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tags/tag427.xml" ContentType="application/vnd.openxmlformats-officedocument.presentationml.tags+xml"/>
  <Override PartName="/ppt/tags/tag428.xml" ContentType="application/vnd.openxmlformats-officedocument.presentationml.tags+xml"/>
  <Override PartName="/ppt/tags/tag429.xml" ContentType="application/vnd.openxmlformats-officedocument.presentationml.tags+xml"/>
  <Override PartName="/ppt/tags/tag43.xml" ContentType="application/vnd.openxmlformats-officedocument.presentationml.tags+xml"/>
  <Override PartName="/ppt/tags/tag430.xml" ContentType="application/vnd.openxmlformats-officedocument.presentationml.tags+xml"/>
  <Override PartName="/ppt/tags/tag431.xml" ContentType="application/vnd.openxmlformats-officedocument.presentationml.tags+xml"/>
  <Override PartName="/ppt/tags/tag432.xml" ContentType="application/vnd.openxmlformats-officedocument.presentationml.tags+xml"/>
  <Override PartName="/ppt/tags/tag433.xml" ContentType="application/vnd.openxmlformats-officedocument.presentationml.tags+xml"/>
  <Override PartName="/ppt/tags/tag434.xml" ContentType="application/vnd.openxmlformats-officedocument.presentationml.tags+xml"/>
  <Override PartName="/ppt/tags/tag435.xml" ContentType="application/vnd.openxmlformats-officedocument.presentationml.tags+xml"/>
  <Override PartName="/ppt/tags/tag436.xml" ContentType="application/vnd.openxmlformats-officedocument.presentationml.tags+xml"/>
  <Override PartName="/ppt/tags/tag437.xml" ContentType="application/vnd.openxmlformats-officedocument.presentationml.tags+xml"/>
  <Override PartName="/ppt/tags/tag438.xml" ContentType="application/vnd.openxmlformats-officedocument.presentationml.tags+xml"/>
  <Override PartName="/ppt/tags/tag439.xml" ContentType="application/vnd.openxmlformats-officedocument.presentationml.tags+xml"/>
  <Override PartName="/ppt/tags/tag44.xml" ContentType="application/vnd.openxmlformats-officedocument.presentationml.tags+xml"/>
  <Override PartName="/ppt/tags/tag440.xml" ContentType="application/vnd.openxmlformats-officedocument.presentationml.tags+xml"/>
  <Override PartName="/ppt/tags/tag441.xml" ContentType="application/vnd.openxmlformats-officedocument.presentationml.tags+xml"/>
  <Override PartName="/ppt/tags/tag442.xml" ContentType="application/vnd.openxmlformats-officedocument.presentationml.tags+xml"/>
  <Override PartName="/ppt/tags/tag443.xml" ContentType="application/vnd.openxmlformats-officedocument.presentationml.tags+xml"/>
  <Override PartName="/ppt/tags/tag444.xml" ContentType="application/vnd.openxmlformats-officedocument.presentationml.tags+xml"/>
  <Override PartName="/ppt/tags/tag445.xml" ContentType="application/vnd.openxmlformats-officedocument.presentationml.tags+xml"/>
  <Override PartName="/ppt/tags/tag446.xml" ContentType="application/vnd.openxmlformats-officedocument.presentationml.tags+xml"/>
  <Override PartName="/ppt/tags/tag447.xml" ContentType="application/vnd.openxmlformats-officedocument.presentationml.tags+xml"/>
  <Override PartName="/ppt/tags/tag448.xml" ContentType="application/vnd.openxmlformats-officedocument.presentationml.tags+xml"/>
  <Override PartName="/ppt/tags/tag449.xml" ContentType="application/vnd.openxmlformats-officedocument.presentationml.tags+xml"/>
  <Override PartName="/ppt/tags/tag45.xml" ContentType="application/vnd.openxmlformats-officedocument.presentationml.tags+xml"/>
  <Override PartName="/ppt/tags/tag450.xml" ContentType="application/vnd.openxmlformats-officedocument.presentationml.tags+xml"/>
  <Override PartName="/ppt/tags/tag451.xml" ContentType="application/vnd.openxmlformats-officedocument.presentationml.tags+xml"/>
  <Override PartName="/ppt/tags/tag452.xml" ContentType="application/vnd.openxmlformats-officedocument.presentationml.tags+xml"/>
  <Override PartName="/ppt/tags/tag453.xml" ContentType="application/vnd.openxmlformats-officedocument.presentationml.tags+xml"/>
  <Override PartName="/ppt/tags/tag454.xml" ContentType="application/vnd.openxmlformats-officedocument.presentationml.tags+xml"/>
  <Override PartName="/ppt/tags/tag455.xml" ContentType="application/vnd.openxmlformats-officedocument.presentationml.tags+xml"/>
  <Override PartName="/ppt/tags/tag456.xml" ContentType="application/vnd.openxmlformats-officedocument.presentationml.tags+xml"/>
  <Override PartName="/ppt/tags/tag457.xml" ContentType="application/vnd.openxmlformats-officedocument.presentationml.tags+xml"/>
  <Override PartName="/ppt/tags/tag458.xml" ContentType="application/vnd.openxmlformats-officedocument.presentationml.tags+xml"/>
  <Override PartName="/ppt/tags/tag459.xml" ContentType="application/vnd.openxmlformats-officedocument.presentationml.tags+xml"/>
  <Override PartName="/ppt/tags/tag46.xml" ContentType="application/vnd.openxmlformats-officedocument.presentationml.tags+xml"/>
  <Override PartName="/ppt/tags/tag460.xml" ContentType="application/vnd.openxmlformats-officedocument.presentationml.tags+xml"/>
  <Override PartName="/ppt/tags/tag461.xml" ContentType="application/vnd.openxmlformats-officedocument.presentationml.tags+xml"/>
  <Override PartName="/ppt/tags/tag462.xml" ContentType="application/vnd.openxmlformats-officedocument.presentationml.tags+xml"/>
  <Override PartName="/ppt/tags/tag463.xml" ContentType="application/vnd.openxmlformats-officedocument.presentationml.tags+xml"/>
  <Override PartName="/ppt/tags/tag464.xml" ContentType="application/vnd.openxmlformats-officedocument.presentationml.tags+xml"/>
  <Override PartName="/ppt/tags/tag465.xml" ContentType="application/vnd.openxmlformats-officedocument.presentationml.tags+xml"/>
  <Override PartName="/ppt/tags/tag466.xml" ContentType="application/vnd.openxmlformats-officedocument.presentationml.tags+xml"/>
  <Override PartName="/ppt/tags/tag467.xml" ContentType="application/vnd.openxmlformats-officedocument.presentationml.tags+xml"/>
  <Override PartName="/ppt/tags/tag468.xml" ContentType="application/vnd.openxmlformats-officedocument.presentationml.tags+xml"/>
  <Override PartName="/ppt/tags/tag469.xml" ContentType="application/vnd.openxmlformats-officedocument.presentationml.tags+xml"/>
  <Override PartName="/ppt/tags/tag47.xml" ContentType="application/vnd.openxmlformats-officedocument.presentationml.tags+xml"/>
  <Override PartName="/ppt/tags/tag470.xml" ContentType="application/vnd.openxmlformats-officedocument.presentationml.tags+xml"/>
  <Override PartName="/ppt/tags/tag471.xml" ContentType="application/vnd.openxmlformats-officedocument.presentationml.tags+xml"/>
  <Override PartName="/ppt/tags/tag472.xml" ContentType="application/vnd.openxmlformats-officedocument.presentationml.tags+xml"/>
  <Override PartName="/ppt/tags/tag473.xml" ContentType="application/vnd.openxmlformats-officedocument.presentationml.tags+xml"/>
  <Override PartName="/ppt/tags/tag474.xml" ContentType="application/vnd.openxmlformats-officedocument.presentationml.tags+xml"/>
  <Override PartName="/ppt/tags/tag475.xml" ContentType="application/vnd.openxmlformats-officedocument.presentationml.tags+xml"/>
  <Override PartName="/ppt/tags/tag476.xml" ContentType="application/vnd.openxmlformats-officedocument.presentationml.tags+xml"/>
  <Override PartName="/ppt/tags/tag477.xml" ContentType="application/vnd.openxmlformats-officedocument.presentationml.tags+xml"/>
  <Override PartName="/ppt/tags/tag478.xml" ContentType="application/vnd.openxmlformats-officedocument.presentationml.tags+xml"/>
  <Override PartName="/ppt/tags/tag479.xml" ContentType="application/vnd.openxmlformats-officedocument.presentationml.tags+xml"/>
  <Override PartName="/ppt/tags/tag48.xml" ContentType="application/vnd.openxmlformats-officedocument.presentationml.tags+xml"/>
  <Override PartName="/ppt/tags/tag480.xml" ContentType="application/vnd.openxmlformats-officedocument.presentationml.tags+xml"/>
  <Override PartName="/ppt/tags/tag481.xml" ContentType="application/vnd.openxmlformats-officedocument.presentationml.tags+xml"/>
  <Override PartName="/ppt/tags/tag482.xml" ContentType="application/vnd.openxmlformats-officedocument.presentationml.tags+xml"/>
  <Override PartName="/ppt/tags/tag483.xml" ContentType="application/vnd.openxmlformats-officedocument.presentationml.tags+xml"/>
  <Override PartName="/ppt/tags/tag484.xml" ContentType="application/vnd.openxmlformats-officedocument.presentationml.tags+xml"/>
  <Override PartName="/ppt/tags/tag485.xml" ContentType="application/vnd.openxmlformats-officedocument.presentationml.tags+xml"/>
  <Override PartName="/ppt/tags/tag486.xml" ContentType="application/vnd.openxmlformats-officedocument.presentationml.tags+xml"/>
  <Override PartName="/ppt/tags/tag487.xml" ContentType="application/vnd.openxmlformats-officedocument.presentationml.tags+xml"/>
  <Override PartName="/ppt/tags/tag488.xml" ContentType="application/vnd.openxmlformats-officedocument.presentationml.tags+xml"/>
  <Override PartName="/ppt/tags/tag489.xml" ContentType="application/vnd.openxmlformats-officedocument.presentationml.tags+xml"/>
  <Override PartName="/ppt/tags/tag49.xml" ContentType="application/vnd.openxmlformats-officedocument.presentationml.tags+xml"/>
  <Override PartName="/ppt/tags/tag490.xml" ContentType="application/vnd.openxmlformats-officedocument.presentationml.tags+xml"/>
  <Override PartName="/ppt/tags/tag491.xml" ContentType="application/vnd.openxmlformats-officedocument.presentationml.tags+xml"/>
  <Override PartName="/ppt/tags/tag492.xml" ContentType="application/vnd.openxmlformats-officedocument.presentationml.tags+xml"/>
  <Override PartName="/ppt/tags/tag493.xml" ContentType="application/vnd.openxmlformats-officedocument.presentationml.tags+xml"/>
  <Override PartName="/ppt/tags/tag494.xml" ContentType="application/vnd.openxmlformats-officedocument.presentationml.tags+xml"/>
  <Override PartName="/ppt/tags/tag495.xml" ContentType="application/vnd.openxmlformats-officedocument.presentationml.tags+xml"/>
  <Override PartName="/ppt/tags/tag496.xml" ContentType="application/vnd.openxmlformats-officedocument.presentationml.tags+xml"/>
  <Override PartName="/ppt/tags/tag497.xml" ContentType="application/vnd.openxmlformats-officedocument.presentationml.tags+xml"/>
  <Override PartName="/ppt/tags/tag498.xml" ContentType="application/vnd.openxmlformats-officedocument.presentationml.tags+xml"/>
  <Override PartName="/ppt/tags/tag49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00.xml" ContentType="application/vnd.openxmlformats-officedocument.presentationml.tags+xml"/>
  <Override PartName="/ppt/tags/tag501.xml" ContentType="application/vnd.openxmlformats-officedocument.presentationml.tags+xml"/>
  <Override PartName="/ppt/tags/tag502.xml" ContentType="application/vnd.openxmlformats-officedocument.presentationml.tags+xml"/>
  <Override PartName="/ppt/tags/tag503.xml" ContentType="application/vnd.openxmlformats-officedocument.presentationml.tags+xml"/>
  <Override PartName="/ppt/tags/tag504.xml" ContentType="application/vnd.openxmlformats-officedocument.presentationml.tags+xml"/>
  <Override PartName="/ppt/tags/tag505.xml" ContentType="application/vnd.openxmlformats-officedocument.presentationml.tags+xml"/>
  <Override PartName="/ppt/tags/tag506.xml" ContentType="application/vnd.openxmlformats-officedocument.presentationml.tags+xml"/>
  <Override PartName="/ppt/tags/tag507.xml" ContentType="application/vnd.openxmlformats-officedocument.presentationml.tags+xml"/>
  <Override PartName="/ppt/tags/tag508.xml" ContentType="application/vnd.openxmlformats-officedocument.presentationml.tags+xml"/>
  <Override PartName="/ppt/tags/tag509.xml" ContentType="application/vnd.openxmlformats-officedocument.presentationml.tags+xml"/>
  <Override PartName="/ppt/tags/tag51.xml" ContentType="application/vnd.openxmlformats-officedocument.presentationml.tags+xml"/>
  <Override PartName="/ppt/tags/tag510.xml" ContentType="application/vnd.openxmlformats-officedocument.presentationml.tags+xml"/>
  <Override PartName="/ppt/tags/tag511.xml" ContentType="application/vnd.openxmlformats-officedocument.presentationml.tags+xml"/>
  <Override PartName="/ppt/tags/tag512.xml" ContentType="application/vnd.openxmlformats-officedocument.presentationml.tags+xml"/>
  <Override PartName="/ppt/tags/tag513.xml" ContentType="application/vnd.openxmlformats-officedocument.presentationml.tags+xml"/>
  <Override PartName="/ppt/tags/tag514.xml" ContentType="application/vnd.openxmlformats-officedocument.presentationml.tags+xml"/>
  <Override PartName="/ppt/tags/tag515.xml" ContentType="application/vnd.openxmlformats-officedocument.presentationml.tags+xml"/>
  <Override PartName="/ppt/tags/tag516.xml" ContentType="application/vnd.openxmlformats-officedocument.presentationml.tags+xml"/>
  <Override PartName="/ppt/tags/tag517.xml" ContentType="application/vnd.openxmlformats-officedocument.presentationml.tags+xml"/>
  <Override PartName="/ppt/tags/tag518.xml" ContentType="application/vnd.openxmlformats-officedocument.presentationml.tags+xml"/>
  <Override PartName="/ppt/tags/tag519.xml" ContentType="application/vnd.openxmlformats-officedocument.presentationml.tags+xml"/>
  <Override PartName="/ppt/tags/tag52.xml" ContentType="application/vnd.openxmlformats-officedocument.presentationml.tags+xml"/>
  <Override PartName="/ppt/tags/tag520.xml" ContentType="application/vnd.openxmlformats-officedocument.presentationml.tags+xml"/>
  <Override PartName="/ppt/tags/tag521.xml" ContentType="application/vnd.openxmlformats-officedocument.presentationml.tags+xml"/>
  <Override PartName="/ppt/tags/tag522.xml" ContentType="application/vnd.openxmlformats-officedocument.presentationml.tags+xml"/>
  <Override PartName="/ppt/tags/tag523.xml" ContentType="application/vnd.openxmlformats-officedocument.presentationml.tags+xml"/>
  <Override PartName="/ppt/tags/tag524.xml" ContentType="application/vnd.openxmlformats-officedocument.presentationml.tags+xml"/>
  <Override PartName="/ppt/tags/tag525.xml" ContentType="application/vnd.openxmlformats-officedocument.presentationml.tags+xml"/>
  <Override PartName="/ppt/tags/tag526.xml" ContentType="application/vnd.openxmlformats-officedocument.presentationml.tags+xml"/>
  <Override PartName="/ppt/tags/tag527.xml" ContentType="application/vnd.openxmlformats-officedocument.presentationml.tags+xml"/>
  <Override PartName="/ppt/tags/tag528.xml" ContentType="application/vnd.openxmlformats-officedocument.presentationml.tags+xml"/>
  <Override PartName="/ppt/tags/tag529.xml" ContentType="application/vnd.openxmlformats-officedocument.presentationml.tags+xml"/>
  <Override PartName="/ppt/tags/tag53.xml" ContentType="application/vnd.openxmlformats-officedocument.presentationml.tags+xml"/>
  <Override PartName="/ppt/tags/tag530.xml" ContentType="application/vnd.openxmlformats-officedocument.presentationml.tags+xml"/>
  <Override PartName="/ppt/tags/tag531.xml" ContentType="application/vnd.openxmlformats-officedocument.presentationml.tags+xml"/>
  <Override PartName="/ppt/tags/tag532.xml" ContentType="application/vnd.openxmlformats-officedocument.presentationml.tags+xml"/>
  <Override PartName="/ppt/tags/tag533.xml" ContentType="application/vnd.openxmlformats-officedocument.presentationml.tags+xml"/>
  <Override PartName="/ppt/tags/tag534.xml" ContentType="application/vnd.openxmlformats-officedocument.presentationml.tags+xml"/>
  <Override PartName="/ppt/tags/tag535.xml" ContentType="application/vnd.openxmlformats-officedocument.presentationml.tags+xml"/>
  <Override PartName="/ppt/tags/tag536.xml" ContentType="application/vnd.openxmlformats-officedocument.presentationml.tags+xml"/>
  <Override PartName="/ppt/tags/tag537.xml" ContentType="application/vnd.openxmlformats-officedocument.presentationml.tags+xml"/>
  <Override PartName="/ppt/tags/tag538.xml" ContentType="application/vnd.openxmlformats-officedocument.presentationml.tags+xml"/>
  <Override PartName="/ppt/tags/tag539.xml" ContentType="application/vnd.openxmlformats-officedocument.presentationml.tags+xml"/>
  <Override PartName="/ppt/tags/tag54.xml" ContentType="application/vnd.openxmlformats-officedocument.presentationml.tags+xml"/>
  <Override PartName="/ppt/tags/tag540.xml" ContentType="application/vnd.openxmlformats-officedocument.presentationml.tags+xml"/>
  <Override PartName="/ppt/tags/tag541.xml" ContentType="application/vnd.openxmlformats-officedocument.presentationml.tags+xml"/>
  <Override PartName="/ppt/tags/tag542.xml" ContentType="application/vnd.openxmlformats-officedocument.presentationml.tags+xml"/>
  <Override PartName="/ppt/tags/tag543.xml" ContentType="application/vnd.openxmlformats-officedocument.presentationml.tags+xml"/>
  <Override PartName="/ppt/tags/tag544.xml" ContentType="application/vnd.openxmlformats-officedocument.presentationml.tags+xml"/>
  <Override PartName="/ppt/tags/tag545.xml" ContentType="application/vnd.openxmlformats-officedocument.presentationml.tags+xml"/>
  <Override PartName="/ppt/tags/tag546.xml" ContentType="application/vnd.openxmlformats-officedocument.presentationml.tags+xml"/>
  <Override PartName="/ppt/tags/tag547.xml" ContentType="application/vnd.openxmlformats-officedocument.presentationml.tags+xml"/>
  <Override PartName="/ppt/tags/tag548.xml" ContentType="application/vnd.openxmlformats-officedocument.presentationml.tags+xml"/>
  <Override PartName="/ppt/tags/tag549.xml" ContentType="application/vnd.openxmlformats-officedocument.presentationml.tags+xml"/>
  <Override PartName="/ppt/tags/tag55.xml" ContentType="application/vnd.openxmlformats-officedocument.presentationml.tags+xml"/>
  <Override PartName="/ppt/tags/tag550.xml" ContentType="application/vnd.openxmlformats-officedocument.presentationml.tags+xml"/>
  <Override PartName="/ppt/tags/tag551.xml" ContentType="application/vnd.openxmlformats-officedocument.presentationml.tags+xml"/>
  <Override PartName="/ppt/tags/tag552.xml" ContentType="application/vnd.openxmlformats-officedocument.presentationml.tags+xml"/>
  <Override PartName="/ppt/tags/tag553.xml" ContentType="application/vnd.openxmlformats-officedocument.presentationml.tags+xml"/>
  <Override PartName="/ppt/tags/tag554.xml" ContentType="application/vnd.openxmlformats-officedocument.presentationml.tags+xml"/>
  <Override PartName="/ppt/tags/tag555.xml" ContentType="application/vnd.openxmlformats-officedocument.presentationml.tags+xml"/>
  <Override PartName="/ppt/tags/tag556.xml" ContentType="application/vnd.openxmlformats-officedocument.presentationml.tags+xml"/>
  <Override PartName="/ppt/tags/tag557.xml" ContentType="application/vnd.openxmlformats-officedocument.presentationml.tags+xml"/>
  <Override PartName="/ppt/tags/tag558.xml" ContentType="application/vnd.openxmlformats-officedocument.presentationml.tags+xml"/>
  <Override PartName="/ppt/tags/tag559.xml" ContentType="application/vnd.openxmlformats-officedocument.presentationml.tags+xml"/>
  <Override PartName="/ppt/tags/tag56.xml" ContentType="application/vnd.openxmlformats-officedocument.presentationml.tags+xml"/>
  <Override PartName="/ppt/tags/tag560.xml" ContentType="application/vnd.openxmlformats-officedocument.presentationml.tags+xml"/>
  <Override PartName="/ppt/tags/tag561.xml" ContentType="application/vnd.openxmlformats-officedocument.presentationml.tags+xml"/>
  <Override PartName="/ppt/tags/tag562.xml" ContentType="application/vnd.openxmlformats-officedocument.presentationml.tags+xml"/>
  <Override PartName="/ppt/tags/tag563.xml" ContentType="application/vnd.openxmlformats-officedocument.presentationml.tags+xml"/>
  <Override PartName="/ppt/tags/tag564.xml" ContentType="application/vnd.openxmlformats-officedocument.presentationml.tags+xml"/>
  <Override PartName="/ppt/tags/tag565.xml" ContentType="application/vnd.openxmlformats-officedocument.presentationml.tags+xml"/>
  <Override PartName="/ppt/tags/tag566.xml" ContentType="application/vnd.openxmlformats-officedocument.presentationml.tags+xml"/>
  <Override PartName="/ppt/tags/tag567.xml" ContentType="application/vnd.openxmlformats-officedocument.presentationml.tags+xml"/>
  <Override PartName="/ppt/tags/tag568.xml" ContentType="application/vnd.openxmlformats-officedocument.presentationml.tags+xml"/>
  <Override PartName="/ppt/tags/tag569.xml" ContentType="application/vnd.openxmlformats-officedocument.presentationml.tags+xml"/>
  <Override PartName="/ppt/tags/tag57.xml" ContentType="application/vnd.openxmlformats-officedocument.presentationml.tags+xml"/>
  <Override PartName="/ppt/tags/tag570.xml" ContentType="application/vnd.openxmlformats-officedocument.presentationml.tags+xml"/>
  <Override PartName="/ppt/tags/tag571.xml" ContentType="application/vnd.openxmlformats-officedocument.presentationml.tags+xml"/>
  <Override PartName="/ppt/tags/tag572.xml" ContentType="application/vnd.openxmlformats-officedocument.presentationml.tags+xml"/>
  <Override PartName="/ppt/tags/tag573.xml" ContentType="application/vnd.openxmlformats-officedocument.presentationml.tags+xml"/>
  <Override PartName="/ppt/tags/tag574.xml" ContentType="application/vnd.openxmlformats-officedocument.presentationml.tags+xml"/>
  <Override PartName="/ppt/tags/tag575.xml" ContentType="application/vnd.openxmlformats-officedocument.presentationml.tags+xml"/>
  <Override PartName="/ppt/tags/tag576.xml" ContentType="application/vnd.openxmlformats-officedocument.presentationml.tags+xml"/>
  <Override PartName="/ppt/tags/tag577.xml" ContentType="application/vnd.openxmlformats-officedocument.presentationml.tags+xml"/>
  <Override PartName="/ppt/tags/tag578.xml" ContentType="application/vnd.openxmlformats-officedocument.presentationml.tags+xml"/>
  <Override PartName="/ppt/tags/tag579.xml" ContentType="application/vnd.openxmlformats-officedocument.presentationml.tags+xml"/>
  <Override PartName="/ppt/tags/tag58.xml" ContentType="application/vnd.openxmlformats-officedocument.presentationml.tags+xml"/>
  <Override PartName="/ppt/tags/tag580.xml" ContentType="application/vnd.openxmlformats-officedocument.presentationml.tags+xml"/>
  <Override PartName="/ppt/tags/tag581.xml" ContentType="application/vnd.openxmlformats-officedocument.presentationml.tags+xml"/>
  <Override PartName="/ppt/tags/tag582.xml" ContentType="application/vnd.openxmlformats-officedocument.presentationml.tags+xml"/>
  <Override PartName="/ppt/tags/tag583.xml" ContentType="application/vnd.openxmlformats-officedocument.presentationml.tags+xml"/>
  <Override PartName="/ppt/tags/tag584.xml" ContentType="application/vnd.openxmlformats-officedocument.presentationml.tags+xml"/>
  <Override PartName="/ppt/tags/tag585.xml" ContentType="application/vnd.openxmlformats-officedocument.presentationml.tags+xml"/>
  <Override PartName="/ppt/tags/tag586.xml" ContentType="application/vnd.openxmlformats-officedocument.presentationml.tags+xml"/>
  <Override PartName="/ppt/tags/tag587.xml" ContentType="application/vnd.openxmlformats-officedocument.presentationml.tags+xml"/>
  <Override PartName="/ppt/tags/tag588.xml" ContentType="application/vnd.openxmlformats-officedocument.presentationml.tags+xml"/>
  <Override PartName="/ppt/tags/tag589.xml" ContentType="application/vnd.openxmlformats-officedocument.presentationml.tags+xml"/>
  <Override PartName="/ppt/tags/tag59.xml" ContentType="application/vnd.openxmlformats-officedocument.presentationml.tags+xml"/>
  <Override PartName="/ppt/tags/tag590.xml" ContentType="application/vnd.openxmlformats-officedocument.presentationml.tags+xml"/>
  <Override PartName="/ppt/tags/tag591.xml" ContentType="application/vnd.openxmlformats-officedocument.presentationml.tags+xml"/>
  <Override PartName="/ppt/tags/tag592.xml" ContentType="application/vnd.openxmlformats-officedocument.presentationml.tags+xml"/>
  <Override PartName="/ppt/tags/tag593.xml" ContentType="application/vnd.openxmlformats-officedocument.presentationml.tags+xml"/>
  <Override PartName="/ppt/tags/tag594.xml" ContentType="application/vnd.openxmlformats-officedocument.presentationml.tags+xml"/>
  <Override PartName="/ppt/tags/tag595.xml" ContentType="application/vnd.openxmlformats-officedocument.presentationml.tags+xml"/>
  <Override PartName="/ppt/tags/tag596.xml" ContentType="application/vnd.openxmlformats-officedocument.presentationml.tags+xml"/>
  <Override PartName="/ppt/tags/tag597.xml" ContentType="application/vnd.openxmlformats-officedocument.presentationml.tags+xml"/>
  <Override PartName="/ppt/tags/tag598.xml" ContentType="application/vnd.openxmlformats-officedocument.presentationml.tags+xml"/>
  <Override PartName="/ppt/tags/tag59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00.xml" ContentType="application/vnd.openxmlformats-officedocument.presentationml.tags+xml"/>
  <Override PartName="/ppt/tags/tag601.xml" ContentType="application/vnd.openxmlformats-officedocument.presentationml.tags+xml"/>
  <Override PartName="/ppt/tags/tag602.xml" ContentType="application/vnd.openxmlformats-officedocument.presentationml.tags+xml"/>
  <Override PartName="/ppt/tags/tag603.xml" ContentType="application/vnd.openxmlformats-officedocument.presentationml.tags+xml"/>
  <Override PartName="/ppt/tags/tag604.xml" ContentType="application/vnd.openxmlformats-officedocument.presentationml.tags+xml"/>
  <Override PartName="/ppt/tags/tag605.xml" ContentType="application/vnd.openxmlformats-officedocument.presentationml.tags+xml"/>
  <Override PartName="/ppt/tags/tag606.xml" ContentType="application/vnd.openxmlformats-officedocument.presentationml.tags+xml"/>
  <Override PartName="/ppt/tags/tag607.xml" ContentType="application/vnd.openxmlformats-officedocument.presentationml.tags+xml"/>
  <Override PartName="/ppt/tags/tag608.xml" ContentType="application/vnd.openxmlformats-officedocument.presentationml.tags+xml"/>
  <Override PartName="/ppt/tags/tag609.xml" ContentType="application/vnd.openxmlformats-officedocument.presentationml.tags+xml"/>
  <Override PartName="/ppt/tags/tag61.xml" ContentType="application/vnd.openxmlformats-officedocument.presentationml.tags+xml"/>
  <Override PartName="/ppt/tags/tag610.xml" ContentType="application/vnd.openxmlformats-officedocument.presentationml.tags+xml"/>
  <Override PartName="/ppt/tags/tag611.xml" ContentType="application/vnd.openxmlformats-officedocument.presentationml.tags+xml"/>
  <Override PartName="/ppt/tags/tag612.xml" ContentType="application/vnd.openxmlformats-officedocument.presentationml.tags+xml"/>
  <Override PartName="/ppt/tags/tag613.xml" ContentType="application/vnd.openxmlformats-officedocument.presentationml.tags+xml"/>
  <Override PartName="/ppt/tags/tag614.xml" ContentType="application/vnd.openxmlformats-officedocument.presentationml.tags+xml"/>
  <Override PartName="/ppt/tags/tag615.xml" ContentType="application/vnd.openxmlformats-officedocument.presentationml.tags+xml"/>
  <Override PartName="/ppt/tags/tag616.xml" ContentType="application/vnd.openxmlformats-officedocument.presentationml.tags+xml"/>
  <Override PartName="/ppt/tags/tag617.xml" ContentType="application/vnd.openxmlformats-officedocument.presentationml.tags+xml"/>
  <Override PartName="/ppt/tags/tag618.xml" ContentType="application/vnd.openxmlformats-officedocument.presentationml.tags+xml"/>
  <Override PartName="/ppt/tags/tag619.xml" ContentType="application/vnd.openxmlformats-officedocument.presentationml.tags+xml"/>
  <Override PartName="/ppt/tags/tag62.xml" ContentType="application/vnd.openxmlformats-officedocument.presentationml.tags+xml"/>
  <Override PartName="/ppt/tags/tag620.xml" ContentType="application/vnd.openxmlformats-officedocument.presentationml.tags+xml"/>
  <Override PartName="/ppt/tags/tag621.xml" ContentType="application/vnd.openxmlformats-officedocument.presentationml.tags+xml"/>
  <Override PartName="/ppt/tags/tag622.xml" ContentType="application/vnd.openxmlformats-officedocument.presentationml.tags+xml"/>
  <Override PartName="/ppt/tags/tag623.xml" ContentType="application/vnd.openxmlformats-officedocument.presentationml.tags+xml"/>
  <Override PartName="/ppt/tags/tag624.xml" ContentType="application/vnd.openxmlformats-officedocument.presentationml.tags+xml"/>
  <Override PartName="/ppt/tags/tag625.xml" ContentType="application/vnd.openxmlformats-officedocument.presentationml.tags+xml"/>
  <Override PartName="/ppt/tags/tag626.xml" ContentType="application/vnd.openxmlformats-officedocument.presentationml.tags+xml"/>
  <Override PartName="/ppt/tags/tag627.xml" ContentType="application/vnd.openxmlformats-officedocument.presentationml.tags+xml"/>
  <Override PartName="/ppt/tags/tag628.xml" ContentType="application/vnd.openxmlformats-officedocument.presentationml.tags+xml"/>
  <Override PartName="/ppt/tags/tag629.xml" ContentType="application/vnd.openxmlformats-officedocument.presentationml.tags+xml"/>
  <Override PartName="/ppt/tags/tag63.xml" ContentType="application/vnd.openxmlformats-officedocument.presentationml.tags+xml"/>
  <Override PartName="/ppt/tags/tag630.xml" ContentType="application/vnd.openxmlformats-officedocument.presentationml.tags+xml"/>
  <Override PartName="/ppt/tags/tag631.xml" ContentType="application/vnd.openxmlformats-officedocument.presentationml.tags+xml"/>
  <Override PartName="/ppt/tags/tag632.xml" ContentType="application/vnd.openxmlformats-officedocument.presentationml.tags+xml"/>
  <Override PartName="/ppt/tags/tag633.xml" ContentType="application/vnd.openxmlformats-officedocument.presentationml.tags+xml"/>
  <Override PartName="/ppt/tags/tag634.xml" ContentType="application/vnd.openxmlformats-officedocument.presentationml.tags+xml"/>
  <Override PartName="/ppt/tags/tag635.xml" ContentType="application/vnd.openxmlformats-officedocument.presentationml.tags+xml"/>
  <Override PartName="/ppt/tags/tag636.xml" ContentType="application/vnd.openxmlformats-officedocument.presentationml.tags+xml"/>
  <Override PartName="/ppt/tags/tag637.xml" ContentType="application/vnd.openxmlformats-officedocument.presentationml.tags+xml"/>
  <Override PartName="/ppt/tags/tag638.xml" ContentType="application/vnd.openxmlformats-officedocument.presentationml.tags+xml"/>
  <Override PartName="/ppt/tags/tag639.xml" ContentType="application/vnd.openxmlformats-officedocument.presentationml.tags+xml"/>
  <Override PartName="/ppt/tags/tag64.xml" ContentType="application/vnd.openxmlformats-officedocument.presentationml.tags+xml"/>
  <Override PartName="/ppt/tags/tag640.xml" ContentType="application/vnd.openxmlformats-officedocument.presentationml.tags+xml"/>
  <Override PartName="/ppt/tags/tag641.xml" ContentType="application/vnd.openxmlformats-officedocument.presentationml.tags+xml"/>
  <Override PartName="/ppt/tags/tag642.xml" ContentType="application/vnd.openxmlformats-officedocument.presentationml.tags+xml"/>
  <Override PartName="/ppt/tags/tag643.xml" ContentType="application/vnd.openxmlformats-officedocument.presentationml.tags+xml"/>
  <Override PartName="/ppt/tags/tag644.xml" ContentType="application/vnd.openxmlformats-officedocument.presentationml.tags+xml"/>
  <Override PartName="/ppt/tags/tag645.xml" ContentType="application/vnd.openxmlformats-officedocument.presentationml.tags+xml"/>
  <Override PartName="/ppt/tags/tag646.xml" ContentType="application/vnd.openxmlformats-officedocument.presentationml.tags+xml"/>
  <Override PartName="/ppt/tags/tag647.xml" ContentType="application/vnd.openxmlformats-officedocument.presentationml.tags+xml"/>
  <Override PartName="/ppt/tags/tag648.xml" ContentType="application/vnd.openxmlformats-officedocument.presentationml.tags+xml"/>
  <Override PartName="/ppt/tags/tag649.xml" ContentType="application/vnd.openxmlformats-officedocument.presentationml.tags+xml"/>
  <Override PartName="/ppt/tags/tag65.xml" ContentType="application/vnd.openxmlformats-officedocument.presentationml.tags+xml"/>
  <Override PartName="/ppt/tags/tag650.xml" ContentType="application/vnd.openxmlformats-officedocument.presentationml.tags+xml"/>
  <Override PartName="/ppt/tags/tag651.xml" ContentType="application/vnd.openxmlformats-officedocument.presentationml.tags+xml"/>
  <Override PartName="/ppt/tags/tag652.xml" ContentType="application/vnd.openxmlformats-officedocument.presentationml.tags+xml"/>
  <Override PartName="/ppt/tags/tag653.xml" ContentType="application/vnd.openxmlformats-officedocument.presentationml.tags+xml"/>
  <Override PartName="/ppt/tags/tag654.xml" ContentType="application/vnd.openxmlformats-officedocument.presentationml.tags+xml"/>
  <Override PartName="/ppt/tags/tag655.xml" ContentType="application/vnd.openxmlformats-officedocument.presentationml.tags+xml"/>
  <Override PartName="/ppt/tags/tag656.xml" ContentType="application/vnd.openxmlformats-officedocument.presentationml.tags+xml"/>
  <Override PartName="/ppt/tags/tag657.xml" ContentType="application/vnd.openxmlformats-officedocument.presentationml.tags+xml"/>
  <Override PartName="/ppt/tags/tag658.xml" ContentType="application/vnd.openxmlformats-officedocument.presentationml.tags+xml"/>
  <Override PartName="/ppt/tags/tag659.xml" ContentType="application/vnd.openxmlformats-officedocument.presentationml.tags+xml"/>
  <Override PartName="/ppt/tags/tag66.xml" ContentType="application/vnd.openxmlformats-officedocument.presentationml.tags+xml"/>
  <Override PartName="/ppt/tags/tag660.xml" ContentType="application/vnd.openxmlformats-officedocument.presentationml.tags+xml"/>
  <Override PartName="/ppt/tags/tag661.xml" ContentType="application/vnd.openxmlformats-officedocument.presentationml.tags+xml"/>
  <Override PartName="/ppt/tags/tag662.xml" ContentType="application/vnd.openxmlformats-officedocument.presentationml.tags+xml"/>
  <Override PartName="/ppt/tags/tag663.xml" ContentType="application/vnd.openxmlformats-officedocument.presentationml.tags+xml"/>
  <Override PartName="/ppt/tags/tag664.xml" ContentType="application/vnd.openxmlformats-officedocument.presentationml.tags+xml"/>
  <Override PartName="/ppt/tags/tag665.xml" ContentType="application/vnd.openxmlformats-officedocument.presentationml.tags+xml"/>
  <Override PartName="/ppt/tags/tag666.xml" ContentType="application/vnd.openxmlformats-officedocument.presentationml.tags+xml"/>
  <Override PartName="/ppt/tags/tag667.xml" ContentType="application/vnd.openxmlformats-officedocument.presentationml.tags+xml"/>
  <Override PartName="/ppt/tags/tag668.xml" ContentType="application/vnd.openxmlformats-officedocument.presentationml.tags+xml"/>
  <Override PartName="/ppt/tags/tag669.xml" ContentType="application/vnd.openxmlformats-officedocument.presentationml.tags+xml"/>
  <Override PartName="/ppt/tags/tag67.xml" ContentType="application/vnd.openxmlformats-officedocument.presentationml.tags+xml"/>
  <Override PartName="/ppt/tags/tag670.xml" ContentType="application/vnd.openxmlformats-officedocument.presentationml.tags+xml"/>
  <Override PartName="/ppt/tags/tag671.xml" ContentType="application/vnd.openxmlformats-officedocument.presentationml.tags+xml"/>
  <Override PartName="/ppt/tags/tag672.xml" ContentType="application/vnd.openxmlformats-officedocument.presentationml.tags+xml"/>
  <Override PartName="/ppt/tags/tag673.xml" ContentType="application/vnd.openxmlformats-officedocument.presentationml.tags+xml"/>
  <Override PartName="/ppt/tags/tag674.xml" ContentType="application/vnd.openxmlformats-officedocument.presentationml.tags+xml"/>
  <Override PartName="/ppt/tags/tag675.xml" ContentType="application/vnd.openxmlformats-officedocument.presentationml.tags+xml"/>
  <Override PartName="/ppt/tags/tag676.xml" ContentType="application/vnd.openxmlformats-officedocument.presentationml.tags+xml"/>
  <Override PartName="/ppt/tags/tag677.xml" ContentType="application/vnd.openxmlformats-officedocument.presentationml.tags+xml"/>
  <Override PartName="/ppt/tags/tag678.xml" ContentType="application/vnd.openxmlformats-officedocument.presentationml.tags+xml"/>
  <Override PartName="/ppt/tags/tag679.xml" ContentType="application/vnd.openxmlformats-officedocument.presentationml.tags+xml"/>
  <Override PartName="/ppt/tags/tag68.xml" ContentType="application/vnd.openxmlformats-officedocument.presentationml.tags+xml"/>
  <Override PartName="/ppt/tags/tag680.xml" ContentType="application/vnd.openxmlformats-officedocument.presentationml.tags+xml"/>
  <Override PartName="/ppt/tags/tag681.xml" ContentType="application/vnd.openxmlformats-officedocument.presentationml.tags+xml"/>
  <Override PartName="/ppt/tags/tag682.xml" ContentType="application/vnd.openxmlformats-officedocument.presentationml.tags+xml"/>
  <Override PartName="/ppt/tags/tag683.xml" ContentType="application/vnd.openxmlformats-officedocument.presentationml.tags+xml"/>
  <Override PartName="/ppt/tags/tag684.xml" ContentType="application/vnd.openxmlformats-officedocument.presentationml.tags+xml"/>
  <Override PartName="/ppt/tags/tag685.xml" ContentType="application/vnd.openxmlformats-officedocument.presentationml.tags+xml"/>
  <Override PartName="/ppt/tags/tag686.xml" ContentType="application/vnd.openxmlformats-officedocument.presentationml.tags+xml"/>
  <Override PartName="/ppt/tags/tag687.xml" ContentType="application/vnd.openxmlformats-officedocument.presentationml.tags+xml"/>
  <Override PartName="/ppt/tags/tag688.xml" ContentType="application/vnd.openxmlformats-officedocument.presentationml.tags+xml"/>
  <Override PartName="/ppt/tags/tag689.xml" ContentType="application/vnd.openxmlformats-officedocument.presentationml.tags+xml"/>
  <Override PartName="/ppt/tags/tag69.xml" ContentType="application/vnd.openxmlformats-officedocument.presentationml.tags+xml"/>
  <Override PartName="/ppt/tags/tag690.xml" ContentType="application/vnd.openxmlformats-officedocument.presentationml.tags+xml"/>
  <Override PartName="/ppt/tags/tag691.xml" ContentType="application/vnd.openxmlformats-officedocument.presentationml.tags+xml"/>
  <Override PartName="/ppt/tags/tag692.xml" ContentType="application/vnd.openxmlformats-officedocument.presentationml.tags+xml"/>
  <Override PartName="/ppt/tags/tag693.xml" ContentType="application/vnd.openxmlformats-officedocument.presentationml.tags+xml"/>
  <Override PartName="/ppt/tags/tag694.xml" ContentType="application/vnd.openxmlformats-officedocument.presentationml.tags+xml"/>
  <Override PartName="/ppt/tags/tag695.xml" ContentType="application/vnd.openxmlformats-officedocument.presentationml.tags+xml"/>
  <Override PartName="/ppt/tags/tag696.xml" ContentType="application/vnd.openxmlformats-officedocument.presentationml.tags+xml"/>
  <Override PartName="/ppt/tags/tag697.xml" ContentType="application/vnd.openxmlformats-officedocument.presentationml.tags+xml"/>
  <Override PartName="/ppt/tags/tag698.xml" ContentType="application/vnd.openxmlformats-officedocument.presentationml.tags+xml"/>
  <Override PartName="/ppt/tags/tag69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00.xml" ContentType="application/vnd.openxmlformats-officedocument.presentationml.tags+xml"/>
  <Override PartName="/ppt/tags/tag701.xml" ContentType="application/vnd.openxmlformats-officedocument.presentationml.tags+xml"/>
  <Override PartName="/ppt/tags/tag702.xml" ContentType="application/vnd.openxmlformats-officedocument.presentationml.tags+xml"/>
  <Override PartName="/ppt/tags/tag703.xml" ContentType="application/vnd.openxmlformats-officedocument.presentationml.tags+xml"/>
  <Override PartName="/ppt/tags/tag704.xml" ContentType="application/vnd.openxmlformats-officedocument.presentationml.tags+xml"/>
  <Override PartName="/ppt/tags/tag705.xml" ContentType="application/vnd.openxmlformats-officedocument.presentationml.tags+xml"/>
  <Override PartName="/ppt/tags/tag706.xml" ContentType="application/vnd.openxmlformats-officedocument.presentationml.tags+xml"/>
  <Override PartName="/ppt/tags/tag707.xml" ContentType="application/vnd.openxmlformats-officedocument.presentationml.tags+xml"/>
  <Override PartName="/ppt/tags/tag708.xml" ContentType="application/vnd.openxmlformats-officedocument.presentationml.tags+xml"/>
  <Override PartName="/ppt/tags/tag709.xml" ContentType="application/vnd.openxmlformats-officedocument.presentationml.tags+xml"/>
  <Override PartName="/ppt/tags/tag71.xml" ContentType="application/vnd.openxmlformats-officedocument.presentationml.tags+xml"/>
  <Override PartName="/ppt/tags/tag710.xml" ContentType="application/vnd.openxmlformats-officedocument.presentationml.tags+xml"/>
  <Override PartName="/ppt/tags/tag711.xml" ContentType="application/vnd.openxmlformats-officedocument.presentationml.tags+xml"/>
  <Override PartName="/ppt/tags/tag712.xml" ContentType="application/vnd.openxmlformats-officedocument.presentationml.tags+xml"/>
  <Override PartName="/ppt/tags/tag713.xml" ContentType="application/vnd.openxmlformats-officedocument.presentationml.tags+xml"/>
  <Override PartName="/ppt/tags/tag714.xml" ContentType="application/vnd.openxmlformats-officedocument.presentationml.tags+xml"/>
  <Override PartName="/ppt/tags/tag715.xml" ContentType="application/vnd.openxmlformats-officedocument.presentationml.tags+xml"/>
  <Override PartName="/ppt/tags/tag716.xml" ContentType="application/vnd.openxmlformats-officedocument.presentationml.tags+xml"/>
  <Override PartName="/ppt/tags/tag717.xml" ContentType="application/vnd.openxmlformats-officedocument.presentationml.tags+xml"/>
  <Override PartName="/ppt/tags/tag718.xml" ContentType="application/vnd.openxmlformats-officedocument.presentationml.tags+xml"/>
  <Override PartName="/ppt/tags/tag719.xml" ContentType="application/vnd.openxmlformats-officedocument.presentationml.tags+xml"/>
  <Override PartName="/ppt/tags/tag72.xml" ContentType="application/vnd.openxmlformats-officedocument.presentationml.tags+xml"/>
  <Override PartName="/ppt/tags/tag720.xml" ContentType="application/vnd.openxmlformats-officedocument.presentationml.tags+xml"/>
  <Override PartName="/ppt/tags/tag721.xml" ContentType="application/vnd.openxmlformats-officedocument.presentationml.tags+xml"/>
  <Override PartName="/ppt/tags/tag722.xml" ContentType="application/vnd.openxmlformats-officedocument.presentationml.tags+xml"/>
  <Override PartName="/ppt/tags/tag723.xml" ContentType="application/vnd.openxmlformats-officedocument.presentationml.tags+xml"/>
  <Override PartName="/ppt/tags/tag724.xml" ContentType="application/vnd.openxmlformats-officedocument.presentationml.tags+xml"/>
  <Override PartName="/ppt/tags/tag725.xml" ContentType="application/vnd.openxmlformats-officedocument.presentationml.tags+xml"/>
  <Override PartName="/ppt/tags/tag726.xml" ContentType="application/vnd.openxmlformats-officedocument.presentationml.tags+xml"/>
  <Override PartName="/ppt/tags/tag727.xml" ContentType="application/vnd.openxmlformats-officedocument.presentationml.tags+xml"/>
  <Override PartName="/ppt/tags/tag728.xml" ContentType="application/vnd.openxmlformats-officedocument.presentationml.tags+xml"/>
  <Override PartName="/ppt/tags/tag729.xml" ContentType="application/vnd.openxmlformats-officedocument.presentationml.tags+xml"/>
  <Override PartName="/ppt/tags/tag73.xml" ContentType="application/vnd.openxmlformats-officedocument.presentationml.tags+xml"/>
  <Override PartName="/ppt/tags/tag730.xml" ContentType="application/vnd.openxmlformats-officedocument.presentationml.tags+xml"/>
  <Override PartName="/ppt/tags/tag731.xml" ContentType="application/vnd.openxmlformats-officedocument.presentationml.tags+xml"/>
  <Override PartName="/ppt/tags/tag732.xml" ContentType="application/vnd.openxmlformats-officedocument.presentationml.tags+xml"/>
  <Override PartName="/ppt/tags/tag733.xml" ContentType="application/vnd.openxmlformats-officedocument.presentationml.tags+xml"/>
  <Override PartName="/ppt/tags/tag734.xml" ContentType="application/vnd.openxmlformats-officedocument.presentationml.tags+xml"/>
  <Override PartName="/ppt/tags/tag735.xml" ContentType="application/vnd.openxmlformats-officedocument.presentationml.tags+xml"/>
  <Override PartName="/ppt/tags/tag736.xml" ContentType="application/vnd.openxmlformats-officedocument.presentationml.tags+xml"/>
  <Override PartName="/ppt/tags/tag737.xml" ContentType="application/vnd.openxmlformats-officedocument.presentationml.tags+xml"/>
  <Override PartName="/ppt/tags/tag738.xml" ContentType="application/vnd.openxmlformats-officedocument.presentationml.tags+xml"/>
  <Override PartName="/ppt/tags/tag739.xml" ContentType="application/vnd.openxmlformats-officedocument.presentationml.tags+xml"/>
  <Override PartName="/ppt/tags/tag74.xml" ContentType="application/vnd.openxmlformats-officedocument.presentationml.tags+xml"/>
  <Override PartName="/ppt/tags/tag740.xml" ContentType="application/vnd.openxmlformats-officedocument.presentationml.tags+xml"/>
  <Override PartName="/ppt/tags/tag741.xml" ContentType="application/vnd.openxmlformats-officedocument.presentationml.tags+xml"/>
  <Override PartName="/ppt/tags/tag742.xml" ContentType="application/vnd.openxmlformats-officedocument.presentationml.tags+xml"/>
  <Override PartName="/ppt/tags/tag743.xml" ContentType="application/vnd.openxmlformats-officedocument.presentationml.tags+xml"/>
  <Override PartName="/ppt/tags/tag744.xml" ContentType="application/vnd.openxmlformats-officedocument.presentationml.tags+xml"/>
  <Override PartName="/ppt/tags/tag745.xml" ContentType="application/vnd.openxmlformats-officedocument.presentationml.tags+xml"/>
  <Override PartName="/ppt/tags/tag746.xml" ContentType="application/vnd.openxmlformats-officedocument.presentationml.tags+xml"/>
  <Override PartName="/ppt/tags/tag747.xml" ContentType="application/vnd.openxmlformats-officedocument.presentationml.tags+xml"/>
  <Override PartName="/ppt/tags/tag748.xml" ContentType="application/vnd.openxmlformats-officedocument.presentationml.tags+xml"/>
  <Override PartName="/ppt/tags/tag749.xml" ContentType="application/vnd.openxmlformats-officedocument.presentationml.tags+xml"/>
  <Override PartName="/ppt/tags/tag75.xml" ContentType="application/vnd.openxmlformats-officedocument.presentationml.tags+xml"/>
  <Override PartName="/ppt/tags/tag750.xml" ContentType="application/vnd.openxmlformats-officedocument.presentationml.tags+xml"/>
  <Override PartName="/ppt/tags/tag751.xml" ContentType="application/vnd.openxmlformats-officedocument.presentationml.tags+xml"/>
  <Override PartName="/ppt/tags/tag752.xml" ContentType="application/vnd.openxmlformats-officedocument.presentationml.tags+xml"/>
  <Override PartName="/ppt/tags/tag753.xml" ContentType="application/vnd.openxmlformats-officedocument.presentationml.tags+xml"/>
  <Override PartName="/ppt/tags/tag754.xml" ContentType="application/vnd.openxmlformats-officedocument.presentationml.tags+xml"/>
  <Override PartName="/ppt/tags/tag755.xml" ContentType="application/vnd.openxmlformats-officedocument.presentationml.tags+xml"/>
  <Override PartName="/ppt/tags/tag756.xml" ContentType="application/vnd.openxmlformats-officedocument.presentationml.tags+xml"/>
  <Override PartName="/ppt/tags/tag757.xml" ContentType="application/vnd.openxmlformats-officedocument.presentationml.tags+xml"/>
  <Override PartName="/ppt/tags/tag758.xml" ContentType="application/vnd.openxmlformats-officedocument.presentationml.tags+xml"/>
  <Override PartName="/ppt/tags/tag759.xml" ContentType="application/vnd.openxmlformats-officedocument.presentationml.tags+xml"/>
  <Override PartName="/ppt/tags/tag76.xml" ContentType="application/vnd.openxmlformats-officedocument.presentationml.tags+xml"/>
  <Override PartName="/ppt/tags/tag760.xml" ContentType="application/vnd.openxmlformats-officedocument.presentationml.tags+xml"/>
  <Override PartName="/ppt/tags/tag761.xml" ContentType="application/vnd.openxmlformats-officedocument.presentationml.tags+xml"/>
  <Override PartName="/ppt/tags/tag762.xml" ContentType="application/vnd.openxmlformats-officedocument.presentationml.tags+xml"/>
  <Override PartName="/ppt/tags/tag763.xml" ContentType="application/vnd.openxmlformats-officedocument.presentationml.tags+xml"/>
  <Override PartName="/ppt/tags/tag764.xml" ContentType="application/vnd.openxmlformats-officedocument.presentationml.tags+xml"/>
  <Override PartName="/ppt/tags/tag765.xml" ContentType="application/vnd.openxmlformats-officedocument.presentationml.tags+xml"/>
  <Override PartName="/ppt/tags/tag766.xml" ContentType="application/vnd.openxmlformats-officedocument.presentationml.tags+xml"/>
  <Override PartName="/ppt/tags/tag767.xml" ContentType="application/vnd.openxmlformats-officedocument.presentationml.tags+xml"/>
  <Override PartName="/ppt/tags/tag768.xml" ContentType="application/vnd.openxmlformats-officedocument.presentationml.tags+xml"/>
  <Override PartName="/ppt/tags/tag769.xml" ContentType="application/vnd.openxmlformats-officedocument.presentationml.tags+xml"/>
  <Override PartName="/ppt/tags/tag77.xml" ContentType="application/vnd.openxmlformats-officedocument.presentationml.tags+xml"/>
  <Override PartName="/ppt/tags/tag770.xml" ContentType="application/vnd.openxmlformats-officedocument.presentationml.tags+xml"/>
  <Override PartName="/ppt/tags/tag771.xml" ContentType="application/vnd.openxmlformats-officedocument.presentationml.tags+xml"/>
  <Override PartName="/ppt/tags/tag772.xml" ContentType="application/vnd.openxmlformats-officedocument.presentationml.tags+xml"/>
  <Override PartName="/ppt/tags/tag773.xml" ContentType="application/vnd.openxmlformats-officedocument.presentationml.tags+xml"/>
  <Override PartName="/ppt/tags/tag774.xml" ContentType="application/vnd.openxmlformats-officedocument.presentationml.tags+xml"/>
  <Override PartName="/ppt/tags/tag775.xml" ContentType="application/vnd.openxmlformats-officedocument.presentationml.tags+xml"/>
  <Override PartName="/ppt/tags/tag776.xml" ContentType="application/vnd.openxmlformats-officedocument.presentationml.tags+xml"/>
  <Override PartName="/ppt/tags/tag777.xml" ContentType="application/vnd.openxmlformats-officedocument.presentationml.tags+xml"/>
  <Override PartName="/ppt/tags/tag778.xml" ContentType="application/vnd.openxmlformats-officedocument.presentationml.tags+xml"/>
  <Override PartName="/ppt/tags/tag779.xml" ContentType="application/vnd.openxmlformats-officedocument.presentationml.tags+xml"/>
  <Override PartName="/ppt/tags/tag78.xml" ContentType="application/vnd.openxmlformats-officedocument.presentationml.tags+xml"/>
  <Override PartName="/ppt/tags/tag780.xml" ContentType="application/vnd.openxmlformats-officedocument.presentationml.tags+xml"/>
  <Override PartName="/ppt/tags/tag781.xml" ContentType="application/vnd.openxmlformats-officedocument.presentationml.tags+xml"/>
  <Override PartName="/ppt/tags/tag782.xml" ContentType="application/vnd.openxmlformats-officedocument.presentationml.tags+xml"/>
  <Override PartName="/ppt/tags/tag783.xml" ContentType="application/vnd.openxmlformats-officedocument.presentationml.tags+xml"/>
  <Override PartName="/ppt/tags/tag784.xml" ContentType="application/vnd.openxmlformats-officedocument.presentationml.tags+xml"/>
  <Override PartName="/ppt/tags/tag785.xml" ContentType="application/vnd.openxmlformats-officedocument.presentationml.tags+xml"/>
  <Override PartName="/ppt/tags/tag786.xml" ContentType="application/vnd.openxmlformats-officedocument.presentationml.tags+xml"/>
  <Override PartName="/ppt/tags/tag787.xml" ContentType="application/vnd.openxmlformats-officedocument.presentationml.tags+xml"/>
  <Override PartName="/ppt/tags/tag788.xml" ContentType="application/vnd.openxmlformats-officedocument.presentationml.tags+xml"/>
  <Override PartName="/ppt/tags/tag789.xml" ContentType="application/vnd.openxmlformats-officedocument.presentationml.tags+xml"/>
  <Override PartName="/ppt/tags/tag79.xml" ContentType="application/vnd.openxmlformats-officedocument.presentationml.tags+xml"/>
  <Override PartName="/ppt/tags/tag790.xml" ContentType="application/vnd.openxmlformats-officedocument.presentationml.tags+xml"/>
  <Override PartName="/ppt/tags/tag791.xml" ContentType="application/vnd.openxmlformats-officedocument.presentationml.tags+xml"/>
  <Override PartName="/ppt/tags/tag792.xml" ContentType="application/vnd.openxmlformats-officedocument.presentationml.tags+xml"/>
  <Override PartName="/ppt/tags/tag793.xml" ContentType="application/vnd.openxmlformats-officedocument.presentationml.tags+xml"/>
  <Override PartName="/ppt/tags/tag794.xml" ContentType="application/vnd.openxmlformats-officedocument.presentationml.tags+xml"/>
  <Override PartName="/ppt/tags/tag795.xml" ContentType="application/vnd.openxmlformats-officedocument.presentationml.tags+xml"/>
  <Override PartName="/ppt/tags/tag796.xml" ContentType="application/vnd.openxmlformats-officedocument.presentationml.tags+xml"/>
  <Override PartName="/ppt/tags/tag797.xml" ContentType="application/vnd.openxmlformats-officedocument.presentationml.tags+xml"/>
  <Override PartName="/ppt/tags/tag798.xml" ContentType="application/vnd.openxmlformats-officedocument.presentationml.tags+xml"/>
  <Override PartName="/ppt/tags/tag79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00.xml" ContentType="application/vnd.openxmlformats-officedocument.presentationml.tags+xml"/>
  <Override PartName="/ppt/tags/tag801.xml" ContentType="application/vnd.openxmlformats-officedocument.presentationml.tags+xml"/>
  <Override PartName="/ppt/tags/tag802.xml" ContentType="application/vnd.openxmlformats-officedocument.presentationml.tags+xml"/>
  <Override PartName="/ppt/tags/tag803.xml" ContentType="application/vnd.openxmlformats-officedocument.presentationml.tags+xml"/>
  <Override PartName="/ppt/tags/tag804.xml" ContentType="application/vnd.openxmlformats-officedocument.presentationml.tags+xml"/>
  <Override PartName="/ppt/tags/tag805.xml" ContentType="application/vnd.openxmlformats-officedocument.presentationml.tags+xml"/>
  <Override PartName="/ppt/tags/tag806.xml" ContentType="application/vnd.openxmlformats-officedocument.presentationml.tags+xml"/>
  <Override PartName="/ppt/tags/tag807.xml" ContentType="application/vnd.openxmlformats-officedocument.presentationml.tags+xml"/>
  <Override PartName="/ppt/tags/tag808.xml" ContentType="application/vnd.openxmlformats-officedocument.presentationml.tags+xml"/>
  <Override PartName="/ppt/tags/tag809.xml" ContentType="application/vnd.openxmlformats-officedocument.presentationml.tags+xml"/>
  <Override PartName="/ppt/tags/tag81.xml" ContentType="application/vnd.openxmlformats-officedocument.presentationml.tags+xml"/>
  <Override PartName="/ppt/tags/tag810.xml" ContentType="application/vnd.openxmlformats-officedocument.presentationml.tags+xml"/>
  <Override PartName="/ppt/tags/tag811.xml" ContentType="application/vnd.openxmlformats-officedocument.presentationml.tags+xml"/>
  <Override PartName="/ppt/tags/tag812.xml" ContentType="application/vnd.openxmlformats-officedocument.presentationml.tags+xml"/>
  <Override PartName="/ppt/tags/tag813.xml" ContentType="application/vnd.openxmlformats-officedocument.presentationml.tags+xml"/>
  <Override PartName="/ppt/tags/tag814.xml" ContentType="application/vnd.openxmlformats-officedocument.presentationml.tags+xml"/>
  <Override PartName="/ppt/tags/tag815.xml" ContentType="application/vnd.openxmlformats-officedocument.presentationml.tags+xml"/>
  <Override PartName="/ppt/tags/tag816.xml" ContentType="application/vnd.openxmlformats-officedocument.presentationml.tags+xml"/>
  <Override PartName="/ppt/tags/tag817.xml" ContentType="application/vnd.openxmlformats-officedocument.presentationml.tags+xml"/>
  <Override PartName="/ppt/tags/tag818.xml" ContentType="application/vnd.openxmlformats-officedocument.presentationml.tags+xml"/>
  <Override PartName="/ppt/tags/tag819.xml" ContentType="application/vnd.openxmlformats-officedocument.presentationml.tags+xml"/>
  <Override PartName="/ppt/tags/tag82.xml" ContentType="application/vnd.openxmlformats-officedocument.presentationml.tags+xml"/>
  <Override PartName="/ppt/tags/tag820.xml" ContentType="application/vnd.openxmlformats-officedocument.presentationml.tags+xml"/>
  <Override PartName="/ppt/tags/tag821.xml" ContentType="application/vnd.openxmlformats-officedocument.presentationml.tags+xml"/>
  <Override PartName="/ppt/tags/tag822.xml" ContentType="application/vnd.openxmlformats-officedocument.presentationml.tags+xml"/>
  <Override PartName="/ppt/tags/tag823.xml" ContentType="application/vnd.openxmlformats-officedocument.presentationml.tags+xml"/>
  <Override PartName="/ppt/tags/tag824.xml" ContentType="application/vnd.openxmlformats-officedocument.presentationml.tags+xml"/>
  <Override PartName="/ppt/tags/tag825.xml" ContentType="application/vnd.openxmlformats-officedocument.presentationml.tags+xml"/>
  <Override PartName="/ppt/tags/tag826.xml" ContentType="application/vnd.openxmlformats-officedocument.presentationml.tags+xml"/>
  <Override PartName="/ppt/tags/tag827.xml" ContentType="application/vnd.openxmlformats-officedocument.presentationml.tags+xml"/>
  <Override PartName="/ppt/tags/tag828.xml" ContentType="application/vnd.openxmlformats-officedocument.presentationml.tags+xml"/>
  <Override PartName="/ppt/tags/tag829.xml" ContentType="application/vnd.openxmlformats-officedocument.presentationml.tags+xml"/>
  <Override PartName="/ppt/tags/tag83.xml" ContentType="application/vnd.openxmlformats-officedocument.presentationml.tags+xml"/>
  <Override PartName="/ppt/tags/tag830.xml" ContentType="application/vnd.openxmlformats-officedocument.presentationml.tags+xml"/>
  <Override PartName="/ppt/tags/tag831.xml" ContentType="application/vnd.openxmlformats-officedocument.presentationml.tags+xml"/>
  <Override PartName="/ppt/tags/tag832.xml" ContentType="application/vnd.openxmlformats-officedocument.presentationml.tags+xml"/>
  <Override PartName="/ppt/tags/tag833.xml" ContentType="application/vnd.openxmlformats-officedocument.presentationml.tags+xml"/>
  <Override PartName="/ppt/tags/tag834.xml" ContentType="application/vnd.openxmlformats-officedocument.presentationml.tags+xml"/>
  <Override PartName="/ppt/tags/tag835.xml" ContentType="application/vnd.openxmlformats-officedocument.presentationml.tags+xml"/>
  <Override PartName="/ppt/tags/tag836.xml" ContentType="application/vnd.openxmlformats-officedocument.presentationml.tags+xml"/>
  <Override PartName="/ppt/tags/tag837.xml" ContentType="application/vnd.openxmlformats-officedocument.presentationml.tags+xml"/>
  <Override PartName="/ppt/tags/tag838.xml" ContentType="application/vnd.openxmlformats-officedocument.presentationml.tags+xml"/>
  <Override PartName="/ppt/tags/tag839.xml" ContentType="application/vnd.openxmlformats-officedocument.presentationml.tags+xml"/>
  <Override PartName="/ppt/tags/tag84.xml" ContentType="application/vnd.openxmlformats-officedocument.presentationml.tags+xml"/>
  <Override PartName="/ppt/tags/tag840.xml" ContentType="application/vnd.openxmlformats-officedocument.presentationml.tags+xml"/>
  <Override PartName="/ppt/tags/tag841.xml" ContentType="application/vnd.openxmlformats-officedocument.presentationml.tags+xml"/>
  <Override PartName="/ppt/tags/tag842.xml" ContentType="application/vnd.openxmlformats-officedocument.presentationml.tags+xml"/>
  <Override PartName="/ppt/tags/tag843.xml" ContentType="application/vnd.openxmlformats-officedocument.presentationml.tags+xml"/>
  <Override PartName="/ppt/tags/tag844.xml" ContentType="application/vnd.openxmlformats-officedocument.presentationml.tags+xml"/>
  <Override PartName="/ppt/tags/tag845.xml" ContentType="application/vnd.openxmlformats-officedocument.presentationml.tags+xml"/>
  <Override PartName="/ppt/tags/tag846.xml" ContentType="application/vnd.openxmlformats-officedocument.presentationml.tags+xml"/>
  <Override PartName="/ppt/tags/tag847.xml" ContentType="application/vnd.openxmlformats-officedocument.presentationml.tags+xml"/>
  <Override PartName="/ppt/tags/tag848.xml" ContentType="application/vnd.openxmlformats-officedocument.presentationml.tags+xml"/>
  <Override PartName="/ppt/tags/tag849.xml" ContentType="application/vnd.openxmlformats-officedocument.presentationml.tags+xml"/>
  <Override PartName="/ppt/tags/tag85.xml" ContentType="application/vnd.openxmlformats-officedocument.presentationml.tags+xml"/>
  <Override PartName="/ppt/tags/tag850.xml" ContentType="application/vnd.openxmlformats-officedocument.presentationml.tags+xml"/>
  <Override PartName="/ppt/tags/tag851.xml" ContentType="application/vnd.openxmlformats-officedocument.presentationml.tags+xml"/>
  <Override PartName="/ppt/tags/tag852.xml" ContentType="application/vnd.openxmlformats-officedocument.presentationml.tags+xml"/>
  <Override PartName="/ppt/tags/tag853.xml" ContentType="application/vnd.openxmlformats-officedocument.presentationml.tags+xml"/>
  <Override PartName="/ppt/tags/tag854.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 id="2147483679" r:id="rId4"/>
  </p:sldMasterIdLst>
  <p:notesMasterIdLst>
    <p:notesMasterId r:id="rId59"/>
  </p:notesMasterIdLst>
  <p:handoutMasterIdLst>
    <p:handoutMasterId r:id="rId60"/>
  </p:handoutMasterIdLst>
  <p:sldIdLst>
    <p:sldId id="283" r:id="rId5"/>
    <p:sldId id="459" r:id="rId6"/>
    <p:sldId id="284" r:id="rId7"/>
    <p:sldId id="285" r:id="rId8"/>
    <p:sldId id="512" r:id="rId9"/>
    <p:sldId id="514" r:id="rId10"/>
    <p:sldId id="516" r:id="rId11"/>
    <p:sldId id="517" r:id="rId12"/>
    <p:sldId id="518" r:id="rId13"/>
    <p:sldId id="564" r:id="rId14"/>
    <p:sldId id="418" r:id="rId15"/>
    <p:sldId id="419" r:id="rId16"/>
    <p:sldId id="420" r:id="rId17"/>
    <p:sldId id="317" r:id="rId18"/>
    <p:sldId id="421" r:id="rId19"/>
    <p:sldId id="566" r:id="rId20"/>
    <p:sldId id="568" r:id="rId21"/>
    <p:sldId id="569" r:id="rId22"/>
    <p:sldId id="570" r:id="rId23"/>
    <p:sldId id="463" r:id="rId24"/>
    <p:sldId id="422" r:id="rId25"/>
    <p:sldId id="572" r:id="rId26"/>
    <p:sldId id="574" r:id="rId27"/>
    <p:sldId id="464" r:id="rId28"/>
    <p:sldId id="425" r:id="rId29"/>
    <p:sldId id="426" r:id="rId30"/>
    <p:sldId id="337" r:id="rId31"/>
    <p:sldId id="429" r:id="rId32"/>
    <p:sldId id="576" r:id="rId33"/>
    <p:sldId id="577" r:id="rId34"/>
    <p:sldId id="340" r:id="rId35"/>
    <p:sldId id="430" r:id="rId36"/>
    <p:sldId id="355" r:id="rId37"/>
    <p:sldId id="431" r:id="rId38"/>
    <p:sldId id="432" r:id="rId39"/>
    <p:sldId id="433" r:id="rId40"/>
    <p:sldId id="434" r:id="rId41"/>
    <p:sldId id="350" r:id="rId42"/>
    <p:sldId id="341" r:id="rId43"/>
    <p:sldId id="435" r:id="rId44"/>
    <p:sldId id="342" r:id="rId45"/>
    <p:sldId id="377" r:id="rId46"/>
    <p:sldId id="378" r:id="rId47"/>
    <p:sldId id="436" r:id="rId48"/>
    <p:sldId id="437" r:id="rId49"/>
    <p:sldId id="438" r:id="rId50"/>
    <p:sldId id="439" r:id="rId51"/>
    <p:sldId id="379" r:id="rId52"/>
    <p:sldId id="440" r:id="rId53"/>
    <p:sldId id="441" r:id="rId54"/>
    <p:sldId id="442" r:id="rId55"/>
    <p:sldId id="443" r:id="rId56"/>
    <p:sldId id="351" r:id="rId57"/>
    <p:sldId id="298" r:id="rId58"/>
  </p:sldIdLst>
  <p:sldSz cx="12192000" cy="6858000"/>
  <p:notesSz cx="6858000" cy="9144000"/>
  <p:custDataLst>
    <p:tags r:id="rId65"/>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2" userDrawn="1">
          <p15:clr>
            <a:srgbClr val="A4A3A4"/>
          </p15:clr>
        </p15:guide>
        <p15:guide id="2" pos="3815" userDrawn="1">
          <p15:clr>
            <a:srgbClr val="A4A3A4"/>
          </p15:clr>
        </p15:guide>
        <p15:guide id="3" orient="horz" pos="4144" userDrawn="1">
          <p15:clr>
            <a:srgbClr val="A4A3A4"/>
          </p15:clr>
        </p15:guide>
        <p15:guide id="4" pos="414" userDrawn="1">
          <p15:clr>
            <a:srgbClr val="A4A3A4"/>
          </p15:clr>
        </p15:guide>
        <p15:guide id="5" pos="7216" userDrawn="1">
          <p15:clr>
            <a:srgbClr val="A4A3A4"/>
          </p15:clr>
        </p15:guide>
        <p15:guide id="6" orient="horz" pos="974"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2" name="作者" initials="A" lastIdx="0" clrIdx="1"/>
  <p:cmAuthor id="1" name="幸全" initials="幸全" lastIdx="1"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295D83"/>
    <a:srgbClr val="82CBCB"/>
    <a:srgbClr val="D2B08E"/>
    <a:srgbClr val="E5D1BD"/>
    <a:srgbClr val="5C819D"/>
    <a:srgbClr val="BE9D78"/>
    <a:srgbClr val="CCB194"/>
    <a:srgbClr val="24517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showGuides="1">
      <p:cViewPr>
        <p:scale>
          <a:sx n="66" d="100"/>
          <a:sy n="66" d="100"/>
        </p:scale>
        <p:origin x="1506" y="960"/>
      </p:cViewPr>
      <p:guideLst>
        <p:guide orient="horz" pos="2162"/>
        <p:guide pos="3815"/>
        <p:guide orient="horz" pos="4144"/>
        <p:guide pos="414"/>
        <p:guide pos="7216"/>
        <p:guide orient="horz" pos="974"/>
      </p:guideLst>
    </p:cSldViewPr>
  </p:slideViewPr>
  <p:notesTextViewPr>
    <p:cViewPr>
      <p:scale>
        <a:sx n="1" d="1"/>
        <a:sy n="1" d="1"/>
      </p:scale>
      <p:origin x="0" y="0"/>
    </p:cViewPr>
  </p:notesTextViewPr>
  <p:gridSpacing cx="72000" cy="72000"/>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5" Type="http://schemas.openxmlformats.org/officeDocument/2006/relationships/tags" Target="tags/tag854.xml"/><Relationship Id="rId64" Type="http://schemas.openxmlformats.org/officeDocument/2006/relationships/commentAuthors" Target="commentAuthors.xml"/><Relationship Id="rId63" Type="http://schemas.openxmlformats.org/officeDocument/2006/relationships/tableStyles" Target="tableStyles.xml"/><Relationship Id="rId62" Type="http://schemas.openxmlformats.org/officeDocument/2006/relationships/viewProps" Target="viewProps.xml"/><Relationship Id="rId61" Type="http://schemas.openxmlformats.org/officeDocument/2006/relationships/presProps" Target="presProps.xml"/><Relationship Id="rId60" Type="http://schemas.openxmlformats.org/officeDocument/2006/relationships/handoutMaster" Target="handoutMasters/handoutMaster1.xml"/><Relationship Id="rId6" Type="http://schemas.openxmlformats.org/officeDocument/2006/relationships/slide" Target="slides/slide2.xml"/><Relationship Id="rId59" Type="http://schemas.openxmlformats.org/officeDocument/2006/relationships/notesMaster" Target="notesMasters/notesMaster1.xml"/><Relationship Id="rId58" Type="http://schemas.openxmlformats.org/officeDocument/2006/relationships/slide" Target="slides/slide54.xml"/><Relationship Id="rId57" Type="http://schemas.openxmlformats.org/officeDocument/2006/relationships/slide" Target="slides/slide53.xml"/><Relationship Id="rId56" Type="http://schemas.openxmlformats.org/officeDocument/2006/relationships/slide" Target="slides/slide52.xml"/><Relationship Id="rId55" Type="http://schemas.openxmlformats.org/officeDocument/2006/relationships/slide" Target="slides/slide51.xml"/><Relationship Id="rId54" Type="http://schemas.openxmlformats.org/officeDocument/2006/relationships/slide" Target="slides/slide50.xml"/><Relationship Id="rId53" Type="http://schemas.openxmlformats.org/officeDocument/2006/relationships/slide" Target="slides/slide49.xml"/><Relationship Id="rId52" Type="http://schemas.openxmlformats.org/officeDocument/2006/relationships/slide" Target="slides/slide48.xml"/><Relationship Id="rId51" Type="http://schemas.openxmlformats.org/officeDocument/2006/relationships/slide" Target="slides/slide47.xml"/><Relationship Id="rId50" Type="http://schemas.openxmlformats.org/officeDocument/2006/relationships/slide" Target="slides/slide46.xml"/><Relationship Id="rId5" Type="http://schemas.openxmlformats.org/officeDocument/2006/relationships/slide" Target="slides/slide1.xml"/><Relationship Id="rId49" Type="http://schemas.openxmlformats.org/officeDocument/2006/relationships/slide" Target="slides/slide45.xml"/><Relationship Id="rId48" Type="http://schemas.openxmlformats.org/officeDocument/2006/relationships/slide" Target="slides/slide44.xml"/><Relationship Id="rId47" Type="http://schemas.openxmlformats.org/officeDocument/2006/relationships/slide" Target="slides/slide43.xml"/><Relationship Id="rId46" Type="http://schemas.openxmlformats.org/officeDocument/2006/relationships/slide" Target="slides/slide42.xml"/><Relationship Id="rId45" Type="http://schemas.openxmlformats.org/officeDocument/2006/relationships/slide" Target="slides/slide41.xml"/><Relationship Id="rId44" Type="http://schemas.openxmlformats.org/officeDocument/2006/relationships/slide" Target="slides/slide40.xml"/><Relationship Id="rId43" Type="http://schemas.openxmlformats.org/officeDocument/2006/relationships/slide" Target="slides/slide39.xml"/><Relationship Id="rId42" Type="http://schemas.openxmlformats.org/officeDocument/2006/relationships/slide" Target="slides/slide38.xml"/><Relationship Id="rId41" Type="http://schemas.openxmlformats.org/officeDocument/2006/relationships/slide" Target="slides/slide37.xml"/><Relationship Id="rId40" Type="http://schemas.openxmlformats.org/officeDocument/2006/relationships/slide" Target="slides/slide36.xml"/><Relationship Id="rId4" Type="http://schemas.openxmlformats.org/officeDocument/2006/relationships/slideMaster" Target="slideMasters/slideMaster3.xml"/><Relationship Id="rId39" Type="http://schemas.openxmlformats.org/officeDocument/2006/relationships/slide" Target="slides/slide35.xml"/><Relationship Id="rId38" Type="http://schemas.openxmlformats.org/officeDocument/2006/relationships/slide" Target="slides/slide34.xml"/><Relationship Id="rId37" Type="http://schemas.openxmlformats.org/officeDocument/2006/relationships/slide" Target="slides/slide33.xml"/><Relationship Id="rId36" Type="http://schemas.openxmlformats.org/officeDocument/2006/relationships/slide" Target="slides/slide32.xml"/><Relationship Id="rId35" Type="http://schemas.openxmlformats.org/officeDocument/2006/relationships/slide" Target="slides/slide31.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ea typeface="微软雅黑" panose="020B0503020204020204" pitchFamily="34" charset="-122"/>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ea typeface="微软雅黑" panose="020B0503020204020204" pitchFamily="34" charset="-122"/>
              </a:rPr>
            </a:fld>
            <a:endParaRPr lang="zh-CN" altLang="en-US">
              <a:ea typeface="微软雅黑" panose="020B0503020204020204" pitchFamily="34" charset="-122"/>
            </a:endParaRPr>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ea typeface="微软雅黑" panose="020B0503020204020204" pitchFamily="34" charset="-122"/>
            </a:endParaRPr>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ea typeface="微软雅黑" panose="020B0503020204020204" pitchFamily="34" charset="-122"/>
              </a:rPr>
            </a:fld>
            <a:endParaRPr lang="zh-CN" altLang="en-US">
              <a:ea typeface="微软雅黑" panose="020B0503020204020204" pitchFamily="34" charset="-122"/>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ea typeface="微软雅黑" panose="020B0503020204020204" pitchFamily="34" charset="-122"/>
              </a:defRPr>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ea typeface="微软雅黑" panose="020B0503020204020204" pitchFamily="34" charset="-122"/>
              </a:defRPr>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ea typeface="微软雅黑" panose="020B0503020204020204" pitchFamily="34" charset="-122"/>
              </a:defRPr>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ea typeface="微软雅黑" panose="020B0503020204020204" pitchFamily="34" charset="-122"/>
              </a:defRPr>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微软雅黑" panose="020B0503020204020204" pitchFamily="34" charset="-122"/>
        <a:cs typeface="+mn-cs"/>
      </a:defRPr>
    </a:lvl1pPr>
    <a:lvl2pPr marL="457200" algn="l" defTabSz="914400" rtl="0" eaLnBrk="1" latinLnBrk="0" hangingPunct="1">
      <a:defRPr sz="1200" kern="1200">
        <a:solidFill>
          <a:schemeClr val="tx1"/>
        </a:solidFill>
        <a:latin typeface="+mn-lt"/>
        <a:ea typeface="微软雅黑" panose="020B0503020204020204" pitchFamily="34" charset="-122"/>
        <a:cs typeface="+mn-cs"/>
      </a:defRPr>
    </a:lvl2pPr>
    <a:lvl3pPr marL="914400" algn="l" defTabSz="914400" rtl="0" eaLnBrk="1" latinLnBrk="0" hangingPunct="1">
      <a:defRPr sz="1200" kern="1200">
        <a:solidFill>
          <a:schemeClr val="tx1"/>
        </a:solidFill>
        <a:latin typeface="+mn-lt"/>
        <a:ea typeface="微软雅黑" panose="020B0503020204020204" pitchFamily="34" charset="-122"/>
        <a:cs typeface="+mn-cs"/>
      </a:defRPr>
    </a:lvl3pPr>
    <a:lvl4pPr marL="1371600" algn="l" defTabSz="914400" rtl="0" eaLnBrk="1" latinLnBrk="0" hangingPunct="1">
      <a:defRPr sz="1200" kern="1200">
        <a:solidFill>
          <a:schemeClr val="tx1"/>
        </a:solidFill>
        <a:latin typeface="+mn-lt"/>
        <a:ea typeface="微软雅黑" panose="020B0503020204020204" pitchFamily="34" charset="-122"/>
        <a:cs typeface="+mn-cs"/>
      </a:defRPr>
    </a:lvl4pPr>
    <a:lvl5pPr marL="1828800" algn="l" defTabSz="914400" rtl="0" eaLnBrk="1" latinLnBrk="0" hangingPunct="1">
      <a:defRPr sz="1200" kern="1200">
        <a:solidFill>
          <a:schemeClr val="tx1"/>
        </a:solidFill>
        <a:latin typeface="+mn-lt"/>
        <a:ea typeface="微软雅黑" panose="020B0503020204020204" pitchFamily="34"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9" Type="http://schemas.openxmlformats.org/officeDocument/2006/relationships/image" Target="../media/image4.png"/><Relationship Id="rId8" Type="http://schemas.openxmlformats.org/officeDocument/2006/relationships/tags" Target="../tags/tag4.xml"/><Relationship Id="rId7" Type="http://schemas.openxmlformats.org/officeDocument/2006/relationships/image" Target="../media/image3.png"/><Relationship Id="rId6" Type="http://schemas.openxmlformats.org/officeDocument/2006/relationships/tags" Target="../tags/tag3.xml"/><Relationship Id="rId5" Type="http://schemas.openxmlformats.org/officeDocument/2006/relationships/image" Target="../media/image2.png"/><Relationship Id="rId4" Type="http://schemas.openxmlformats.org/officeDocument/2006/relationships/tags" Target="../tags/tag2.xml"/><Relationship Id="rId3" Type="http://schemas.openxmlformats.org/officeDocument/2006/relationships/image" Target="../media/image1.png"/><Relationship Id="rId2" Type="http://schemas.openxmlformats.org/officeDocument/2006/relationships/tags" Target="../tags/tag1.xml"/><Relationship Id="rId15" Type="http://schemas.openxmlformats.org/officeDocument/2006/relationships/tags" Target="../tags/tag10.xml"/><Relationship Id="rId14" Type="http://schemas.openxmlformats.org/officeDocument/2006/relationships/tags" Target="../tags/tag9.xml"/><Relationship Id="rId13" Type="http://schemas.openxmlformats.org/officeDocument/2006/relationships/tags" Target="../tags/tag8.xml"/><Relationship Id="rId12" Type="http://schemas.openxmlformats.org/officeDocument/2006/relationships/tags" Target="../tags/tag7.xml"/><Relationship Id="rId11" Type="http://schemas.openxmlformats.org/officeDocument/2006/relationships/tags" Target="../tags/tag6.xml"/><Relationship Id="rId10" Type="http://schemas.openxmlformats.org/officeDocument/2006/relationships/tags" Target="../tags/tag5.xml"/><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9" Type="http://schemas.openxmlformats.org/officeDocument/2006/relationships/tags" Target="../tags/tag15.xml"/><Relationship Id="rId8" Type="http://schemas.openxmlformats.org/officeDocument/2006/relationships/tags" Target="../tags/tag14.xml"/><Relationship Id="rId7" Type="http://schemas.openxmlformats.org/officeDocument/2006/relationships/image" Target="../media/image6.png"/><Relationship Id="rId6" Type="http://schemas.openxmlformats.org/officeDocument/2006/relationships/tags" Target="../tags/tag13.xml"/><Relationship Id="rId5" Type="http://schemas.openxmlformats.org/officeDocument/2006/relationships/image" Target="../media/image5.png"/><Relationship Id="rId4" Type="http://schemas.openxmlformats.org/officeDocument/2006/relationships/tags" Target="../tags/tag12.xml"/><Relationship Id="rId3" Type="http://schemas.openxmlformats.org/officeDocument/2006/relationships/image" Target="../media/image1.png"/><Relationship Id="rId2" Type="http://schemas.openxmlformats.org/officeDocument/2006/relationships/tags" Target="../tags/tag11.xml"/><Relationship Id="rId12" Type="http://schemas.openxmlformats.org/officeDocument/2006/relationships/tags" Target="../tags/tag18.xml"/><Relationship Id="rId11" Type="http://schemas.openxmlformats.org/officeDocument/2006/relationships/tags" Target="../tags/tag17.xml"/><Relationship Id="rId10" Type="http://schemas.openxmlformats.org/officeDocument/2006/relationships/tags" Target="../tags/tag16.xml"/><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8" Type="http://schemas.openxmlformats.org/officeDocument/2006/relationships/tags" Target="../tags/tag23.xml"/><Relationship Id="rId7" Type="http://schemas.openxmlformats.org/officeDocument/2006/relationships/tags" Target="../tags/tag22.xml"/><Relationship Id="rId6" Type="http://schemas.openxmlformats.org/officeDocument/2006/relationships/tags" Target="../tags/tag21.xml"/><Relationship Id="rId5" Type="http://schemas.openxmlformats.org/officeDocument/2006/relationships/image" Target="../media/image7.png"/><Relationship Id="rId4" Type="http://schemas.openxmlformats.org/officeDocument/2006/relationships/tags" Target="../tags/tag20.xml"/><Relationship Id="rId3" Type="http://schemas.openxmlformats.org/officeDocument/2006/relationships/image" Target="../media/image1.png"/><Relationship Id="rId2" Type="http://schemas.openxmlformats.org/officeDocument/2006/relationships/tags" Target="../tags/tag19.xml"/><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9" Type="http://schemas.openxmlformats.org/officeDocument/2006/relationships/tags" Target="../tags/tag28.xml"/><Relationship Id="rId8" Type="http://schemas.openxmlformats.org/officeDocument/2006/relationships/tags" Target="../tags/tag27.xml"/><Relationship Id="rId7" Type="http://schemas.openxmlformats.org/officeDocument/2006/relationships/image" Target="../media/image6.png"/><Relationship Id="rId6" Type="http://schemas.openxmlformats.org/officeDocument/2006/relationships/tags" Target="../tags/tag26.xml"/><Relationship Id="rId5" Type="http://schemas.openxmlformats.org/officeDocument/2006/relationships/image" Target="../media/image5.png"/><Relationship Id="rId4" Type="http://schemas.openxmlformats.org/officeDocument/2006/relationships/tags" Target="../tags/tag25.xml"/><Relationship Id="rId3" Type="http://schemas.openxmlformats.org/officeDocument/2006/relationships/image" Target="../media/image1.png"/><Relationship Id="rId2" Type="http://schemas.openxmlformats.org/officeDocument/2006/relationships/tags" Target="../tags/tag24.xml"/><Relationship Id="rId13" Type="http://schemas.openxmlformats.org/officeDocument/2006/relationships/tags" Target="../tags/tag32.xml"/><Relationship Id="rId12" Type="http://schemas.openxmlformats.org/officeDocument/2006/relationships/tags" Target="../tags/tag31.xml"/><Relationship Id="rId11" Type="http://schemas.openxmlformats.org/officeDocument/2006/relationships/tags" Target="../tags/tag30.xml"/><Relationship Id="rId10" Type="http://schemas.openxmlformats.org/officeDocument/2006/relationships/tags" Target="../tags/tag29.xml"/><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9" Type="http://schemas.openxmlformats.org/officeDocument/2006/relationships/tags" Target="../tags/tag37.xml"/><Relationship Id="rId8" Type="http://schemas.openxmlformats.org/officeDocument/2006/relationships/tags" Target="../tags/tag36.xml"/><Relationship Id="rId7" Type="http://schemas.openxmlformats.org/officeDocument/2006/relationships/image" Target="../media/image6.png"/><Relationship Id="rId6" Type="http://schemas.openxmlformats.org/officeDocument/2006/relationships/tags" Target="../tags/tag35.xml"/><Relationship Id="rId5" Type="http://schemas.openxmlformats.org/officeDocument/2006/relationships/image" Target="../media/image5.png"/><Relationship Id="rId4" Type="http://schemas.openxmlformats.org/officeDocument/2006/relationships/tags" Target="../tags/tag34.xml"/><Relationship Id="rId3" Type="http://schemas.openxmlformats.org/officeDocument/2006/relationships/image" Target="../media/image1.png"/><Relationship Id="rId2" Type="http://schemas.openxmlformats.org/officeDocument/2006/relationships/tags" Target="../tags/tag33.xml"/><Relationship Id="rId15" Type="http://schemas.openxmlformats.org/officeDocument/2006/relationships/tags" Target="../tags/tag43.xml"/><Relationship Id="rId14" Type="http://schemas.openxmlformats.org/officeDocument/2006/relationships/tags" Target="../tags/tag42.xml"/><Relationship Id="rId13" Type="http://schemas.openxmlformats.org/officeDocument/2006/relationships/tags" Target="../tags/tag41.xml"/><Relationship Id="rId12" Type="http://schemas.openxmlformats.org/officeDocument/2006/relationships/tags" Target="../tags/tag40.xml"/><Relationship Id="rId11" Type="http://schemas.openxmlformats.org/officeDocument/2006/relationships/tags" Target="../tags/tag39.xml"/><Relationship Id="rId10" Type="http://schemas.openxmlformats.org/officeDocument/2006/relationships/tags" Target="../tags/tag38.xml"/><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9" Type="http://schemas.openxmlformats.org/officeDocument/2006/relationships/tags" Target="../tags/tag48.xml"/><Relationship Id="rId8" Type="http://schemas.openxmlformats.org/officeDocument/2006/relationships/tags" Target="../tags/tag47.xml"/><Relationship Id="rId7" Type="http://schemas.openxmlformats.org/officeDocument/2006/relationships/image" Target="../media/image9.png"/><Relationship Id="rId6" Type="http://schemas.openxmlformats.org/officeDocument/2006/relationships/tags" Target="../tags/tag46.xml"/><Relationship Id="rId5" Type="http://schemas.openxmlformats.org/officeDocument/2006/relationships/image" Target="../media/image8.png"/><Relationship Id="rId4" Type="http://schemas.openxmlformats.org/officeDocument/2006/relationships/tags" Target="../tags/tag45.xml"/><Relationship Id="rId3" Type="http://schemas.openxmlformats.org/officeDocument/2006/relationships/image" Target="../media/image1.png"/><Relationship Id="rId2" Type="http://schemas.openxmlformats.org/officeDocument/2006/relationships/tags" Target="../tags/tag44.xml"/><Relationship Id="rId11" Type="http://schemas.openxmlformats.org/officeDocument/2006/relationships/tags" Target="../tags/tag50.xml"/><Relationship Id="rId10" Type="http://schemas.openxmlformats.org/officeDocument/2006/relationships/tags" Target="../tags/tag49.xml"/><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4" Type="http://schemas.openxmlformats.org/officeDocument/2006/relationships/tags" Target="../tags/tag53.xml"/><Relationship Id="rId3" Type="http://schemas.openxmlformats.org/officeDocument/2006/relationships/tags" Target="../tags/tag52.xml"/><Relationship Id="rId2" Type="http://schemas.openxmlformats.org/officeDocument/2006/relationships/tags" Target="../tags/tag51.xml"/><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9" Type="http://schemas.openxmlformats.org/officeDocument/2006/relationships/tags" Target="../tags/tag58.xml"/><Relationship Id="rId8" Type="http://schemas.openxmlformats.org/officeDocument/2006/relationships/tags" Target="../tags/tag57.xml"/><Relationship Id="rId7" Type="http://schemas.openxmlformats.org/officeDocument/2006/relationships/image" Target="../media/image6.png"/><Relationship Id="rId6" Type="http://schemas.openxmlformats.org/officeDocument/2006/relationships/tags" Target="../tags/tag56.xml"/><Relationship Id="rId5" Type="http://schemas.openxmlformats.org/officeDocument/2006/relationships/image" Target="../media/image5.png"/><Relationship Id="rId4" Type="http://schemas.openxmlformats.org/officeDocument/2006/relationships/tags" Target="../tags/tag55.xml"/><Relationship Id="rId3" Type="http://schemas.openxmlformats.org/officeDocument/2006/relationships/image" Target="../media/image1.png"/><Relationship Id="rId2" Type="http://schemas.openxmlformats.org/officeDocument/2006/relationships/tags" Target="../tags/tag54.xml"/><Relationship Id="rId13" Type="http://schemas.openxmlformats.org/officeDocument/2006/relationships/tags" Target="../tags/tag62.xml"/><Relationship Id="rId12" Type="http://schemas.openxmlformats.org/officeDocument/2006/relationships/tags" Target="../tags/tag61.xml"/><Relationship Id="rId11" Type="http://schemas.openxmlformats.org/officeDocument/2006/relationships/tags" Target="../tags/tag60.xml"/><Relationship Id="rId10" Type="http://schemas.openxmlformats.org/officeDocument/2006/relationships/tags" Target="../tags/tag59.xml"/><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9" Type="http://schemas.openxmlformats.org/officeDocument/2006/relationships/tags" Target="../tags/tag67.xml"/><Relationship Id="rId8" Type="http://schemas.openxmlformats.org/officeDocument/2006/relationships/tags" Target="../tags/tag66.xml"/><Relationship Id="rId7" Type="http://schemas.openxmlformats.org/officeDocument/2006/relationships/image" Target="../media/image6.png"/><Relationship Id="rId6" Type="http://schemas.openxmlformats.org/officeDocument/2006/relationships/tags" Target="../tags/tag65.xml"/><Relationship Id="rId5" Type="http://schemas.openxmlformats.org/officeDocument/2006/relationships/image" Target="../media/image5.png"/><Relationship Id="rId4" Type="http://schemas.openxmlformats.org/officeDocument/2006/relationships/tags" Target="../tags/tag64.xml"/><Relationship Id="rId3" Type="http://schemas.openxmlformats.org/officeDocument/2006/relationships/image" Target="../media/image1.png"/><Relationship Id="rId2" Type="http://schemas.openxmlformats.org/officeDocument/2006/relationships/tags" Target="../tags/tag63.xml"/><Relationship Id="rId12" Type="http://schemas.openxmlformats.org/officeDocument/2006/relationships/tags" Target="../tags/tag70.xml"/><Relationship Id="rId11" Type="http://schemas.openxmlformats.org/officeDocument/2006/relationships/tags" Target="../tags/tag69.xml"/><Relationship Id="rId10" Type="http://schemas.openxmlformats.org/officeDocument/2006/relationships/tags" Target="../tags/tag68.xml"/><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9" Type="http://schemas.openxmlformats.org/officeDocument/2006/relationships/tags" Target="../tags/tag75.xml"/><Relationship Id="rId8" Type="http://schemas.openxmlformats.org/officeDocument/2006/relationships/tags" Target="../tags/tag74.xml"/><Relationship Id="rId7" Type="http://schemas.openxmlformats.org/officeDocument/2006/relationships/image" Target="../media/image6.png"/><Relationship Id="rId6" Type="http://schemas.openxmlformats.org/officeDocument/2006/relationships/tags" Target="../tags/tag73.xml"/><Relationship Id="rId5" Type="http://schemas.openxmlformats.org/officeDocument/2006/relationships/image" Target="../media/image5.png"/><Relationship Id="rId4" Type="http://schemas.openxmlformats.org/officeDocument/2006/relationships/tags" Target="../tags/tag72.xml"/><Relationship Id="rId3" Type="http://schemas.openxmlformats.org/officeDocument/2006/relationships/image" Target="../media/image1.png"/><Relationship Id="rId2" Type="http://schemas.openxmlformats.org/officeDocument/2006/relationships/tags" Target="../tags/tag71.xml"/><Relationship Id="rId11" Type="http://schemas.openxmlformats.org/officeDocument/2006/relationships/tags" Target="../tags/tag77.xml"/><Relationship Id="rId10" Type="http://schemas.openxmlformats.org/officeDocument/2006/relationships/tags" Target="../tags/tag76.xml"/><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9" Type="http://schemas.openxmlformats.org/officeDocument/2006/relationships/tags" Target="../tags/tag82.xml"/><Relationship Id="rId8" Type="http://schemas.openxmlformats.org/officeDocument/2006/relationships/tags" Target="../tags/tag81.xml"/><Relationship Id="rId7" Type="http://schemas.openxmlformats.org/officeDocument/2006/relationships/image" Target="../media/image11.png"/><Relationship Id="rId6" Type="http://schemas.openxmlformats.org/officeDocument/2006/relationships/tags" Target="../tags/tag80.xml"/><Relationship Id="rId5" Type="http://schemas.openxmlformats.org/officeDocument/2006/relationships/image" Target="../media/image10.png"/><Relationship Id="rId4" Type="http://schemas.openxmlformats.org/officeDocument/2006/relationships/tags" Target="../tags/tag79.xml"/><Relationship Id="rId3" Type="http://schemas.openxmlformats.org/officeDocument/2006/relationships/image" Target="../media/image1.png"/><Relationship Id="rId2" Type="http://schemas.openxmlformats.org/officeDocument/2006/relationships/tags" Target="../tags/tag78.xml"/><Relationship Id="rId13" Type="http://schemas.openxmlformats.org/officeDocument/2006/relationships/tags" Target="../tags/tag86.xml"/><Relationship Id="rId12" Type="http://schemas.openxmlformats.org/officeDocument/2006/relationships/tags" Target="../tags/tag85.xml"/><Relationship Id="rId11" Type="http://schemas.openxmlformats.org/officeDocument/2006/relationships/tags" Target="../tags/tag84.xml"/><Relationship Id="rId10" Type="http://schemas.openxmlformats.org/officeDocument/2006/relationships/tags" Target="../tags/tag83.xml"/><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9" Type="http://schemas.openxmlformats.org/officeDocument/2006/relationships/tags" Target="../tags/tag91.xml"/><Relationship Id="rId8" Type="http://schemas.openxmlformats.org/officeDocument/2006/relationships/tags" Target="../tags/tag90.xml"/><Relationship Id="rId7" Type="http://schemas.openxmlformats.org/officeDocument/2006/relationships/image" Target="../media/image6.png"/><Relationship Id="rId6" Type="http://schemas.openxmlformats.org/officeDocument/2006/relationships/tags" Target="../tags/tag89.xml"/><Relationship Id="rId5" Type="http://schemas.openxmlformats.org/officeDocument/2006/relationships/image" Target="../media/image5.png"/><Relationship Id="rId4" Type="http://schemas.openxmlformats.org/officeDocument/2006/relationships/tags" Target="../tags/tag88.xml"/><Relationship Id="rId3" Type="http://schemas.openxmlformats.org/officeDocument/2006/relationships/image" Target="../media/image1.png"/><Relationship Id="rId2" Type="http://schemas.openxmlformats.org/officeDocument/2006/relationships/tags" Target="../tags/tag87.xml"/><Relationship Id="rId11" Type="http://schemas.openxmlformats.org/officeDocument/2006/relationships/tags" Target="../tags/tag93.xml"/><Relationship Id="rId10" Type="http://schemas.openxmlformats.org/officeDocument/2006/relationships/tags" Target="../tags/tag92.xml"/><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9" Type="http://schemas.openxmlformats.org/officeDocument/2006/relationships/tags" Target="../tags/tag98.xml"/><Relationship Id="rId8" Type="http://schemas.openxmlformats.org/officeDocument/2006/relationships/tags" Target="../tags/tag97.xml"/><Relationship Id="rId7" Type="http://schemas.openxmlformats.org/officeDocument/2006/relationships/image" Target="../media/image6.png"/><Relationship Id="rId6" Type="http://schemas.openxmlformats.org/officeDocument/2006/relationships/tags" Target="../tags/tag96.xml"/><Relationship Id="rId5" Type="http://schemas.openxmlformats.org/officeDocument/2006/relationships/image" Target="../media/image5.png"/><Relationship Id="rId4" Type="http://schemas.openxmlformats.org/officeDocument/2006/relationships/tags" Target="../tags/tag95.xml"/><Relationship Id="rId3" Type="http://schemas.openxmlformats.org/officeDocument/2006/relationships/image" Target="../media/image1.png"/><Relationship Id="rId2" Type="http://schemas.openxmlformats.org/officeDocument/2006/relationships/tags" Target="../tags/tag94.xml"/><Relationship Id="rId13" Type="http://schemas.openxmlformats.org/officeDocument/2006/relationships/tags" Target="../tags/tag102.xml"/><Relationship Id="rId12" Type="http://schemas.openxmlformats.org/officeDocument/2006/relationships/tags" Target="../tags/tag101.xml"/><Relationship Id="rId11" Type="http://schemas.openxmlformats.org/officeDocument/2006/relationships/tags" Target="../tags/tag100.xml"/><Relationship Id="rId10" Type="http://schemas.openxmlformats.org/officeDocument/2006/relationships/tags" Target="../tags/tag99.xml"/><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9" Type="http://schemas.openxmlformats.org/officeDocument/2006/relationships/tags" Target="../tags/tag108.xml"/><Relationship Id="rId8" Type="http://schemas.openxmlformats.org/officeDocument/2006/relationships/tags" Target="../tags/tag107.xml"/><Relationship Id="rId7" Type="http://schemas.openxmlformats.org/officeDocument/2006/relationships/tags" Target="../tags/tag106.xml"/><Relationship Id="rId6" Type="http://schemas.openxmlformats.org/officeDocument/2006/relationships/image" Target="../media/image6.png"/><Relationship Id="rId5" Type="http://schemas.openxmlformats.org/officeDocument/2006/relationships/tags" Target="../tags/tag105.xml"/><Relationship Id="rId4" Type="http://schemas.openxmlformats.org/officeDocument/2006/relationships/tags" Target="../tags/tag104.xml"/><Relationship Id="rId3" Type="http://schemas.openxmlformats.org/officeDocument/2006/relationships/image" Target="../media/image1.png"/><Relationship Id="rId2" Type="http://schemas.openxmlformats.org/officeDocument/2006/relationships/tags" Target="../tags/tag103.xml"/><Relationship Id="rId12" Type="http://schemas.openxmlformats.org/officeDocument/2006/relationships/tags" Target="../tags/tag111.xml"/><Relationship Id="rId11" Type="http://schemas.openxmlformats.org/officeDocument/2006/relationships/tags" Target="../tags/tag110.xml"/><Relationship Id="rId10" Type="http://schemas.openxmlformats.org/officeDocument/2006/relationships/tags" Target="../tags/tag109.xml"/><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9" Type="http://schemas.openxmlformats.org/officeDocument/2006/relationships/tags" Target="../tags/tag116.xml"/><Relationship Id="rId8" Type="http://schemas.openxmlformats.org/officeDocument/2006/relationships/image" Target="../media/image5.png"/><Relationship Id="rId7" Type="http://schemas.openxmlformats.org/officeDocument/2006/relationships/tags" Target="../tags/tag115.xml"/><Relationship Id="rId6" Type="http://schemas.openxmlformats.org/officeDocument/2006/relationships/image" Target="../media/image6.png"/><Relationship Id="rId5" Type="http://schemas.openxmlformats.org/officeDocument/2006/relationships/tags" Target="../tags/tag114.xml"/><Relationship Id="rId4" Type="http://schemas.openxmlformats.org/officeDocument/2006/relationships/tags" Target="../tags/tag113.xml"/><Relationship Id="rId3" Type="http://schemas.openxmlformats.org/officeDocument/2006/relationships/image" Target="../media/image1.png"/><Relationship Id="rId2" Type="http://schemas.openxmlformats.org/officeDocument/2006/relationships/tags" Target="../tags/tag112.xml"/><Relationship Id="rId14" Type="http://schemas.openxmlformats.org/officeDocument/2006/relationships/tags" Target="../tags/tag121.xml"/><Relationship Id="rId13" Type="http://schemas.openxmlformats.org/officeDocument/2006/relationships/tags" Target="../tags/tag120.xml"/><Relationship Id="rId12" Type="http://schemas.openxmlformats.org/officeDocument/2006/relationships/tags" Target="../tags/tag119.xml"/><Relationship Id="rId11" Type="http://schemas.openxmlformats.org/officeDocument/2006/relationships/tags" Target="../tags/tag118.xml"/><Relationship Id="rId10" Type="http://schemas.openxmlformats.org/officeDocument/2006/relationships/tags" Target="../tags/tag117.xml"/><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9" Type="http://schemas.openxmlformats.org/officeDocument/2006/relationships/tags" Target="../tags/tag127.xml"/><Relationship Id="rId8" Type="http://schemas.openxmlformats.org/officeDocument/2006/relationships/tags" Target="../tags/tag126.xml"/><Relationship Id="rId7" Type="http://schemas.openxmlformats.org/officeDocument/2006/relationships/tags" Target="../tags/tag125.xml"/><Relationship Id="rId6" Type="http://schemas.openxmlformats.org/officeDocument/2006/relationships/image" Target="../media/image6.png"/><Relationship Id="rId5" Type="http://schemas.openxmlformats.org/officeDocument/2006/relationships/tags" Target="../tags/tag124.xml"/><Relationship Id="rId4" Type="http://schemas.openxmlformats.org/officeDocument/2006/relationships/tags" Target="../tags/tag123.xml"/><Relationship Id="rId3" Type="http://schemas.openxmlformats.org/officeDocument/2006/relationships/image" Target="../media/image1.png"/><Relationship Id="rId2" Type="http://schemas.openxmlformats.org/officeDocument/2006/relationships/tags" Target="../tags/tag122.xml"/><Relationship Id="rId12" Type="http://schemas.openxmlformats.org/officeDocument/2006/relationships/tags" Target="../tags/tag130.xml"/><Relationship Id="rId11" Type="http://schemas.openxmlformats.org/officeDocument/2006/relationships/tags" Target="../tags/tag129.xml"/><Relationship Id="rId10" Type="http://schemas.openxmlformats.org/officeDocument/2006/relationships/tags" Target="../tags/tag128.xml"/><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9" Type="http://schemas.openxmlformats.org/officeDocument/2006/relationships/tags" Target="../tags/tag135.xml"/><Relationship Id="rId8" Type="http://schemas.openxmlformats.org/officeDocument/2006/relationships/image" Target="../media/image6.png"/><Relationship Id="rId7" Type="http://schemas.openxmlformats.org/officeDocument/2006/relationships/tags" Target="../tags/tag134.xml"/><Relationship Id="rId6" Type="http://schemas.openxmlformats.org/officeDocument/2006/relationships/image" Target="../media/image5.png"/><Relationship Id="rId5" Type="http://schemas.openxmlformats.org/officeDocument/2006/relationships/tags" Target="../tags/tag133.xml"/><Relationship Id="rId4" Type="http://schemas.openxmlformats.org/officeDocument/2006/relationships/tags" Target="../tags/tag132.xml"/><Relationship Id="rId3" Type="http://schemas.openxmlformats.org/officeDocument/2006/relationships/image" Target="../media/image1.png"/><Relationship Id="rId2" Type="http://schemas.openxmlformats.org/officeDocument/2006/relationships/tags" Target="../tags/tag131.xml"/><Relationship Id="rId16" Type="http://schemas.openxmlformats.org/officeDocument/2006/relationships/tags" Target="../tags/tag142.xml"/><Relationship Id="rId15" Type="http://schemas.openxmlformats.org/officeDocument/2006/relationships/tags" Target="../tags/tag141.xml"/><Relationship Id="rId14" Type="http://schemas.openxmlformats.org/officeDocument/2006/relationships/tags" Target="../tags/tag140.xml"/><Relationship Id="rId13" Type="http://schemas.openxmlformats.org/officeDocument/2006/relationships/tags" Target="../tags/tag139.xml"/><Relationship Id="rId12" Type="http://schemas.openxmlformats.org/officeDocument/2006/relationships/tags" Target="../tags/tag138.xml"/><Relationship Id="rId11" Type="http://schemas.openxmlformats.org/officeDocument/2006/relationships/tags" Target="../tags/tag137.xml"/><Relationship Id="rId10" Type="http://schemas.openxmlformats.org/officeDocument/2006/relationships/tags" Target="../tags/tag136.xml"/><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9" Type="http://schemas.openxmlformats.org/officeDocument/2006/relationships/tags" Target="../tags/tag147.xml"/><Relationship Id="rId8" Type="http://schemas.openxmlformats.org/officeDocument/2006/relationships/image" Target="../media/image6.png"/><Relationship Id="rId7" Type="http://schemas.openxmlformats.org/officeDocument/2006/relationships/tags" Target="../tags/tag146.xml"/><Relationship Id="rId6" Type="http://schemas.openxmlformats.org/officeDocument/2006/relationships/image" Target="../media/image5.png"/><Relationship Id="rId5" Type="http://schemas.openxmlformats.org/officeDocument/2006/relationships/tags" Target="../tags/tag145.xml"/><Relationship Id="rId4" Type="http://schemas.openxmlformats.org/officeDocument/2006/relationships/tags" Target="../tags/tag144.xml"/><Relationship Id="rId3" Type="http://schemas.openxmlformats.org/officeDocument/2006/relationships/image" Target="../media/image1.png"/><Relationship Id="rId2" Type="http://schemas.openxmlformats.org/officeDocument/2006/relationships/tags" Target="../tags/tag143.xml"/><Relationship Id="rId13" Type="http://schemas.openxmlformats.org/officeDocument/2006/relationships/tags" Target="../tags/tag151.xml"/><Relationship Id="rId12" Type="http://schemas.openxmlformats.org/officeDocument/2006/relationships/tags" Target="../tags/tag150.xml"/><Relationship Id="rId11" Type="http://schemas.openxmlformats.org/officeDocument/2006/relationships/tags" Target="../tags/tag149.xml"/><Relationship Id="rId10" Type="http://schemas.openxmlformats.org/officeDocument/2006/relationships/tags" Target="../tags/tag148.xml"/><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9" Type="http://schemas.openxmlformats.org/officeDocument/2006/relationships/image" Target="../media/image4.png"/><Relationship Id="rId8" Type="http://schemas.openxmlformats.org/officeDocument/2006/relationships/tags" Target="../tags/tag161.xml"/><Relationship Id="rId7" Type="http://schemas.openxmlformats.org/officeDocument/2006/relationships/image" Target="../media/image3.png"/><Relationship Id="rId6" Type="http://schemas.openxmlformats.org/officeDocument/2006/relationships/tags" Target="../tags/tag160.xml"/><Relationship Id="rId5" Type="http://schemas.openxmlformats.org/officeDocument/2006/relationships/image" Target="../media/image2.png"/><Relationship Id="rId4" Type="http://schemas.openxmlformats.org/officeDocument/2006/relationships/tags" Target="../tags/tag159.xml"/><Relationship Id="rId3" Type="http://schemas.openxmlformats.org/officeDocument/2006/relationships/image" Target="../media/image1.png"/><Relationship Id="rId2" Type="http://schemas.openxmlformats.org/officeDocument/2006/relationships/tags" Target="../tags/tag158.xml"/><Relationship Id="rId15" Type="http://schemas.openxmlformats.org/officeDocument/2006/relationships/tags" Target="../tags/tag167.xml"/><Relationship Id="rId14" Type="http://schemas.openxmlformats.org/officeDocument/2006/relationships/tags" Target="../tags/tag166.xml"/><Relationship Id="rId13" Type="http://schemas.openxmlformats.org/officeDocument/2006/relationships/tags" Target="../tags/tag165.xml"/><Relationship Id="rId12" Type="http://schemas.openxmlformats.org/officeDocument/2006/relationships/tags" Target="../tags/tag164.xml"/><Relationship Id="rId11" Type="http://schemas.openxmlformats.org/officeDocument/2006/relationships/tags" Target="../tags/tag163.xml"/><Relationship Id="rId10" Type="http://schemas.openxmlformats.org/officeDocument/2006/relationships/tags" Target="../tags/tag162.xml"/><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9" Type="http://schemas.openxmlformats.org/officeDocument/2006/relationships/tags" Target="../tags/tag172.xml"/><Relationship Id="rId8" Type="http://schemas.openxmlformats.org/officeDocument/2006/relationships/tags" Target="../tags/tag171.xml"/><Relationship Id="rId7" Type="http://schemas.openxmlformats.org/officeDocument/2006/relationships/image" Target="../media/image6.png"/><Relationship Id="rId6" Type="http://schemas.openxmlformats.org/officeDocument/2006/relationships/tags" Target="../tags/tag170.xml"/><Relationship Id="rId5" Type="http://schemas.openxmlformats.org/officeDocument/2006/relationships/image" Target="../media/image5.png"/><Relationship Id="rId4" Type="http://schemas.openxmlformats.org/officeDocument/2006/relationships/tags" Target="../tags/tag169.xml"/><Relationship Id="rId3" Type="http://schemas.openxmlformats.org/officeDocument/2006/relationships/image" Target="../media/image1.png"/><Relationship Id="rId2" Type="http://schemas.openxmlformats.org/officeDocument/2006/relationships/tags" Target="../tags/tag168.xml"/><Relationship Id="rId12" Type="http://schemas.openxmlformats.org/officeDocument/2006/relationships/tags" Target="../tags/tag175.xml"/><Relationship Id="rId11" Type="http://schemas.openxmlformats.org/officeDocument/2006/relationships/tags" Target="../tags/tag174.xml"/><Relationship Id="rId10" Type="http://schemas.openxmlformats.org/officeDocument/2006/relationships/tags" Target="../tags/tag173.xml"/><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8" Type="http://schemas.openxmlformats.org/officeDocument/2006/relationships/tags" Target="../tags/tag180.xml"/><Relationship Id="rId7" Type="http://schemas.openxmlformats.org/officeDocument/2006/relationships/tags" Target="../tags/tag179.xml"/><Relationship Id="rId6" Type="http://schemas.openxmlformats.org/officeDocument/2006/relationships/tags" Target="../tags/tag178.xml"/><Relationship Id="rId5" Type="http://schemas.openxmlformats.org/officeDocument/2006/relationships/image" Target="../media/image7.png"/><Relationship Id="rId4" Type="http://schemas.openxmlformats.org/officeDocument/2006/relationships/tags" Target="../tags/tag177.xml"/><Relationship Id="rId3" Type="http://schemas.openxmlformats.org/officeDocument/2006/relationships/image" Target="../media/image1.png"/><Relationship Id="rId2" Type="http://schemas.openxmlformats.org/officeDocument/2006/relationships/tags" Target="../tags/tag176.xml"/><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9" Type="http://schemas.openxmlformats.org/officeDocument/2006/relationships/tags" Target="../tags/tag185.xml"/><Relationship Id="rId8" Type="http://schemas.openxmlformats.org/officeDocument/2006/relationships/tags" Target="../tags/tag184.xml"/><Relationship Id="rId7" Type="http://schemas.openxmlformats.org/officeDocument/2006/relationships/image" Target="../media/image6.png"/><Relationship Id="rId6" Type="http://schemas.openxmlformats.org/officeDocument/2006/relationships/tags" Target="../tags/tag183.xml"/><Relationship Id="rId5" Type="http://schemas.openxmlformats.org/officeDocument/2006/relationships/image" Target="../media/image5.png"/><Relationship Id="rId4" Type="http://schemas.openxmlformats.org/officeDocument/2006/relationships/tags" Target="../tags/tag182.xml"/><Relationship Id="rId3" Type="http://schemas.openxmlformats.org/officeDocument/2006/relationships/image" Target="../media/image1.png"/><Relationship Id="rId2" Type="http://schemas.openxmlformats.org/officeDocument/2006/relationships/tags" Target="../tags/tag181.xml"/><Relationship Id="rId13" Type="http://schemas.openxmlformats.org/officeDocument/2006/relationships/tags" Target="../tags/tag189.xml"/><Relationship Id="rId12" Type="http://schemas.openxmlformats.org/officeDocument/2006/relationships/tags" Target="../tags/tag188.xml"/><Relationship Id="rId11" Type="http://schemas.openxmlformats.org/officeDocument/2006/relationships/tags" Target="../tags/tag187.xml"/><Relationship Id="rId10" Type="http://schemas.openxmlformats.org/officeDocument/2006/relationships/tags" Target="../tags/tag186.xml"/><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9" Type="http://schemas.openxmlformats.org/officeDocument/2006/relationships/tags" Target="../tags/tag194.xml"/><Relationship Id="rId8" Type="http://schemas.openxmlformats.org/officeDocument/2006/relationships/tags" Target="../tags/tag193.xml"/><Relationship Id="rId7" Type="http://schemas.openxmlformats.org/officeDocument/2006/relationships/image" Target="../media/image6.png"/><Relationship Id="rId6" Type="http://schemas.openxmlformats.org/officeDocument/2006/relationships/tags" Target="../tags/tag192.xml"/><Relationship Id="rId5" Type="http://schemas.openxmlformats.org/officeDocument/2006/relationships/image" Target="../media/image5.png"/><Relationship Id="rId4" Type="http://schemas.openxmlformats.org/officeDocument/2006/relationships/tags" Target="../tags/tag191.xml"/><Relationship Id="rId3" Type="http://schemas.openxmlformats.org/officeDocument/2006/relationships/image" Target="../media/image1.png"/><Relationship Id="rId2" Type="http://schemas.openxmlformats.org/officeDocument/2006/relationships/tags" Target="../tags/tag190.xml"/><Relationship Id="rId15" Type="http://schemas.openxmlformats.org/officeDocument/2006/relationships/tags" Target="../tags/tag200.xml"/><Relationship Id="rId14" Type="http://schemas.openxmlformats.org/officeDocument/2006/relationships/tags" Target="../tags/tag199.xml"/><Relationship Id="rId13" Type="http://schemas.openxmlformats.org/officeDocument/2006/relationships/tags" Target="../tags/tag198.xml"/><Relationship Id="rId12" Type="http://schemas.openxmlformats.org/officeDocument/2006/relationships/tags" Target="../tags/tag197.xml"/><Relationship Id="rId11" Type="http://schemas.openxmlformats.org/officeDocument/2006/relationships/tags" Target="../tags/tag196.xml"/><Relationship Id="rId10" Type="http://schemas.openxmlformats.org/officeDocument/2006/relationships/tags" Target="../tags/tag195.xml"/><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9" Type="http://schemas.openxmlformats.org/officeDocument/2006/relationships/tags" Target="../tags/tag205.xml"/><Relationship Id="rId8" Type="http://schemas.openxmlformats.org/officeDocument/2006/relationships/tags" Target="../tags/tag204.xml"/><Relationship Id="rId7" Type="http://schemas.openxmlformats.org/officeDocument/2006/relationships/image" Target="../media/image9.png"/><Relationship Id="rId6" Type="http://schemas.openxmlformats.org/officeDocument/2006/relationships/tags" Target="../tags/tag203.xml"/><Relationship Id="rId5" Type="http://schemas.openxmlformats.org/officeDocument/2006/relationships/image" Target="../media/image8.png"/><Relationship Id="rId4" Type="http://schemas.openxmlformats.org/officeDocument/2006/relationships/tags" Target="../tags/tag202.xml"/><Relationship Id="rId3" Type="http://schemas.openxmlformats.org/officeDocument/2006/relationships/image" Target="../media/image1.png"/><Relationship Id="rId2" Type="http://schemas.openxmlformats.org/officeDocument/2006/relationships/tags" Target="../tags/tag201.xml"/><Relationship Id="rId11" Type="http://schemas.openxmlformats.org/officeDocument/2006/relationships/tags" Target="../tags/tag207.xml"/><Relationship Id="rId10" Type="http://schemas.openxmlformats.org/officeDocument/2006/relationships/tags" Target="../tags/tag206.xml"/><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4" Type="http://schemas.openxmlformats.org/officeDocument/2006/relationships/tags" Target="../tags/tag210.xml"/><Relationship Id="rId3" Type="http://schemas.openxmlformats.org/officeDocument/2006/relationships/tags" Target="../tags/tag209.xml"/><Relationship Id="rId2" Type="http://schemas.openxmlformats.org/officeDocument/2006/relationships/tags" Target="../tags/tag208.xml"/><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9" Type="http://schemas.openxmlformats.org/officeDocument/2006/relationships/tags" Target="../tags/tag215.xml"/><Relationship Id="rId8" Type="http://schemas.openxmlformats.org/officeDocument/2006/relationships/tags" Target="../tags/tag214.xml"/><Relationship Id="rId7" Type="http://schemas.openxmlformats.org/officeDocument/2006/relationships/image" Target="../media/image6.png"/><Relationship Id="rId6" Type="http://schemas.openxmlformats.org/officeDocument/2006/relationships/tags" Target="../tags/tag213.xml"/><Relationship Id="rId5" Type="http://schemas.openxmlformats.org/officeDocument/2006/relationships/image" Target="../media/image5.png"/><Relationship Id="rId4" Type="http://schemas.openxmlformats.org/officeDocument/2006/relationships/tags" Target="../tags/tag212.xml"/><Relationship Id="rId3" Type="http://schemas.openxmlformats.org/officeDocument/2006/relationships/image" Target="../media/image1.png"/><Relationship Id="rId2" Type="http://schemas.openxmlformats.org/officeDocument/2006/relationships/tags" Target="../tags/tag211.xml"/><Relationship Id="rId13" Type="http://schemas.openxmlformats.org/officeDocument/2006/relationships/tags" Target="../tags/tag219.xml"/><Relationship Id="rId12" Type="http://schemas.openxmlformats.org/officeDocument/2006/relationships/tags" Target="../tags/tag218.xml"/><Relationship Id="rId11" Type="http://schemas.openxmlformats.org/officeDocument/2006/relationships/tags" Target="../tags/tag217.xml"/><Relationship Id="rId10" Type="http://schemas.openxmlformats.org/officeDocument/2006/relationships/tags" Target="../tags/tag216.xml"/><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9" Type="http://schemas.openxmlformats.org/officeDocument/2006/relationships/tags" Target="../tags/tag224.xml"/><Relationship Id="rId8" Type="http://schemas.openxmlformats.org/officeDocument/2006/relationships/tags" Target="../tags/tag223.xml"/><Relationship Id="rId7" Type="http://schemas.openxmlformats.org/officeDocument/2006/relationships/image" Target="../media/image6.png"/><Relationship Id="rId6" Type="http://schemas.openxmlformats.org/officeDocument/2006/relationships/tags" Target="../tags/tag222.xml"/><Relationship Id="rId5" Type="http://schemas.openxmlformats.org/officeDocument/2006/relationships/image" Target="../media/image5.png"/><Relationship Id="rId4" Type="http://schemas.openxmlformats.org/officeDocument/2006/relationships/tags" Target="../tags/tag221.xml"/><Relationship Id="rId3" Type="http://schemas.openxmlformats.org/officeDocument/2006/relationships/image" Target="../media/image1.png"/><Relationship Id="rId2" Type="http://schemas.openxmlformats.org/officeDocument/2006/relationships/tags" Target="../tags/tag220.xml"/><Relationship Id="rId12" Type="http://schemas.openxmlformats.org/officeDocument/2006/relationships/tags" Target="../tags/tag227.xml"/><Relationship Id="rId11" Type="http://schemas.openxmlformats.org/officeDocument/2006/relationships/tags" Target="../tags/tag226.xml"/><Relationship Id="rId10" Type="http://schemas.openxmlformats.org/officeDocument/2006/relationships/tags" Target="../tags/tag225.xml"/><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9" Type="http://schemas.openxmlformats.org/officeDocument/2006/relationships/tags" Target="../tags/tag232.xml"/><Relationship Id="rId8" Type="http://schemas.openxmlformats.org/officeDocument/2006/relationships/tags" Target="../tags/tag231.xml"/><Relationship Id="rId7" Type="http://schemas.openxmlformats.org/officeDocument/2006/relationships/image" Target="../media/image6.png"/><Relationship Id="rId6" Type="http://schemas.openxmlformats.org/officeDocument/2006/relationships/tags" Target="../tags/tag230.xml"/><Relationship Id="rId5" Type="http://schemas.openxmlformats.org/officeDocument/2006/relationships/image" Target="../media/image5.png"/><Relationship Id="rId4" Type="http://schemas.openxmlformats.org/officeDocument/2006/relationships/tags" Target="../tags/tag229.xml"/><Relationship Id="rId3" Type="http://schemas.openxmlformats.org/officeDocument/2006/relationships/image" Target="../media/image1.png"/><Relationship Id="rId2" Type="http://schemas.openxmlformats.org/officeDocument/2006/relationships/tags" Target="../tags/tag228.xml"/><Relationship Id="rId11" Type="http://schemas.openxmlformats.org/officeDocument/2006/relationships/tags" Target="../tags/tag234.xml"/><Relationship Id="rId10" Type="http://schemas.openxmlformats.org/officeDocument/2006/relationships/tags" Target="../tags/tag233.xml"/><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9" Type="http://schemas.openxmlformats.org/officeDocument/2006/relationships/tags" Target="../tags/tag239.xml"/><Relationship Id="rId8" Type="http://schemas.openxmlformats.org/officeDocument/2006/relationships/tags" Target="../tags/tag238.xml"/><Relationship Id="rId7" Type="http://schemas.openxmlformats.org/officeDocument/2006/relationships/image" Target="../media/image11.png"/><Relationship Id="rId6" Type="http://schemas.openxmlformats.org/officeDocument/2006/relationships/tags" Target="../tags/tag237.xml"/><Relationship Id="rId5" Type="http://schemas.openxmlformats.org/officeDocument/2006/relationships/image" Target="../media/image10.png"/><Relationship Id="rId4" Type="http://schemas.openxmlformats.org/officeDocument/2006/relationships/tags" Target="../tags/tag236.xml"/><Relationship Id="rId3" Type="http://schemas.openxmlformats.org/officeDocument/2006/relationships/image" Target="../media/image1.png"/><Relationship Id="rId2" Type="http://schemas.openxmlformats.org/officeDocument/2006/relationships/tags" Target="../tags/tag235.xml"/><Relationship Id="rId13" Type="http://schemas.openxmlformats.org/officeDocument/2006/relationships/tags" Target="../tags/tag243.xml"/><Relationship Id="rId12" Type="http://schemas.openxmlformats.org/officeDocument/2006/relationships/tags" Target="../tags/tag242.xml"/><Relationship Id="rId11" Type="http://schemas.openxmlformats.org/officeDocument/2006/relationships/tags" Target="../tags/tag241.xml"/><Relationship Id="rId10" Type="http://schemas.openxmlformats.org/officeDocument/2006/relationships/tags" Target="../tags/tag240.xml"/><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9" Type="http://schemas.openxmlformats.org/officeDocument/2006/relationships/tags" Target="../tags/tag248.xml"/><Relationship Id="rId8" Type="http://schemas.openxmlformats.org/officeDocument/2006/relationships/tags" Target="../tags/tag247.xml"/><Relationship Id="rId7" Type="http://schemas.openxmlformats.org/officeDocument/2006/relationships/image" Target="../media/image6.png"/><Relationship Id="rId6" Type="http://schemas.openxmlformats.org/officeDocument/2006/relationships/tags" Target="../tags/tag246.xml"/><Relationship Id="rId5" Type="http://schemas.openxmlformats.org/officeDocument/2006/relationships/image" Target="../media/image5.png"/><Relationship Id="rId4" Type="http://schemas.openxmlformats.org/officeDocument/2006/relationships/tags" Target="../tags/tag245.xml"/><Relationship Id="rId3" Type="http://schemas.openxmlformats.org/officeDocument/2006/relationships/image" Target="../media/image1.png"/><Relationship Id="rId2" Type="http://schemas.openxmlformats.org/officeDocument/2006/relationships/tags" Target="../tags/tag244.xml"/><Relationship Id="rId11" Type="http://schemas.openxmlformats.org/officeDocument/2006/relationships/tags" Target="../tags/tag250.xml"/><Relationship Id="rId10" Type="http://schemas.openxmlformats.org/officeDocument/2006/relationships/tags" Target="../tags/tag249.xml"/><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9" Type="http://schemas.openxmlformats.org/officeDocument/2006/relationships/tags" Target="../tags/tag255.xml"/><Relationship Id="rId8" Type="http://schemas.openxmlformats.org/officeDocument/2006/relationships/tags" Target="../tags/tag254.xml"/><Relationship Id="rId7" Type="http://schemas.openxmlformats.org/officeDocument/2006/relationships/image" Target="../media/image6.png"/><Relationship Id="rId6" Type="http://schemas.openxmlformats.org/officeDocument/2006/relationships/tags" Target="../tags/tag253.xml"/><Relationship Id="rId5" Type="http://schemas.openxmlformats.org/officeDocument/2006/relationships/image" Target="../media/image5.png"/><Relationship Id="rId4" Type="http://schemas.openxmlformats.org/officeDocument/2006/relationships/tags" Target="../tags/tag252.xml"/><Relationship Id="rId3" Type="http://schemas.openxmlformats.org/officeDocument/2006/relationships/image" Target="../media/image1.png"/><Relationship Id="rId2" Type="http://schemas.openxmlformats.org/officeDocument/2006/relationships/tags" Target="../tags/tag251.xml"/><Relationship Id="rId13" Type="http://schemas.openxmlformats.org/officeDocument/2006/relationships/tags" Target="../tags/tag259.xml"/><Relationship Id="rId12" Type="http://schemas.openxmlformats.org/officeDocument/2006/relationships/tags" Target="../tags/tag258.xml"/><Relationship Id="rId11" Type="http://schemas.openxmlformats.org/officeDocument/2006/relationships/tags" Target="../tags/tag257.xml"/><Relationship Id="rId10" Type="http://schemas.openxmlformats.org/officeDocument/2006/relationships/tags" Target="../tags/tag256.xml"/><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9" Type="http://schemas.openxmlformats.org/officeDocument/2006/relationships/tags" Target="../tags/tag265.xml"/><Relationship Id="rId8" Type="http://schemas.openxmlformats.org/officeDocument/2006/relationships/tags" Target="../tags/tag264.xml"/><Relationship Id="rId7" Type="http://schemas.openxmlformats.org/officeDocument/2006/relationships/tags" Target="../tags/tag263.xml"/><Relationship Id="rId6" Type="http://schemas.openxmlformats.org/officeDocument/2006/relationships/image" Target="../media/image6.png"/><Relationship Id="rId5" Type="http://schemas.openxmlformats.org/officeDocument/2006/relationships/tags" Target="../tags/tag262.xml"/><Relationship Id="rId4" Type="http://schemas.openxmlformats.org/officeDocument/2006/relationships/tags" Target="../tags/tag261.xml"/><Relationship Id="rId3" Type="http://schemas.openxmlformats.org/officeDocument/2006/relationships/image" Target="../media/image1.png"/><Relationship Id="rId2" Type="http://schemas.openxmlformats.org/officeDocument/2006/relationships/tags" Target="../tags/tag260.xml"/><Relationship Id="rId12" Type="http://schemas.openxmlformats.org/officeDocument/2006/relationships/tags" Target="../tags/tag268.xml"/><Relationship Id="rId11" Type="http://schemas.openxmlformats.org/officeDocument/2006/relationships/tags" Target="../tags/tag267.xml"/><Relationship Id="rId10" Type="http://schemas.openxmlformats.org/officeDocument/2006/relationships/tags" Target="../tags/tag266.xml"/><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9" Type="http://schemas.openxmlformats.org/officeDocument/2006/relationships/tags" Target="../tags/tag273.xml"/><Relationship Id="rId8" Type="http://schemas.openxmlformats.org/officeDocument/2006/relationships/image" Target="../media/image5.png"/><Relationship Id="rId7" Type="http://schemas.openxmlformats.org/officeDocument/2006/relationships/tags" Target="../tags/tag272.xml"/><Relationship Id="rId6" Type="http://schemas.openxmlformats.org/officeDocument/2006/relationships/image" Target="../media/image6.png"/><Relationship Id="rId5" Type="http://schemas.openxmlformats.org/officeDocument/2006/relationships/tags" Target="../tags/tag271.xml"/><Relationship Id="rId4" Type="http://schemas.openxmlformats.org/officeDocument/2006/relationships/tags" Target="../tags/tag270.xml"/><Relationship Id="rId3" Type="http://schemas.openxmlformats.org/officeDocument/2006/relationships/image" Target="../media/image1.png"/><Relationship Id="rId2" Type="http://schemas.openxmlformats.org/officeDocument/2006/relationships/tags" Target="../tags/tag269.xml"/><Relationship Id="rId14" Type="http://schemas.openxmlformats.org/officeDocument/2006/relationships/tags" Target="../tags/tag278.xml"/><Relationship Id="rId13" Type="http://schemas.openxmlformats.org/officeDocument/2006/relationships/tags" Target="../tags/tag277.xml"/><Relationship Id="rId12" Type="http://schemas.openxmlformats.org/officeDocument/2006/relationships/tags" Target="../tags/tag276.xml"/><Relationship Id="rId11" Type="http://schemas.openxmlformats.org/officeDocument/2006/relationships/tags" Target="../tags/tag275.xml"/><Relationship Id="rId10" Type="http://schemas.openxmlformats.org/officeDocument/2006/relationships/tags" Target="../tags/tag274.xml"/><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9" Type="http://schemas.openxmlformats.org/officeDocument/2006/relationships/tags" Target="../tags/tag284.xml"/><Relationship Id="rId8" Type="http://schemas.openxmlformats.org/officeDocument/2006/relationships/tags" Target="../tags/tag283.xml"/><Relationship Id="rId7" Type="http://schemas.openxmlformats.org/officeDocument/2006/relationships/tags" Target="../tags/tag282.xml"/><Relationship Id="rId6" Type="http://schemas.openxmlformats.org/officeDocument/2006/relationships/image" Target="../media/image6.png"/><Relationship Id="rId5" Type="http://schemas.openxmlformats.org/officeDocument/2006/relationships/tags" Target="../tags/tag281.xml"/><Relationship Id="rId4" Type="http://schemas.openxmlformats.org/officeDocument/2006/relationships/tags" Target="../tags/tag280.xml"/><Relationship Id="rId3" Type="http://schemas.openxmlformats.org/officeDocument/2006/relationships/image" Target="../media/image1.png"/><Relationship Id="rId2" Type="http://schemas.openxmlformats.org/officeDocument/2006/relationships/tags" Target="../tags/tag279.xml"/><Relationship Id="rId12" Type="http://schemas.openxmlformats.org/officeDocument/2006/relationships/tags" Target="../tags/tag287.xml"/><Relationship Id="rId11" Type="http://schemas.openxmlformats.org/officeDocument/2006/relationships/tags" Target="../tags/tag286.xml"/><Relationship Id="rId10" Type="http://schemas.openxmlformats.org/officeDocument/2006/relationships/tags" Target="../tags/tag285.xml"/><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9" Type="http://schemas.openxmlformats.org/officeDocument/2006/relationships/tags" Target="../tags/tag292.xml"/><Relationship Id="rId8" Type="http://schemas.openxmlformats.org/officeDocument/2006/relationships/image" Target="../media/image6.png"/><Relationship Id="rId7" Type="http://schemas.openxmlformats.org/officeDocument/2006/relationships/tags" Target="../tags/tag291.xml"/><Relationship Id="rId6" Type="http://schemas.openxmlformats.org/officeDocument/2006/relationships/image" Target="../media/image5.png"/><Relationship Id="rId5" Type="http://schemas.openxmlformats.org/officeDocument/2006/relationships/tags" Target="../tags/tag290.xml"/><Relationship Id="rId4" Type="http://schemas.openxmlformats.org/officeDocument/2006/relationships/tags" Target="../tags/tag289.xml"/><Relationship Id="rId3" Type="http://schemas.openxmlformats.org/officeDocument/2006/relationships/image" Target="../media/image1.png"/><Relationship Id="rId2" Type="http://schemas.openxmlformats.org/officeDocument/2006/relationships/tags" Target="../tags/tag288.xml"/><Relationship Id="rId16" Type="http://schemas.openxmlformats.org/officeDocument/2006/relationships/tags" Target="../tags/tag299.xml"/><Relationship Id="rId15" Type="http://schemas.openxmlformats.org/officeDocument/2006/relationships/tags" Target="../tags/tag298.xml"/><Relationship Id="rId14" Type="http://schemas.openxmlformats.org/officeDocument/2006/relationships/tags" Target="../tags/tag297.xml"/><Relationship Id="rId13" Type="http://schemas.openxmlformats.org/officeDocument/2006/relationships/tags" Target="../tags/tag296.xml"/><Relationship Id="rId12" Type="http://schemas.openxmlformats.org/officeDocument/2006/relationships/tags" Target="../tags/tag295.xml"/><Relationship Id="rId11" Type="http://schemas.openxmlformats.org/officeDocument/2006/relationships/tags" Target="../tags/tag294.xml"/><Relationship Id="rId10" Type="http://schemas.openxmlformats.org/officeDocument/2006/relationships/tags" Target="../tags/tag293.xml"/><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9" Type="http://schemas.openxmlformats.org/officeDocument/2006/relationships/tags" Target="../tags/tag304.xml"/><Relationship Id="rId8" Type="http://schemas.openxmlformats.org/officeDocument/2006/relationships/image" Target="../media/image6.png"/><Relationship Id="rId7" Type="http://schemas.openxmlformats.org/officeDocument/2006/relationships/tags" Target="../tags/tag303.xml"/><Relationship Id="rId6" Type="http://schemas.openxmlformats.org/officeDocument/2006/relationships/image" Target="../media/image5.png"/><Relationship Id="rId5" Type="http://schemas.openxmlformats.org/officeDocument/2006/relationships/tags" Target="../tags/tag302.xml"/><Relationship Id="rId4" Type="http://schemas.openxmlformats.org/officeDocument/2006/relationships/tags" Target="../tags/tag301.xml"/><Relationship Id="rId3" Type="http://schemas.openxmlformats.org/officeDocument/2006/relationships/image" Target="../media/image1.png"/><Relationship Id="rId2" Type="http://schemas.openxmlformats.org/officeDocument/2006/relationships/tags" Target="../tags/tag300.xml"/><Relationship Id="rId13" Type="http://schemas.openxmlformats.org/officeDocument/2006/relationships/tags" Target="../tags/tag308.xml"/><Relationship Id="rId12" Type="http://schemas.openxmlformats.org/officeDocument/2006/relationships/tags" Target="../tags/tag307.xml"/><Relationship Id="rId11" Type="http://schemas.openxmlformats.org/officeDocument/2006/relationships/tags" Target="../tags/tag306.xml"/><Relationship Id="rId10" Type="http://schemas.openxmlformats.org/officeDocument/2006/relationships/tags" Target="../tags/tag305.xml"/><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7EA31360-4846-4F13-94FF-13CC0CAFA3BA}"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D807998-1738-47A5-80D3-F0ABC8FE4D34}"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7EA31360-4846-4F13-94FF-13CC0CAFA3BA}"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D807998-1738-47A5-80D3-F0ABC8FE4D34}"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7EA31360-4846-4F13-94FF-13CC0CAFA3BA}"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D807998-1738-47A5-80D3-F0ABC8FE4D34}"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5" name="图片 4" descr="JY04_背景"/>
          <p:cNvPicPr>
            <a:picLocks noChangeAspect="1"/>
          </p:cNvPicPr>
          <p:nvPr>
            <p:custDataLst>
              <p:tags r:id="rId2"/>
            </p:custDataLst>
          </p:nvPr>
        </p:nvPicPr>
        <p:blipFill>
          <a:blip r:embed="rId3"/>
          <a:stretch>
            <a:fillRect/>
          </a:stretch>
        </p:blipFill>
        <p:spPr>
          <a:xfrm>
            <a:off x="13812" y="-318"/>
            <a:ext cx="12192000" cy="6858318"/>
          </a:xfrm>
          <a:prstGeom prst="rect">
            <a:avLst/>
          </a:prstGeom>
        </p:spPr>
      </p:pic>
      <p:pic>
        <p:nvPicPr>
          <p:cNvPr id="2" name="图片 1" descr="JY04_封面页装饰1"/>
          <p:cNvPicPr>
            <a:picLocks noChangeAspect="1"/>
          </p:cNvPicPr>
          <p:nvPr>
            <p:custDataLst>
              <p:tags r:id="rId4"/>
            </p:custDataLst>
          </p:nvPr>
        </p:nvPicPr>
        <p:blipFill>
          <a:blip r:embed="rId5"/>
          <a:stretch>
            <a:fillRect/>
          </a:stretch>
        </p:blipFill>
        <p:spPr>
          <a:xfrm>
            <a:off x="13811" y="-1"/>
            <a:ext cx="2236828" cy="2058034"/>
          </a:xfrm>
          <a:prstGeom prst="rect">
            <a:avLst/>
          </a:prstGeom>
        </p:spPr>
      </p:pic>
      <p:pic>
        <p:nvPicPr>
          <p:cNvPr id="3" name="图片 2" descr="JY04_封面页装饰2"/>
          <p:cNvPicPr>
            <a:picLocks noChangeAspect="1"/>
          </p:cNvPicPr>
          <p:nvPr>
            <p:custDataLst>
              <p:tags r:id="rId6"/>
            </p:custDataLst>
          </p:nvPr>
        </p:nvPicPr>
        <p:blipFill>
          <a:blip r:embed="rId7"/>
          <a:stretch>
            <a:fillRect/>
          </a:stretch>
        </p:blipFill>
        <p:spPr>
          <a:xfrm>
            <a:off x="13812" y="4980761"/>
            <a:ext cx="1683385" cy="1882319"/>
          </a:xfrm>
          <a:prstGeom prst="rect">
            <a:avLst/>
          </a:prstGeom>
        </p:spPr>
      </p:pic>
      <p:pic>
        <p:nvPicPr>
          <p:cNvPr id="4" name="图片 3" descr="JY04_封面页装饰3"/>
          <p:cNvPicPr>
            <a:picLocks noChangeAspect="1"/>
          </p:cNvPicPr>
          <p:nvPr>
            <p:custDataLst>
              <p:tags r:id="rId8"/>
            </p:custDataLst>
          </p:nvPr>
        </p:nvPicPr>
        <p:blipFill>
          <a:blip r:embed="rId9"/>
          <a:stretch>
            <a:fillRect/>
          </a:stretch>
        </p:blipFill>
        <p:spPr>
          <a:xfrm>
            <a:off x="9659144" y="-7043"/>
            <a:ext cx="2533650" cy="6851132"/>
          </a:xfrm>
          <a:prstGeom prst="rect">
            <a:avLst/>
          </a:prstGeom>
        </p:spPr>
      </p:pic>
      <p:sp>
        <p:nvSpPr>
          <p:cNvPr id="16" name="日期占位符 15"/>
          <p:cNvSpPr>
            <a:spLocks noGrp="1"/>
          </p:cNvSpPr>
          <p:nvPr>
            <p:ph type="dt" sz="half" idx="10"/>
            <p:custDataLst>
              <p:tags r:id="rId10"/>
            </p:custDataLst>
          </p:nvPr>
        </p:nvSpPr>
        <p:spPr/>
        <p:txBody>
          <a:bodyPr/>
          <a:lstStyle>
            <a:lvl1pPr>
              <a:defRPr>
                <a:solidFill>
                  <a:schemeClr val="dk1">
                    <a:tint val="75000"/>
                    <a:lumMod val="85000"/>
                    <a:lumOff val="1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11"/>
            </p:custDataLst>
          </p:nvPr>
        </p:nvSpPr>
        <p:spPr/>
        <p:txBody>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p>
        </p:txBody>
      </p:sp>
      <p:sp>
        <p:nvSpPr>
          <p:cNvPr id="18" name="灯片编号占位符 17"/>
          <p:cNvSpPr>
            <a:spLocks noGrp="1"/>
          </p:cNvSpPr>
          <p:nvPr>
            <p:ph type="sldNum" sz="quarter" idx="12"/>
            <p:custDataLst>
              <p:tags r:id="rId12"/>
            </p:custDataLst>
          </p:nvPr>
        </p:nvSpPr>
        <p:spPr/>
        <p:txBody>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
        <p:nvSpPr>
          <p:cNvPr id="6" name="标题 2"/>
          <p:cNvSpPr/>
          <p:nvPr>
            <p:ph type="ctrTitle" idx="1" hasCustomPrompt="1"/>
            <p:custDataLst>
              <p:tags r:id="rId13"/>
            </p:custDataLst>
          </p:nvPr>
        </p:nvSpPr>
        <p:spPr>
          <a:xfrm>
            <a:off x="661038" y="2658978"/>
            <a:ext cx="7485377" cy="1353881"/>
          </a:xfrm>
          <a:noFill/>
        </p:spPr>
        <p:txBody>
          <a:bodyPr vert="horz" wrap="square" lIns="90000" tIns="46800" rIns="90000" bIns="46800" rtlCol="0" anchor="ctr" anchorCtr="0">
            <a:normAutofit/>
          </a:bodyPr>
          <a:lstStyle>
            <a:lvl1pPr marL="0" marR="0" algn="l" defTabSz="914400" rtl="0" eaLnBrk="1" fontAlgn="auto" latinLnBrk="0" hangingPunct="1">
              <a:lnSpc>
                <a:spcPct val="100000"/>
              </a:lnSpc>
              <a:spcBef>
                <a:spcPct val="0"/>
              </a:spcBef>
              <a:buClrTx/>
              <a:buSzTx/>
              <a:buFontTx/>
              <a:buNone/>
              <a:defRPr kumimoji="0" lang="zh-CN" altLang="en-US" sz="7200" b="1" i="0" u="none" strike="noStrike" kern="1200" cap="none" spc="300" normalizeH="0" baseline="0" noProof="1" dirty="0">
                <a:solidFill>
                  <a:schemeClr val="dk1">
                    <a:lumMod val="85000"/>
                    <a:lumOff val="15000"/>
                  </a:schemeClr>
                </a:solidFill>
                <a:uFillTx/>
                <a:latin typeface="Arial" panose="020B0604020202020204" pitchFamily="34" charset="0"/>
                <a:ea typeface="微软雅黑" panose="020B0503020204020204" pitchFamily="34" charset="-122"/>
                <a:cs typeface="+mn-cs"/>
              </a:defRPr>
            </a:lvl1pPr>
          </a:lstStyle>
          <a:p>
            <a:pPr lvl="0"/>
            <a:r>
              <a:rPr>
                <a:sym typeface="+mn-ea"/>
              </a:rPr>
              <a:t>编辑标题</a:t>
            </a:r>
            <a:endParaRPr>
              <a:sym typeface="+mn-ea"/>
            </a:endParaRPr>
          </a:p>
        </p:txBody>
      </p:sp>
      <p:sp>
        <p:nvSpPr>
          <p:cNvPr id="7" name="文本占位符 3"/>
          <p:cNvSpPr/>
          <p:nvPr>
            <p:ph type="body" idx="2" hasCustomPrompt="1"/>
            <p:custDataLst>
              <p:tags r:id="rId14"/>
            </p:custDataLst>
          </p:nvPr>
        </p:nvSpPr>
        <p:spPr>
          <a:xfrm flipH="1">
            <a:off x="661035" y="4121264"/>
            <a:ext cx="7485378" cy="829782"/>
          </a:xfrm>
          <a:noFill/>
        </p:spPr>
        <p:txBody>
          <a:bodyPr vert="horz" wrap="square" lIns="0" tIns="0" rIns="0" bIns="0" rtlCol="0">
            <a:normAutofit/>
          </a:bodyPr>
          <a:lstStyle>
            <a:lvl1pPr marL="0" marR="0" indent="-228600" algn="l" defTabSz="914400" rtl="0" eaLnBrk="1" fontAlgn="auto" latinLnBrk="0" hangingPunct="1">
              <a:lnSpc>
                <a:spcPct val="125000"/>
              </a:lnSpc>
              <a:spcBef>
                <a:spcPts val="0"/>
              </a:spcBef>
              <a:spcAft>
                <a:spcPts val="1000"/>
              </a:spcAft>
              <a:buClrTx/>
              <a:buSzTx/>
              <a:buFontTx/>
              <a:buNone/>
              <a:defRPr kumimoji="0" lang="zh-CN" altLang="en-US" sz="1800" b="0" i="0" u="none" strike="noStrike" kern="1200" cap="none" spc="100" normalizeH="0" baseline="0" noProof="1" dirty="0">
                <a:solidFill>
                  <a:schemeClr val="dk1">
                    <a:lumMod val="85000"/>
                    <a:lumOff val="1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微软雅黑" panose="020B0503020204020204" pitchFamily="34" charset="-122"/>
                <a:ea typeface="微软雅黑" panose="020B0503020204020204" pitchFamily="3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pitchFamily="34" charset="-122"/>
                <a:ea typeface="微软雅黑" panose="020B0503020204020204" pitchFamily="3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pitchFamily="34" charset="-122"/>
                <a:ea typeface="微软雅黑" panose="020B0503020204020204" pitchFamily="3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pitchFamily="34" charset="-122"/>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r>
              <a:rPr>
                <a:sym typeface="+mn-ea"/>
              </a:rPr>
              <a:t>单击此处添加文本</a:t>
            </a:r>
            <a:endParaRPr>
              <a:sym typeface="+mn-ea"/>
            </a:endParaRPr>
          </a:p>
        </p:txBody>
      </p:sp>
      <p:sp>
        <p:nvSpPr>
          <p:cNvPr id="8" name="副标题 4"/>
          <p:cNvSpPr/>
          <p:nvPr>
            <p:ph type="subTitle" idx="3" hasCustomPrompt="1"/>
            <p:custDataLst>
              <p:tags r:id="rId15"/>
            </p:custDataLst>
          </p:nvPr>
        </p:nvSpPr>
        <p:spPr>
          <a:xfrm>
            <a:off x="661038" y="2110789"/>
            <a:ext cx="7485377" cy="439784"/>
          </a:xfrm>
          <a:noFill/>
        </p:spPr>
        <p:txBody>
          <a:bodyPr vert="horz" wrap="square" lIns="90000" tIns="46800" rIns="90000" bIns="46800" rtlCol="0">
            <a:normAutofit/>
          </a:bodyPr>
          <a:lstStyle>
            <a:lvl1pPr marL="0" marR="0" indent="-228600" algn="l" defTabSz="914400" rtl="0" eaLnBrk="1" fontAlgn="auto" latinLnBrk="0" hangingPunct="1">
              <a:lnSpc>
                <a:spcPct val="100000"/>
              </a:lnSpc>
              <a:spcBef>
                <a:spcPts val="0"/>
              </a:spcBef>
              <a:spcAft>
                <a:spcPts val="1000"/>
              </a:spcAft>
              <a:buClrTx/>
              <a:buSzTx/>
              <a:buFontTx/>
              <a:buNone/>
              <a:defRPr kumimoji="0" lang="zh-CN" altLang="en-US" sz="2200" b="1" i="0" u="none" strike="noStrike" kern="1200" cap="none" spc="600" normalizeH="0" baseline="0" noProof="1" dirty="0">
                <a:solidFill>
                  <a:schemeClr val="dk1">
                    <a:lumMod val="85000"/>
                    <a:lumOff val="1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微软雅黑" panose="020B0503020204020204" pitchFamily="34" charset="-122"/>
                <a:ea typeface="微软雅黑" panose="020B0503020204020204" pitchFamily="3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pitchFamily="34" charset="-122"/>
                <a:ea typeface="微软雅黑" panose="020B0503020204020204" pitchFamily="3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pitchFamily="34" charset="-122"/>
                <a:ea typeface="微软雅黑" panose="020B0503020204020204" pitchFamily="3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pitchFamily="34" charset="-122"/>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r>
              <a:rPr>
                <a:sym typeface="+mn-ea"/>
              </a:rPr>
              <a:t>单击此处编辑副标题</a:t>
            </a:r>
            <a:endParaRPr>
              <a:sym typeface="+mn-ea"/>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pic>
        <p:nvPicPr>
          <p:cNvPr id="9" name="图片 8" descr="JY04_背景"/>
          <p:cNvPicPr>
            <a:picLocks noChangeAspect="1"/>
          </p:cNvPicPr>
          <p:nvPr>
            <p:custDataLst>
              <p:tags r:id="rId2"/>
            </p:custDataLst>
          </p:nvPr>
        </p:nvPicPr>
        <p:blipFill>
          <a:blip r:embed="rId3"/>
          <a:stretch>
            <a:fillRect/>
          </a:stretch>
        </p:blipFill>
        <p:spPr>
          <a:xfrm>
            <a:off x="0" y="-318"/>
            <a:ext cx="12192000" cy="6858635"/>
          </a:xfrm>
          <a:prstGeom prst="rect">
            <a:avLst/>
          </a:prstGeom>
        </p:spPr>
      </p:pic>
      <p:pic>
        <p:nvPicPr>
          <p:cNvPr id="8" name="图片 7" descr="JY04_正文页装饰1"/>
          <p:cNvPicPr>
            <a:picLocks noChangeAspect="1"/>
          </p:cNvPicPr>
          <p:nvPr>
            <p:custDataLst>
              <p:tags r:id="rId4"/>
            </p:custDataLst>
          </p:nvPr>
        </p:nvPicPr>
        <p:blipFill>
          <a:blip r:embed="rId5"/>
          <a:stretch>
            <a:fillRect/>
          </a:stretch>
        </p:blipFill>
        <p:spPr>
          <a:xfrm>
            <a:off x="0" y="-5080"/>
            <a:ext cx="511768" cy="6874497"/>
          </a:xfrm>
          <a:prstGeom prst="rect">
            <a:avLst/>
          </a:prstGeom>
        </p:spPr>
      </p:pic>
      <p:pic>
        <p:nvPicPr>
          <p:cNvPr id="7" name="图片 6" descr="JY04_正文页装饰2"/>
          <p:cNvPicPr>
            <a:picLocks noChangeAspect="1"/>
          </p:cNvPicPr>
          <p:nvPr>
            <p:custDataLst>
              <p:tags r:id="rId6"/>
            </p:custDataLst>
          </p:nvPr>
        </p:nvPicPr>
        <p:blipFill>
          <a:blip r:embed="rId7"/>
          <a:stretch>
            <a:fillRect/>
          </a:stretch>
        </p:blipFill>
        <p:spPr>
          <a:xfrm>
            <a:off x="11106733" y="-5080"/>
            <a:ext cx="1085254" cy="1210932"/>
          </a:xfrm>
          <a:prstGeom prst="rect">
            <a:avLst/>
          </a:prstGeom>
        </p:spPr>
      </p:pic>
      <p:sp>
        <p:nvSpPr>
          <p:cNvPr id="2" name="标题 1"/>
          <p:cNvSpPr>
            <a:spLocks noGrp="1"/>
          </p:cNvSpPr>
          <p:nvPr>
            <p:ph type="title"/>
            <p:custDataLst>
              <p:tags r:id="rId8"/>
            </p:custDataLst>
          </p:nvPr>
        </p:nvSpPr>
        <p:spPr>
          <a:xfrm>
            <a:off x="669882" y="443234"/>
            <a:ext cx="10852237" cy="441964"/>
          </a:xfrm>
        </p:spPr>
        <p:txBody>
          <a:bodyPr vert="horz" lIns="90170" tIns="46990" rIns="90170" bIns="46990" rtlCol="0" anchor="ctr" anchorCtr="0">
            <a:no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9"/>
            </p:custDataLst>
          </p:nvPr>
        </p:nvSpPr>
        <p:spPr>
          <a:xfrm>
            <a:off x="669882" y="952508"/>
            <a:ext cx="10852237"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10"/>
            </p:custDataLst>
          </p:nvPr>
        </p:nvSpPr>
        <p:spPr/>
        <p:txBody>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11"/>
            </p:custDataLst>
          </p:nvPr>
        </p:nvSpPr>
        <p:spPr/>
        <p:txBody>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endParaRPr lang="zh-CN" altLang="en-US"/>
          </a:p>
        </p:txBody>
      </p:sp>
      <p:sp>
        <p:nvSpPr>
          <p:cNvPr id="6" name="灯片编号占位符 5"/>
          <p:cNvSpPr>
            <a:spLocks noGrp="1"/>
          </p:cNvSpPr>
          <p:nvPr>
            <p:ph type="sldNum" sz="quarter" idx="12"/>
            <p:custDataLst>
              <p:tags r:id="rId12"/>
            </p:custDataLst>
          </p:nvPr>
        </p:nvSpPr>
        <p:spPr/>
        <p:txBody>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pic>
        <p:nvPicPr>
          <p:cNvPr id="3" name="图片 2" descr="JY04_背景"/>
          <p:cNvPicPr>
            <a:picLocks noChangeAspect="1"/>
          </p:cNvPicPr>
          <p:nvPr>
            <p:custDataLst>
              <p:tags r:id="rId2"/>
            </p:custDataLst>
          </p:nvPr>
        </p:nvPicPr>
        <p:blipFill>
          <a:blip r:embed="rId3"/>
          <a:stretch>
            <a:fillRect/>
          </a:stretch>
        </p:blipFill>
        <p:spPr>
          <a:xfrm>
            <a:off x="0" y="-635"/>
            <a:ext cx="12192000" cy="6858318"/>
          </a:xfrm>
          <a:prstGeom prst="rect">
            <a:avLst/>
          </a:prstGeom>
        </p:spPr>
      </p:pic>
      <p:pic>
        <p:nvPicPr>
          <p:cNvPr id="2" name="图片 1" descr="JY04_章节页装饰"/>
          <p:cNvPicPr>
            <a:picLocks noChangeAspect="1"/>
          </p:cNvPicPr>
          <p:nvPr>
            <p:custDataLst>
              <p:tags r:id="rId4"/>
            </p:custDataLst>
          </p:nvPr>
        </p:nvPicPr>
        <p:blipFill>
          <a:blip r:embed="rId5"/>
          <a:stretch>
            <a:fillRect/>
          </a:stretch>
        </p:blipFill>
        <p:spPr>
          <a:xfrm>
            <a:off x="5704811" y="2779395"/>
            <a:ext cx="6487189" cy="4078605"/>
          </a:xfrm>
          <a:prstGeom prst="rect">
            <a:avLst/>
          </a:prstGeom>
        </p:spPr>
      </p:pic>
      <p:sp>
        <p:nvSpPr>
          <p:cNvPr id="4" name="日期占位符 3"/>
          <p:cNvSpPr>
            <a:spLocks noGrp="1"/>
          </p:cNvSpPr>
          <p:nvPr>
            <p:ph type="dt" sz="half" idx="10"/>
            <p:custDataLst>
              <p:tags r:id="rId6"/>
            </p:custDataLst>
          </p:nvPr>
        </p:nvSpPr>
        <p:spPr/>
        <p:txBody>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7"/>
            </p:custDataLst>
          </p:nvPr>
        </p:nvSpPr>
        <p:spPr/>
        <p:txBody>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endParaRPr lang="zh-CN" altLang="en-US"/>
          </a:p>
        </p:txBody>
      </p:sp>
      <p:sp>
        <p:nvSpPr>
          <p:cNvPr id="6" name="灯片编号占位符 5"/>
          <p:cNvSpPr>
            <a:spLocks noGrp="1"/>
          </p:cNvSpPr>
          <p:nvPr>
            <p:ph type="sldNum" sz="quarter" idx="12"/>
            <p:custDataLst>
              <p:tags r:id="rId8"/>
            </p:custDataLst>
          </p:nvPr>
        </p:nvSpPr>
        <p:spPr/>
        <p:txBody>
          <a:bodyPr/>
          <a:lstStyle>
            <a:lvl1pPr>
              <a:defRPr>
                <a:solidFill>
                  <a:schemeClr val="dk1">
                    <a:tint val="75000"/>
                    <a:lumMod val="85000"/>
                    <a:lumOff val="1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pic>
        <p:nvPicPr>
          <p:cNvPr id="10" name="图片 9" descr="JY04_背景"/>
          <p:cNvPicPr>
            <a:picLocks noChangeAspect="1"/>
          </p:cNvPicPr>
          <p:nvPr>
            <p:custDataLst>
              <p:tags r:id="rId2"/>
            </p:custDataLst>
          </p:nvPr>
        </p:nvPicPr>
        <p:blipFill>
          <a:blip r:embed="rId3"/>
          <a:stretch>
            <a:fillRect/>
          </a:stretch>
        </p:blipFill>
        <p:spPr>
          <a:xfrm>
            <a:off x="0" y="-318"/>
            <a:ext cx="12192000" cy="6858635"/>
          </a:xfrm>
          <a:prstGeom prst="rect">
            <a:avLst/>
          </a:prstGeom>
        </p:spPr>
      </p:pic>
      <p:pic>
        <p:nvPicPr>
          <p:cNvPr id="9" name="图片 8" descr="JY04_正文页装饰1"/>
          <p:cNvPicPr>
            <a:picLocks noChangeAspect="1"/>
          </p:cNvPicPr>
          <p:nvPr>
            <p:custDataLst>
              <p:tags r:id="rId4"/>
            </p:custDataLst>
          </p:nvPr>
        </p:nvPicPr>
        <p:blipFill>
          <a:blip r:embed="rId5"/>
          <a:stretch>
            <a:fillRect/>
          </a:stretch>
        </p:blipFill>
        <p:spPr>
          <a:xfrm>
            <a:off x="0" y="-5080"/>
            <a:ext cx="511768" cy="6874497"/>
          </a:xfrm>
          <a:prstGeom prst="rect">
            <a:avLst/>
          </a:prstGeom>
        </p:spPr>
      </p:pic>
      <p:pic>
        <p:nvPicPr>
          <p:cNvPr id="8" name="图片 7" descr="JY04_正文页装饰2"/>
          <p:cNvPicPr>
            <a:picLocks noChangeAspect="1"/>
          </p:cNvPicPr>
          <p:nvPr>
            <p:custDataLst>
              <p:tags r:id="rId6"/>
            </p:custDataLst>
          </p:nvPr>
        </p:nvPicPr>
        <p:blipFill>
          <a:blip r:embed="rId7"/>
          <a:stretch>
            <a:fillRect/>
          </a:stretch>
        </p:blipFill>
        <p:spPr>
          <a:xfrm>
            <a:off x="11106733" y="-5080"/>
            <a:ext cx="1085254" cy="1210932"/>
          </a:xfrm>
          <a:prstGeom prst="rect">
            <a:avLst/>
          </a:prstGeom>
        </p:spPr>
      </p:pic>
      <p:sp>
        <p:nvSpPr>
          <p:cNvPr id="2" name="标题 1"/>
          <p:cNvSpPr>
            <a:spLocks noGrp="1"/>
          </p:cNvSpPr>
          <p:nvPr>
            <p:ph type="title"/>
            <p:custDataLst>
              <p:tags r:id="rId8"/>
            </p:custDataLst>
          </p:nvPr>
        </p:nvSpPr>
        <p:spPr>
          <a:xfrm>
            <a:off x="669882"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custDataLst>
              <p:tags r:id="rId9"/>
            </p:custDataLst>
          </p:nvPr>
        </p:nvSpPr>
        <p:spPr>
          <a:xfrm>
            <a:off x="669930" y="952508"/>
            <a:ext cx="5283242"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custDataLst>
              <p:tags r:id="rId10"/>
            </p:custDataLst>
          </p:nvPr>
        </p:nvSpPr>
        <p:spPr>
          <a:xfrm>
            <a:off x="6238877" y="952508"/>
            <a:ext cx="5283242" cy="5388907"/>
          </a:xfrm>
        </p:spPr>
        <p:txBody>
          <a:bodyPr lIns="90170" tIns="46990" rIns="90170" bIns="46990">
            <a:normAutofit/>
          </a:bodyPr>
          <a:lstStyle>
            <a:lvl1pPr eaLnBrk="1" fontAlgn="auto" latinLnBrk="0" hangingPunct="1">
              <a:defRPr sz="1600">
                <a:solidFill>
                  <a:schemeClr val="tx1"/>
                </a:solidFill>
                <a:latin typeface="Arial" panose="020B0604020202020204" pitchFamily="34" charset="0"/>
                <a:ea typeface="微软雅黑" panose="020B0503020204020204" pitchFamily="34" charset="-122"/>
              </a:defRPr>
            </a:lvl1pPr>
            <a:lvl2pPr eaLnBrk="1" fontAlgn="auto" latinLnBrk="0" hangingPunct="1">
              <a:defRPr sz="1600">
                <a:solidFill>
                  <a:schemeClr val="tx1"/>
                </a:solidFill>
                <a:latin typeface="Arial" panose="020B0604020202020204" pitchFamily="34" charset="0"/>
                <a:ea typeface="微软雅黑" panose="020B0503020204020204" pitchFamily="34" charset="-122"/>
              </a:defRPr>
            </a:lvl2pPr>
            <a:lvl3pPr eaLnBrk="1" fontAlgn="auto" latinLnBrk="0" hangingPunct="1">
              <a:defRPr sz="1600">
                <a:solidFill>
                  <a:schemeClr val="tx1"/>
                </a:solidFill>
                <a:latin typeface="Arial" panose="020B0604020202020204" pitchFamily="34" charset="0"/>
                <a:ea typeface="微软雅黑" panose="020B0503020204020204" pitchFamily="34" charset="-122"/>
              </a:defRPr>
            </a:lvl3pPr>
            <a:lvl4pPr eaLnBrk="1" fontAlgn="auto" latinLnBrk="0" hangingPunct="1">
              <a:defRPr sz="1600">
                <a:solidFill>
                  <a:schemeClr val="tx1"/>
                </a:solidFill>
                <a:latin typeface="Arial" panose="020B0604020202020204" pitchFamily="34" charset="0"/>
                <a:ea typeface="微软雅黑" panose="020B0503020204020204" pitchFamily="34" charset="-122"/>
              </a:defRPr>
            </a:lvl4pPr>
            <a:lvl5pPr eaLnBrk="1" fontAlgn="auto" latinLnBrk="0" hangingPunct="1">
              <a:defRPr sz="160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11"/>
            </p:custDataLst>
          </p:nvPr>
        </p:nvSpPr>
        <p:spPr/>
        <p:txBody>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12"/>
            </p:custDataLst>
          </p:nvPr>
        </p:nvSpPr>
        <p:spPr/>
        <p:txBody>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endParaRPr lang="zh-CN" altLang="en-US"/>
          </a:p>
        </p:txBody>
      </p:sp>
      <p:sp>
        <p:nvSpPr>
          <p:cNvPr id="7" name="灯片编号占位符 6"/>
          <p:cNvSpPr>
            <a:spLocks noGrp="1"/>
          </p:cNvSpPr>
          <p:nvPr>
            <p:ph type="sldNum" sz="quarter" idx="12"/>
            <p:custDataLst>
              <p:tags r:id="rId13"/>
            </p:custDataLst>
          </p:nvPr>
        </p:nvSpPr>
        <p:spPr/>
        <p:txBody>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pic>
        <p:nvPicPr>
          <p:cNvPr id="12" name="图片 11" descr="JY04_背景"/>
          <p:cNvPicPr>
            <a:picLocks noChangeAspect="1"/>
          </p:cNvPicPr>
          <p:nvPr>
            <p:custDataLst>
              <p:tags r:id="rId2"/>
            </p:custDataLst>
          </p:nvPr>
        </p:nvPicPr>
        <p:blipFill>
          <a:blip r:embed="rId3"/>
          <a:stretch>
            <a:fillRect/>
          </a:stretch>
        </p:blipFill>
        <p:spPr>
          <a:xfrm>
            <a:off x="0" y="-318"/>
            <a:ext cx="12192000" cy="6858635"/>
          </a:xfrm>
          <a:prstGeom prst="rect">
            <a:avLst/>
          </a:prstGeom>
        </p:spPr>
      </p:pic>
      <p:pic>
        <p:nvPicPr>
          <p:cNvPr id="11" name="图片 10" descr="JY04_正文页装饰1"/>
          <p:cNvPicPr>
            <a:picLocks noChangeAspect="1"/>
          </p:cNvPicPr>
          <p:nvPr>
            <p:custDataLst>
              <p:tags r:id="rId4"/>
            </p:custDataLst>
          </p:nvPr>
        </p:nvPicPr>
        <p:blipFill>
          <a:blip r:embed="rId5"/>
          <a:stretch>
            <a:fillRect/>
          </a:stretch>
        </p:blipFill>
        <p:spPr>
          <a:xfrm>
            <a:off x="0" y="-5080"/>
            <a:ext cx="511768" cy="6874497"/>
          </a:xfrm>
          <a:prstGeom prst="rect">
            <a:avLst/>
          </a:prstGeom>
        </p:spPr>
      </p:pic>
      <p:pic>
        <p:nvPicPr>
          <p:cNvPr id="10" name="图片 9" descr="JY04_正文页装饰2"/>
          <p:cNvPicPr>
            <a:picLocks noChangeAspect="1"/>
          </p:cNvPicPr>
          <p:nvPr>
            <p:custDataLst>
              <p:tags r:id="rId6"/>
            </p:custDataLst>
          </p:nvPr>
        </p:nvPicPr>
        <p:blipFill>
          <a:blip r:embed="rId7"/>
          <a:stretch>
            <a:fillRect/>
          </a:stretch>
        </p:blipFill>
        <p:spPr>
          <a:xfrm>
            <a:off x="11106733" y="-5080"/>
            <a:ext cx="1085254" cy="1210932"/>
          </a:xfrm>
          <a:prstGeom prst="rect">
            <a:avLst/>
          </a:prstGeom>
        </p:spPr>
      </p:pic>
      <p:sp>
        <p:nvSpPr>
          <p:cNvPr id="2" name="标题 1"/>
          <p:cNvSpPr>
            <a:spLocks noGrp="1"/>
          </p:cNvSpPr>
          <p:nvPr>
            <p:ph type="title"/>
            <p:custDataLst>
              <p:tags r:id="rId8"/>
            </p:custDataLst>
          </p:nvPr>
        </p:nvSpPr>
        <p:spPr>
          <a:xfrm>
            <a:off x="669882"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9"/>
            </p:custDataLst>
          </p:nvPr>
        </p:nvSpPr>
        <p:spPr>
          <a:xfrm>
            <a:off x="669930" y="952508"/>
            <a:ext cx="5283242" cy="381003"/>
          </a:xfrm>
        </p:spPr>
        <p:txBody>
          <a:bodyPr lIns="90170" tIns="46990" rIns="90170" bIns="46990" anchor="ctr" anchorCtr="0">
            <a:noAutofit/>
          </a:bodyPr>
          <a:lstStyle>
            <a:lvl1pPr marL="0" indent="0" eaLnBrk="1" fontAlgn="auto" latinLnBrk="0" hangingPunct="1">
              <a:lnSpc>
                <a:spcPct val="100000"/>
              </a:lnSpc>
              <a:spcAft>
                <a:spcPts val="0"/>
              </a:spcAft>
              <a:buNone/>
              <a:defRPr sz="2000" b="0" u="none" strike="noStrike" kern="1200" cap="none" spc="200" normalizeH="0" baseline="0">
                <a:solidFill>
                  <a:schemeClr val="tx1"/>
                </a:solidFill>
                <a:uFillTx/>
                <a:latin typeface="Arial" panose="020B0604020202020204" pitchFamily="34" charset="0"/>
                <a:ea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10"/>
            </p:custDataLst>
          </p:nvPr>
        </p:nvSpPr>
        <p:spPr>
          <a:xfrm>
            <a:off x="669925" y="1406525"/>
            <a:ext cx="5283200" cy="4934752"/>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11"/>
            </p:custDataLst>
          </p:nvPr>
        </p:nvSpPr>
        <p:spPr>
          <a:xfrm>
            <a:off x="6235750" y="952508"/>
            <a:ext cx="5283242" cy="381003"/>
          </a:xfrm>
        </p:spPr>
        <p:txBody>
          <a:bodyPr vert="horz" lIns="90170" tIns="46990" rIns="90170" bIns="46990" rtlCol="0" anchor="ctr" anchorCtr="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0" i="0" u="none" strike="noStrike" kern="1200" cap="none" spc="20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12"/>
            </p:custDataLst>
          </p:nvPr>
        </p:nvSpPr>
        <p:spPr>
          <a:xfrm>
            <a:off x="6235750" y="1406525"/>
            <a:ext cx="5283242" cy="4934752"/>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13"/>
            </p:custDataLst>
          </p:nvPr>
        </p:nvSpPr>
        <p:spPr/>
        <p:txBody>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14"/>
            </p:custDataLst>
          </p:nvPr>
        </p:nvSpPr>
        <p:spPr/>
        <p:txBody>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endParaRPr lang="zh-CN" altLang="en-US"/>
          </a:p>
        </p:txBody>
      </p:sp>
      <p:sp>
        <p:nvSpPr>
          <p:cNvPr id="9" name="灯片编号占位符 8"/>
          <p:cNvSpPr>
            <a:spLocks noGrp="1"/>
          </p:cNvSpPr>
          <p:nvPr>
            <p:ph type="sldNum" sz="quarter" idx="12"/>
            <p:custDataLst>
              <p:tags r:id="rId15"/>
            </p:custDataLst>
          </p:nvPr>
        </p:nvSpPr>
        <p:spPr/>
        <p:txBody>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pic>
        <p:nvPicPr>
          <p:cNvPr id="8" name="图片 7" descr="JY04_背景"/>
          <p:cNvPicPr>
            <a:picLocks noChangeAspect="1"/>
          </p:cNvPicPr>
          <p:nvPr>
            <p:custDataLst>
              <p:tags r:id="rId2"/>
            </p:custDataLst>
          </p:nvPr>
        </p:nvPicPr>
        <p:blipFill>
          <a:blip r:embed="rId3"/>
          <a:stretch>
            <a:fillRect/>
          </a:stretch>
        </p:blipFill>
        <p:spPr>
          <a:xfrm>
            <a:off x="0" y="-318"/>
            <a:ext cx="12192000" cy="6858635"/>
          </a:xfrm>
          <a:prstGeom prst="rect">
            <a:avLst/>
          </a:prstGeom>
        </p:spPr>
      </p:pic>
      <p:pic>
        <p:nvPicPr>
          <p:cNvPr id="7" name="图片 6" descr="JY04_目录页装饰1"/>
          <p:cNvPicPr>
            <a:picLocks noChangeAspect="1"/>
          </p:cNvPicPr>
          <p:nvPr>
            <p:custDataLst>
              <p:tags r:id="rId4"/>
            </p:custDataLst>
          </p:nvPr>
        </p:nvPicPr>
        <p:blipFill>
          <a:blip r:embed="rId5"/>
          <a:stretch>
            <a:fillRect/>
          </a:stretch>
        </p:blipFill>
        <p:spPr>
          <a:xfrm>
            <a:off x="0" y="5388868"/>
            <a:ext cx="2132952" cy="1469132"/>
          </a:xfrm>
          <a:prstGeom prst="rect">
            <a:avLst/>
          </a:prstGeom>
        </p:spPr>
      </p:pic>
      <p:pic>
        <p:nvPicPr>
          <p:cNvPr id="6" name="图片 5" descr="JY04_目录页装饰2"/>
          <p:cNvPicPr>
            <a:picLocks noChangeAspect="1"/>
          </p:cNvPicPr>
          <p:nvPr>
            <p:custDataLst>
              <p:tags r:id="rId6"/>
            </p:custDataLst>
          </p:nvPr>
        </p:nvPicPr>
        <p:blipFill>
          <a:blip r:embed="rId7"/>
          <a:stretch>
            <a:fillRect/>
          </a:stretch>
        </p:blipFill>
        <p:spPr>
          <a:xfrm>
            <a:off x="7445375" y="0"/>
            <a:ext cx="4746625" cy="4411480"/>
          </a:xfrm>
          <a:prstGeom prst="rect">
            <a:avLst/>
          </a:prstGeom>
        </p:spPr>
      </p:pic>
      <p:sp>
        <p:nvSpPr>
          <p:cNvPr id="2" name="标题 1"/>
          <p:cNvSpPr>
            <a:spLocks noGrp="1"/>
          </p:cNvSpPr>
          <p:nvPr>
            <p:ph type="title"/>
            <p:custDataLst>
              <p:tags r:id="rId8"/>
            </p:custDataLst>
          </p:nvPr>
        </p:nvSpPr>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9"/>
            </p:custDataLst>
          </p:nvPr>
        </p:nvSpPr>
        <p:spPr/>
        <p:txBody>
          <a:bodyPr/>
          <a:lstStyle>
            <a:lvl1pPr>
              <a:defRPr>
                <a:solidFill>
                  <a:schemeClr val="dk1">
                    <a:tint val="75000"/>
                    <a:lumMod val="85000"/>
                    <a:lumOff val="1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0"/>
            </p:custDataLst>
          </p:nvPr>
        </p:nvSpPr>
        <p:spPr/>
        <p:txBody>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endParaRPr lang="zh-CN" altLang="en-US"/>
          </a:p>
        </p:txBody>
      </p:sp>
      <p:sp>
        <p:nvSpPr>
          <p:cNvPr id="5" name="灯片编号占位符 4"/>
          <p:cNvSpPr>
            <a:spLocks noGrp="1"/>
          </p:cNvSpPr>
          <p:nvPr>
            <p:ph type="sldNum" sz="quarter" idx="12"/>
            <p:custDataLst>
              <p:tags r:id="rId11"/>
            </p:custDataLst>
          </p:nvPr>
        </p:nvSpPr>
        <p:spPr/>
        <p:txBody>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endParaRPr lang="zh-CN" altLang="en-US"/>
          </a:p>
        </p:txBody>
      </p:sp>
      <p:sp>
        <p:nvSpPr>
          <p:cNvPr id="4" name="灯片编号占位符 3"/>
          <p:cNvSpPr>
            <a:spLocks noGrp="1"/>
          </p:cNvSpPr>
          <p:nvPr>
            <p:ph type="sldNum" sz="quarter" idx="12"/>
            <p:custDataLst>
              <p:tags r:id="rId4"/>
            </p:custDataLst>
          </p:nvPr>
        </p:nvSpPr>
        <p:spPr/>
        <p:txBody>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pic>
        <p:nvPicPr>
          <p:cNvPr id="10" name="图片 9" descr="JY04_背景"/>
          <p:cNvPicPr>
            <a:picLocks noChangeAspect="1"/>
          </p:cNvPicPr>
          <p:nvPr>
            <p:custDataLst>
              <p:tags r:id="rId2"/>
            </p:custDataLst>
          </p:nvPr>
        </p:nvPicPr>
        <p:blipFill>
          <a:blip r:embed="rId3"/>
          <a:stretch>
            <a:fillRect/>
          </a:stretch>
        </p:blipFill>
        <p:spPr>
          <a:xfrm>
            <a:off x="0" y="-318"/>
            <a:ext cx="12192000" cy="6858635"/>
          </a:xfrm>
          <a:prstGeom prst="rect">
            <a:avLst/>
          </a:prstGeom>
        </p:spPr>
      </p:pic>
      <p:pic>
        <p:nvPicPr>
          <p:cNvPr id="9" name="图片 8" descr="JY04_正文页装饰1"/>
          <p:cNvPicPr>
            <a:picLocks noChangeAspect="1"/>
          </p:cNvPicPr>
          <p:nvPr>
            <p:custDataLst>
              <p:tags r:id="rId4"/>
            </p:custDataLst>
          </p:nvPr>
        </p:nvPicPr>
        <p:blipFill>
          <a:blip r:embed="rId5"/>
          <a:stretch>
            <a:fillRect/>
          </a:stretch>
        </p:blipFill>
        <p:spPr>
          <a:xfrm>
            <a:off x="0" y="-5080"/>
            <a:ext cx="511768" cy="6874497"/>
          </a:xfrm>
          <a:prstGeom prst="rect">
            <a:avLst/>
          </a:prstGeom>
        </p:spPr>
      </p:pic>
      <p:pic>
        <p:nvPicPr>
          <p:cNvPr id="8" name="图片 7" descr="JY04_正文页装饰2"/>
          <p:cNvPicPr>
            <a:picLocks noChangeAspect="1"/>
          </p:cNvPicPr>
          <p:nvPr>
            <p:custDataLst>
              <p:tags r:id="rId6"/>
            </p:custDataLst>
          </p:nvPr>
        </p:nvPicPr>
        <p:blipFill>
          <a:blip r:embed="rId7"/>
          <a:stretch>
            <a:fillRect/>
          </a:stretch>
        </p:blipFill>
        <p:spPr>
          <a:xfrm>
            <a:off x="11106733" y="-5080"/>
            <a:ext cx="1085254" cy="1210932"/>
          </a:xfrm>
          <a:prstGeom prst="rect">
            <a:avLst/>
          </a:prstGeom>
        </p:spPr>
      </p:pic>
      <p:sp>
        <p:nvSpPr>
          <p:cNvPr id="2" name="标题 1"/>
          <p:cNvSpPr>
            <a:spLocks noGrp="1"/>
          </p:cNvSpPr>
          <p:nvPr>
            <p:ph type="title"/>
            <p:custDataLst>
              <p:tags r:id="rId8"/>
            </p:custDataLst>
          </p:nvPr>
        </p:nvSpPr>
        <p:spPr>
          <a:xfrm>
            <a:off x="669930"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图片占位符 2"/>
          <p:cNvSpPr>
            <a:spLocks noGrp="1"/>
          </p:cNvSpPr>
          <p:nvPr>
            <p:ph type="pic" idx="1"/>
            <p:custDataLst>
              <p:tags r:id="rId9"/>
            </p:custDataLst>
          </p:nvPr>
        </p:nvSpPr>
        <p:spPr>
          <a:xfrm>
            <a:off x="669930" y="952508"/>
            <a:ext cx="5283242" cy="5388907"/>
          </a:xfrm>
        </p:spPr>
        <p:txBody>
          <a:bodyPr vert="horz" lIns="90170" tIns="46990" rIns="90170" bIns="4699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solidFill>
                <a:uFillTx/>
                <a:latin typeface="Arial" panose="020B0604020202020204" pitchFamily="34" charset="0"/>
                <a:ea typeface="汉仪文黑-55简"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10"/>
            </p:custDataLst>
          </p:nvPr>
        </p:nvSpPr>
        <p:spPr>
          <a:xfrm>
            <a:off x="6238925" y="952508"/>
            <a:ext cx="5283242"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11"/>
            </p:custDataLst>
          </p:nvPr>
        </p:nvSpPr>
        <p:spPr/>
        <p:txBody>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12"/>
            </p:custDataLst>
          </p:nvPr>
        </p:nvSpPr>
        <p:spPr/>
        <p:txBody>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p>
        </p:txBody>
      </p:sp>
      <p:sp>
        <p:nvSpPr>
          <p:cNvPr id="7" name="灯片编号占位符 6"/>
          <p:cNvSpPr>
            <a:spLocks noGrp="1"/>
          </p:cNvSpPr>
          <p:nvPr>
            <p:ph type="sldNum" sz="quarter" idx="12"/>
            <p:custDataLst>
              <p:tags r:id="rId13"/>
            </p:custDataLst>
          </p:nvPr>
        </p:nvSpPr>
        <p:spPr/>
        <p:txBody>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FABC47A4-756D-490B-A52F-7D9E2C9FC05F}"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7EA31360-4846-4F13-94FF-13CC0CAFA3BA}"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D807998-1738-47A5-80D3-F0ABC8FE4D34}" type="slidenum">
              <a:rPr lang="zh-CN" altLang="en-US" smtClean="0"/>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pic>
        <p:nvPicPr>
          <p:cNvPr id="9" name="图片 8" descr="JY04_背景"/>
          <p:cNvPicPr>
            <a:picLocks noChangeAspect="1"/>
          </p:cNvPicPr>
          <p:nvPr>
            <p:custDataLst>
              <p:tags r:id="rId2"/>
            </p:custDataLst>
          </p:nvPr>
        </p:nvPicPr>
        <p:blipFill>
          <a:blip r:embed="rId3"/>
          <a:stretch>
            <a:fillRect/>
          </a:stretch>
        </p:blipFill>
        <p:spPr>
          <a:xfrm>
            <a:off x="0" y="-318"/>
            <a:ext cx="12192000" cy="6858635"/>
          </a:xfrm>
          <a:prstGeom prst="rect">
            <a:avLst/>
          </a:prstGeom>
        </p:spPr>
      </p:pic>
      <p:pic>
        <p:nvPicPr>
          <p:cNvPr id="8" name="图片 7" descr="JY04_正文页装饰1"/>
          <p:cNvPicPr>
            <a:picLocks noChangeAspect="1"/>
          </p:cNvPicPr>
          <p:nvPr>
            <p:custDataLst>
              <p:tags r:id="rId4"/>
            </p:custDataLst>
          </p:nvPr>
        </p:nvPicPr>
        <p:blipFill>
          <a:blip r:embed="rId5"/>
          <a:stretch>
            <a:fillRect/>
          </a:stretch>
        </p:blipFill>
        <p:spPr>
          <a:xfrm>
            <a:off x="0" y="-5080"/>
            <a:ext cx="511768" cy="6874497"/>
          </a:xfrm>
          <a:prstGeom prst="rect">
            <a:avLst/>
          </a:prstGeom>
        </p:spPr>
      </p:pic>
      <p:pic>
        <p:nvPicPr>
          <p:cNvPr id="7" name="图片 6" descr="JY04_正文页装饰2"/>
          <p:cNvPicPr>
            <a:picLocks noChangeAspect="1"/>
          </p:cNvPicPr>
          <p:nvPr>
            <p:custDataLst>
              <p:tags r:id="rId6"/>
            </p:custDataLst>
          </p:nvPr>
        </p:nvPicPr>
        <p:blipFill>
          <a:blip r:embed="rId7"/>
          <a:stretch>
            <a:fillRect/>
          </a:stretch>
        </p:blipFill>
        <p:spPr>
          <a:xfrm>
            <a:off x="11106733" y="-5080"/>
            <a:ext cx="1085254" cy="1210932"/>
          </a:xfrm>
          <a:prstGeom prst="rect">
            <a:avLst/>
          </a:prstGeom>
        </p:spPr>
      </p:pic>
      <p:sp>
        <p:nvSpPr>
          <p:cNvPr id="2" name="竖排标题 1"/>
          <p:cNvSpPr>
            <a:spLocks noGrp="1"/>
          </p:cNvSpPr>
          <p:nvPr>
            <p:ph type="title" orient="vert"/>
            <p:custDataLst>
              <p:tags r:id="rId8"/>
            </p:custDataLst>
          </p:nvPr>
        </p:nvSpPr>
        <p:spPr>
          <a:xfrm>
            <a:off x="10571135" y="952508"/>
            <a:ext cx="950984" cy="5388907"/>
          </a:xfrm>
        </p:spPr>
        <p:txBody>
          <a:bodyPr vert="eaVert" lIns="90170" tIns="46990" rIns="90170" bIns="46990" rtlCol="0" anchor="ctr" anchorCtr="0">
            <a:noAutofit/>
          </a:bodyPr>
          <a:lstStyle>
            <a:lvl1pPr marL="0" marR="0" lvl="0" algn="l" defTabSz="914400" rtl="0" eaLnBrk="1" fontAlgn="auto" latinLnBrk="0" hangingPunct="1">
              <a:lnSpc>
                <a:spcPct val="100000"/>
              </a:lnSpc>
              <a:spcAft>
                <a:spcPts val="0"/>
              </a:spcAft>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custDataLst>
              <p:tags r:id="rId9"/>
            </p:custDataLst>
          </p:nvPr>
        </p:nvSpPr>
        <p:spPr>
          <a:xfrm>
            <a:off x="669925" y="952500"/>
            <a:ext cx="9828101" cy="5388907"/>
          </a:xfrm>
        </p:spPr>
        <p:txBody>
          <a:bodyPr vert="eaVert"/>
          <a:lstStyle>
            <a:lvl1pPr indent="0" eaLnBrk="1" fontAlgn="auto" latinLnBrk="0" hangingPunct="1">
              <a:defRPr>
                <a:solidFill>
                  <a:schemeClr val="tx1"/>
                </a:solidFill>
                <a:latin typeface="Arial" panose="020B0604020202020204" pitchFamily="34" charset="0"/>
                <a:ea typeface="微软雅黑" panose="020B0503020204020204" pitchFamily="34" charset="-122"/>
              </a:defRPr>
            </a:lvl1pPr>
            <a:lvl2pPr indent="0" eaLnBrk="1" fontAlgn="auto" latinLnBrk="0" hangingPunct="1">
              <a:defRPr>
                <a:solidFill>
                  <a:schemeClr val="tx1"/>
                </a:solidFill>
                <a:latin typeface="Arial" panose="020B0604020202020204" pitchFamily="34" charset="0"/>
                <a:ea typeface="微软雅黑" panose="020B0503020204020204" pitchFamily="34" charset="-122"/>
              </a:defRPr>
            </a:lvl2pPr>
            <a:lvl3pPr indent="0" eaLnBrk="1" fontAlgn="auto" latinLnBrk="0" hangingPunct="1">
              <a:defRPr>
                <a:solidFill>
                  <a:schemeClr val="tx1"/>
                </a:solidFill>
                <a:latin typeface="Arial" panose="020B0604020202020204" pitchFamily="34" charset="0"/>
                <a:ea typeface="微软雅黑" panose="020B0503020204020204" pitchFamily="34" charset="-122"/>
              </a:defRPr>
            </a:lvl3pPr>
            <a:lvl4pPr indent="0" eaLnBrk="1" fontAlgn="auto" latinLnBrk="0" hangingPunct="1">
              <a:defRPr>
                <a:solidFill>
                  <a:schemeClr val="tx1"/>
                </a:solidFill>
                <a:latin typeface="Arial" panose="020B0604020202020204" pitchFamily="34" charset="0"/>
                <a:ea typeface="微软雅黑" panose="020B0503020204020204" pitchFamily="34" charset="-122"/>
              </a:defRPr>
            </a:lvl4pPr>
            <a:lvl5pPr indent="0" eaLnBrk="1" fontAlgn="auto" latinLnBrk="0" hangingPunct="1">
              <a:defRPr>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10"/>
            </p:custDataLst>
          </p:nvPr>
        </p:nvSpPr>
        <p:spPr/>
        <p:txBody>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11"/>
            </p:custDataLst>
          </p:nvPr>
        </p:nvSpPr>
        <p:spPr/>
        <p:txBody>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endParaRPr lang="zh-CN" altLang="en-US"/>
          </a:p>
        </p:txBody>
      </p:sp>
      <p:sp>
        <p:nvSpPr>
          <p:cNvPr id="6" name="灯片编号占位符 5"/>
          <p:cNvSpPr>
            <a:spLocks noGrp="1"/>
          </p:cNvSpPr>
          <p:nvPr>
            <p:ph type="sldNum" sz="quarter" idx="12"/>
            <p:custDataLst>
              <p:tags r:id="rId12"/>
            </p:custDataLst>
          </p:nvPr>
        </p:nvSpPr>
        <p:spPr/>
        <p:txBody>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pic>
        <p:nvPicPr>
          <p:cNvPr id="8" name="图片 7" descr="JY04_背景"/>
          <p:cNvPicPr>
            <a:picLocks noChangeAspect="1"/>
          </p:cNvPicPr>
          <p:nvPr>
            <p:custDataLst>
              <p:tags r:id="rId2"/>
            </p:custDataLst>
          </p:nvPr>
        </p:nvPicPr>
        <p:blipFill>
          <a:blip r:embed="rId3"/>
          <a:stretch>
            <a:fillRect/>
          </a:stretch>
        </p:blipFill>
        <p:spPr>
          <a:xfrm>
            <a:off x="0" y="-318"/>
            <a:ext cx="12192000" cy="6858635"/>
          </a:xfrm>
          <a:prstGeom prst="rect">
            <a:avLst/>
          </a:prstGeom>
        </p:spPr>
      </p:pic>
      <p:pic>
        <p:nvPicPr>
          <p:cNvPr id="6" name="图片 5" descr="JY04_正文页装饰1"/>
          <p:cNvPicPr>
            <a:picLocks noChangeAspect="1"/>
          </p:cNvPicPr>
          <p:nvPr>
            <p:custDataLst>
              <p:tags r:id="rId4"/>
            </p:custDataLst>
          </p:nvPr>
        </p:nvPicPr>
        <p:blipFill>
          <a:blip r:embed="rId5"/>
          <a:stretch>
            <a:fillRect/>
          </a:stretch>
        </p:blipFill>
        <p:spPr>
          <a:xfrm>
            <a:off x="0" y="-5080"/>
            <a:ext cx="511768" cy="6874497"/>
          </a:xfrm>
          <a:prstGeom prst="rect">
            <a:avLst/>
          </a:prstGeom>
        </p:spPr>
      </p:pic>
      <p:pic>
        <p:nvPicPr>
          <p:cNvPr id="2" name="图片 1" descr="JY04_正文页装饰2"/>
          <p:cNvPicPr>
            <a:picLocks noChangeAspect="1"/>
          </p:cNvPicPr>
          <p:nvPr>
            <p:custDataLst>
              <p:tags r:id="rId6"/>
            </p:custDataLst>
          </p:nvPr>
        </p:nvPicPr>
        <p:blipFill>
          <a:blip r:embed="rId7"/>
          <a:stretch>
            <a:fillRect/>
          </a:stretch>
        </p:blipFill>
        <p:spPr>
          <a:xfrm>
            <a:off x="11106733" y="-5080"/>
            <a:ext cx="1085254" cy="1210932"/>
          </a:xfrm>
          <a:prstGeom prst="rect">
            <a:avLst/>
          </a:prstGeom>
        </p:spPr>
      </p:pic>
      <p:sp>
        <p:nvSpPr>
          <p:cNvPr id="3" name="日期占位符 2"/>
          <p:cNvSpPr>
            <a:spLocks noGrp="1"/>
          </p:cNvSpPr>
          <p:nvPr>
            <p:ph type="dt" sz="half" idx="10"/>
            <p:custDataLst>
              <p:tags r:id="rId8"/>
            </p:custDataLst>
          </p:nvPr>
        </p:nvSpPr>
        <p:spPr/>
        <p:txBody>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endParaRPr lang="zh-CN" altLang="en-US"/>
          </a:p>
        </p:txBody>
      </p:sp>
      <p:sp>
        <p:nvSpPr>
          <p:cNvPr id="5" name="灯片编号占位符 4"/>
          <p:cNvSpPr>
            <a:spLocks noGrp="1"/>
          </p:cNvSpPr>
          <p:nvPr>
            <p:ph type="sldNum" sz="quarter" idx="12"/>
            <p:custDataLst>
              <p:tags r:id="rId10"/>
            </p:custDataLst>
          </p:nvPr>
        </p:nvSpPr>
        <p:spPr/>
        <p:txBody>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11"/>
            </p:custDataLst>
          </p:nvPr>
        </p:nvSpPr>
        <p:spPr>
          <a:xfrm>
            <a:off x="669930" y="952508"/>
            <a:ext cx="10852237" cy="5388907"/>
          </a:xfrm>
        </p:spPr>
        <p:txBody>
          <a:bodyPr/>
          <a:lstStyle>
            <a:lvl1pPr>
              <a:defRPr>
                <a:solidFill>
                  <a:schemeClr val="tx1"/>
                </a:solidFill>
                <a:latin typeface="Arial" panose="020B0604020202020204" pitchFamily="34" charset="0"/>
                <a:ea typeface="微软雅黑" panose="020B0503020204020204" pitchFamily="34" charset="-122"/>
              </a:defRPr>
            </a:lvl1pPr>
            <a:lvl2pPr>
              <a:defRPr>
                <a:solidFill>
                  <a:schemeClr val="tx1"/>
                </a:solidFill>
                <a:latin typeface="Arial" panose="020B0604020202020204" pitchFamily="34" charset="0"/>
                <a:ea typeface="微软雅黑" panose="020B0503020204020204" pitchFamily="34" charset="-122"/>
              </a:defRPr>
            </a:lvl2pPr>
            <a:lvl3pPr>
              <a:defRPr>
                <a:solidFill>
                  <a:schemeClr val="tx1"/>
                </a:solidFill>
                <a:latin typeface="Arial" panose="020B0604020202020204" pitchFamily="34" charset="0"/>
                <a:ea typeface="微软雅黑" panose="020B0503020204020204" pitchFamily="34" charset="-122"/>
              </a:defRPr>
            </a:lvl3pPr>
            <a:lvl4pPr>
              <a:defRPr>
                <a:solidFill>
                  <a:schemeClr val="tx1"/>
                </a:solidFill>
                <a:latin typeface="Arial" panose="020B0604020202020204" pitchFamily="34" charset="0"/>
                <a:ea typeface="微软雅黑" panose="020B0503020204020204" pitchFamily="34" charset="-122"/>
              </a:defRPr>
            </a:lvl4pPr>
            <a:lvl5pPr>
              <a:defRPr>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pic>
        <p:nvPicPr>
          <p:cNvPr id="7" name="图片 6" descr="JY04_背景"/>
          <p:cNvPicPr>
            <a:picLocks noChangeAspect="1"/>
          </p:cNvPicPr>
          <p:nvPr>
            <p:custDataLst>
              <p:tags r:id="rId2"/>
            </p:custDataLst>
          </p:nvPr>
        </p:nvPicPr>
        <p:blipFill>
          <a:blip r:embed="rId3"/>
          <a:stretch>
            <a:fillRect/>
          </a:stretch>
        </p:blipFill>
        <p:spPr>
          <a:xfrm>
            <a:off x="794" y="-318"/>
            <a:ext cx="12192000" cy="6858318"/>
          </a:xfrm>
          <a:prstGeom prst="rect">
            <a:avLst/>
          </a:prstGeom>
        </p:spPr>
      </p:pic>
      <p:pic>
        <p:nvPicPr>
          <p:cNvPr id="6" name="图片 5" descr="JY04_结束页装饰2"/>
          <p:cNvPicPr>
            <a:picLocks noChangeAspect="1"/>
          </p:cNvPicPr>
          <p:nvPr>
            <p:custDataLst>
              <p:tags r:id="rId4"/>
            </p:custDataLst>
          </p:nvPr>
        </p:nvPicPr>
        <p:blipFill>
          <a:blip r:embed="rId5"/>
          <a:stretch>
            <a:fillRect/>
          </a:stretch>
        </p:blipFill>
        <p:spPr>
          <a:xfrm>
            <a:off x="7479507" y="5458144"/>
            <a:ext cx="4703272" cy="1398270"/>
          </a:xfrm>
          <a:prstGeom prst="rect">
            <a:avLst/>
          </a:prstGeom>
        </p:spPr>
      </p:pic>
      <p:pic>
        <p:nvPicPr>
          <p:cNvPr id="2" name="图片 1" descr="JY04_结束页装饰1"/>
          <p:cNvPicPr>
            <a:picLocks noChangeAspect="1"/>
          </p:cNvPicPr>
          <p:nvPr>
            <p:custDataLst>
              <p:tags r:id="rId6"/>
            </p:custDataLst>
          </p:nvPr>
        </p:nvPicPr>
        <p:blipFill>
          <a:blip r:embed="rId7"/>
          <a:stretch>
            <a:fillRect/>
          </a:stretch>
        </p:blipFill>
        <p:spPr>
          <a:xfrm>
            <a:off x="635" y="0"/>
            <a:ext cx="1954530" cy="6858000"/>
          </a:xfrm>
          <a:prstGeom prst="rect">
            <a:avLst/>
          </a:prstGeom>
        </p:spPr>
      </p:pic>
      <p:sp>
        <p:nvSpPr>
          <p:cNvPr id="3" name="日期占位符 2"/>
          <p:cNvSpPr>
            <a:spLocks noGrp="1"/>
          </p:cNvSpPr>
          <p:nvPr>
            <p:ph type="dt" sz="half" idx="10"/>
            <p:custDataLst>
              <p:tags r:id="rId8"/>
            </p:custDataLst>
          </p:nvPr>
        </p:nvSpPr>
        <p:spPr/>
        <p:txBody>
          <a:bodyPr/>
          <a:lstStyle>
            <a:lvl1pPr>
              <a:defRPr>
                <a:solidFill>
                  <a:schemeClr val="dk1">
                    <a:tint val="75000"/>
                    <a:lumMod val="85000"/>
                    <a:lumOff val="1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endParaRPr lang="zh-CN" altLang="en-US"/>
          </a:p>
        </p:txBody>
      </p:sp>
      <p:sp>
        <p:nvSpPr>
          <p:cNvPr id="5" name="灯片编号占位符 4"/>
          <p:cNvSpPr>
            <a:spLocks noGrp="1"/>
          </p:cNvSpPr>
          <p:nvPr>
            <p:ph type="sldNum" sz="quarter" idx="12"/>
            <p:custDataLst>
              <p:tags r:id="rId10"/>
            </p:custDataLst>
          </p:nvPr>
        </p:nvSpPr>
        <p:spPr/>
        <p:txBody>
          <a:bodyPr/>
          <a:lstStyle>
            <a:lvl1pPr>
              <a:defRPr>
                <a:solidFill>
                  <a:schemeClr val="dk1">
                    <a:tint val="75000"/>
                    <a:lumMod val="85000"/>
                    <a:lumOff val="1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
        <p:nvSpPr>
          <p:cNvPr id="8" name="标题 1"/>
          <p:cNvSpPr/>
          <p:nvPr>
            <p:ph type="title" idx="1" hasCustomPrompt="1"/>
            <p:custDataLst>
              <p:tags r:id="rId11"/>
            </p:custDataLst>
          </p:nvPr>
        </p:nvSpPr>
        <p:spPr>
          <a:xfrm>
            <a:off x="2153288" y="2533739"/>
            <a:ext cx="7885427" cy="1353881"/>
          </a:xfrm>
          <a:noFill/>
        </p:spPr>
        <p:txBody>
          <a:bodyPr vert="horz" wrap="square" lIns="90000" tIns="46800" rIns="90000" bIns="46800" rtlCol="0" anchor="ctr" anchorCtr="0">
            <a:normAutofit/>
          </a:bodyPr>
          <a:lstStyle>
            <a:lvl1pPr marL="0" marR="0" algn="l" defTabSz="914400" rtl="0" eaLnBrk="1" fontAlgn="auto" latinLnBrk="0" hangingPunct="0">
              <a:lnSpc>
                <a:spcPct val="100000"/>
              </a:lnSpc>
              <a:spcBef>
                <a:spcPts val="0"/>
              </a:spcBef>
              <a:spcAft>
                <a:spcPts val="0"/>
              </a:spcAft>
              <a:buClrTx/>
              <a:buSzTx/>
              <a:buFontTx/>
              <a:buNone/>
              <a:defRPr kumimoji="0" lang="zh-CN" altLang="en-US" sz="7200" b="1" i="0" u="none" strike="noStrike" kern="0" cap="none" spc="300" normalizeH="0" baseline="0" noProof="1" dirty="0">
                <a:ln>
                  <a:noFill/>
                </a:ln>
                <a:solidFill>
                  <a:schemeClr val="dk1">
                    <a:lumMod val="85000"/>
                    <a:lumOff val="15000"/>
                  </a:schemeClr>
                </a:solidFill>
                <a:effectLst/>
                <a:uFillTx/>
                <a:latin typeface="Arial" panose="020B0604020202020204" pitchFamily="34" charset="0"/>
                <a:ea typeface="微软雅黑" panose="020B0503020204020204" pitchFamily="34" charset="-122"/>
                <a:cs typeface="+mj-cs"/>
              </a:defRPr>
            </a:lvl1pPr>
          </a:lstStyle>
          <a:p>
            <a:pPr lvl="0"/>
            <a:r>
              <a:rPr>
                <a:sym typeface="+mn-ea"/>
              </a:rPr>
              <a:t>编辑标题</a:t>
            </a:r>
            <a:endParaRPr>
              <a:sym typeface="+mn-ea"/>
            </a:endParaRPr>
          </a:p>
        </p:txBody>
      </p:sp>
      <p:sp>
        <p:nvSpPr>
          <p:cNvPr id="9" name="文本占位符 2"/>
          <p:cNvSpPr/>
          <p:nvPr>
            <p:ph type="body" idx="2" hasCustomPrompt="1"/>
            <p:custDataLst>
              <p:tags r:id="rId12"/>
            </p:custDataLst>
          </p:nvPr>
        </p:nvSpPr>
        <p:spPr>
          <a:xfrm flipH="1">
            <a:off x="2153285" y="3996025"/>
            <a:ext cx="7885428" cy="928995"/>
          </a:xfrm>
          <a:noFill/>
        </p:spPr>
        <p:txBody>
          <a:bodyPr vert="horz" wrap="square" lIns="0" tIns="0" rIns="0" bIns="0" rtlCol="0">
            <a:normAutofit/>
          </a:bodyPr>
          <a:lstStyle>
            <a:lvl1pPr marL="0" marR="0" indent="-228600" algn="l" defTabSz="914400" rtl="0" eaLnBrk="1" fontAlgn="auto" latinLnBrk="0" hangingPunct="0">
              <a:lnSpc>
                <a:spcPct val="125000"/>
              </a:lnSpc>
              <a:spcBef>
                <a:spcPts val="0"/>
              </a:spcBef>
              <a:spcAft>
                <a:spcPts val="0"/>
              </a:spcAft>
              <a:buClrTx/>
              <a:buSzTx/>
              <a:buFontTx/>
              <a:buNone/>
              <a:defRPr kumimoji="0" lang="zh-CN" altLang="en-US" sz="1800" b="0" i="0" u="none" strike="noStrike" kern="0" cap="none" spc="100" normalizeH="0" baseline="0" noProof="1" dirty="0">
                <a:ln>
                  <a:noFill/>
                </a:ln>
                <a:solidFill>
                  <a:schemeClr val="dk1">
                    <a:lumMod val="85000"/>
                    <a:lumOff val="15000"/>
                  </a:schemeClr>
                </a:solidFill>
                <a:effectLst/>
                <a:uFillTx/>
                <a:latin typeface="Arial" panose="020B0604020202020204" pitchFamily="34" charset="0"/>
                <a:ea typeface="微软雅黑" panose="020B0503020204020204" pitchFamily="34" charset="-122"/>
                <a:cs typeface="+mj-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微软雅黑" panose="020B0503020204020204" pitchFamily="34" charset="-122"/>
                <a:ea typeface="微软雅黑" panose="020B0503020204020204" pitchFamily="3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pitchFamily="34" charset="-122"/>
                <a:ea typeface="微软雅黑" panose="020B0503020204020204" pitchFamily="3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pitchFamily="34" charset="-122"/>
                <a:ea typeface="微软雅黑" panose="020B0503020204020204" pitchFamily="3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pitchFamily="34" charset="-122"/>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r>
              <a:rPr>
                <a:sym typeface="+mn-ea"/>
              </a:rPr>
              <a:t>单击此处添加文本</a:t>
            </a:r>
            <a:endParaRPr>
              <a:sym typeface="+mn-ea"/>
            </a:endParaRPr>
          </a:p>
        </p:txBody>
      </p:sp>
      <p:sp>
        <p:nvSpPr>
          <p:cNvPr id="10" name="副标题 3"/>
          <p:cNvSpPr/>
          <p:nvPr>
            <p:ph type="subTitle" idx="3" hasCustomPrompt="1"/>
            <p:custDataLst>
              <p:tags r:id="rId13"/>
            </p:custDataLst>
          </p:nvPr>
        </p:nvSpPr>
        <p:spPr>
          <a:xfrm>
            <a:off x="2153288" y="1932968"/>
            <a:ext cx="7885427" cy="492366"/>
          </a:xfrm>
          <a:noFill/>
        </p:spPr>
        <p:txBody>
          <a:bodyPr vert="horz" wrap="square" lIns="90000" tIns="46800" rIns="90000" bIns="46800" rtlCol="0">
            <a:normAutofit/>
          </a:bodyPr>
          <a:lstStyle>
            <a:lvl1pPr marL="0" marR="0" indent="-228600" algn="l" defTabSz="914400" rtl="0" eaLnBrk="1" fontAlgn="auto" latinLnBrk="0" hangingPunct="0">
              <a:lnSpc>
                <a:spcPct val="100000"/>
              </a:lnSpc>
              <a:spcBef>
                <a:spcPts val="0"/>
              </a:spcBef>
              <a:spcAft>
                <a:spcPts val="0"/>
              </a:spcAft>
              <a:buClrTx/>
              <a:buSzTx/>
              <a:buFontTx/>
              <a:buNone/>
              <a:defRPr kumimoji="0" lang="zh-CN" altLang="en-US" sz="2400" b="1" i="0" u="none" strike="noStrike" kern="0" cap="none" spc="600" normalizeH="0" baseline="0" noProof="1" dirty="0">
                <a:ln>
                  <a:noFill/>
                </a:ln>
                <a:solidFill>
                  <a:schemeClr val="dk1">
                    <a:lumMod val="85000"/>
                    <a:lumOff val="15000"/>
                  </a:schemeClr>
                </a:solidFill>
                <a:effectLst/>
                <a:uFillTx/>
                <a:latin typeface="Arial" panose="020B0604020202020204" pitchFamily="34" charset="0"/>
                <a:ea typeface="微软雅黑" panose="020B0503020204020204" pitchFamily="34" charset="-122"/>
                <a:cs typeface="+mj-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微软雅黑" panose="020B0503020204020204" pitchFamily="34" charset="-122"/>
                <a:ea typeface="微软雅黑" panose="020B0503020204020204" pitchFamily="3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pitchFamily="34" charset="-122"/>
                <a:ea typeface="微软雅黑" panose="020B0503020204020204" pitchFamily="3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pitchFamily="34" charset="-122"/>
                <a:ea typeface="微软雅黑" panose="020B0503020204020204" pitchFamily="3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pitchFamily="34" charset="-122"/>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r>
              <a:rPr>
                <a:sym typeface="+mn-ea"/>
              </a:rPr>
              <a:t>单击此处编辑副标题</a:t>
            </a:r>
            <a:endParaRPr>
              <a:sym typeface="+mn-ea"/>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通用">
    <p:spTree>
      <p:nvGrpSpPr>
        <p:cNvPr id="1" name=""/>
        <p:cNvGrpSpPr/>
        <p:nvPr/>
      </p:nvGrpSpPr>
      <p:grpSpPr>
        <a:xfrm>
          <a:off x="0" y="0"/>
          <a:ext cx="0" cy="0"/>
          <a:chOff x="0" y="0"/>
          <a:chExt cx="0" cy="0"/>
        </a:xfrm>
      </p:grpSpPr>
      <p:pic>
        <p:nvPicPr>
          <p:cNvPr id="8" name="图片 7" descr="JY04_背景"/>
          <p:cNvPicPr>
            <a:picLocks noChangeAspect="1"/>
          </p:cNvPicPr>
          <p:nvPr>
            <p:custDataLst>
              <p:tags r:id="rId2"/>
            </p:custDataLst>
          </p:nvPr>
        </p:nvPicPr>
        <p:blipFill>
          <a:blip r:embed="rId3"/>
          <a:stretch>
            <a:fillRect/>
          </a:stretch>
        </p:blipFill>
        <p:spPr>
          <a:xfrm>
            <a:off x="0" y="-318"/>
            <a:ext cx="12192000" cy="6858635"/>
          </a:xfrm>
          <a:prstGeom prst="rect">
            <a:avLst/>
          </a:prstGeom>
        </p:spPr>
      </p:pic>
      <p:pic>
        <p:nvPicPr>
          <p:cNvPr id="7" name="图片 6" descr="JY04_正文页装饰1"/>
          <p:cNvPicPr>
            <a:picLocks noChangeAspect="1"/>
          </p:cNvPicPr>
          <p:nvPr>
            <p:custDataLst>
              <p:tags r:id="rId4"/>
            </p:custDataLst>
          </p:nvPr>
        </p:nvPicPr>
        <p:blipFill>
          <a:blip r:embed="rId5"/>
          <a:stretch>
            <a:fillRect/>
          </a:stretch>
        </p:blipFill>
        <p:spPr>
          <a:xfrm>
            <a:off x="0" y="-5080"/>
            <a:ext cx="511768" cy="6874497"/>
          </a:xfrm>
          <a:prstGeom prst="rect">
            <a:avLst/>
          </a:prstGeom>
        </p:spPr>
      </p:pic>
      <p:pic>
        <p:nvPicPr>
          <p:cNvPr id="6" name="图片 5" descr="JY04_正文页装饰2"/>
          <p:cNvPicPr>
            <a:picLocks noChangeAspect="1"/>
          </p:cNvPicPr>
          <p:nvPr>
            <p:custDataLst>
              <p:tags r:id="rId6"/>
            </p:custDataLst>
          </p:nvPr>
        </p:nvPicPr>
        <p:blipFill>
          <a:blip r:embed="rId7"/>
          <a:stretch>
            <a:fillRect/>
          </a:stretch>
        </p:blipFill>
        <p:spPr>
          <a:xfrm>
            <a:off x="11106733" y="-5080"/>
            <a:ext cx="1085254" cy="1210932"/>
          </a:xfrm>
          <a:prstGeom prst="rect">
            <a:avLst/>
          </a:prstGeom>
        </p:spPr>
      </p:pic>
      <p:sp>
        <p:nvSpPr>
          <p:cNvPr id="2" name="标题 1"/>
          <p:cNvSpPr>
            <a:spLocks noGrp="1"/>
          </p:cNvSpPr>
          <p:nvPr>
            <p:ph type="title"/>
            <p:custDataLst>
              <p:tags r:id="rId8"/>
            </p:custDataLst>
          </p:nvPr>
        </p:nvSpPr>
        <p:spPr/>
        <p:txBody>
          <a:bodyPr/>
          <a:lstStyle>
            <a:lvl1pPr>
              <a:defRPr baseline="0">
                <a:solidFill>
                  <a:schemeClr val="tx1"/>
                </a:solidFill>
                <a:latin typeface="Arial" panose="020B0604020202020204" pitchFamily="34" charset="0"/>
                <a:ea typeface="微软雅黑" panose="020B0503020204020204" pitchFamily="3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9"/>
            </p:custDataLst>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0"/>
            </p:custDataLst>
          </p:nvPr>
        </p:nvSpPr>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1"/>
            </p:custDataLst>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相框">
    <p:spTree>
      <p:nvGrpSpPr>
        <p:cNvPr id="1" name=""/>
        <p:cNvGrpSpPr/>
        <p:nvPr/>
      </p:nvGrpSpPr>
      <p:grpSpPr>
        <a:xfrm>
          <a:off x="0" y="0"/>
          <a:ext cx="0" cy="0"/>
          <a:chOff x="0" y="0"/>
          <a:chExt cx="0" cy="0"/>
        </a:xfrm>
      </p:grpSpPr>
      <p:pic>
        <p:nvPicPr>
          <p:cNvPr id="10" name="图片 9" descr="JY04_背景"/>
          <p:cNvPicPr>
            <a:picLocks noChangeAspect="1"/>
          </p:cNvPicPr>
          <p:nvPr>
            <p:custDataLst>
              <p:tags r:id="rId2"/>
            </p:custDataLst>
          </p:nvPr>
        </p:nvPicPr>
        <p:blipFill>
          <a:blip r:embed="rId3"/>
          <a:stretch>
            <a:fillRect/>
          </a:stretch>
        </p:blipFill>
        <p:spPr>
          <a:xfrm>
            <a:off x="0" y="-16194"/>
            <a:ext cx="12192000" cy="6874512"/>
          </a:xfrm>
          <a:prstGeom prst="rect">
            <a:avLst/>
          </a:prstGeom>
        </p:spPr>
      </p:pic>
      <p:pic>
        <p:nvPicPr>
          <p:cNvPr id="9" name="图片 8" descr="JY04_正文页装饰1"/>
          <p:cNvPicPr>
            <a:picLocks noChangeAspect="1"/>
          </p:cNvPicPr>
          <p:nvPr>
            <p:custDataLst>
              <p:tags r:id="rId4"/>
            </p:custDataLst>
          </p:nvPr>
        </p:nvPicPr>
        <p:blipFill>
          <a:blip r:embed="rId5"/>
          <a:stretch>
            <a:fillRect/>
          </a:stretch>
        </p:blipFill>
        <p:spPr>
          <a:xfrm>
            <a:off x="0" y="-5080"/>
            <a:ext cx="511768" cy="6874497"/>
          </a:xfrm>
          <a:prstGeom prst="rect">
            <a:avLst/>
          </a:prstGeom>
        </p:spPr>
      </p:pic>
      <p:pic>
        <p:nvPicPr>
          <p:cNvPr id="8" name="图片 7" descr="JY04_正文页装饰2"/>
          <p:cNvPicPr>
            <a:picLocks noChangeAspect="1"/>
          </p:cNvPicPr>
          <p:nvPr>
            <p:custDataLst>
              <p:tags r:id="rId6"/>
            </p:custDataLst>
          </p:nvPr>
        </p:nvPicPr>
        <p:blipFill>
          <a:blip r:embed="rId7"/>
          <a:stretch>
            <a:fillRect/>
          </a:stretch>
        </p:blipFill>
        <p:spPr>
          <a:xfrm>
            <a:off x="11106733" y="-5080"/>
            <a:ext cx="1085254" cy="1210932"/>
          </a:xfrm>
          <a:prstGeom prst="rect">
            <a:avLst/>
          </a:prstGeom>
        </p:spPr>
      </p:pic>
      <p:sp>
        <p:nvSpPr>
          <p:cNvPr id="6" name="矩形 5"/>
          <p:cNvSpPr/>
          <p:nvPr>
            <p:custDataLst>
              <p:tags r:id="rId8"/>
            </p:custDataLst>
          </p:nvPr>
        </p:nvSpPr>
        <p:spPr>
          <a:xfrm>
            <a:off x="292800" y="296261"/>
            <a:ext cx="11606400" cy="62496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sp>
        <p:nvSpPr>
          <p:cNvPr id="2" name="标题 1"/>
          <p:cNvSpPr>
            <a:spLocks noGrp="1"/>
          </p:cNvSpPr>
          <p:nvPr>
            <p:ph type="title" hasCustomPrompt="1"/>
            <p:custDataLst>
              <p:tags r:id="rId9"/>
            </p:custDataLst>
          </p:nvPr>
        </p:nvSpPr>
        <p:spPr>
          <a:xfrm>
            <a:off x="1281600" y="1249200"/>
            <a:ext cx="9626400" cy="723600"/>
          </a:xfrm>
        </p:spPr>
        <p:txBody>
          <a:bodyPr anchor="ctr"/>
          <a:lstStyle>
            <a:lvl1pPr>
              <a:defRPr sz="3200" baseline="0">
                <a:solidFill>
                  <a:schemeClr val="tx1"/>
                </a:solidFill>
                <a:latin typeface="Arial" panose="020B0604020202020204" pitchFamily="34" charset="0"/>
                <a:ea typeface="微软雅黑" panose="020B0503020204020204" pitchFamily="34" charset="-122"/>
              </a:defRPr>
            </a:lvl1pPr>
          </a:lstStyle>
          <a:p>
            <a:r>
              <a:rPr lang="zh-CN" altLang="en-US" dirty="0"/>
              <a:t>单击此处编辑标题</a:t>
            </a:r>
            <a:endParaRPr lang="zh-CN" altLang="en-US" dirty="0"/>
          </a:p>
        </p:txBody>
      </p:sp>
      <p:sp>
        <p:nvSpPr>
          <p:cNvPr id="7" name="内容占位符 6"/>
          <p:cNvSpPr>
            <a:spLocks noGrp="1"/>
          </p:cNvSpPr>
          <p:nvPr>
            <p:ph sz="quarter" idx="13"/>
            <p:custDataLst>
              <p:tags r:id="rId10"/>
            </p:custDataLst>
          </p:nvPr>
        </p:nvSpPr>
        <p:spPr>
          <a:xfrm>
            <a:off x="1281113" y="2163600"/>
            <a:ext cx="9626600" cy="3445200"/>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3" name="日期占位符 2"/>
          <p:cNvSpPr>
            <a:spLocks noGrp="1"/>
          </p:cNvSpPr>
          <p:nvPr>
            <p:ph type="dt" sz="half" idx="10"/>
            <p:custDataLst>
              <p:tags r:id="rId11"/>
            </p:custDataLst>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2"/>
            </p:custDataLst>
          </p:nvPr>
        </p:nvSpPr>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3"/>
            </p:custDataLst>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左右">
    <p:spTree>
      <p:nvGrpSpPr>
        <p:cNvPr id="1" name=""/>
        <p:cNvGrpSpPr/>
        <p:nvPr/>
      </p:nvGrpSpPr>
      <p:grpSpPr>
        <a:xfrm>
          <a:off x="0" y="0"/>
          <a:ext cx="0" cy="0"/>
          <a:chOff x="0" y="0"/>
          <a:chExt cx="0" cy="0"/>
        </a:xfrm>
      </p:grpSpPr>
      <p:pic>
        <p:nvPicPr>
          <p:cNvPr id="10" name="图片 9" descr="JY04_背景"/>
          <p:cNvPicPr>
            <a:picLocks noChangeAspect="1"/>
          </p:cNvPicPr>
          <p:nvPr>
            <p:custDataLst>
              <p:tags r:id="rId2"/>
            </p:custDataLst>
          </p:nvPr>
        </p:nvPicPr>
        <p:blipFill>
          <a:blip r:embed="rId3"/>
          <a:stretch>
            <a:fillRect/>
          </a:stretch>
        </p:blipFill>
        <p:spPr>
          <a:xfrm>
            <a:off x="0" y="-318"/>
            <a:ext cx="12192000" cy="6858635"/>
          </a:xfrm>
          <a:prstGeom prst="rect">
            <a:avLst/>
          </a:prstGeom>
        </p:spPr>
      </p:pic>
      <p:sp>
        <p:nvSpPr>
          <p:cNvPr id="8" name="矩形 7"/>
          <p:cNvSpPr/>
          <p:nvPr>
            <p:custDataLst>
              <p:tags r:id="rId4"/>
            </p:custDataLst>
          </p:nvPr>
        </p:nvSpPr>
        <p:spPr>
          <a:xfrm>
            <a:off x="0" y="0"/>
            <a:ext cx="4823460" cy="6866255"/>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dirty="0">
              <a:solidFill>
                <a:schemeClr val="lt1"/>
              </a:solidFill>
              <a:sym typeface="+mn-ea"/>
            </a:endParaRPr>
          </a:p>
        </p:txBody>
      </p:sp>
      <p:pic>
        <p:nvPicPr>
          <p:cNvPr id="6" name="图片 5" descr="JY04_正文页装饰2"/>
          <p:cNvPicPr>
            <a:picLocks noChangeAspect="1"/>
          </p:cNvPicPr>
          <p:nvPr>
            <p:custDataLst>
              <p:tags r:id="rId5"/>
            </p:custDataLst>
          </p:nvPr>
        </p:nvPicPr>
        <p:blipFill>
          <a:blip r:embed="rId6"/>
          <a:stretch>
            <a:fillRect/>
          </a:stretch>
        </p:blipFill>
        <p:spPr>
          <a:xfrm>
            <a:off x="11226256" y="0"/>
            <a:ext cx="965744" cy="1077582"/>
          </a:xfrm>
          <a:prstGeom prst="rect">
            <a:avLst/>
          </a:prstGeom>
        </p:spPr>
      </p:pic>
      <p:sp>
        <p:nvSpPr>
          <p:cNvPr id="2" name="标题 1"/>
          <p:cNvSpPr>
            <a:spLocks noGrp="1"/>
          </p:cNvSpPr>
          <p:nvPr>
            <p:ph type="title" hasCustomPrompt="1"/>
            <p:custDataLst>
              <p:tags r:id="rId7"/>
            </p:custDataLst>
          </p:nvPr>
        </p:nvSpPr>
        <p:spPr>
          <a:xfrm>
            <a:off x="583200" y="770400"/>
            <a:ext cx="3960000" cy="882000"/>
          </a:xfrm>
        </p:spPr>
        <p:txBody>
          <a:bodyPr anchor="ctr" anchorCtr="0"/>
          <a:lstStyle>
            <a:lvl1pPr>
              <a:defRPr sz="3600" baseline="0">
                <a:solidFill>
                  <a:schemeClr val="tx1"/>
                </a:solidFill>
                <a:latin typeface="Arial" panose="020B0604020202020204" pitchFamily="34" charset="0"/>
                <a:ea typeface="微软雅黑" panose="020B0503020204020204" pitchFamily="34" charset="-122"/>
              </a:defRPr>
            </a:lvl1pPr>
          </a:lstStyle>
          <a:p>
            <a:r>
              <a:rPr lang="zh-CN" altLang="en-US" dirty="0"/>
              <a:t>单击编辑标题</a:t>
            </a:r>
            <a:endParaRPr lang="zh-CN" altLang="en-US" dirty="0"/>
          </a:p>
        </p:txBody>
      </p:sp>
      <p:sp>
        <p:nvSpPr>
          <p:cNvPr id="3" name="日期占位符 2"/>
          <p:cNvSpPr>
            <a:spLocks noGrp="1"/>
          </p:cNvSpPr>
          <p:nvPr>
            <p:ph type="dt" sz="half" idx="10"/>
            <p:custDataLst>
              <p:tags r:id="rId8"/>
            </p:custDataLst>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1"/>
            </p:custDataLst>
          </p:nvPr>
        </p:nvSpPr>
        <p:spPr>
          <a:xfrm>
            <a:off x="586800" y="1764000"/>
            <a:ext cx="3956400" cy="4093200"/>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2"/>
            </p:custDataLst>
          </p:nvPr>
        </p:nvSpPr>
        <p:spPr>
          <a:xfrm>
            <a:off x="5101200" y="769938"/>
            <a:ext cx="6480000" cy="5087937"/>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上下">
    <p:spTree>
      <p:nvGrpSpPr>
        <p:cNvPr id="1" name=""/>
        <p:cNvGrpSpPr/>
        <p:nvPr/>
      </p:nvGrpSpPr>
      <p:grpSpPr>
        <a:xfrm>
          <a:off x="0" y="0"/>
          <a:ext cx="0" cy="0"/>
          <a:chOff x="0" y="0"/>
          <a:chExt cx="0" cy="0"/>
        </a:xfrm>
      </p:grpSpPr>
      <p:pic>
        <p:nvPicPr>
          <p:cNvPr id="11" name="图片 10" descr="JY04_背景"/>
          <p:cNvPicPr>
            <a:picLocks noChangeAspect="1"/>
          </p:cNvPicPr>
          <p:nvPr>
            <p:custDataLst>
              <p:tags r:id="rId2"/>
            </p:custDataLst>
          </p:nvPr>
        </p:nvPicPr>
        <p:blipFill>
          <a:blip r:embed="rId3"/>
          <a:stretch>
            <a:fillRect/>
          </a:stretch>
        </p:blipFill>
        <p:spPr>
          <a:xfrm>
            <a:off x="0" y="-318"/>
            <a:ext cx="12192000" cy="6858635"/>
          </a:xfrm>
          <a:prstGeom prst="rect">
            <a:avLst/>
          </a:prstGeom>
        </p:spPr>
      </p:pic>
      <p:sp>
        <p:nvSpPr>
          <p:cNvPr id="10" name="矩形 9"/>
          <p:cNvSpPr/>
          <p:nvPr>
            <p:custDataLst>
              <p:tags r:id="rId4"/>
            </p:custDataLst>
          </p:nvPr>
        </p:nvSpPr>
        <p:spPr>
          <a:xfrm>
            <a:off x="0" y="0"/>
            <a:ext cx="12192000" cy="26640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solidFill>
                <a:schemeClr val="lt1"/>
              </a:solidFill>
              <a:sym typeface="+mn-ea"/>
            </a:endParaRPr>
          </a:p>
        </p:txBody>
      </p:sp>
      <p:pic>
        <p:nvPicPr>
          <p:cNvPr id="8" name="图片 7" descr="JY04_正文页装饰2"/>
          <p:cNvPicPr>
            <a:picLocks noChangeAspect="1"/>
          </p:cNvPicPr>
          <p:nvPr>
            <p:custDataLst>
              <p:tags r:id="rId5"/>
            </p:custDataLst>
          </p:nvPr>
        </p:nvPicPr>
        <p:blipFill>
          <a:blip r:embed="rId6"/>
          <a:stretch>
            <a:fillRect/>
          </a:stretch>
        </p:blipFill>
        <p:spPr>
          <a:xfrm>
            <a:off x="11439655" y="0"/>
            <a:ext cx="752345" cy="839470"/>
          </a:xfrm>
          <a:prstGeom prst="rect">
            <a:avLst/>
          </a:prstGeom>
        </p:spPr>
      </p:pic>
      <p:pic>
        <p:nvPicPr>
          <p:cNvPr id="6" name="图片 5" descr="JY04_正文页装饰1"/>
          <p:cNvPicPr>
            <a:picLocks noChangeAspect="1"/>
          </p:cNvPicPr>
          <p:nvPr>
            <p:custDataLst>
              <p:tags r:id="rId7"/>
            </p:custDataLst>
          </p:nvPr>
        </p:nvPicPr>
        <p:blipFill>
          <a:blip r:embed="rId8"/>
          <a:stretch>
            <a:fillRect/>
          </a:stretch>
        </p:blipFill>
        <p:spPr>
          <a:xfrm>
            <a:off x="0" y="-5080"/>
            <a:ext cx="511768" cy="6874497"/>
          </a:xfrm>
          <a:prstGeom prst="rect">
            <a:avLst/>
          </a:prstGeom>
        </p:spPr>
      </p:pic>
      <p:sp>
        <p:nvSpPr>
          <p:cNvPr id="2" name="标题 1"/>
          <p:cNvSpPr>
            <a:spLocks noGrp="1"/>
          </p:cNvSpPr>
          <p:nvPr>
            <p:ph type="title"/>
            <p:custDataLst>
              <p:tags r:id="rId9"/>
            </p:custDataLst>
          </p:nvPr>
        </p:nvSpPr>
        <p:spPr>
          <a:xfrm>
            <a:off x="612000" y="781200"/>
            <a:ext cx="10976400" cy="626400"/>
          </a:xfrm>
        </p:spPr>
        <p:txBody>
          <a:bodyPr anchor="ctr"/>
          <a:lstStyle>
            <a:lvl1pPr algn="ctr">
              <a:defRPr sz="3600" baseline="0">
                <a:solidFill>
                  <a:schemeClr val="tx1"/>
                </a:solidFill>
                <a:latin typeface="Arial" panose="020B0604020202020204" pitchFamily="34" charset="0"/>
                <a:ea typeface="微软雅黑" panose="020B0503020204020204" pitchFamily="3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0"/>
            </p:custDataLst>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3"/>
            </p:custDataLst>
          </p:nvPr>
        </p:nvSpPr>
        <p:spPr>
          <a:xfrm>
            <a:off x="612000" y="1659600"/>
            <a:ext cx="10975975" cy="828000"/>
          </a:xfrm>
        </p:spPr>
        <p:txBody>
          <a:bodyPr/>
          <a:lstStyle>
            <a:lvl1pPr algn="ctr">
              <a:defRPr baseline="0">
                <a:solidFill>
                  <a:schemeClr val="tx1"/>
                </a:solidFill>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
        <p:nvSpPr>
          <p:cNvPr id="9" name="内容占位符 8"/>
          <p:cNvSpPr>
            <a:spLocks noGrp="1"/>
          </p:cNvSpPr>
          <p:nvPr>
            <p:ph sz="quarter" idx="14"/>
            <p:custDataLst>
              <p:tags r:id="rId14"/>
            </p:custDataLst>
          </p:nvPr>
        </p:nvSpPr>
        <p:spPr>
          <a:xfrm>
            <a:off x="612775" y="2808000"/>
            <a:ext cx="10965600" cy="3430800"/>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下上">
    <p:spTree>
      <p:nvGrpSpPr>
        <p:cNvPr id="1" name=""/>
        <p:cNvGrpSpPr/>
        <p:nvPr/>
      </p:nvGrpSpPr>
      <p:grpSpPr>
        <a:xfrm>
          <a:off x="0" y="0"/>
          <a:ext cx="0" cy="0"/>
          <a:chOff x="0" y="0"/>
          <a:chExt cx="0" cy="0"/>
        </a:xfrm>
      </p:grpSpPr>
      <p:pic>
        <p:nvPicPr>
          <p:cNvPr id="10" name="图片 9" descr="JY04_背景"/>
          <p:cNvPicPr>
            <a:picLocks noChangeAspect="1"/>
          </p:cNvPicPr>
          <p:nvPr>
            <p:custDataLst>
              <p:tags r:id="rId2"/>
            </p:custDataLst>
          </p:nvPr>
        </p:nvPicPr>
        <p:blipFill>
          <a:blip r:embed="rId3"/>
          <a:stretch>
            <a:fillRect/>
          </a:stretch>
        </p:blipFill>
        <p:spPr>
          <a:xfrm>
            <a:off x="0" y="-11748"/>
            <a:ext cx="12192000" cy="6858635"/>
          </a:xfrm>
          <a:prstGeom prst="rect">
            <a:avLst/>
          </a:prstGeom>
        </p:spPr>
      </p:pic>
      <p:sp>
        <p:nvSpPr>
          <p:cNvPr id="8" name="矩形 7"/>
          <p:cNvSpPr/>
          <p:nvPr>
            <p:custDataLst>
              <p:tags r:id="rId4"/>
            </p:custDataLst>
          </p:nvPr>
        </p:nvSpPr>
        <p:spPr>
          <a:xfrm>
            <a:off x="0" y="5029201"/>
            <a:ext cx="12192000" cy="1828799"/>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solidFill>
                <a:schemeClr val="lt1"/>
              </a:solidFill>
              <a:sym typeface="+mn-ea"/>
            </a:endParaRPr>
          </a:p>
        </p:txBody>
      </p:sp>
      <p:pic>
        <p:nvPicPr>
          <p:cNvPr id="6" name="图片 5" descr="JY04_正文页装饰2"/>
          <p:cNvPicPr>
            <a:picLocks noChangeAspect="1"/>
          </p:cNvPicPr>
          <p:nvPr>
            <p:custDataLst>
              <p:tags r:id="rId5"/>
            </p:custDataLst>
          </p:nvPr>
        </p:nvPicPr>
        <p:blipFill>
          <a:blip r:embed="rId6"/>
          <a:stretch>
            <a:fillRect/>
          </a:stretch>
        </p:blipFill>
        <p:spPr>
          <a:xfrm>
            <a:off x="11193237" y="0"/>
            <a:ext cx="998763" cy="1114425"/>
          </a:xfrm>
          <a:prstGeom prst="rect">
            <a:avLst/>
          </a:prstGeom>
        </p:spPr>
      </p:pic>
      <p:sp>
        <p:nvSpPr>
          <p:cNvPr id="2" name="标题 1"/>
          <p:cNvSpPr>
            <a:spLocks noGrp="1"/>
          </p:cNvSpPr>
          <p:nvPr>
            <p:ph type="title"/>
            <p:custDataLst>
              <p:tags r:id="rId7"/>
            </p:custDataLst>
          </p:nvPr>
        </p:nvSpPr>
        <p:spPr>
          <a:xfrm>
            <a:off x="604800" y="669600"/>
            <a:ext cx="10976400" cy="565200"/>
          </a:xfrm>
        </p:spPr>
        <p:txBody>
          <a:bodyPr anchor="ctr" anchorCtr="0"/>
          <a:lstStyle>
            <a:lvl1pPr algn="ctr">
              <a:defRPr sz="3200" baseline="0">
                <a:solidFill>
                  <a:schemeClr val="tx1"/>
                </a:solidFill>
                <a:latin typeface="Arial" panose="020B0604020202020204" pitchFamily="34" charset="0"/>
                <a:ea typeface="微软雅黑" panose="020B0503020204020204" pitchFamily="3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8"/>
            </p:custDataLst>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1"/>
            </p:custDataLst>
          </p:nvPr>
        </p:nvSpPr>
        <p:spPr>
          <a:xfrm>
            <a:off x="604837" y="1681200"/>
            <a:ext cx="10990800" cy="3211200"/>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文本占位符 8"/>
          <p:cNvSpPr>
            <a:spLocks noGrp="1"/>
          </p:cNvSpPr>
          <p:nvPr>
            <p:ph type="body" sz="quarter" idx="14"/>
            <p:custDataLst>
              <p:tags r:id="rId12"/>
            </p:custDataLst>
          </p:nvPr>
        </p:nvSpPr>
        <p:spPr>
          <a:xfrm>
            <a:off x="594000" y="5180400"/>
            <a:ext cx="11001600" cy="1011600"/>
          </a:xfrm>
        </p:spPr>
        <p:txBody>
          <a:bodyPr/>
          <a:lstStyle>
            <a:lvl1pPr>
              <a:defRPr baseline="0">
                <a:solidFill>
                  <a:schemeClr val="tx1"/>
                </a:solidFill>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导航">
    <p:spTree>
      <p:nvGrpSpPr>
        <p:cNvPr id="1" name=""/>
        <p:cNvGrpSpPr/>
        <p:nvPr/>
      </p:nvGrpSpPr>
      <p:grpSpPr>
        <a:xfrm>
          <a:off x="0" y="0"/>
          <a:ext cx="0" cy="0"/>
          <a:chOff x="0" y="0"/>
          <a:chExt cx="0" cy="0"/>
        </a:xfrm>
      </p:grpSpPr>
      <p:pic>
        <p:nvPicPr>
          <p:cNvPr id="12" name="图片 11" descr="JY04_背景"/>
          <p:cNvPicPr>
            <a:picLocks noChangeAspect="1"/>
          </p:cNvPicPr>
          <p:nvPr>
            <p:custDataLst>
              <p:tags r:id="rId2"/>
            </p:custDataLst>
          </p:nvPr>
        </p:nvPicPr>
        <p:blipFill>
          <a:blip r:embed="rId3"/>
          <a:stretch>
            <a:fillRect/>
          </a:stretch>
        </p:blipFill>
        <p:spPr>
          <a:xfrm>
            <a:off x="0" y="-318"/>
            <a:ext cx="12192000" cy="6858635"/>
          </a:xfrm>
          <a:prstGeom prst="rect">
            <a:avLst/>
          </a:prstGeom>
        </p:spPr>
      </p:pic>
      <p:sp>
        <p:nvSpPr>
          <p:cNvPr id="10" name="矩形 9"/>
          <p:cNvSpPr/>
          <p:nvPr>
            <p:custDataLst>
              <p:tags r:id="rId4"/>
            </p:custDataLst>
          </p:nvPr>
        </p:nvSpPr>
        <p:spPr>
          <a:xfrm>
            <a:off x="0" y="0"/>
            <a:ext cx="12192000" cy="9144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solidFill>
                <a:schemeClr val="lt1"/>
              </a:solidFill>
              <a:sym typeface="+mn-ea"/>
            </a:endParaRPr>
          </a:p>
        </p:txBody>
      </p:sp>
      <p:pic>
        <p:nvPicPr>
          <p:cNvPr id="6" name="图片 5" descr="JY04_正文页装饰1"/>
          <p:cNvPicPr>
            <a:picLocks noChangeAspect="1"/>
          </p:cNvPicPr>
          <p:nvPr>
            <p:custDataLst>
              <p:tags r:id="rId5"/>
            </p:custDataLst>
          </p:nvPr>
        </p:nvPicPr>
        <p:blipFill>
          <a:blip r:embed="rId6"/>
          <a:stretch>
            <a:fillRect/>
          </a:stretch>
        </p:blipFill>
        <p:spPr>
          <a:xfrm>
            <a:off x="0" y="-5080"/>
            <a:ext cx="511768" cy="6874497"/>
          </a:xfrm>
          <a:prstGeom prst="rect">
            <a:avLst/>
          </a:prstGeom>
        </p:spPr>
      </p:pic>
      <p:pic>
        <p:nvPicPr>
          <p:cNvPr id="8" name="图片 7" descr="JY04_正文页装饰2"/>
          <p:cNvPicPr>
            <a:picLocks noChangeAspect="1"/>
          </p:cNvPicPr>
          <p:nvPr>
            <p:custDataLst>
              <p:tags r:id="rId7"/>
            </p:custDataLst>
          </p:nvPr>
        </p:nvPicPr>
        <p:blipFill>
          <a:blip r:embed="rId8"/>
          <a:stretch>
            <a:fillRect/>
          </a:stretch>
        </p:blipFill>
        <p:spPr>
          <a:xfrm>
            <a:off x="11439667" y="-5080"/>
            <a:ext cx="752333" cy="839457"/>
          </a:xfrm>
          <a:prstGeom prst="rect">
            <a:avLst/>
          </a:prstGeom>
        </p:spPr>
      </p:pic>
      <p:sp>
        <p:nvSpPr>
          <p:cNvPr id="2" name="标题 1"/>
          <p:cNvSpPr>
            <a:spLocks noGrp="1"/>
          </p:cNvSpPr>
          <p:nvPr>
            <p:ph type="title"/>
            <p:custDataLst>
              <p:tags r:id="rId9"/>
            </p:custDataLst>
          </p:nvPr>
        </p:nvSpPr>
        <p:spPr>
          <a:xfrm>
            <a:off x="579600" y="237600"/>
            <a:ext cx="11037600" cy="441964"/>
          </a:xfrm>
        </p:spPr>
        <p:txBody>
          <a:bodyPr/>
          <a:lstStyle>
            <a:lvl1pPr>
              <a:defRPr baseline="0">
                <a:solidFill>
                  <a:schemeClr val="tx1"/>
                </a:solidFill>
                <a:latin typeface="Arial" panose="020B0604020202020204" pitchFamily="34" charset="0"/>
                <a:ea typeface="微软雅黑" panose="020B0503020204020204" pitchFamily="3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0"/>
            </p:custDataLst>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3"/>
            </p:custDataLst>
          </p:nvPr>
        </p:nvSpPr>
        <p:spPr>
          <a:xfrm>
            <a:off x="579600" y="1663200"/>
            <a:ext cx="5342400" cy="2894400"/>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4"/>
            </p:custDataLst>
          </p:nvPr>
        </p:nvSpPr>
        <p:spPr>
          <a:xfrm>
            <a:off x="6242400" y="1663200"/>
            <a:ext cx="5367600" cy="2894400"/>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1" name="文本占位符 10"/>
          <p:cNvSpPr>
            <a:spLocks noGrp="1"/>
          </p:cNvSpPr>
          <p:nvPr>
            <p:ph type="body" sz="quarter" idx="15"/>
            <p:custDataLst>
              <p:tags r:id="rId15"/>
            </p:custDataLst>
          </p:nvPr>
        </p:nvSpPr>
        <p:spPr>
          <a:xfrm>
            <a:off x="572400" y="4816800"/>
            <a:ext cx="5342400" cy="781200"/>
          </a:xfrm>
        </p:spPr>
        <p:txBody>
          <a:bodyPr/>
          <a:lstStyle>
            <a:lvl1pPr>
              <a:defRPr baseline="0">
                <a:solidFill>
                  <a:schemeClr val="tx1"/>
                </a:solidFill>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
        <p:nvSpPr>
          <p:cNvPr id="13" name="文本占位符 12"/>
          <p:cNvSpPr>
            <a:spLocks noGrp="1"/>
          </p:cNvSpPr>
          <p:nvPr>
            <p:ph type="body" sz="quarter" idx="16"/>
            <p:custDataLst>
              <p:tags r:id="rId16"/>
            </p:custDataLst>
          </p:nvPr>
        </p:nvSpPr>
        <p:spPr>
          <a:xfrm>
            <a:off x="6253200" y="4813200"/>
            <a:ext cx="5367600" cy="781200"/>
          </a:xfrm>
        </p:spPr>
        <p:txBody>
          <a:bodyPr/>
          <a:lstStyle>
            <a:lvl1pPr>
              <a:defRPr baseline="0">
                <a:solidFill>
                  <a:schemeClr val="tx1"/>
                </a:solidFill>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腰带">
    <p:spTree>
      <p:nvGrpSpPr>
        <p:cNvPr id="1" name=""/>
        <p:cNvGrpSpPr/>
        <p:nvPr/>
      </p:nvGrpSpPr>
      <p:grpSpPr>
        <a:xfrm>
          <a:off x="0" y="0"/>
          <a:ext cx="0" cy="0"/>
          <a:chOff x="0" y="0"/>
          <a:chExt cx="0" cy="0"/>
        </a:xfrm>
      </p:grpSpPr>
      <p:pic>
        <p:nvPicPr>
          <p:cNvPr id="10" name="图片 9" descr="JY04_背景"/>
          <p:cNvPicPr>
            <a:picLocks noChangeAspect="1"/>
          </p:cNvPicPr>
          <p:nvPr>
            <p:custDataLst>
              <p:tags r:id="rId2"/>
            </p:custDataLst>
          </p:nvPr>
        </p:nvPicPr>
        <p:blipFill>
          <a:blip r:embed="rId3"/>
          <a:stretch>
            <a:fillRect/>
          </a:stretch>
        </p:blipFill>
        <p:spPr>
          <a:xfrm>
            <a:off x="0" y="-318"/>
            <a:ext cx="12192000" cy="6858635"/>
          </a:xfrm>
          <a:prstGeom prst="rect">
            <a:avLst/>
          </a:prstGeom>
        </p:spPr>
      </p:pic>
      <p:sp>
        <p:nvSpPr>
          <p:cNvPr id="9" name="矩形 8"/>
          <p:cNvSpPr/>
          <p:nvPr>
            <p:custDataLst>
              <p:tags r:id="rId4"/>
            </p:custDataLst>
          </p:nvPr>
        </p:nvSpPr>
        <p:spPr>
          <a:xfrm>
            <a:off x="0" y="959224"/>
            <a:ext cx="12192000" cy="4939553"/>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solidFill>
                <a:schemeClr val="lt1"/>
              </a:solidFill>
              <a:sym typeface="+mn-ea"/>
            </a:endParaRPr>
          </a:p>
        </p:txBody>
      </p:sp>
      <p:pic>
        <p:nvPicPr>
          <p:cNvPr id="6" name="图片 5" descr="JY04_正文页装饰1"/>
          <p:cNvPicPr>
            <a:picLocks noChangeAspect="1"/>
          </p:cNvPicPr>
          <p:nvPr>
            <p:custDataLst>
              <p:tags r:id="rId5"/>
            </p:custDataLst>
          </p:nvPr>
        </p:nvPicPr>
        <p:blipFill>
          <a:blip r:embed="rId6"/>
          <a:stretch>
            <a:fillRect/>
          </a:stretch>
        </p:blipFill>
        <p:spPr>
          <a:xfrm>
            <a:off x="0" y="-5080"/>
            <a:ext cx="511768" cy="6874497"/>
          </a:xfrm>
          <a:prstGeom prst="rect">
            <a:avLst/>
          </a:prstGeom>
        </p:spPr>
      </p:pic>
      <p:pic>
        <p:nvPicPr>
          <p:cNvPr id="8" name="图片 7" descr="JY04_正文页装饰2"/>
          <p:cNvPicPr>
            <a:picLocks noChangeAspect="1"/>
          </p:cNvPicPr>
          <p:nvPr>
            <p:custDataLst>
              <p:tags r:id="rId7"/>
            </p:custDataLst>
          </p:nvPr>
        </p:nvPicPr>
        <p:blipFill>
          <a:blip r:embed="rId8"/>
          <a:stretch>
            <a:fillRect/>
          </a:stretch>
        </p:blipFill>
        <p:spPr>
          <a:xfrm>
            <a:off x="11106733" y="-5080"/>
            <a:ext cx="1085254" cy="1210932"/>
          </a:xfrm>
          <a:prstGeom prst="rect">
            <a:avLst/>
          </a:prstGeom>
        </p:spPr>
      </p:pic>
      <p:sp>
        <p:nvSpPr>
          <p:cNvPr id="2" name="标题 1"/>
          <p:cNvSpPr>
            <a:spLocks noGrp="1"/>
          </p:cNvSpPr>
          <p:nvPr>
            <p:ph type="title" hasCustomPrompt="1"/>
            <p:custDataLst>
              <p:tags r:id="rId9"/>
            </p:custDataLst>
          </p:nvPr>
        </p:nvSpPr>
        <p:spPr>
          <a:xfrm>
            <a:off x="1522800" y="1339200"/>
            <a:ext cx="9144000" cy="2386800"/>
          </a:xfrm>
        </p:spPr>
        <p:txBody>
          <a:bodyPr anchor="b"/>
          <a:lstStyle>
            <a:lvl1pPr algn="ctr">
              <a:defRPr sz="6000" baseline="0">
                <a:solidFill>
                  <a:schemeClr val="tx1"/>
                </a:solidFill>
                <a:latin typeface="Arial" panose="020B0604020202020204" pitchFamily="34" charset="0"/>
                <a:ea typeface="微软雅黑" panose="020B0503020204020204" pitchFamily="34" charset="-122"/>
              </a:defRPr>
            </a:lvl1pPr>
          </a:lstStyle>
          <a:p>
            <a:r>
              <a:rPr lang="zh-CN" altLang="en-US" dirty="0"/>
              <a:t>单击此处编辑标题</a:t>
            </a:r>
            <a:endParaRPr lang="zh-CN" altLang="en-US" dirty="0"/>
          </a:p>
        </p:txBody>
      </p:sp>
      <p:sp>
        <p:nvSpPr>
          <p:cNvPr id="3" name="日期占位符 2"/>
          <p:cNvSpPr>
            <a:spLocks noGrp="1"/>
          </p:cNvSpPr>
          <p:nvPr>
            <p:ph type="dt" sz="half" idx="10"/>
            <p:custDataLst>
              <p:tags r:id="rId10"/>
            </p:custDataLst>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3"/>
            </p:custDataLst>
          </p:nvPr>
        </p:nvSpPr>
        <p:spPr>
          <a:xfrm>
            <a:off x="1522413" y="3862800"/>
            <a:ext cx="9144000" cy="1656000"/>
          </a:xfrm>
        </p:spPr>
        <p:txBody>
          <a:bodyPr/>
          <a:lstStyle>
            <a:lvl1pPr algn="ctr">
              <a:defRPr baseline="0">
                <a:solidFill>
                  <a:schemeClr val="tx1"/>
                </a:solidFill>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7EA31360-4846-4F13-94FF-13CC0CAFA3BA}"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D807998-1738-47A5-80D3-F0ABC8FE4D34}" type="slidenum">
              <a:rPr lang="zh-CN" altLang="en-US" smtClean="0"/>
            </a:fld>
            <a:endParaRPr lang="zh-CN" alt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5" name="图片 4" descr="JY04_背景"/>
          <p:cNvPicPr>
            <a:picLocks noChangeAspect="1"/>
          </p:cNvPicPr>
          <p:nvPr>
            <p:custDataLst>
              <p:tags r:id="rId2"/>
            </p:custDataLst>
          </p:nvPr>
        </p:nvPicPr>
        <p:blipFill>
          <a:blip r:embed="rId3"/>
          <a:stretch>
            <a:fillRect/>
          </a:stretch>
        </p:blipFill>
        <p:spPr>
          <a:xfrm>
            <a:off x="13812" y="-318"/>
            <a:ext cx="12192000" cy="6858318"/>
          </a:xfrm>
          <a:prstGeom prst="rect">
            <a:avLst/>
          </a:prstGeom>
        </p:spPr>
      </p:pic>
      <p:pic>
        <p:nvPicPr>
          <p:cNvPr id="2" name="图片 1" descr="JY04_封面页装饰1"/>
          <p:cNvPicPr>
            <a:picLocks noChangeAspect="1"/>
          </p:cNvPicPr>
          <p:nvPr>
            <p:custDataLst>
              <p:tags r:id="rId4"/>
            </p:custDataLst>
          </p:nvPr>
        </p:nvPicPr>
        <p:blipFill>
          <a:blip r:embed="rId5"/>
          <a:stretch>
            <a:fillRect/>
          </a:stretch>
        </p:blipFill>
        <p:spPr>
          <a:xfrm>
            <a:off x="13811" y="-1"/>
            <a:ext cx="2236828" cy="2058034"/>
          </a:xfrm>
          <a:prstGeom prst="rect">
            <a:avLst/>
          </a:prstGeom>
        </p:spPr>
      </p:pic>
      <p:pic>
        <p:nvPicPr>
          <p:cNvPr id="3" name="图片 2" descr="JY04_封面页装饰2"/>
          <p:cNvPicPr>
            <a:picLocks noChangeAspect="1"/>
          </p:cNvPicPr>
          <p:nvPr>
            <p:custDataLst>
              <p:tags r:id="rId6"/>
            </p:custDataLst>
          </p:nvPr>
        </p:nvPicPr>
        <p:blipFill>
          <a:blip r:embed="rId7"/>
          <a:stretch>
            <a:fillRect/>
          </a:stretch>
        </p:blipFill>
        <p:spPr>
          <a:xfrm>
            <a:off x="13812" y="4980761"/>
            <a:ext cx="1683385" cy="1882319"/>
          </a:xfrm>
          <a:prstGeom prst="rect">
            <a:avLst/>
          </a:prstGeom>
        </p:spPr>
      </p:pic>
      <p:pic>
        <p:nvPicPr>
          <p:cNvPr id="4" name="图片 3" descr="JY04_封面页装饰3"/>
          <p:cNvPicPr>
            <a:picLocks noChangeAspect="1"/>
          </p:cNvPicPr>
          <p:nvPr>
            <p:custDataLst>
              <p:tags r:id="rId8"/>
            </p:custDataLst>
          </p:nvPr>
        </p:nvPicPr>
        <p:blipFill>
          <a:blip r:embed="rId9"/>
          <a:stretch>
            <a:fillRect/>
          </a:stretch>
        </p:blipFill>
        <p:spPr>
          <a:xfrm>
            <a:off x="9659144" y="-7043"/>
            <a:ext cx="2533650" cy="6851132"/>
          </a:xfrm>
          <a:prstGeom prst="rect">
            <a:avLst/>
          </a:prstGeom>
        </p:spPr>
      </p:pic>
      <p:sp>
        <p:nvSpPr>
          <p:cNvPr id="16" name="日期占位符 15"/>
          <p:cNvSpPr>
            <a:spLocks noGrp="1"/>
          </p:cNvSpPr>
          <p:nvPr>
            <p:ph type="dt" sz="half" idx="10"/>
            <p:custDataLst>
              <p:tags r:id="rId10"/>
            </p:custDataLst>
          </p:nvPr>
        </p:nvSpPr>
        <p:spPr/>
        <p:txBody>
          <a:bodyPr/>
          <a:lstStyle>
            <a:lvl1pPr>
              <a:defRPr>
                <a:solidFill>
                  <a:schemeClr val="dk1">
                    <a:tint val="75000"/>
                    <a:lumMod val="85000"/>
                    <a:lumOff val="1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11"/>
            </p:custDataLst>
          </p:nvPr>
        </p:nvSpPr>
        <p:spPr/>
        <p:txBody>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p>
        </p:txBody>
      </p:sp>
      <p:sp>
        <p:nvSpPr>
          <p:cNvPr id="18" name="灯片编号占位符 17"/>
          <p:cNvSpPr>
            <a:spLocks noGrp="1"/>
          </p:cNvSpPr>
          <p:nvPr>
            <p:ph type="sldNum" sz="quarter" idx="12"/>
            <p:custDataLst>
              <p:tags r:id="rId12"/>
            </p:custDataLst>
          </p:nvPr>
        </p:nvSpPr>
        <p:spPr/>
        <p:txBody>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
        <p:nvSpPr>
          <p:cNvPr id="6" name="标题 2"/>
          <p:cNvSpPr/>
          <p:nvPr>
            <p:ph type="ctrTitle" idx="1" hasCustomPrompt="1"/>
            <p:custDataLst>
              <p:tags r:id="rId13"/>
            </p:custDataLst>
          </p:nvPr>
        </p:nvSpPr>
        <p:spPr>
          <a:xfrm>
            <a:off x="661038" y="2658978"/>
            <a:ext cx="7485377" cy="1353881"/>
          </a:xfrm>
          <a:noFill/>
        </p:spPr>
        <p:txBody>
          <a:bodyPr vert="horz" wrap="square" lIns="90000" tIns="46800" rIns="90000" bIns="46800" rtlCol="0" anchor="ctr" anchorCtr="0">
            <a:normAutofit/>
          </a:bodyPr>
          <a:lstStyle>
            <a:lvl1pPr marL="0" marR="0" algn="l" defTabSz="914400" rtl="0" eaLnBrk="1" fontAlgn="auto" latinLnBrk="0" hangingPunct="1">
              <a:lnSpc>
                <a:spcPct val="100000"/>
              </a:lnSpc>
              <a:spcBef>
                <a:spcPct val="0"/>
              </a:spcBef>
              <a:buClrTx/>
              <a:buSzTx/>
              <a:buFontTx/>
              <a:buNone/>
              <a:defRPr kumimoji="0" lang="zh-CN" altLang="en-US" sz="7200" b="1" i="0" u="none" strike="noStrike" kern="1200" cap="none" spc="300" normalizeH="0" baseline="0" noProof="1" dirty="0">
                <a:solidFill>
                  <a:schemeClr val="dk1">
                    <a:lumMod val="85000"/>
                    <a:lumOff val="15000"/>
                  </a:schemeClr>
                </a:solidFill>
                <a:uFillTx/>
                <a:latin typeface="Arial" panose="020B0604020202020204" pitchFamily="34" charset="0"/>
                <a:ea typeface="微软雅黑" panose="020B0503020204020204" pitchFamily="34" charset="-122"/>
                <a:cs typeface="+mn-cs"/>
              </a:defRPr>
            </a:lvl1pPr>
          </a:lstStyle>
          <a:p>
            <a:pPr lvl="0"/>
            <a:r>
              <a:rPr>
                <a:sym typeface="+mn-ea"/>
              </a:rPr>
              <a:t>编辑标题</a:t>
            </a:r>
            <a:endParaRPr>
              <a:sym typeface="+mn-ea"/>
            </a:endParaRPr>
          </a:p>
        </p:txBody>
      </p:sp>
      <p:sp>
        <p:nvSpPr>
          <p:cNvPr id="7" name="文本占位符 3"/>
          <p:cNvSpPr/>
          <p:nvPr>
            <p:ph type="body" idx="2" hasCustomPrompt="1"/>
            <p:custDataLst>
              <p:tags r:id="rId14"/>
            </p:custDataLst>
          </p:nvPr>
        </p:nvSpPr>
        <p:spPr>
          <a:xfrm flipH="1">
            <a:off x="661035" y="4121264"/>
            <a:ext cx="7485378" cy="829782"/>
          </a:xfrm>
          <a:noFill/>
        </p:spPr>
        <p:txBody>
          <a:bodyPr vert="horz" wrap="square" lIns="0" tIns="0" rIns="0" bIns="0" rtlCol="0">
            <a:normAutofit/>
          </a:bodyPr>
          <a:lstStyle>
            <a:lvl1pPr marL="0" marR="0" indent="-228600" algn="l" defTabSz="914400" rtl="0" eaLnBrk="1" fontAlgn="auto" latinLnBrk="0" hangingPunct="1">
              <a:lnSpc>
                <a:spcPct val="125000"/>
              </a:lnSpc>
              <a:spcBef>
                <a:spcPts val="0"/>
              </a:spcBef>
              <a:spcAft>
                <a:spcPts val="1000"/>
              </a:spcAft>
              <a:buClrTx/>
              <a:buSzTx/>
              <a:buFontTx/>
              <a:buNone/>
              <a:defRPr kumimoji="0" lang="zh-CN" altLang="en-US" sz="1800" b="0" i="0" u="none" strike="noStrike" kern="1200" cap="none" spc="100" normalizeH="0" baseline="0" noProof="1" dirty="0">
                <a:solidFill>
                  <a:schemeClr val="dk1">
                    <a:lumMod val="85000"/>
                    <a:lumOff val="1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微软雅黑" panose="020B0503020204020204" pitchFamily="34" charset="-122"/>
                <a:ea typeface="微软雅黑" panose="020B0503020204020204" pitchFamily="3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pitchFamily="34" charset="-122"/>
                <a:ea typeface="微软雅黑" panose="020B0503020204020204" pitchFamily="3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pitchFamily="34" charset="-122"/>
                <a:ea typeface="微软雅黑" panose="020B0503020204020204" pitchFamily="3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pitchFamily="34" charset="-122"/>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r>
              <a:rPr>
                <a:sym typeface="+mn-ea"/>
              </a:rPr>
              <a:t>单击此处添加文本</a:t>
            </a:r>
            <a:endParaRPr>
              <a:sym typeface="+mn-ea"/>
            </a:endParaRPr>
          </a:p>
        </p:txBody>
      </p:sp>
      <p:sp>
        <p:nvSpPr>
          <p:cNvPr id="8" name="副标题 4"/>
          <p:cNvSpPr/>
          <p:nvPr>
            <p:ph type="subTitle" idx="3" hasCustomPrompt="1"/>
            <p:custDataLst>
              <p:tags r:id="rId15"/>
            </p:custDataLst>
          </p:nvPr>
        </p:nvSpPr>
        <p:spPr>
          <a:xfrm>
            <a:off x="661038" y="2110789"/>
            <a:ext cx="7485377" cy="439784"/>
          </a:xfrm>
          <a:noFill/>
        </p:spPr>
        <p:txBody>
          <a:bodyPr vert="horz" wrap="square" lIns="90000" tIns="46800" rIns="90000" bIns="46800" rtlCol="0">
            <a:normAutofit/>
          </a:bodyPr>
          <a:lstStyle>
            <a:lvl1pPr marL="0" marR="0" indent="-228600" algn="l" defTabSz="914400" rtl="0" eaLnBrk="1" fontAlgn="auto" latinLnBrk="0" hangingPunct="1">
              <a:lnSpc>
                <a:spcPct val="100000"/>
              </a:lnSpc>
              <a:spcBef>
                <a:spcPts val="0"/>
              </a:spcBef>
              <a:spcAft>
                <a:spcPts val="1000"/>
              </a:spcAft>
              <a:buClrTx/>
              <a:buSzTx/>
              <a:buFontTx/>
              <a:buNone/>
              <a:defRPr kumimoji="0" lang="zh-CN" altLang="en-US" sz="2200" b="1" i="0" u="none" strike="noStrike" kern="1200" cap="none" spc="600" normalizeH="0" baseline="0" noProof="1" dirty="0">
                <a:solidFill>
                  <a:schemeClr val="dk1">
                    <a:lumMod val="85000"/>
                    <a:lumOff val="1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微软雅黑" panose="020B0503020204020204" pitchFamily="34" charset="-122"/>
                <a:ea typeface="微软雅黑" panose="020B0503020204020204" pitchFamily="3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pitchFamily="34" charset="-122"/>
                <a:ea typeface="微软雅黑" panose="020B0503020204020204" pitchFamily="3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pitchFamily="34" charset="-122"/>
                <a:ea typeface="微软雅黑" panose="020B0503020204020204" pitchFamily="3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pitchFamily="34" charset="-122"/>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r>
              <a:rPr>
                <a:sym typeface="+mn-ea"/>
              </a:rPr>
              <a:t>单击此处编辑副标题</a:t>
            </a:r>
            <a:endParaRPr>
              <a:sym typeface="+mn-ea"/>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pic>
        <p:nvPicPr>
          <p:cNvPr id="9" name="图片 8" descr="JY04_背景"/>
          <p:cNvPicPr>
            <a:picLocks noChangeAspect="1"/>
          </p:cNvPicPr>
          <p:nvPr>
            <p:custDataLst>
              <p:tags r:id="rId2"/>
            </p:custDataLst>
          </p:nvPr>
        </p:nvPicPr>
        <p:blipFill>
          <a:blip r:embed="rId3"/>
          <a:stretch>
            <a:fillRect/>
          </a:stretch>
        </p:blipFill>
        <p:spPr>
          <a:xfrm>
            <a:off x="0" y="-318"/>
            <a:ext cx="12192000" cy="6858635"/>
          </a:xfrm>
          <a:prstGeom prst="rect">
            <a:avLst/>
          </a:prstGeom>
        </p:spPr>
      </p:pic>
      <p:pic>
        <p:nvPicPr>
          <p:cNvPr id="8" name="图片 7" descr="JY04_正文页装饰1"/>
          <p:cNvPicPr>
            <a:picLocks noChangeAspect="1"/>
          </p:cNvPicPr>
          <p:nvPr>
            <p:custDataLst>
              <p:tags r:id="rId4"/>
            </p:custDataLst>
          </p:nvPr>
        </p:nvPicPr>
        <p:blipFill>
          <a:blip r:embed="rId5"/>
          <a:stretch>
            <a:fillRect/>
          </a:stretch>
        </p:blipFill>
        <p:spPr>
          <a:xfrm>
            <a:off x="0" y="-5080"/>
            <a:ext cx="511768" cy="6874497"/>
          </a:xfrm>
          <a:prstGeom prst="rect">
            <a:avLst/>
          </a:prstGeom>
        </p:spPr>
      </p:pic>
      <p:pic>
        <p:nvPicPr>
          <p:cNvPr id="7" name="图片 6" descr="JY04_正文页装饰2"/>
          <p:cNvPicPr>
            <a:picLocks noChangeAspect="1"/>
          </p:cNvPicPr>
          <p:nvPr>
            <p:custDataLst>
              <p:tags r:id="rId6"/>
            </p:custDataLst>
          </p:nvPr>
        </p:nvPicPr>
        <p:blipFill>
          <a:blip r:embed="rId7"/>
          <a:stretch>
            <a:fillRect/>
          </a:stretch>
        </p:blipFill>
        <p:spPr>
          <a:xfrm>
            <a:off x="11106733" y="-5080"/>
            <a:ext cx="1085254" cy="1210932"/>
          </a:xfrm>
          <a:prstGeom prst="rect">
            <a:avLst/>
          </a:prstGeom>
        </p:spPr>
      </p:pic>
      <p:sp>
        <p:nvSpPr>
          <p:cNvPr id="2" name="标题 1"/>
          <p:cNvSpPr>
            <a:spLocks noGrp="1"/>
          </p:cNvSpPr>
          <p:nvPr>
            <p:ph type="title"/>
            <p:custDataLst>
              <p:tags r:id="rId8"/>
            </p:custDataLst>
          </p:nvPr>
        </p:nvSpPr>
        <p:spPr>
          <a:xfrm>
            <a:off x="669882" y="443234"/>
            <a:ext cx="10852237" cy="441964"/>
          </a:xfrm>
        </p:spPr>
        <p:txBody>
          <a:bodyPr vert="horz" lIns="90170" tIns="46990" rIns="90170" bIns="46990" rtlCol="0" anchor="ctr" anchorCtr="0">
            <a:no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9"/>
            </p:custDataLst>
          </p:nvPr>
        </p:nvSpPr>
        <p:spPr>
          <a:xfrm>
            <a:off x="669882" y="952508"/>
            <a:ext cx="10852237"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10"/>
            </p:custDataLst>
          </p:nvPr>
        </p:nvSpPr>
        <p:spPr/>
        <p:txBody>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11"/>
            </p:custDataLst>
          </p:nvPr>
        </p:nvSpPr>
        <p:spPr/>
        <p:txBody>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endParaRPr lang="zh-CN" altLang="en-US"/>
          </a:p>
        </p:txBody>
      </p:sp>
      <p:sp>
        <p:nvSpPr>
          <p:cNvPr id="6" name="灯片编号占位符 5"/>
          <p:cNvSpPr>
            <a:spLocks noGrp="1"/>
          </p:cNvSpPr>
          <p:nvPr>
            <p:ph type="sldNum" sz="quarter" idx="12"/>
            <p:custDataLst>
              <p:tags r:id="rId12"/>
            </p:custDataLst>
          </p:nvPr>
        </p:nvSpPr>
        <p:spPr/>
        <p:txBody>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pic>
        <p:nvPicPr>
          <p:cNvPr id="3" name="图片 2" descr="JY04_背景"/>
          <p:cNvPicPr>
            <a:picLocks noChangeAspect="1"/>
          </p:cNvPicPr>
          <p:nvPr>
            <p:custDataLst>
              <p:tags r:id="rId2"/>
            </p:custDataLst>
          </p:nvPr>
        </p:nvPicPr>
        <p:blipFill>
          <a:blip r:embed="rId3"/>
          <a:stretch>
            <a:fillRect/>
          </a:stretch>
        </p:blipFill>
        <p:spPr>
          <a:xfrm>
            <a:off x="0" y="-635"/>
            <a:ext cx="12192000" cy="6858318"/>
          </a:xfrm>
          <a:prstGeom prst="rect">
            <a:avLst/>
          </a:prstGeom>
        </p:spPr>
      </p:pic>
      <p:pic>
        <p:nvPicPr>
          <p:cNvPr id="2" name="图片 1" descr="JY04_章节页装饰"/>
          <p:cNvPicPr>
            <a:picLocks noChangeAspect="1"/>
          </p:cNvPicPr>
          <p:nvPr>
            <p:custDataLst>
              <p:tags r:id="rId4"/>
            </p:custDataLst>
          </p:nvPr>
        </p:nvPicPr>
        <p:blipFill>
          <a:blip r:embed="rId5"/>
          <a:stretch>
            <a:fillRect/>
          </a:stretch>
        </p:blipFill>
        <p:spPr>
          <a:xfrm>
            <a:off x="5704811" y="2779395"/>
            <a:ext cx="6487189" cy="4078605"/>
          </a:xfrm>
          <a:prstGeom prst="rect">
            <a:avLst/>
          </a:prstGeom>
        </p:spPr>
      </p:pic>
      <p:sp>
        <p:nvSpPr>
          <p:cNvPr id="4" name="日期占位符 3"/>
          <p:cNvSpPr>
            <a:spLocks noGrp="1"/>
          </p:cNvSpPr>
          <p:nvPr>
            <p:ph type="dt" sz="half" idx="10"/>
            <p:custDataLst>
              <p:tags r:id="rId6"/>
            </p:custDataLst>
          </p:nvPr>
        </p:nvSpPr>
        <p:spPr/>
        <p:txBody>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7"/>
            </p:custDataLst>
          </p:nvPr>
        </p:nvSpPr>
        <p:spPr/>
        <p:txBody>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endParaRPr lang="zh-CN" altLang="en-US"/>
          </a:p>
        </p:txBody>
      </p:sp>
      <p:sp>
        <p:nvSpPr>
          <p:cNvPr id="6" name="灯片编号占位符 5"/>
          <p:cNvSpPr>
            <a:spLocks noGrp="1"/>
          </p:cNvSpPr>
          <p:nvPr>
            <p:ph type="sldNum" sz="quarter" idx="12"/>
            <p:custDataLst>
              <p:tags r:id="rId8"/>
            </p:custDataLst>
          </p:nvPr>
        </p:nvSpPr>
        <p:spPr/>
        <p:txBody>
          <a:bodyPr/>
          <a:lstStyle>
            <a:lvl1pPr>
              <a:defRPr>
                <a:solidFill>
                  <a:schemeClr val="dk1">
                    <a:tint val="75000"/>
                    <a:lumMod val="85000"/>
                    <a:lumOff val="1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pic>
        <p:nvPicPr>
          <p:cNvPr id="10" name="图片 9" descr="JY04_背景"/>
          <p:cNvPicPr>
            <a:picLocks noChangeAspect="1"/>
          </p:cNvPicPr>
          <p:nvPr>
            <p:custDataLst>
              <p:tags r:id="rId2"/>
            </p:custDataLst>
          </p:nvPr>
        </p:nvPicPr>
        <p:blipFill>
          <a:blip r:embed="rId3"/>
          <a:stretch>
            <a:fillRect/>
          </a:stretch>
        </p:blipFill>
        <p:spPr>
          <a:xfrm>
            <a:off x="0" y="-318"/>
            <a:ext cx="12192000" cy="6858635"/>
          </a:xfrm>
          <a:prstGeom prst="rect">
            <a:avLst/>
          </a:prstGeom>
        </p:spPr>
      </p:pic>
      <p:pic>
        <p:nvPicPr>
          <p:cNvPr id="9" name="图片 8" descr="JY04_正文页装饰1"/>
          <p:cNvPicPr>
            <a:picLocks noChangeAspect="1"/>
          </p:cNvPicPr>
          <p:nvPr>
            <p:custDataLst>
              <p:tags r:id="rId4"/>
            </p:custDataLst>
          </p:nvPr>
        </p:nvPicPr>
        <p:blipFill>
          <a:blip r:embed="rId5"/>
          <a:stretch>
            <a:fillRect/>
          </a:stretch>
        </p:blipFill>
        <p:spPr>
          <a:xfrm>
            <a:off x="0" y="-5080"/>
            <a:ext cx="511768" cy="6874497"/>
          </a:xfrm>
          <a:prstGeom prst="rect">
            <a:avLst/>
          </a:prstGeom>
        </p:spPr>
      </p:pic>
      <p:pic>
        <p:nvPicPr>
          <p:cNvPr id="8" name="图片 7" descr="JY04_正文页装饰2"/>
          <p:cNvPicPr>
            <a:picLocks noChangeAspect="1"/>
          </p:cNvPicPr>
          <p:nvPr>
            <p:custDataLst>
              <p:tags r:id="rId6"/>
            </p:custDataLst>
          </p:nvPr>
        </p:nvPicPr>
        <p:blipFill>
          <a:blip r:embed="rId7"/>
          <a:stretch>
            <a:fillRect/>
          </a:stretch>
        </p:blipFill>
        <p:spPr>
          <a:xfrm>
            <a:off x="11106733" y="-5080"/>
            <a:ext cx="1085254" cy="1210932"/>
          </a:xfrm>
          <a:prstGeom prst="rect">
            <a:avLst/>
          </a:prstGeom>
        </p:spPr>
      </p:pic>
      <p:sp>
        <p:nvSpPr>
          <p:cNvPr id="2" name="标题 1"/>
          <p:cNvSpPr>
            <a:spLocks noGrp="1"/>
          </p:cNvSpPr>
          <p:nvPr>
            <p:ph type="title"/>
            <p:custDataLst>
              <p:tags r:id="rId8"/>
            </p:custDataLst>
          </p:nvPr>
        </p:nvSpPr>
        <p:spPr>
          <a:xfrm>
            <a:off x="669882"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custDataLst>
              <p:tags r:id="rId9"/>
            </p:custDataLst>
          </p:nvPr>
        </p:nvSpPr>
        <p:spPr>
          <a:xfrm>
            <a:off x="669930" y="952508"/>
            <a:ext cx="5283242"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custDataLst>
              <p:tags r:id="rId10"/>
            </p:custDataLst>
          </p:nvPr>
        </p:nvSpPr>
        <p:spPr>
          <a:xfrm>
            <a:off x="6238877" y="952508"/>
            <a:ext cx="5283242" cy="5388907"/>
          </a:xfrm>
        </p:spPr>
        <p:txBody>
          <a:bodyPr lIns="90170" tIns="46990" rIns="90170" bIns="46990">
            <a:normAutofit/>
          </a:bodyPr>
          <a:lstStyle>
            <a:lvl1pPr eaLnBrk="1" fontAlgn="auto" latinLnBrk="0" hangingPunct="1">
              <a:defRPr sz="1600">
                <a:solidFill>
                  <a:schemeClr val="tx1"/>
                </a:solidFill>
                <a:latin typeface="Arial" panose="020B0604020202020204" pitchFamily="34" charset="0"/>
                <a:ea typeface="微软雅黑" panose="020B0503020204020204" pitchFamily="34" charset="-122"/>
              </a:defRPr>
            </a:lvl1pPr>
            <a:lvl2pPr eaLnBrk="1" fontAlgn="auto" latinLnBrk="0" hangingPunct="1">
              <a:defRPr sz="1600">
                <a:solidFill>
                  <a:schemeClr val="tx1"/>
                </a:solidFill>
                <a:latin typeface="Arial" panose="020B0604020202020204" pitchFamily="34" charset="0"/>
                <a:ea typeface="微软雅黑" panose="020B0503020204020204" pitchFamily="34" charset="-122"/>
              </a:defRPr>
            </a:lvl2pPr>
            <a:lvl3pPr eaLnBrk="1" fontAlgn="auto" latinLnBrk="0" hangingPunct="1">
              <a:defRPr sz="1600">
                <a:solidFill>
                  <a:schemeClr val="tx1"/>
                </a:solidFill>
                <a:latin typeface="Arial" panose="020B0604020202020204" pitchFamily="34" charset="0"/>
                <a:ea typeface="微软雅黑" panose="020B0503020204020204" pitchFamily="34" charset="-122"/>
              </a:defRPr>
            </a:lvl3pPr>
            <a:lvl4pPr eaLnBrk="1" fontAlgn="auto" latinLnBrk="0" hangingPunct="1">
              <a:defRPr sz="1600">
                <a:solidFill>
                  <a:schemeClr val="tx1"/>
                </a:solidFill>
                <a:latin typeface="Arial" panose="020B0604020202020204" pitchFamily="34" charset="0"/>
                <a:ea typeface="微软雅黑" panose="020B0503020204020204" pitchFamily="34" charset="-122"/>
              </a:defRPr>
            </a:lvl4pPr>
            <a:lvl5pPr eaLnBrk="1" fontAlgn="auto" latinLnBrk="0" hangingPunct="1">
              <a:defRPr sz="160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11"/>
            </p:custDataLst>
          </p:nvPr>
        </p:nvSpPr>
        <p:spPr/>
        <p:txBody>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12"/>
            </p:custDataLst>
          </p:nvPr>
        </p:nvSpPr>
        <p:spPr/>
        <p:txBody>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endParaRPr lang="zh-CN" altLang="en-US"/>
          </a:p>
        </p:txBody>
      </p:sp>
      <p:sp>
        <p:nvSpPr>
          <p:cNvPr id="7" name="灯片编号占位符 6"/>
          <p:cNvSpPr>
            <a:spLocks noGrp="1"/>
          </p:cNvSpPr>
          <p:nvPr>
            <p:ph type="sldNum" sz="quarter" idx="12"/>
            <p:custDataLst>
              <p:tags r:id="rId13"/>
            </p:custDataLst>
          </p:nvPr>
        </p:nvSpPr>
        <p:spPr/>
        <p:txBody>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pic>
        <p:nvPicPr>
          <p:cNvPr id="12" name="图片 11" descr="JY04_背景"/>
          <p:cNvPicPr>
            <a:picLocks noChangeAspect="1"/>
          </p:cNvPicPr>
          <p:nvPr>
            <p:custDataLst>
              <p:tags r:id="rId2"/>
            </p:custDataLst>
          </p:nvPr>
        </p:nvPicPr>
        <p:blipFill>
          <a:blip r:embed="rId3"/>
          <a:stretch>
            <a:fillRect/>
          </a:stretch>
        </p:blipFill>
        <p:spPr>
          <a:xfrm>
            <a:off x="0" y="-318"/>
            <a:ext cx="12192000" cy="6858635"/>
          </a:xfrm>
          <a:prstGeom prst="rect">
            <a:avLst/>
          </a:prstGeom>
        </p:spPr>
      </p:pic>
      <p:pic>
        <p:nvPicPr>
          <p:cNvPr id="11" name="图片 10" descr="JY04_正文页装饰1"/>
          <p:cNvPicPr>
            <a:picLocks noChangeAspect="1"/>
          </p:cNvPicPr>
          <p:nvPr>
            <p:custDataLst>
              <p:tags r:id="rId4"/>
            </p:custDataLst>
          </p:nvPr>
        </p:nvPicPr>
        <p:blipFill>
          <a:blip r:embed="rId5"/>
          <a:stretch>
            <a:fillRect/>
          </a:stretch>
        </p:blipFill>
        <p:spPr>
          <a:xfrm>
            <a:off x="0" y="-5080"/>
            <a:ext cx="511768" cy="6874497"/>
          </a:xfrm>
          <a:prstGeom prst="rect">
            <a:avLst/>
          </a:prstGeom>
        </p:spPr>
      </p:pic>
      <p:pic>
        <p:nvPicPr>
          <p:cNvPr id="10" name="图片 9" descr="JY04_正文页装饰2"/>
          <p:cNvPicPr>
            <a:picLocks noChangeAspect="1"/>
          </p:cNvPicPr>
          <p:nvPr>
            <p:custDataLst>
              <p:tags r:id="rId6"/>
            </p:custDataLst>
          </p:nvPr>
        </p:nvPicPr>
        <p:blipFill>
          <a:blip r:embed="rId7"/>
          <a:stretch>
            <a:fillRect/>
          </a:stretch>
        </p:blipFill>
        <p:spPr>
          <a:xfrm>
            <a:off x="11106733" y="-5080"/>
            <a:ext cx="1085254" cy="1210932"/>
          </a:xfrm>
          <a:prstGeom prst="rect">
            <a:avLst/>
          </a:prstGeom>
        </p:spPr>
      </p:pic>
      <p:sp>
        <p:nvSpPr>
          <p:cNvPr id="2" name="标题 1"/>
          <p:cNvSpPr>
            <a:spLocks noGrp="1"/>
          </p:cNvSpPr>
          <p:nvPr>
            <p:ph type="title"/>
            <p:custDataLst>
              <p:tags r:id="rId8"/>
            </p:custDataLst>
          </p:nvPr>
        </p:nvSpPr>
        <p:spPr>
          <a:xfrm>
            <a:off x="669882"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9"/>
            </p:custDataLst>
          </p:nvPr>
        </p:nvSpPr>
        <p:spPr>
          <a:xfrm>
            <a:off x="669930" y="952508"/>
            <a:ext cx="5283242" cy="381003"/>
          </a:xfrm>
        </p:spPr>
        <p:txBody>
          <a:bodyPr lIns="90170" tIns="46990" rIns="90170" bIns="46990" anchor="ctr" anchorCtr="0">
            <a:noAutofit/>
          </a:bodyPr>
          <a:lstStyle>
            <a:lvl1pPr marL="0" indent="0" eaLnBrk="1" fontAlgn="auto" latinLnBrk="0" hangingPunct="1">
              <a:lnSpc>
                <a:spcPct val="100000"/>
              </a:lnSpc>
              <a:spcAft>
                <a:spcPts val="0"/>
              </a:spcAft>
              <a:buNone/>
              <a:defRPr sz="2000" b="0" u="none" strike="noStrike" kern="1200" cap="none" spc="200" normalizeH="0" baseline="0">
                <a:solidFill>
                  <a:schemeClr val="tx1"/>
                </a:solidFill>
                <a:uFillTx/>
                <a:latin typeface="Arial" panose="020B0604020202020204" pitchFamily="34" charset="0"/>
                <a:ea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10"/>
            </p:custDataLst>
          </p:nvPr>
        </p:nvSpPr>
        <p:spPr>
          <a:xfrm>
            <a:off x="669925" y="1406525"/>
            <a:ext cx="5283200" cy="4934752"/>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11"/>
            </p:custDataLst>
          </p:nvPr>
        </p:nvSpPr>
        <p:spPr>
          <a:xfrm>
            <a:off x="6235750" y="952508"/>
            <a:ext cx="5283242" cy="381003"/>
          </a:xfrm>
        </p:spPr>
        <p:txBody>
          <a:bodyPr vert="horz" lIns="90170" tIns="46990" rIns="90170" bIns="46990" rtlCol="0" anchor="ctr" anchorCtr="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0" i="0" u="none" strike="noStrike" kern="1200" cap="none" spc="20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12"/>
            </p:custDataLst>
          </p:nvPr>
        </p:nvSpPr>
        <p:spPr>
          <a:xfrm>
            <a:off x="6235750" y="1406525"/>
            <a:ext cx="5283242" cy="4934752"/>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13"/>
            </p:custDataLst>
          </p:nvPr>
        </p:nvSpPr>
        <p:spPr/>
        <p:txBody>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14"/>
            </p:custDataLst>
          </p:nvPr>
        </p:nvSpPr>
        <p:spPr/>
        <p:txBody>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endParaRPr lang="zh-CN" altLang="en-US"/>
          </a:p>
        </p:txBody>
      </p:sp>
      <p:sp>
        <p:nvSpPr>
          <p:cNvPr id="9" name="灯片编号占位符 8"/>
          <p:cNvSpPr>
            <a:spLocks noGrp="1"/>
          </p:cNvSpPr>
          <p:nvPr>
            <p:ph type="sldNum" sz="quarter" idx="12"/>
            <p:custDataLst>
              <p:tags r:id="rId15"/>
            </p:custDataLst>
          </p:nvPr>
        </p:nvSpPr>
        <p:spPr/>
        <p:txBody>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pic>
        <p:nvPicPr>
          <p:cNvPr id="8" name="图片 7" descr="JY04_背景"/>
          <p:cNvPicPr>
            <a:picLocks noChangeAspect="1"/>
          </p:cNvPicPr>
          <p:nvPr>
            <p:custDataLst>
              <p:tags r:id="rId2"/>
            </p:custDataLst>
          </p:nvPr>
        </p:nvPicPr>
        <p:blipFill>
          <a:blip r:embed="rId3"/>
          <a:stretch>
            <a:fillRect/>
          </a:stretch>
        </p:blipFill>
        <p:spPr>
          <a:xfrm>
            <a:off x="0" y="-318"/>
            <a:ext cx="12192000" cy="6858635"/>
          </a:xfrm>
          <a:prstGeom prst="rect">
            <a:avLst/>
          </a:prstGeom>
        </p:spPr>
      </p:pic>
      <p:pic>
        <p:nvPicPr>
          <p:cNvPr id="7" name="图片 6" descr="JY04_目录页装饰1"/>
          <p:cNvPicPr>
            <a:picLocks noChangeAspect="1"/>
          </p:cNvPicPr>
          <p:nvPr>
            <p:custDataLst>
              <p:tags r:id="rId4"/>
            </p:custDataLst>
          </p:nvPr>
        </p:nvPicPr>
        <p:blipFill>
          <a:blip r:embed="rId5"/>
          <a:stretch>
            <a:fillRect/>
          </a:stretch>
        </p:blipFill>
        <p:spPr>
          <a:xfrm>
            <a:off x="0" y="5388868"/>
            <a:ext cx="2132952" cy="1469132"/>
          </a:xfrm>
          <a:prstGeom prst="rect">
            <a:avLst/>
          </a:prstGeom>
        </p:spPr>
      </p:pic>
      <p:pic>
        <p:nvPicPr>
          <p:cNvPr id="6" name="图片 5" descr="JY04_目录页装饰2"/>
          <p:cNvPicPr>
            <a:picLocks noChangeAspect="1"/>
          </p:cNvPicPr>
          <p:nvPr>
            <p:custDataLst>
              <p:tags r:id="rId6"/>
            </p:custDataLst>
          </p:nvPr>
        </p:nvPicPr>
        <p:blipFill>
          <a:blip r:embed="rId7"/>
          <a:stretch>
            <a:fillRect/>
          </a:stretch>
        </p:blipFill>
        <p:spPr>
          <a:xfrm>
            <a:off x="7445375" y="0"/>
            <a:ext cx="4746625" cy="4411480"/>
          </a:xfrm>
          <a:prstGeom prst="rect">
            <a:avLst/>
          </a:prstGeom>
        </p:spPr>
      </p:pic>
      <p:sp>
        <p:nvSpPr>
          <p:cNvPr id="2" name="标题 1"/>
          <p:cNvSpPr>
            <a:spLocks noGrp="1"/>
          </p:cNvSpPr>
          <p:nvPr>
            <p:ph type="title"/>
            <p:custDataLst>
              <p:tags r:id="rId8"/>
            </p:custDataLst>
          </p:nvPr>
        </p:nvSpPr>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9"/>
            </p:custDataLst>
          </p:nvPr>
        </p:nvSpPr>
        <p:spPr/>
        <p:txBody>
          <a:bodyPr/>
          <a:lstStyle>
            <a:lvl1pPr>
              <a:defRPr>
                <a:solidFill>
                  <a:schemeClr val="dk1">
                    <a:tint val="75000"/>
                    <a:lumMod val="85000"/>
                    <a:lumOff val="1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0"/>
            </p:custDataLst>
          </p:nvPr>
        </p:nvSpPr>
        <p:spPr/>
        <p:txBody>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endParaRPr lang="zh-CN" altLang="en-US"/>
          </a:p>
        </p:txBody>
      </p:sp>
      <p:sp>
        <p:nvSpPr>
          <p:cNvPr id="5" name="灯片编号占位符 4"/>
          <p:cNvSpPr>
            <a:spLocks noGrp="1"/>
          </p:cNvSpPr>
          <p:nvPr>
            <p:ph type="sldNum" sz="quarter" idx="12"/>
            <p:custDataLst>
              <p:tags r:id="rId11"/>
            </p:custDataLst>
          </p:nvPr>
        </p:nvSpPr>
        <p:spPr/>
        <p:txBody>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endParaRPr lang="zh-CN" altLang="en-US"/>
          </a:p>
        </p:txBody>
      </p:sp>
      <p:sp>
        <p:nvSpPr>
          <p:cNvPr id="4" name="灯片编号占位符 3"/>
          <p:cNvSpPr>
            <a:spLocks noGrp="1"/>
          </p:cNvSpPr>
          <p:nvPr>
            <p:ph type="sldNum" sz="quarter" idx="12"/>
            <p:custDataLst>
              <p:tags r:id="rId4"/>
            </p:custDataLst>
          </p:nvPr>
        </p:nvSpPr>
        <p:spPr/>
        <p:txBody>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pic>
        <p:nvPicPr>
          <p:cNvPr id="10" name="图片 9" descr="JY04_背景"/>
          <p:cNvPicPr>
            <a:picLocks noChangeAspect="1"/>
          </p:cNvPicPr>
          <p:nvPr>
            <p:custDataLst>
              <p:tags r:id="rId2"/>
            </p:custDataLst>
          </p:nvPr>
        </p:nvPicPr>
        <p:blipFill>
          <a:blip r:embed="rId3"/>
          <a:stretch>
            <a:fillRect/>
          </a:stretch>
        </p:blipFill>
        <p:spPr>
          <a:xfrm>
            <a:off x="0" y="-318"/>
            <a:ext cx="12192000" cy="6858635"/>
          </a:xfrm>
          <a:prstGeom prst="rect">
            <a:avLst/>
          </a:prstGeom>
        </p:spPr>
      </p:pic>
      <p:pic>
        <p:nvPicPr>
          <p:cNvPr id="9" name="图片 8" descr="JY04_正文页装饰1"/>
          <p:cNvPicPr>
            <a:picLocks noChangeAspect="1"/>
          </p:cNvPicPr>
          <p:nvPr>
            <p:custDataLst>
              <p:tags r:id="rId4"/>
            </p:custDataLst>
          </p:nvPr>
        </p:nvPicPr>
        <p:blipFill>
          <a:blip r:embed="rId5"/>
          <a:stretch>
            <a:fillRect/>
          </a:stretch>
        </p:blipFill>
        <p:spPr>
          <a:xfrm>
            <a:off x="0" y="-5080"/>
            <a:ext cx="511768" cy="6874497"/>
          </a:xfrm>
          <a:prstGeom prst="rect">
            <a:avLst/>
          </a:prstGeom>
        </p:spPr>
      </p:pic>
      <p:pic>
        <p:nvPicPr>
          <p:cNvPr id="8" name="图片 7" descr="JY04_正文页装饰2"/>
          <p:cNvPicPr>
            <a:picLocks noChangeAspect="1"/>
          </p:cNvPicPr>
          <p:nvPr>
            <p:custDataLst>
              <p:tags r:id="rId6"/>
            </p:custDataLst>
          </p:nvPr>
        </p:nvPicPr>
        <p:blipFill>
          <a:blip r:embed="rId7"/>
          <a:stretch>
            <a:fillRect/>
          </a:stretch>
        </p:blipFill>
        <p:spPr>
          <a:xfrm>
            <a:off x="11106733" y="-5080"/>
            <a:ext cx="1085254" cy="1210932"/>
          </a:xfrm>
          <a:prstGeom prst="rect">
            <a:avLst/>
          </a:prstGeom>
        </p:spPr>
      </p:pic>
      <p:sp>
        <p:nvSpPr>
          <p:cNvPr id="2" name="标题 1"/>
          <p:cNvSpPr>
            <a:spLocks noGrp="1"/>
          </p:cNvSpPr>
          <p:nvPr>
            <p:ph type="title"/>
            <p:custDataLst>
              <p:tags r:id="rId8"/>
            </p:custDataLst>
          </p:nvPr>
        </p:nvSpPr>
        <p:spPr>
          <a:xfrm>
            <a:off x="669930"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图片占位符 2"/>
          <p:cNvSpPr>
            <a:spLocks noGrp="1"/>
          </p:cNvSpPr>
          <p:nvPr>
            <p:ph type="pic" idx="1"/>
            <p:custDataLst>
              <p:tags r:id="rId9"/>
            </p:custDataLst>
          </p:nvPr>
        </p:nvSpPr>
        <p:spPr>
          <a:xfrm>
            <a:off x="669930" y="952508"/>
            <a:ext cx="5283242" cy="5388907"/>
          </a:xfrm>
        </p:spPr>
        <p:txBody>
          <a:bodyPr vert="horz" lIns="90170" tIns="46990" rIns="90170" bIns="4699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solidFill>
                <a:uFillTx/>
                <a:latin typeface="Arial" panose="020B0604020202020204" pitchFamily="34" charset="0"/>
                <a:ea typeface="汉仪文黑-55简"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10"/>
            </p:custDataLst>
          </p:nvPr>
        </p:nvSpPr>
        <p:spPr>
          <a:xfrm>
            <a:off x="6238925" y="952508"/>
            <a:ext cx="5283242"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11"/>
            </p:custDataLst>
          </p:nvPr>
        </p:nvSpPr>
        <p:spPr/>
        <p:txBody>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12"/>
            </p:custDataLst>
          </p:nvPr>
        </p:nvSpPr>
        <p:spPr/>
        <p:txBody>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p>
        </p:txBody>
      </p:sp>
      <p:sp>
        <p:nvSpPr>
          <p:cNvPr id="7" name="灯片编号占位符 6"/>
          <p:cNvSpPr>
            <a:spLocks noGrp="1"/>
          </p:cNvSpPr>
          <p:nvPr>
            <p:ph type="sldNum" sz="quarter" idx="12"/>
            <p:custDataLst>
              <p:tags r:id="rId13"/>
            </p:custDataLst>
          </p:nvPr>
        </p:nvSpPr>
        <p:spPr/>
        <p:txBody>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FABC47A4-756D-490B-A52F-7D9E2C9FC05F}" type="slidenum">
              <a:rPr lang="zh-CN" altLang="en-US" smtClean="0"/>
            </a:fld>
            <a:endParaRPr lang="zh-CN" altLang="en-US"/>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pic>
        <p:nvPicPr>
          <p:cNvPr id="9" name="图片 8" descr="JY04_背景"/>
          <p:cNvPicPr>
            <a:picLocks noChangeAspect="1"/>
          </p:cNvPicPr>
          <p:nvPr>
            <p:custDataLst>
              <p:tags r:id="rId2"/>
            </p:custDataLst>
          </p:nvPr>
        </p:nvPicPr>
        <p:blipFill>
          <a:blip r:embed="rId3"/>
          <a:stretch>
            <a:fillRect/>
          </a:stretch>
        </p:blipFill>
        <p:spPr>
          <a:xfrm>
            <a:off x="0" y="-318"/>
            <a:ext cx="12192000" cy="6858635"/>
          </a:xfrm>
          <a:prstGeom prst="rect">
            <a:avLst/>
          </a:prstGeom>
        </p:spPr>
      </p:pic>
      <p:pic>
        <p:nvPicPr>
          <p:cNvPr id="8" name="图片 7" descr="JY04_正文页装饰1"/>
          <p:cNvPicPr>
            <a:picLocks noChangeAspect="1"/>
          </p:cNvPicPr>
          <p:nvPr>
            <p:custDataLst>
              <p:tags r:id="rId4"/>
            </p:custDataLst>
          </p:nvPr>
        </p:nvPicPr>
        <p:blipFill>
          <a:blip r:embed="rId5"/>
          <a:stretch>
            <a:fillRect/>
          </a:stretch>
        </p:blipFill>
        <p:spPr>
          <a:xfrm>
            <a:off x="0" y="-5080"/>
            <a:ext cx="511768" cy="6874497"/>
          </a:xfrm>
          <a:prstGeom prst="rect">
            <a:avLst/>
          </a:prstGeom>
        </p:spPr>
      </p:pic>
      <p:pic>
        <p:nvPicPr>
          <p:cNvPr id="7" name="图片 6" descr="JY04_正文页装饰2"/>
          <p:cNvPicPr>
            <a:picLocks noChangeAspect="1"/>
          </p:cNvPicPr>
          <p:nvPr>
            <p:custDataLst>
              <p:tags r:id="rId6"/>
            </p:custDataLst>
          </p:nvPr>
        </p:nvPicPr>
        <p:blipFill>
          <a:blip r:embed="rId7"/>
          <a:stretch>
            <a:fillRect/>
          </a:stretch>
        </p:blipFill>
        <p:spPr>
          <a:xfrm>
            <a:off x="11106733" y="-5080"/>
            <a:ext cx="1085254" cy="1210932"/>
          </a:xfrm>
          <a:prstGeom prst="rect">
            <a:avLst/>
          </a:prstGeom>
        </p:spPr>
      </p:pic>
      <p:sp>
        <p:nvSpPr>
          <p:cNvPr id="2" name="竖排标题 1"/>
          <p:cNvSpPr>
            <a:spLocks noGrp="1"/>
          </p:cNvSpPr>
          <p:nvPr>
            <p:ph type="title" orient="vert"/>
            <p:custDataLst>
              <p:tags r:id="rId8"/>
            </p:custDataLst>
          </p:nvPr>
        </p:nvSpPr>
        <p:spPr>
          <a:xfrm>
            <a:off x="10571135" y="952508"/>
            <a:ext cx="950984" cy="5388907"/>
          </a:xfrm>
        </p:spPr>
        <p:txBody>
          <a:bodyPr vert="eaVert" lIns="90170" tIns="46990" rIns="90170" bIns="46990" rtlCol="0" anchor="ctr" anchorCtr="0">
            <a:noAutofit/>
          </a:bodyPr>
          <a:lstStyle>
            <a:lvl1pPr marL="0" marR="0" lvl="0" algn="l" defTabSz="914400" rtl="0" eaLnBrk="1" fontAlgn="auto" latinLnBrk="0" hangingPunct="1">
              <a:lnSpc>
                <a:spcPct val="100000"/>
              </a:lnSpc>
              <a:spcAft>
                <a:spcPts val="0"/>
              </a:spcAft>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custDataLst>
              <p:tags r:id="rId9"/>
            </p:custDataLst>
          </p:nvPr>
        </p:nvSpPr>
        <p:spPr>
          <a:xfrm>
            <a:off x="669925" y="952500"/>
            <a:ext cx="9828101" cy="5388907"/>
          </a:xfrm>
        </p:spPr>
        <p:txBody>
          <a:bodyPr vert="eaVert"/>
          <a:lstStyle>
            <a:lvl1pPr indent="0" eaLnBrk="1" fontAlgn="auto" latinLnBrk="0" hangingPunct="1">
              <a:defRPr>
                <a:solidFill>
                  <a:schemeClr val="tx1"/>
                </a:solidFill>
                <a:latin typeface="Arial" panose="020B0604020202020204" pitchFamily="34" charset="0"/>
                <a:ea typeface="微软雅黑" panose="020B0503020204020204" pitchFamily="34" charset="-122"/>
              </a:defRPr>
            </a:lvl1pPr>
            <a:lvl2pPr indent="0" eaLnBrk="1" fontAlgn="auto" latinLnBrk="0" hangingPunct="1">
              <a:defRPr>
                <a:solidFill>
                  <a:schemeClr val="tx1"/>
                </a:solidFill>
                <a:latin typeface="Arial" panose="020B0604020202020204" pitchFamily="34" charset="0"/>
                <a:ea typeface="微软雅黑" panose="020B0503020204020204" pitchFamily="34" charset="-122"/>
              </a:defRPr>
            </a:lvl2pPr>
            <a:lvl3pPr indent="0" eaLnBrk="1" fontAlgn="auto" latinLnBrk="0" hangingPunct="1">
              <a:defRPr>
                <a:solidFill>
                  <a:schemeClr val="tx1"/>
                </a:solidFill>
                <a:latin typeface="Arial" panose="020B0604020202020204" pitchFamily="34" charset="0"/>
                <a:ea typeface="微软雅黑" panose="020B0503020204020204" pitchFamily="34" charset="-122"/>
              </a:defRPr>
            </a:lvl3pPr>
            <a:lvl4pPr indent="0" eaLnBrk="1" fontAlgn="auto" latinLnBrk="0" hangingPunct="1">
              <a:defRPr>
                <a:solidFill>
                  <a:schemeClr val="tx1"/>
                </a:solidFill>
                <a:latin typeface="Arial" panose="020B0604020202020204" pitchFamily="34" charset="0"/>
                <a:ea typeface="微软雅黑" panose="020B0503020204020204" pitchFamily="34" charset="-122"/>
              </a:defRPr>
            </a:lvl4pPr>
            <a:lvl5pPr indent="0" eaLnBrk="1" fontAlgn="auto" latinLnBrk="0" hangingPunct="1">
              <a:defRPr>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10"/>
            </p:custDataLst>
          </p:nvPr>
        </p:nvSpPr>
        <p:spPr/>
        <p:txBody>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11"/>
            </p:custDataLst>
          </p:nvPr>
        </p:nvSpPr>
        <p:spPr/>
        <p:txBody>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endParaRPr lang="zh-CN" altLang="en-US"/>
          </a:p>
        </p:txBody>
      </p:sp>
      <p:sp>
        <p:nvSpPr>
          <p:cNvPr id="6" name="灯片编号占位符 5"/>
          <p:cNvSpPr>
            <a:spLocks noGrp="1"/>
          </p:cNvSpPr>
          <p:nvPr>
            <p:ph type="sldNum" sz="quarter" idx="12"/>
            <p:custDataLst>
              <p:tags r:id="rId12"/>
            </p:custDataLst>
          </p:nvPr>
        </p:nvSpPr>
        <p:spPr/>
        <p:txBody>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pic>
        <p:nvPicPr>
          <p:cNvPr id="8" name="图片 7" descr="JY04_背景"/>
          <p:cNvPicPr>
            <a:picLocks noChangeAspect="1"/>
          </p:cNvPicPr>
          <p:nvPr>
            <p:custDataLst>
              <p:tags r:id="rId2"/>
            </p:custDataLst>
          </p:nvPr>
        </p:nvPicPr>
        <p:blipFill>
          <a:blip r:embed="rId3"/>
          <a:stretch>
            <a:fillRect/>
          </a:stretch>
        </p:blipFill>
        <p:spPr>
          <a:xfrm>
            <a:off x="0" y="-318"/>
            <a:ext cx="12192000" cy="6858635"/>
          </a:xfrm>
          <a:prstGeom prst="rect">
            <a:avLst/>
          </a:prstGeom>
        </p:spPr>
      </p:pic>
      <p:pic>
        <p:nvPicPr>
          <p:cNvPr id="6" name="图片 5" descr="JY04_正文页装饰1"/>
          <p:cNvPicPr>
            <a:picLocks noChangeAspect="1"/>
          </p:cNvPicPr>
          <p:nvPr>
            <p:custDataLst>
              <p:tags r:id="rId4"/>
            </p:custDataLst>
          </p:nvPr>
        </p:nvPicPr>
        <p:blipFill>
          <a:blip r:embed="rId5"/>
          <a:stretch>
            <a:fillRect/>
          </a:stretch>
        </p:blipFill>
        <p:spPr>
          <a:xfrm>
            <a:off x="0" y="-5080"/>
            <a:ext cx="511768" cy="6874497"/>
          </a:xfrm>
          <a:prstGeom prst="rect">
            <a:avLst/>
          </a:prstGeom>
        </p:spPr>
      </p:pic>
      <p:pic>
        <p:nvPicPr>
          <p:cNvPr id="2" name="图片 1" descr="JY04_正文页装饰2"/>
          <p:cNvPicPr>
            <a:picLocks noChangeAspect="1"/>
          </p:cNvPicPr>
          <p:nvPr>
            <p:custDataLst>
              <p:tags r:id="rId6"/>
            </p:custDataLst>
          </p:nvPr>
        </p:nvPicPr>
        <p:blipFill>
          <a:blip r:embed="rId7"/>
          <a:stretch>
            <a:fillRect/>
          </a:stretch>
        </p:blipFill>
        <p:spPr>
          <a:xfrm>
            <a:off x="11106733" y="-5080"/>
            <a:ext cx="1085254" cy="1210932"/>
          </a:xfrm>
          <a:prstGeom prst="rect">
            <a:avLst/>
          </a:prstGeom>
        </p:spPr>
      </p:pic>
      <p:sp>
        <p:nvSpPr>
          <p:cNvPr id="3" name="日期占位符 2"/>
          <p:cNvSpPr>
            <a:spLocks noGrp="1"/>
          </p:cNvSpPr>
          <p:nvPr>
            <p:ph type="dt" sz="half" idx="10"/>
            <p:custDataLst>
              <p:tags r:id="rId8"/>
            </p:custDataLst>
          </p:nvPr>
        </p:nvSpPr>
        <p:spPr/>
        <p:txBody>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endParaRPr lang="zh-CN" altLang="en-US"/>
          </a:p>
        </p:txBody>
      </p:sp>
      <p:sp>
        <p:nvSpPr>
          <p:cNvPr id="5" name="灯片编号占位符 4"/>
          <p:cNvSpPr>
            <a:spLocks noGrp="1"/>
          </p:cNvSpPr>
          <p:nvPr>
            <p:ph type="sldNum" sz="quarter" idx="12"/>
            <p:custDataLst>
              <p:tags r:id="rId10"/>
            </p:custDataLst>
          </p:nvPr>
        </p:nvSpPr>
        <p:spPr/>
        <p:txBody>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11"/>
            </p:custDataLst>
          </p:nvPr>
        </p:nvSpPr>
        <p:spPr>
          <a:xfrm>
            <a:off x="669930" y="952508"/>
            <a:ext cx="10852237" cy="5388907"/>
          </a:xfrm>
        </p:spPr>
        <p:txBody>
          <a:bodyPr/>
          <a:lstStyle>
            <a:lvl1pPr>
              <a:defRPr>
                <a:solidFill>
                  <a:schemeClr val="tx1"/>
                </a:solidFill>
                <a:latin typeface="Arial" panose="020B0604020202020204" pitchFamily="34" charset="0"/>
                <a:ea typeface="微软雅黑" panose="020B0503020204020204" pitchFamily="34" charset="-122"/>
              </a:defRPr>
            </a:lvl1pPr>
            <a:lvl2pPr>
              <a:defRPr>
                <a:solidFill>
                  <a:schemeClr val="tx1"/>
                </a:solidFill>
                <a:latin typeface="Arial" panose="020B0604020202020204" pitchFamily="34" charset="0"/>
                <a:ea typeface="微软雅黑" panose="020B0503020204020204" pitchFamily="34" charset="-122"/>
              </a:defRPr>
            </a:lvl2pPr>
            <a:lvl3pPr>
              <a:defRPr>
                <a:solidFill>
                  <a:schemeClr val="tx1"/>
                </a:solidFill>
                <a:latin typeface="Arial" panose="020B0604020202020204" pitchFamily="34" charset="0"/>
                <a:ea typeface="微软雅黑" panose="020B0503020204020204" pitchFamily="34" charset="-122"/>
              </a:defRPr>
            </a:lvl3pPr>
            <a:lvl4pPr>
              <a:defRPr>
                <a:solidFill>
                  <a:schemeClr val="tx1"/>
                </a:solidFill>
                <a:latin typeface="Arial" panose="020B0604020202020204" pitchFamily="34" charset="0"/>
                <a:ea typeface="微软雅黑" panose="020B0503020204020204" pitchFamily="34" charset="-122"/>
              </a:defRPr>
            </a:lvl4pPr>
            <a:lvl5pPr>
              <a:defRPr>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日期占位符 4"/>
          <p:cNvSpPr>
            <a:spLocks noGrp="1"/>
          </p:cNvSpPr>
          <p:nvPr>
            <p:ph type="dt" sz="half" idx="10"/>
          </p:nvPr>
        </p:nvSpPr>
        <p:spPr/>
        <p:txBody>
          <a:bodyPr/>
          <a:lstStyle/>
          <a:p>
            <a:fld id="{7EA31360-4846-4F13-94FF-13CC0CAFA3BA}"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D807998-1738-47A5-80D3-F0ABC8FE4D34}" type="slidenum">
              <a:rPr lang="zh-CN" altLang="en-US" smtClean="0"/>
            </a:fld>
            <a:endParaRPr lang="zh-CN" alt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pic>
        <p:nvPicPr>
          <p:cNvPr id="7" name="图片 6" descr="JY04_背景"/>
          <p:cNvPicPr>
            <a:picLocks noChangeAspect="1"/>
          </p:cNvPicPr>
          <p:nvPr>
            <p:custDataLst>
              <p:tags r:id="rId2"/>
            </p:custDataLst>
          </p:nvPr>
        </p:nvPicPr>
        <p:blipFill>
          <a:blip r:embed="rId3"/>
          <a:stretch>
            <a:fillRect/>
          </a:stretch>
        </p:blipFill>
        <p:spPr>
          <a:xfrm>
            <a:off x="794" y="-318"/>
            <a:ext cx="12192000" cy="6858318"/>
          </a:xfrm>
          <a:prstGeom prst="rect">
            <a:avLst/>
          </a:prstGeom>
        </p:spPr>
      </p:pic>
      <p:pic>
        <p:nvPicPr>
          <p:cNvPr id="6" name="图片 5" descr="JY04_结束页装饰2"/>
          <p:cNvPicPr>
            <a:picLocks noChangeAspect="1"/>
          </p:cNvPicPr>
          <p:nvPr>
            <p:custDataLst>
              <p:tags r:id="rId4"/>
            </p:custDataLst>
          </p:nvPr>
        </p:nvPicPr>
        <p:blipFill>
          <a:blip r:embed="rId5"/>
          <a:stretch>
            <a:fillRect/>
          </a:stretch>
        </p:blipFill>
        <p:spPr>
          <a:xfrm>
            <a:off x="7479507" y="5458144"/>
            <a:ext cx="4703272" cy="1398270"/>
          </a:xfrm>
          <a:prstGeom prst="rect">
            <a:avLst/>
          </a:prstGeom>
        </p:spPr>
      </p:pic>
      <p:pic>
        <p:nvPicPr>
          <p:cNvPr id="2" name="图片 1" descr="JY04_结束页装饰1"/>
          <p:cNvPicPr>
            <a:picLocks noChangeAspect="1"/>
          </p:cNvPicPr>
          <p:nvPr>
            <p:custDataLst>
              <p:tags r:id="rId6"/>
            </p:custDataLst>
          </p:nvPr>
        </p:nvPicPr>
        <p:blipFill>
          <a:blip r:embed="rId7"/>
          <a:stretch>
            <a:fillRect/>
          </a:stretch>
        </p:blipFill>
        <p:spPr>
          <a:xfrm>
            <a:off x="635" y="0"/>
            <a:ext cx="1954530" cy="6858000"/>
          </a:xfrm>
          <a:prstGeom prst="rect">
            <a:avLst/>
          </a:prstGeom>
        </p:spPr>
      </p:pic>
      <p:sp>
        <p:nvSpPr>
          <p:cNvPr id="3" name="日期占位符 2"/>
          <p:cNvSpPr>
            <a:spLocks noGrp="1"/>
          </p:cNvSpPr>
          <p:nvPr>
            <p:ph type="dt" sz="half" idx="10"/>
            <p:custDataLst>
              <p:tags r:id="rId8"/>
            </p:custDataLst>
          </p:nvPr>
        </p:nvSpPr>
        <p:spPr/>
        <p:txBody>
          <a:bodyPr/>
          <a:lstStyle>
            <a:lvl1pPr>
              <a:defRPr>
                <a:solidFill>
                  <a:schemeClr val="dk1">
                    <a:tint val="75000"/>
                    <a:lumMod val="85000"/>
                    <a:lumOff val="1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endParaRPr lang="zh-CN" altLang="en-US"/>
          </a:p>
        </p:txBody>
      </p:sp>
      <p:sp>
        <p:nvSpPr>
          <p:cNvPr id="5" name="灯片编号占位符 4"/>
          <p:cNvSpPr>
            <a:spLocks noGrp="1"/>
          </p:cNvSpPr>
          <p:nvPr>
            <p:ph type="sldNum" sz="quarter" idx="12"/>
            <p:custDataLst>
              <p:tags r:id="rId10"/>
            </p:custDataLst>
          </p:nvPr>
        </p:nvSpPr>
        <p:spPr/>
        <p:txBody>
          <a:bodyPr/>
          <a:lstStyle>
            <a:lvl1pPr>
              <a:defRPr>
                <a:solidFill>
                  <a:schemeClr val="dk1">
                    <a:tint val="75000"/>
                    <a:lumMod val="85000"/>
                    <a:lumOff val="1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
        <p:nvSpPr>
          <p:cNvPr id="8" name="标题 1"/>
          <p:cNvSpPr/>
          <p:nvPr>
            <p:ph type="title" idx="1" hasCustomPrompt="1"/>
            <p:custDataLst>
              <p:tags r:id="rId11"/>
            </p:custDataLst>
          </p:nvPr>
        </p:nvSpPr>
        <p:spPr>
          <a:xfrm>
            <a:off x="2153288" y="2533739"/>
            <a:ext cx="7885427" cy="1353881"/>
          </a:xfrm>
          <a:noFill/>
        </p:spPr>
        <p:txBody>
          <a:bodyPr vert="horz" wrap="square" lIns="90000" tIns="46800" rIns="90000" bIns="46800" rtlCol="0" anchor="ctr" anchorCtr="0">
            <a:normAutofit/>
          </a:bodyPr>
          <a:lstStyle>
            <a:lvl1pPr marL="0" marR="0" algn="l" defTabSz="914400" rtl="0" eaLnBrk="1" fontAlgn="auto" latinLnBrk="0" hangingPunct="0">
              <a:lnSpc>
                <a:spcPct val="100000"/>
              </a:lnSpc>
              <a:spcBef>
                <a:spcPts val="0"/>
              </a:spcBef>
              <a:spcAft>
                <a:spcPts val="0"/>
              </a:spcAft>
              <a:buClrTx/>
              <a:buSzTx/>
              <a:buFontTx/>
              <a:buNone/>
              <a:defRPr kumimoji="0" lang="zh-CN" altLang="en-US" sz="7200" b="1" i="0" u="none" strike="noStrike" kern="0" cap="none" spc="300" normalizeH="0" baseline="0" noProof="1" dirty="0">
                <a:ln>
                  <a:noFill/>
                </a:ln>
                <a:solidFill>
                  <a:schemeClr val="dk1">
                    <a:lumMod val="85000"/>
                    <a:lumOff val="15000"/>
                  </a:schemeClr>
                </a:solidFill>
                <a:effectLst/>
                <a:uFillTx/>
                <a:latin typeface="Arial" panose="020B0604020202020204" pitchFamily="34" charset="0"/>
                <a:ea typeface="微软雅黑" panose="020B0503020204020204" pitchFamily="34" charset="-122"/>
                <a:cs typeface="+mj-cs"/>
              </a:defRPr>
            </a:lvl1pPr>
          </a:lstStyle>
          <a:p>
            <a:pPr lvl="0"/>
            <a:r>
              <a:rPr>
                <a:sym typeface="+mn-ea"/>
              </a:rPr>
              <a:t>编辑标题</a:t>
            </a:r>
            <a:endParaRPr>
              <a:sym typeface="+mn-ea"/>
            </a:endParaRPr>
          </a:p>
        </p:txBody>
      </p:sp>
      <p:sp>
        <p:nvSpPr>
          <p:cNvPr id="9" name="文本占位符 2"/>
          <p:cNvSpPr/>
          <p:nvPr>
            <p:ph type="body" idx="2" hasCustomPrompt="1"/>
            <p:custDataLst>
              <p:tags r:id="rId12"/>
            </p:custDataLst>
          </p:nvPr>
        </p:nvSpPr>
        <p:spPr>
          <a:xfrm flipH="1">
            <a:off x="2153285" y="3996025"/>
            <a:ext cx="7885428" cy="928995"/>
          </a:xfrm>
          <a:noFill/>
        </p:spPr>
        <p:txBody>
          <a:bodyPr vert="horz" wrap="square" lIns="0" tIns="0" rIns="0" bIns="0" rtlCol="0">
            <a:normAutofit/>
          </a:bodyPr>
          <a:lstStyle>
            <a:lvl1pPr marL="0" marR="0" indent="-228600" algn="l" defTabSz="914400" rtl="0" eaLnBrk="1" fontAlgn="auto" latinLnBrk="0" hangingPunct="0">
              <a:lnSpc>
                <a:spcPct val="125000"/>
              </a:lnSpc>
              <a:spcBef>
                <a:spcPts val="0"/>
              </a:spcBef>
              <a:spcAft>
                <a:spcPts val="0"/>
              </a:spcAft>
              <a:buClrTx/>
              <a:buSzTx/>
              <a:buFontTx/>
              <a:buNone/>
              <a:defRPr kumimoji="0" lang="zh-CN" altLang="en-US" sz="1800" b="0" i="0" u="none" strike="noStrike" kern="0" cap="none" spc="100" normalizeH="0" baseline="0" noProof="1" dirty="0">
                <a:ln>
                  <a:noFill/>
                </a:ln>
                <a:solidFill>
                  <a:schemeClr val="dk1">
                    <a:lumMod val="85000"/>
                    <a:lumOff val="15000"/>
                  </a:schemeClr>
                </a:solidFill>
                <a:effectLst/>
                <a:uFillTx/>
                <a:latin typeface="Arial" panose="020B0604020202020204" pitchFamily="34" charset="0"/>
                <a:ea typeface="微软雅黑" panose="020B0503020204020204" pitchFamily="34" charset="-122"/>
                <a:cs typeface="+mj-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微软雅黑" panose="020B0503020204020204" pitchFamily="34" charset="-122"/>
                <a:ea typeface="微软雅黑" panose="020B0503020204020204" pitchFamily="3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pitchFamily="34" charset="-122"/>
                <a:ea typeface="微软雅黑" panose="020B0503020204020204" pitchFamily="3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pitchFamily="34" charset="-122"/>
                <a:ea typeface="微软雅黑" panose="020B0503020204020204" pitchFamily="3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pitchFamily="34" charset="-122"/>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r>
              <a:rPr>
                <a:sym typeface="+mn-ea"/>
              </a:rPr>
              <a:t>单击此处添加文本</a:t>
            </a:r>
            <a:endParaRPr>
              <a:sym typeface="+mn-ea"/>
            </a:endParaRPr>
          </a:p>
        </p:txBody>
      </p:sp>
      <p:sp>
        <p:nvSpPr>
          <p:cNvPr id="10" name="副标题 3"/>
          <p:cNvSpPr/>
          <p:nvPr>
            <p:ph type="subTitle" idx="3" hasCustomPrompt="1"/>
            <p:custDataLst>
              <p:tags r:id="rId13"/>
            </p:custDataLst>
          </p:nvPr>
        </p:nvSpPr>
        <p:spPr>
          <a:xfrm>
            <a:off x="2153288" y="1932968"/>
            <a:ext cx="7885427" cy="492366"/>
          </a:xfrm>
          <a:noFill/>
        </p:spPr>
        <p:txBody>
          <a:bodyPr vert="horz" wrap="square" lIns="90000" tIns="46800" rIns="90000" bIns="46800" rtlCol="0">
            <a:normAutofit/>
          </a:bodyPr>
          <a:lstStyle>
            <a:lvl1pPr marL="0" marR="0" indent="-228600" algn="l" defTabSz="914400" rtl="0" eaLnBrk="1" fontAlgn="auto" latinLnBrk="0" hangingPunct="0">
              <a:lnSpc>
                <a:spcPct val="100000"/>
              </a:lnSpc>
              <a:spcBef>
                <a:spcPts val="0"/>
              </a:spcBef>
              <a:spcAft>
                <a:spcPts val="0"/>
              </a:spcAft>
              <a:buClrTx/>
              <a:buSzTx/>
              <a:buFontTx/>
              <a:buNone/>
              <a:defRPr kumimoji="0" lang="zh-CN" altLang="en-US" sz="2400" b="1" i="0" u="none" strike="noStrike" kern="0" cap="none" spc="600" normalizeH="0" baseline="0" noProof="1" dirty="0">
                <a:ln>
                  <a:noFill/>
                </a:ln>
                <a:solidFill>
                  <a:schemeClr val="dk1">
                    <a:lumMod val="85000"/>
                    <a:lumOff val="15000"/>
                  </a:schemeClr>
                </a:solidFill>
                <a:effectLst/>
                <a:uFillTx/>
                <a:latin typeface="Arial" panose="020B0604020202020204" pitchFamily="34" charset="0"/>
                <a:ea typeface="微软雅黑" panose="020B0503020204020204" pitchFamily="34" charset="-122"/>
                <a:cs typeface="+mj-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微软雅黑" panose="020B0503020204020204" pitchFamily="34" charset="-122"/>
                <a:ea typeface="微软雅黑" panose="020B0503020204020204" pitchFamily="3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pitchFamily="34" charset="-122"/>
                <a:ea typeface="微软雅黑" panose="020B0503020204020204" pitchFamily="3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pitchFamily="34" charset="-122"/>
                <a:ea typeface="微软雅黑" panose="020B0503020204020204" pitchFamily="3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pitchFamily="34" charset="-122"/>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r>
              <a:rPr>
                <a:sym typeface="+mn-ea"/>
              </a:rPr>
              <a:t>单击此处编辑副标题</a:t>
            </a:r>
            <a:endParaRPr>
              <a:sym typeface="+mn-ea"/>
            </a:endParaRPr>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通用">
    <p:spTree>
      <p:nvGrpSpPr>
        <p:cNvPr id="1" name=""/>
        <p:cNvGrpSpPr/>
        <p:nvPr/>
      </p:nvGrpSpPr>
      <p:grpSpPr>
        <a:xfrm>
          <a:off x="0" y="0"/>
          <a:ext cx="0" cy="0"/>
          <a:chOff x="0" y="0"/>
          <a:chExt cx="0" cy="0"/>
        </a:xfrm>
      </p:grpSpPr>
      <p:pic>
        <p:nvPicPr>
          <p:cNvPr id="8" name="图片 7" descr="JY04_背景"/>
          <p:cNvPicPr>
            <a:picLocks noChangeAspect="1"/>
          </p:cNvPicPr>
          <p:nvPr>
            <p:custDataLst>
              <p:tags r:id="rId2"/>
            </p:custDataLst>
          </p:nvPr>
        </p:nvPicPr>
        <p:blipFill>
          <a:blip r:embed="rId3"/>
          <a:stretch>
            <a:fillRect/>
          </a:stretch>
        </p:blipFill>
        <p:spPr>
          <a:xfrm>
            <a:off x="0" y="-318"/>
            <a:ext cx="12192000" cy="6858635"/>
          </a:xfrm>
          <a:prstGeom prst="rect">
            <a:avLst/>
          </a:prstGeom>
        </p:spPr>
      </p:pic>
      <p:pic>
        <p:nvPicPr>
          <p:cNvPr id="7" name="图片 6" descr="JY04_正文页装饰1"/>
          <p:cNvPicPr>
            <a:picLocks noChangeAspect="1"/>
          </p:cNvPicPr>
          <p:nvPr>
            <p:custDataLst>
              <p:tags r:id="rId4"/>
            </p:custDataLst>
          </p:nvPr>
        </p:nvPicPr>
        <p:blipFill>
          <a:blip r:embed="rId5"/>
          <a:stretch>
            <a:fillRect/>
          </a:stretch>
        </p:blipFill>
        <p:spPr>
          <a:xfrm>
            <a:off x="0" y="-5080"/>
            <a:ext cx="511768" cy="6874497"/>
          </a:xfrm>
          <a:prstGeom prst="rect">
            <a:avLst/>
          </a:prstGeom>
        </p:spPr>
      </p:pic>
      <p:pic>
        <p:nvPicPr>
          <p:cNvPr id="6" name="图片 5" descr="JY04_正文页装饰2"/>
          <p:cNvPicPr>
            <a:picLocks noChangeAspect="1"/>
          </p:cNvPicPr>
          <p:nvPr>
            <p:custDataLst>
              <p:tags r:id="rId6"/>
            </p:custDataLst>
          </p:nvPr>
        </p:nvPicPr>
        <p:blipFill>
          <a:blip r:embed="rId7"/>
          <a:stretch>
            <a:fillRect/>
          </a:stretch>
        </p:blipFill>
        <p:spPr>
          <a:xfrm>
            <a:off x="11106733" y="-5080"/>
            <a:ext cx="1085254" cy="1210932"/>
          </a:xfrm>
          <a:prstGeom prst="rect">
            <a:avLst/>
          </a:prstGeom>
        </p:spPr>
      </p:pic>
      <p:sp>
        <p:nvSpPr>
          <p:cNvPr id="2" name="标题 1"/>
          <p:cNvSpPr>
            <a:spLocks noGrp="1"/>
          </p:cNvSpPr>
          <p:nvPr>
            <p:ph type="title"/>
            <p:custDataLst>
              <p:tags r:id="rId8"/>
            </p:custDataLst>
          </p:nvPr>
        </p:nvSpPr>
        <p:spPr/>
        <p:txBody>
          <a:bodyPr/>
          <a:lstStyle>
            <a:lvl1pPr>
              <a:defRPr baseline="0">
                <a:solidFill>
                  <a:schemeClr val="tx1"/>
                </a:solidFill>
                <a:latin typeface="Arial" panose="020B0604020202020204" pitchFamily="34" charset="0"/>
                <a:ea typeface="微软雅黑" panose="020B0503020204020204" pitchFamily="3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9"/>
            </p:custDataLst>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0"/>
            </p:custDataLst>
          </p:nvPr>
        </p:nvSpPr>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1"/>
            </p:custDataLst>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相框">
    <p:spTree>
      <p:nvGrpSpPr>
        <p:cNvPr id="1" name=""/>
        <p:cNvGrpSpPr/>
        <p:nvPr/>
      </p:nvGrpSpPr>
      <p:grpSpPr>
        <a:xfrm>
          <a:off x="0" y="0"/>
          <a:ext cx="0" cy="0"/>
          <a:chOff x="0" y="0"/>
          <a:chExt cx="0" cy="0"/>
        </a:xfrm>
      </p:grpSpPr>
      <p:pic>
        <p:nvPicPr>
          <p:cNvPr id="10" name="图片 9" descr="JY04_背景"/>
          <p:cNvPicPr>
            <a:picLocks noChangeAspect="1"/>
          </p:cNvPicPr>
          <p:nvPr>
            <p:custDataLst>
              <p:tags r:id="rId2"/>
            </p:custDataLst>
          </p:nvPr>
        </p:nvPicPr>
        <p:blipFill>
          <a:blip r:embed="rId3"/>
          <a:stretch>
            <a:fillRect/>
          </a:stretch>
        </p:blipFill>
        <p:spPr>
          <a:xfrm>
            <a:off x="0" y="-16194"/>
            <a:ext cx="12192000" cy="6874512"/>
          </a:xfrm>
          <a:prstGeom prst="rect">
            <a:avLst/>
          </a:prstGeom>
        </p:spPr>
      </p:pic>
      <p:pic>
        <p:nvPicPr>
          <p:cNvPr id="9" name="图片 8" descr="JY04_正文页装饰1"/>
          <p:cNvPicPr>
            <a:picLocks noChangeAspect="1"/>
          </p:cNvPicPr>
          <p:nvPr>
            <p:custDataLst>
              <p:tags r:id="rId4"/>
            </p:custDataLst>
          </p:nvPr>
        </p:nvPicPr>
        <p:blipFill>
          <a:blip r:embed="rId5"/>
          <a:stretch>
            <a:fillRect/>
          </a:stretch>
        </p:blipFill>
        <p:spPr>
          <a:xfrm>
            <a:off x="0" y="-5080"/>
            <a:ext cx="511768" cy="6874497"/>
          </a:xfrm>
          <a:prstGeom prst="rect">
            <a:avLst/>
          </a:prstGeom>
        </p:spPr>
      </p:pic>
      <p:pic>
        <p:nvPicPr>
          <p:cNvPr id="8" name="图片 7" descr="JY04_正文页装饰2"/>
          <p:cNvPicPr>
            <a:picLocks noChangeAspect="1"/>
          </p:cNvPicPr>
          <p:nvPr>
            <p:custDataLst>
              <p:tags r:id="rId6"/>
            </p:custDataLst>
          </p:nvPr>
        </p:nvPicPr>
        <p:blipFill>
          <a:blip r:embed="rId7"/>
          <a:stretch>
            <a:fillRect/>
          </a:stretch>
        </p:blipFill>
        <p:spPr>
          <a:xfrm>
            <a:off x="11106733" y="-5080"/>
            <a:ext cx="1085254" cy="1210932"/>
          </a:xfrm>
          <a:prstGeom prst="rect">
            <a:avLst/>
          </a:prstGeom>
        </p:spPr>
      </p:pic>
      <p:sp>
        <p:nvSpPr>
          <p:cNvPr id="6" name="矩形 5"/>
          <p:cNvSpPr/>
          <p:nvPr>
            <p:custDataLst>
              <p:tags r:id="rId8"/>
            </p:custDataLst>
          </p:nvPr>
        </p:nvSpPr>
        <p:spPr>
          <a:xfrm>
            <a:off x="292800" y="296261"/>
            <a:ext cx="11606400" cy="62496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sp>
        <p:nvSpPr>
          <p:cNvPr id="2" name="标题 1"/>
          <p:cNvSpPr>
            <a:spLocks noGrp="1"/>
          </p:cNvSpPr>
          <p:nvPr>
            <p:ph type="title" hasCustomPrompt="1"/>
            <p:custDataLst>
              <p:tags r:id="rId9"/>
            </p:custDataLst>
          </p:nvPr>
        </p:nvSpPr>
        <p:spPr>
          <a:xfrm>
            <a:off x="1281600" y="1249200"/>
            <a:ext cx="9626400" cy="723600"/>
          </a:xfrm>
        </p:spPr>
        <p:txBody>
          <a:bodyPr anchor="ctr"/>
          <a:lstStyle>
            <a:lvl1pPr>
              <a:defRPr sz="3200" baseline="0">
                <a:solidFill>
                  <a:schemeClr val="tx1"/>
                </a:solidFill>
                <a:latin typeface="Arial" panose="020B0604020202020204" pitchFamily="34" charset="0"/>
                <a:ea typeface="微软雅黑" panose="020B0503020204020204" pitchFamily="34" charset="-122"/>
              </a:defRPr>
            </a:lvl1pPr>
          </a:lstStyle>
          <a:p>
            <a:r>
              <a:rPr lang="zh-CN" altLang="en-US" dirty="0"/>
              <a:t>单击此处编辑标题</a:t>
            </a:r>
            <a:endParaRPr lang="zh-CN" altLang="en-US" dirty="0"/>
          </a:p>
        </p:txBody>
      </p:sp>
      <p:sp>
        <p:nvSpPr>
          <p:cNvPr id="7" name="内容占位符 6"/>
          <p:cNvSpPr>
            <a:spLocks noGrp="1"/>
          </p:cNvSpPr>
          <p:nvPr>
            <p:ph sz="quarter" idx="13"/>
            <p:custDataLst>
              <p:tags r:id="rId10"/>
            </p:custDataLst>
          </p:nvPr>
        </p:nvSpPr>
        <p:spPr>
          <a:xfrm>
            <a:off x="1281113" y="2163600"/>
            <a:ext cx="9626600" cy="3445200"/>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3" name="日期占位符 2"/>
          <p:cNvSpPr>
            <a:spLocks noGrp="1"/>
          </p:cNvSpPr>
          <p:nvPr>
            <p:ph type="dt" sz="half" idx="10"/>
            <p:custDataLst>
              <p:tags r:id="rId11"/>
            </p:custDataLst>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2"/>
            </p:custDataLst>
          </p:nvPr>
        </p:nvSpPr>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3"/>
            </p:custDataLst>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左右">
    <p:spTree>
      <p:nvGrpSpPr>
        <p:cNvPr id="1" name=""/>
        <p:cNvGrpSpPr/>
        <p:nvPr/>
      </p:nvGrpSpPr>
      <p:grpSpPr>
        <a:xfrm>
          <a:off x="0" y="0"/>
          <a:ext cx="0" cy="0"/>
          <a:chOff x="0" y="0"/>
          <a:chExt cx="0" cy="0"/>
        </a:xfrm>
      </p:grpSpPr>
      <p:pic>
        <p:nvPicPr>
          <p:cNvPr id="10" name="图片 9" descr="JY04_背景"/>
          <p:cNvPicPr>
            <a:picLocks noChangeAspect="1"/>
          </p:cNvPicPr>
          <p:nvPr>
            <p:custDataLst>
              <p:tags r:id="rId2"/>
            </p:custDataLst>
          </p:nvPr>
        </p:nvPicPr>
        <p:blipFill>
          <a:blip r:embed="rId3"/>
          <a:stretch>
            <a:fillRect/>
          </a:stretch>
        </p:blipFill>
        <p:spPr>
          <a:xfrm>
            <a:off x="0" y="-318"/>
            <a:ext cx="12192000" cy="6858635"/>
          </a:xfrm>
          <a:prstGeom prst="rect">
            <a:avLst/>
          </a:prstGeom>
        </p:spPr>
      </p:pic>
      <p:sp>
        <p:nvSpPr>
          <p:cNvPr id="8" name="矩形 7"/>
          <p:cNvSpPr/>
          <p:nvPr>
            <p:custDataLst>
              <p:tags r:id="rId4"/>
            </p:custDataLst>
          </p:nvPr>
        </p:nvSpPr>
        <p:spPr>
          <a:xfrm>
            <a:off x="0" y="0"/>
            <a:ext cx="4823460" cy="6866255"/>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dirty="0">
              <a:solidFill>
                <a:schemeClr val="lt1"/>
              </a:solidFill>
              <a:sym typeface="+mn-ea"/>
            </a:endParaRPr>
          </a:p>
        </p:txBody>
      </p:sp>
      <p:pic>
        <p:nvPicPr>
          <p:cNvPr id="6" name="图片 5" descr="JY04_正文页装饰2"/>
          <p:cNvPicPr>
            <a:picLocks noChangeAspect="1"/>
          </p:cNvPicPr>
          <p:nvPr>
            <p:custDataLst>
              <p:tags r:id="rId5"/>
            </p:custDataLst>
          </p:nvPr>
        </p:nvPicPr>
        <p:blipFill>
          <a:blip r:embed="rId6"/>
          <a:stretch>
            <a:fillRect/>
          </a:stretch>
        </p:blipFill>
        <p:spPr>
          <a:xfrm>
            <a:off x="11226256" y="0"/>
            <a:ext cx="965744" cy="1077582"/>
          </a:xfrm>
          <a:prstGeom prst="rect">
            <a:avLst/>
          </a:prstGeom>
        </p:spPr>
      </p:pic>
      <p:sp>
        <p:nvSpPr>
          <p:cNvPr id="2" name="标题 1"/>
          <p:cNvSpPr>
            <a:spLocks noGrp="1"/>
          </p:cNvSpPr>
          <p:nvPr>
            <p:ph type="title" hasCustomPrompt="1"/>
            <p:custDataLst>
              <p:tags r:id="rId7"/>
            </p:custDataLst>
          </p:nvPr>
        </p:nvSpPr>
        <p:spPr>
          <a:xfrm>
            <a:off x="583200" y="770400"/>
            <a:ext cx="3960000" cy="882000"/>
          </a:xfrm>
        </p:spPr>
        <p:txBody>
          <a:bodyPr anchor="ctr" anchorCtr="0"/>
          <a:lstStyle>
            <a:lvl1pPr>
              <a:defRPr sz="3600" baseline="0">
                <a:solidFill>
                  <a:schemeClr val="tx1"/>
                </a:solidFill>
                <a:latin typeface="Arial" panose="020B0604020202020204" pitchFamily="34" charset="0"/>
                <a:ea typeface="微软雅黑" panose="020B0503020204020204" pitchFamily="34" charset="-122"/>
              </a:defRPr>
            </a:lvl1pPr>
          </a:lstStyle>
          <a:p>
            <a:r>
              <a:rPr lang="zh-CN" altLang="en-US" dirty="0"/>
              <a:t>单击编辑标题</a:t>
            </a:r>
            <a:endParaRPr lang="zh-CN" altLang="en-US" dirty="0"/>
          </a:p>
        </p:txBody>
      </p:sp>
      <p:sp>
        <p:nvSpPr>
          <p:cNvPr id="3" name="日期占位符 2"/>
          <p:cNvSpPr>
            <a:spLocks noGrp="1"/>
          </p:cNvSpPr>
          <p:nvPr>
            <p:ph type="dt" sz="half" idx="10"/>
            <p:custDataLst>
              <p:tags r:id="rId8"/>
            </p:custDataLst>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1"/>
            </p:custDataLst>
          </p:nvPr>
        </p:nvSpPr>
        <p:spPr>
          <a:xfrm>
            <a:off x="586800" y="1764000"/>
            <a:ext cx="3956400" cy="4093200"/>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2"/>
            </p:custDataLst>
          </p:nvPr>
        </p:nvSpPr>
        <p:spPr>
          <a:xfrm>
            <a:off x="5101200" y="769938"/>
            <a:ext cx="6480000" cy="5087937"/>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上下">
    <p:spTree>
      <p:nvGrpSpPr>
        <p:cNvPr id="1" name=""/>
        <p:cNvGrpSpPr/>
        <p:nvPr/>
      </p:nvGrpSpPr>
      <p:grpSpPr>
        <a:xfrm>
          <a:off x="0" y="0"/>
          <a:ext cx="0" cy="0"/>
          <a:chOff x="0" y="0"/>
          <a:chExt cx="0" cy="0"/>
        </a:xfrm>
      </p:grpSpPr>
      <p:pic>
        <p:nvPicPr>
          <p:cNvPr id="11" name="图片 10" descr="JY04_背景"/>
          <p:cNvPicPr>
            <a:picLocks noChangeAspect="1"/>
          </p:cNvPicPr>
          <p:nvPr>
            <p:custDataLst>
              <p:tags r:id="rId2"/>
            </p:custDataLst>
          </p:nvPr>
        </p:nvPicPr>
        <p:blipFill>
          <a:blip r:embed="rId3"/>
          <a:stretch>
            <a:fillRect/>
          </a:stretch>
        </p:blipFill>
        <p:spPr>
          <a:xfrm>
            <a:off x="0" y="-318"/>
            <a:ext cx="12192000" cy="6858635"/>
          </a:xfrm>
          <a:prstGeom prst="rect">
            <a:avLst/>
          </a:prstGeom>
        </p:spPr>
      </p:pic>
      <p:sp>
        <p:nvSpPr>
          <p:cNvPr id="10" name="矩形 9"/>
          <p:cNvSpPr/>
          <p:nvPr>
            <p:custDataLst>
              <p:tags r:id="rId4"/>
            </p:custDataLst>
          </p:nvPr>
        </p:nvSpPr>
        <p:spPr>
          <a:xfrm>
            <a:off x="0" y="0"/>
            <a:ext cx="12192000" cy="26640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solidFill>
                <a:schemeClr val="lt1"/>
              </a:solidFill>
              <a:sym typeface="+mn-ea"/>
            </a:endParaRPr>
          </a:p>
        </p:txBody>
      </p:sp>
      <p:pic>
        <p:nvPicPr>
          <p:cNvPr id="8" name="图片 7" descr="JY04_正文页装饰2"/>
          <p:cNvPicPr>
            <a:picLocks noChangeAspect="1"/>
          </p:cNvPicPr>
          <p:nvPr>
            <p:custDataLst>
              <p:tags r:id="rId5"/>
            </p:custDataLst>
          </p:nvPr>
        </p:nvPicPr>
        <p:blipFill>
          <a:blip r:embed="rId6"/>
          <a:stretch>
            <a:fillRect/>
          </a:stretch>
        </p:blipFill>
        <p:spPr>
          <a:xfrm>
            <a:off x="11439655" y="0"/>
            <a:ext cx="752345" cy="839470"/>
          </a:xfrm>
          <a:prstGeom prst="rect">
            <a:avLst/>
          </a:prstGeom>
        </p:spPr>
      </p:pic>
      <p:pic>
        <p:nvPicPr>
          <p:cNvPr id="6" name="图片 5" descr="JY04_正文页装饰1"/>
          <p:cNvPicPr>
            <a:picLocks noChangeAspect="1"/>
          </p:cNvPicPr>
          <p:nvPr>
            <p:custDataLst>
              <p:tags r:id="rId7"/>
            </p:custDataLst>
          </p:nvPr>
        </p:nvPicPr>
        <p:blipFill>
          <a:blip r:embed="rId8"/>
          <a:stretch>
            <a:fillRect/>
          </a:stretch>
        </p:blipFill>
        <p:spPr>
          <a:xfrm>
            <a:off x="0" y="-5080"/>
            <a:ext cx="511768" cy="6874497"/>
          </a:xfrm>
          <a:prstGeom prst="rect">
            <a:avLst/>
          </a:prstGeom>
        </p:spPr>
      </p:pic>
      <p:sp>
        <p:nvSpPr>
          <p:cNvPr id="2" name="标题 1"/>
          <p:cNvSpPr>
            <a:spLocks noGrp="1"/>
          </p:cNvSpPr>
          <p:nvPr>
            <p:ph type="title"/>
            <p:custDataLst>
              <p:tags r:id="rId9"/>
            </p:custDataLst>
          </p:nvPr>
        </p:nvSpPr>
        <p:spPr>
          <a:xfrm>
            <a:off x="612000" y="781200"/>
            <a:ext cx="10976400" cy="626400"/>
          </a:xfrm>
        </p:spPr>
        <p:txBody>
          <a:bodyPr anchor="ctr"/>
          <a:lstStyle>
            <a:lvl1pPr algn="ctr">
              <a:defRPr sz="3600" baseline="0">
                <a:solidFill>
                  <a:schemeClr val="tx1"/>
                </a:solidFill>
                <a:latin typeface="Arial" panose="020B0604020202020204" pitchFamily="34" charset="0"/>
                <a:ea typeface="微软雅黑" panose="020B0503020204020204" pitchFamily="3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0"/>
            </p:custDataLst>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3"/>
            </p:custDataLst>
          </p:nvPr>
        </p:nvSpPr>
        <p:spPr>
          <a:xfrm>
            <a:off x="612000" y="1659600"/>
            <a:ext cx="10975975" cy="828000"/>
          </a:xfrm>
        </p:spPr>
        <p:txBody>
          <a:bodyPr/>
          <a:lstStyle>
            <a:lvl1pPr algn="ctr">
              <a:defRPr baseline="0">
                <a:solidFill>
                  <a:schemeClr val="tx1"/>
                </a:solidFill>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
        <p:nvSpPr>
          <p:cNvPr id="9" name="内容占位符 8"/>
          <p:cNvSpPr>
            <a:spLocks noGrp="1"/>
          </p:cNvSpPr>
          <p:nvPr>
            <p:ph sz="quarter" idx="14"/>
            <p:custDataLst>
              <p:tags r:id="rId14"/>
            </p:custDataLst>
          </p:nvPr>
        </p:nvSpPr>
        <p:spPr>
          <a:xfrm>
            <a:off x="612775" y="2808000"/>
            <a:ext cx="10965600" cy="3430800"/>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下上">
    <p:spTree>
      <p:nvGrpSpPr>
        <p:cNvPr id="1" name=""/>
        <p:cNvGrpSpPr/>
        <p:nvPr/>
      </p:nvGrpSpPr>
      <p:grpSpPr>
        <a:xfrm>
          <a:off x="0" y="0"/>
          <a:ext cx="0" cy="0"/>
          <a:chOff x="0" y="0"/>
          <a:chExt cx="0" cy="0"/>
        </a:xfrm>
      </p:grpSpPr>
      <p:pic>
        <p:nvPicPr>
          <p:cNvPr id="10" name="图片 9" descr="JY04_背景"/>
          <p:cNvPicPr>
            <a:picLocks noChangeAspect="1"/>
          </p:cNvPicPr>
          <p:nvPr>
            <p:custDataLst>
              <p:tags r:id="rId2"/>
            </p:custDataLst>
          </p:nvPr>
        </p:nvPicPr>
        <p:blipFill>
          <a:blip r:embed="rId3"/>
          <a:stretch>
            <a:fillRect/>
          </a:stretch>
        </p:blipFill>
        <p:spPr>
          <a:xfrm>
            <a:off x="0" y="-11748"/>
            <a:ext cx="12192000" cy="6858635"/>
          </a:xfrm>
          <a:prstGeom prst="rect">
            <a:avLst/>
          </a:prstGeom>
        </p:spPr>
      </p:pic>
      <p:sp>
        <p:nvSpPr>
          <p:cNvPr id="8" name="矩形 7"/>
          <p:cNvSpPr/>
          <p:nvPr>
            <p:custDataLst>
              <p:tags r:id="rId4"/>
            </p:custDataLst>
          </p:nvPr>
        </p:nvSpPr>
        <p:spPr>
          <a:xfrm>
            <a:off x="0" y="5029201"/>
            <a:ext cx="12192000" cy="1828799"/>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solidFill>
                <a:schemeClr val="lt1"/>
              </a:solidFill>
              <a:sym typeface="+mn-ea"/>
            </a:endParaRPr>
          </a:p>
        </p:txBody>
      </p:sp>
      <p:pic>
        <p:nvPicPr>
          <p:cNvPr id="6" name="图片 5" descr="JY04_正文页装饰2"/>
          <p:cNvPicPr>
            <a:picLocks noChangeAspect="1"/>
          </p:cNvPicPr>
          <p:nvPr>
            <p:custDataLst>
              <p:tags r:id="rId5"/>
            </p:custDataLst>
          </p:nvPr>
        </p:nvPicPr>
        <p:blipFill>
          <a:blip r:embed="rId6"/>
          <a:stretch>
            <a:fillRect/>
          </a:stretch>
        </p:blipFill>
        <p:spPr>
          <a:xfrm>
            <a:off x="11193237" y="0"/>
            <a:ext cx="998763" cy="1114425"/>
          </a:xfrm>
          <a:prstGeom prst="rect">
            <a:avLst/>
          </a:prstGeom>
        </p:spPr>
      </p:pic>
      <p:sp>
        <p:nvSpPr>
          <p:cNvPr id="2" name="标题 1"/>
          <p:cNvSpPr>
            <a:spLocks noGrp="1"/>
          </p:cNvSpPr>
          <p:nvPr>
            <p:ph type="title"/>
            <p:custDataLst>
              <p:tags r:id="rId7"/>
            </p:custDataLst>
          </p:nvPr>
        </p:nvSpPr>
        <p:spPr>
          <a:xfrm>
            <a:off x="604800" y="669600"/>
            <a:ext cx="10976400" cy="565200"/>
          </a:xfrm>
        </p:spPr>
        <p:txBody>
          <a:bodyPr anchor="ctr" anchorCtr="0"/>
          <a:lstStyle>
            <a:lvl1pPr algn="ctr">
              <a:defRPr sz="3200" baseline="0">
                <a:solidFill>
                  <a:schemeClr val="tx1"/>
                </a:solidFill>
                <a:latin typeface="Arial" panose="020B0604020202020204" pitchFamily="34" charset="0"/>
                <a:ea typeface="微软雅黑" panose="020B0503020204020204" pitchFamily="3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8"/>
            </p:custDataLst>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1"/>
            </p:custDataLst>
          </p:nvPr>
        </p:nvSpPr>
        <p:spPr>
          <a:xfrm>
            <a:off x="604837" y="1681200"/>
            <a:ext cx="10990800" cy="3211200"/>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文本占位符 8"/>
          <p:cNvSpPr>
            <a:spLocks noGrp="1"/>
          </p:cNvSpPr>
          <p:nvPr>
            <p:ph type="body" sz="quarter" idx="14"/>
            <p:custDataLst>
              <p:tags r:id="rId12"/>
            </p:custDataLst>
          </p:nvPr>
        </p:nvSpPr>
        <p:spPr>
          <a:xfrm>
            <a:off x="594000" y="5180400"/>
            <a:ext cx="11001600" cy="1011600"/>
          </a:xfrm>
        </p:spPr>
        <p:txBody>
          <a:bodyPr/>
          <a:lstStyle>
            <a:lvl1pPr>
              <a:defRPr baseline="0">
                <a:solidFill>
                  <a:schemeClr val="tx1"/>
                </a:solidFill>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导航">
    <p:spTree>
      <p:nvGrpSpPr>
        <p:cNvPr id="1" name=""/>
        <p:cNvGrpSpPr/>
        <p:nvPr/>
      </p:nvGrpSpPr>
      <p:grpSpPr>
        <a:xfrm>
          <a:off x="0" y="0"/>
          <a:ext cx="0" cy="0"/>
          <a:chOff x="0" y="0"/>
          <a:chExt cx="0" cy="0"/>
        </a:xfrm>
      </p:grpSpPr>
      <p:pic>
        <p:nvPicPr>
          <p:cNvPr id="12" name="图片 11" descr="JY04_背景"/>
          <p:cNvPicPr>
            <a:picLocks noChangeAspect="1"/>
          </p:cNvPicPr>
          <p:nvPr>
            <p:custDataLst>
              <p:tags r:id="rId2"/>
            </p:custDataLst>
          </p:nvPr>
        </p:nvPicPr>
        <p:blipFill>
          <a:blip r:embed="rId3"/>
          <a:stretch>
            <a:fillRect/>
          </a:stretch>
        </p:blipFill>
        <p:spPr>
          <a:xfrm>
            <a:off x="0" y="-318"/>
            <a:ext cx="12192000" cy="6858635"/>
          </a:xfrm>
          <a:prstGeom prst="rect">
            <a:avLst/>
          </a:prstGeom>
        </p:spPr>
      </p:pic>
      <p:sp>
        <p:nvSpPr>
          <p:cNvPr id="10" name="矩形 9"/>
          <p:cNvSpPr/>
          <p:nvPr>
            <p:custDataLst>
              <p:tags r:id="rId4"/>
            </p:custDataLst>
          </p:nvPr>
        </p:nvSpPr>
        <p:spPr>
          <a:xfrm>
            <a:off x="0" y="0"/>
            <a:ext cx="12192000" cy="9144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solidFill>
                <a:schemeClr val="lt1"/>
              </a:solidFill>
              <a:sym typeface="+mn-ea"/>
            </a:endParaRPr>
          </a:p>
        </p:txBody>
      </p:sp>
      <p:pic>
        <p:nvPicPr>
          <p:cNvPr id="6" name="图片 5" descr="JY04_正文页装饰1"/>
          <p:cNvPicPr>
            <a:picLocks noChangeAspect="1"/>
          </p:cNvPicPr>
          <p:nvPr>
            <p:custDataLst>
              <p:tags r:id="rId5"/>
            </p:custDataLst>
          </p:nvPr>
        </p:nvPicPr>
        <p:blipFill>
          <a:blip r:embed="rId6"/>
          <a:stretch>
            <a:fillRect/>
          </a:stretch>
        </p:blipFill>
        <p:spPr>
          <a:xfrm>
            <a:off x="0" y="-5080"/>
            <a:ext cx="511768" cy="6874497"/>
          </a:xfrm>
          <a:prstGeom prst="rect">
            <a:avLst/>
          </a:prstGeom>
        </p:spPr>
      </p:pic>
      <p:pic>
        <p:nvPicPr>
          <p:cNvPr id="8" name="图片 7" descr="JY04_正文页装饰2"/>
          <p:cNvPicPr>
            <a:picLocks noChangeAspect="1"/>
          </p:cNvPicPr>
          <p:nvPr>
            <p:custDataLst>
              <p:tags r:id="rId7"/>
            </p:custDataLst>
          </p:nvPr>
        </p:nvPicPr>
        <p:blipFill>
          <a:blip r:embed="rId8"/>
          <a:stretch>
            <a:fillRect/>
          </a:stretch>
        </p:blipFill>
        <p:spPr>
          <a:xfrm>
            <a:off x="11439667" y="-5080"/>
            <a:ext cx="752333" cy="839457"/>
          </a:xfrm>
          <a:prstGeom prst="rect">
            <a:avLst/>
          </a:prstGeom>
        </p:spPr>
      </p:pic>
      <p:sp>
        <p:nvSpPr>
          <p:cNvPr id="2" name="标题 1"/>
          <p:cNvSpPr>
            <a:spLocks noGrp="1"/>
          </p:cNvSpPr>
          <p:nvPr>
            <p:ph type="title"/>
            <p:custDataLst>
              <p:tags r:id="rId9"/>
            </p:custDataLst>
          </p:nvPr>
        </p:nvSpPr>
        <p:spPr>
          <a:xfrm>
            <a:off x="579600" y="237600"/>
            <a:ext cx="11037600" cy="441964"/>
          </a:xfrm>
        </p:spPr>
        <p:txBody>
          <a:bodyPr/>
          <a:lstStyle>
            <a:lvl1pPr>
              <a:defRPr baseline="0">
                <a:solidFill>
                  <a:schemeClr val="tx1"/>
                </a:solidFill>
                <a:latin typeface="Arial" panose="020B0604020202020204" pitchFamily="34" charset="0"/>
                <a:ea typeface="微软雅黑" panose="020B0503020204020204" pitchFamily="3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0"/>
            </p:custDataLst>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3"/>
            </p:custDataLst>
          </p:nvPr>
        </p:nvSpPr>
        <p:spPr>
          <a:xfrm>
            <a:off x="579600" y="1663200"/>
            <a:ext cx="5342400" cy="2894400"/>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4"/>
            </p:custDataLst>
          </p:nvPr>
        </p:nvSpPr>
        <p:spPr>
          <a:xfrm>
            <a:off x="6242400" y="1663200"/>
            <a:ext cx="5367600" cy="2894400"/>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1" name="文本占位符 10"/>
          <p:cNvSpPr>
            <a:spLocks noGrp="1"/>
          </p:cNvSpPr>
          <p:nvPr>
            <p:ph type="body" sz="quarter" idx="15"/>
            <p:custDataLst>
              <p:tags r:id="rId15"/>
            </p:custDataLst>
          </p:nvPr>
        </p:nvSpPr>
        <p:spPr>
          <a:xfrm>
            <a:off x="572400" y="4816800"/>
            <a:ext cx="5342400" cy="781200"/>
          </a:xfrm>
        </p:spPr>
        <p:txBody>
          <a:bodyPr/>
          <a:lstStyle>
            <a:lvl1pPr>
              <a:defRPr baseline="0">
                <a:solidFill>
                  <a:schemeClr val="tx1"/>
                </a:solidFill>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
        <p:nvSpPr>
          <p:cNvPr id="13" name="文本占位符 12"/>
          <p:cNvSpPr>
            <a:spLocks noGrp="1"/>
          </p:cNvSpPr>
          <p:nvPr>
            <p:ph type="body" sz="quarter" idx="16"/>
            <p:custDataLst>
              <p:tags r:id="rId16"/>
            </p:custDataLst>
          </p:nvPr>
        </p:nvSpPr>
        <p:spPr>
          <a:xfrm>
            <a:off x="6253200" y="4813200"/>
            <a:ext cx="5367600" cy="781200"/>
          </a:xfrm>
        </p:spPr>
        <p:txBody>
          <a:bodyPr/>
          <a:lstStyle>
            <a:lvl1pPr>
              <a:defRPr baseline="0">
                <a:solidFill>
                  <a:schemeClr val="tx1"/>
                </a:solidFill>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腰带">
    <p:spTree>
      <p:nvGrpSpPr>
        <p:cNvPr id="1" name=""/>
        <p:cNvGrpSpPr/>
        <p:nvPr/>
      </p:nvGrpSpPr>
      <p:grpSpPr>
        <a:xfrm>
          <a:off x="0" y="0"/>
          <a:ext cx="0" cy="0"/>
          <a:chOff x="0" y="0"/>
          <a:chExt cx="0" cy="0"/>
        </a:xfrm>
      </p:grpSpPr>
      <p:pic>
        <p:nvPicPr>
          <p:cNvPr id="10" name="图片 9" descr="JY04_背景"/>
          <p:cNvPicPr>
            <a:picLocks noChangeAspect="1"/>
          </p:cNvPicPr>
          <p:nvPr>
            <p:custDataLst>
              <p:tags r:id="rId2"/>
            </p:custDataLst>
          </p:nvPr>
        </p:nvPicPr>
        <p:blipFill>
          <a:blip r:embed="rId3"/>
          <a:stretch>
            <a:fillRect/>
          </a:stretch>
        </p:blipFill>
        <p:spPr>
          <a:xfrm>
            <a:off x="0" y="-318"/>
            <a:ext cx="12192000" cy="6858635"/>
          </a:xfrm>
          <a:prstGeom prst="rect">
            <a:avLst/>
          </a:prstGeom>
        </p:spPr>
      </p:pic>
      <p:sp>
        <p:nvSpPr>
          <p:cNvPr id="9" name="矩形 8"/>
          <p:cNvSpPr/>
          <p:nvPr>
            <p:custDataLst>
              <p:tags r:id="rId4"/>
            </p:custDataLst>
          </p:nvPr>
        </p:nvSpPr>
        <p:spPr>
          <a:xfrm>
            <a:off x="0" y="959224"/>
            <a:ext cx="12192000" cy="4939553"/>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solidFill>
                <a:schemeClr val="lt1"/>
              </a:solidFill>
              <a:sym typeface="+mn-ea"/>
            </a:endParaRPr>
          </a:p>
        </p:txBody>
      </p:sp>
      <p:pic>
        <p:nvPicPr>
          <p:cNvPr id="6" name="图片 5" descr="JY04_正文页装饰1"/>
          <p:cNvPicPr>
            <a:picLocks noChangeAspect="1"/>
          </p:cNvPicPr>
          <p:nvPr>
            <p:custDataLst>
              <p:tags r:id="rId5"/>
            </p:custDataLst>
          </p:nvPr>
        </p:nvPicPr>
        <p:blipFill>
          <a:blip r:embed="rId6"/>
          <a:stretch>
            <a:fillRect/>
          </a:stretch>
        </p:blipFill>
        <p:spPr>
          <a:xfrm>
            <a:off x="0" y="-5080"/>
            <a:ext cx="511768" cy="6874497"/>
          </a:xfrm>
          <a:prstGeom prst="rect">
            <a:avLst/>
          </a:prstGeom>
        </p:spPr>
      </p:pic>
      <p:pic>
        <p:nvPicPr>
          <p:cNvPr id="8" name="图片 7" descr="JY04_正文页装饰2"/>
          <p:cNvPicPr>
            <a:picLocks noChangeAspect="1"/>
          </p:cNvPicPr>
          <p:nvPr>
            <p:custDataLst>
              <p:tags r:id="rId7"/>
            </p:custDataLst>
          </p:nvPr>
        </p:nvPicPr>
        <p:blipFill>
          <a:blip r:embed="rId8"/>
          <a:stretch>
            <a:fillRect/>
          </a:stretch>
        </p:blipFill>
        <p:spPr>
          <a:xfrm>
            <a:off x="11106733" y="-5080"/>
            <a:ext cx="1085254" cy="1210932"/>
          </a:xfrm>
          <a:prstGeom prst="rect">
            <a:avLst/>
          </a:prstGeom>
        </p:spPr>
      </p:pic>
      <p:sp>
        <p:nvSpPr>
          <p:cNvPr id="2" name="标题 1"/>
          <p:cNvSpPr>
            <a:spLocks noGrp="1"/>
          </p:cNvSpPr>
          <p:nvPr>
            <p:ph type="title" hasCustomPrompt="1"/>
            <p:custDataLst>
              <p:tags r:id="rId9"/>
            </p:custDataLst>
          </p:nvPr>
        </p:nvSpPr>
        <p:spPr>
          <a:xfrm>
            <a:off x="1522800" y="1339200"/>
            <a:ext cx="9144000" cy="2386800"/>
          </a:xfrm>
        </p:spPr>
        <p:txBody>
          <a:bodyPr anchor="b"/>
          <a:lstStyle>
            <a:lvl1pPr algn="ctr">
              <a:defRPr sz="6000" baseline="0">
                <a:solidFill>
                  <a:schemeClr val="tx1"/>
                </a:solidFill>
                <a:latin typeface="Arial" panose="020B0604020202020204" pitchFamily="34" charset="0"/>
                <a:ea typeface="微软雅黑" panose="020B0503020204020204" pitchFamily="34" charset="-122"/>
              </a:defRPr>
            </a:lvl1pPr>
          </a:lstStyle>
          <a:p>
            <a:r>
              <a:rPr lang="zh-CN" altLang="en-US" dirty="0"/>
              <a:t>单击此处编辑标题</a:t>
            </a:r>
            <a:endParaRPr lang="zh-CN" altLang="en-US" dirty="0"/>
          </a:p>
        </p:txBody>
      </p:sp>
      <p:sp>
        <p:nvSpPr>
          <p:cNvPr id="3" name="日期占位符 2"/>
          <p:cNvSpPr>
            <a:spLocks noGrp="1"/>
          </p:cNvSpPr>
          <p:nvPr>
            <p:ph type="dt" sz="half" idx="10"/>
            <p:custDataLst>
              <p:tags r:id="rId10"/>
            </p:custDataLst>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3"/>
            </p:custDataLst>
          </p:nvPr>
        </p:nvSpPr>
        <p:spPr>
          <a:xfrm>
            <a:off x="1522413" y="3862800"/>
            <a:ext cx="9144000" cy="1656000"/>
          </a:xfrm>
        </p:spPr>
        <p:txBody>
          <a:bodyPr/>
          <a:lstStyle>
            <a:lvl1pPr algn="ctr">
              <a:defRPr baseline="0">
                <a:solidFill>
                  <a:schemeClr val="tx1"/>
                </a:solidFill>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nvPr>
        </p:nvSpPr>
        <p:spPr/>
        <p:txBody>
          <a:bodyPr/>
          <a:lstStyle/>
          <a:p>
            <a:fld id="{7EA31360-4846-4F13-94FF-13CC0CAFA3BA}"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AD807998-1738-47A5-80D3-F0ABC8FE4D3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7EA31360-4846-4F13-94FF-13CC0CAFA3BA}"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AD807998-1738-47A5-80D3-F0ABC8FE4D3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EA31360-4846-4F13-94FF-13CC0CAFA3BA}"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AD807998-1738-47A5-80D3-F0ABC8FE4D3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7EA31360-4846-4F13-94FF-13CC0CAFA3BA}"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D807998-1738-47A5-80D3-F0ABC8FE4D34}"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7EA31360-4846-4F13-94FF-13CC0CAFA3BA}"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D807998-1738-47A5-80D3-F0ABC8FE4D3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5" Type="http://schemas.openxmlformats.org/officeDocument/2006/relationships/theme" Target="../theme/theme2.xml"/><Relationship Id="rId24" Type="http://schemas.openxmlformats.org/officeDocument/2006/relationships/tags" Target="../tags/tag157.xml"/><Relationship Id="rId23" Type="http://schemas.openxmlformats.org/officeDocument/2006/relationships/tags" Target="../tags/tag156.xml"/><Relationship Id="rId22" Type="http://schemas.openxmlformats.org/officeDocument/2006/relationships/tags" Target="../tags/tag155.xml"/><Relationship Id="rId21" Type="http://schemas.openxmlformats.org/officeDocument/2006/relationships/tags" Target="../tags/tag154.xml"/><Relationship Id="rId20" Type="http://schemas.openxmlformats.org/officeDocument/2006/relationships/tags" Target="../tags/tag153.xml"/><Relationship Id="rId2" Type="http://schemas.openxmlformats.org/officeDocument/2006/relationships/slideLayout" Target="../slideLayouts/slideLayout13.xml"/><Relationship Id="rId19" Type="http://schemas.openxmlformats.org/officeDocument/2006/relationships/tags" Target="../tags/tag152.xml"/><Relationship Id="rId18" Type="http://schemas.openxmlformats.org/officeDocument/2006/relationships/slideLayout" Target="../slideLayouts/slideLayout29.xml"/><Relationship Id="rId17" Type="http://schemas.openxmlformats.org/officeDocument/2006/relationships/slideLayout" Target="../slideLayouts/slideLayout28.xml"/><Relationship Id="rId16" Type="http://schemas.openxmlformats.org/officeDocument/2006/relationships/slideLayout" Target="../slideLayouts/slideLayout27.xml"/><Relationship Id="rId15" Type="http://schemas.openxmlformats.org/officeDocument/2006/relationships/slideLayout" Target="../slideLayouts/slideLayout26.xml"/><Relationship Id="rId14" Type="http://schemas.openxmlformats.org/officeDocument/2006/relationships/slideLayout" Target="../slideLayouts/slideLayout25.xml"/><Relationship Id="rId13" Type="http://schemas.openxmlformats.org/officeDocument/2006/relationships/slideLayout" Target="../slideLayouts/slideLayout24.xml"/><Relationship Id="rId12" Type="http://schemas.openxmlformats.org/officeDocument/2006/relationships/slideLayout" Target="../slideLayouts/slideLayout23.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_rels/slideMaster3.xml.rels><?xml version="1.0" encoding="UTF-8" standalone="yes"?>
<Relationships xmlns="http://schemas.openxmlformats.org/package/2006/relationships"><Relationship Id="rId9" Type="http://schemas.openxmlformats.org/officeDocument/2006/relationships/slideLayout" Target="../slideLayouts/slideLayout38.xml"/><Relationship Id="rId8" Type="http://schemas.openxmlformats.org/officeDocument/2006/relationships/slideLayout" Target="../slideLayouts/slideLayout37.xml"/><Relationship Id="rId7" Type="http://schemas.openxmlformats.org/officeDocument/2006/relationships/slideLayout" Target="../slideLayouts/slideLayout36.xml"/><Relationship Id="rId6" Type="http://schemas.openxmlformats.org/officeDocument/2006/relationships/slideLayout" Target="../slideLayouts/slideLayout35.xml"/><Relationship Id="rId5" Type="http://schemas.openxmlformats.org/officeDocument/2006/relationships/slideLayout" Target="../slideLayouts/slideLayout34.xml"/><Relationship Id="rId4" Type="http://schemas.openxmlformats.org/officeDocument/2006/relationships/slideLayout" Target="../slideLayouts/slideLayout33.xml"/><Relationship Id="rId3" Type="http://schemas.openxmlformats.org/officeDocument/2006/relationships/slideLayout" Target="../slideLayouts/slideLayout32.xml"/><Relationship Id="rId25" Type="http://schemas.openxmlformats.org/officeDocument/2006/relationships/theme" Target="../theme/theme3.xml"/><Relationship Id="rId24" Type="http://schemas.openxmlformats.org/officeDocument/2006/relationships/tags" Target="../tags/tag314.xml"/><Relationship Id="rId23" Type="http://schemas.openxmlformats.org/officeDocument/2006/relationships/tags" Target="../tags/tag313.xml"/><Relationship Id="rId22" Type="http://schemas.openxmlformats.org/officeDocument/2006/relationships/tags" Target="../tags/tag312.xml"/><Relationship Id="rId21" Type="http://schemas.openxmlformats.org/officeDocument/2006/relationships/tags" Target="../tags/tag311.xml"/><Relationship Id="rId20" Type="http://schemas.openxmlformats.org/officeDocument/2006/relationships/tags" Target="../tags/tag310.xml"/><Relationship Id="rId2" Type="http://schemas.openxmlformats.org/officeDocument/2006/relationships/slideLayout" Target="../slideLayouts/slideLayout31.xml"/><Relationship Id="rId19" Type="http://schemas.openxmlformats.org/officeDocument/2006/relationships/tags" Target="../tags/tag309.xml"/><Relationship Id="rId18" Type="http://schemas.openxmlformats.org/officeDocument/2006/relationships/slideLayout" Target="../slideLayouts/slideLayout47.xml"/><Relationship Id="rId17" Type="http://schemas.openxmlformats.org/officeDocument/2006/relationships/slideLayout" Target="../slideLayouts/slideLayout46.xml"/><Relationship Id="rId16" Type="http://schemas.openxmlformats.org/officeDocument/2006/relationships/slideLayout" Target="../slideLayouts/slideLayout45.xml"/><Relationship Id="rId15" Type="http://schemas.openxmlformats.org/officeDocument/2006/relationships/slideLayout" Target="../slideLayouts/slideLayout44.xml"/><Relationship Id="rId14" Type="http://schemas.openxmlformats.org/officeDocument/2006/relationships/slideLayout" Target="../slideLayouts/slideLayout43.xml"/><Relationship Id="rId13" Type="http://schemas.openxmlformats.org/officeDocument/2006/relationships/slideLayout" Target="../slideLayouts/slideLayout42.xml"/><Relationship Id="rId12" Type="http://schemas.openxmlformats.org/officeDocument/2006/relationships/slideLayout" Target="../slideLayouts/slideLayout41.xml"/><Relationship Id="rId11" Type="http://schemas.openxmlformats.org/officeDocument/2006/relationships/slideLayout" Target="../slideLayouts/slideLayout40.xml"/><Relationship Id="rId10" Type="http://schemas.openxmlformats.org/officeDocument/2006/relationships/slideLayout" Target="../slideLayouts/slideLayout39.xml"/><Relationship Id="rId1" Type="http://schemas.openxmlformats.org/officeDocument/2006/relationships/slideLayout" Target="../slideLayouts/slideLayout3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微软雅黑" panose="020B0503020204020204" pitchFamily="34" charset="-122"/>
                <a:ea typeface="微软雅黑" panose="020B0503020204020204" pitchFamily="34" charset="-122"/>
              </a:defRPr>
            </a:lvl1pPr>
          </a:lstStyle>
          <a:p>
            <a:fld id="{7EA31360-4846-4F13-94FF-13CC0CAFA3BA}"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微软雅黑" panose="020B0503020204020204" pitchFamily="34" charset="-122"/>
                <a:ea typeface="微软雅黑" panose="020B0503020204020204" pitchFamily="34" charset="-122"/>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微软雅黑" panose="020B0503020204020204" pitchFamily="34" charset="-122"/>
                <a:ea typeface="微软雅黑" panose="020B0503020204020204" pitchFamily="34" charset="-122"/>
              </a:defRPr>
            </a:lvl1pPr>
          </a:lstStyle>
          <a:p>
            <a:fld id="{AD807998-1738-47A5-80D3-F0ABC8FE4D34}"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微软雅黑" panose="020B0503020204020204" pitchFamily="34" charset="-122"/>
          <a:ea typeface="微软雅黑" panose="020B0503020204020204" pitchFamily="34" charset="-122"/>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微软雅黑" panose="020B0503020204020204" pitchFamily="34" charset="-122"/>
          <a:ea typeface="微软雅黑" panose="020B0503020204020204"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微软雅黑" panose="020B0503020204020204" pitchFamily="34" charset="-122"/>
          <a:ea typeface="微软雅黑" panose="020B0503020204020204" pitchFamily="34"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微软雅黑" panose="020B0503020204020204" pitchFamily="34" charset="-122"/>
          <a:ea typeface="微软雅黑" panose="020B0503020204020204" pitchFamily="34"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微软雅黑" panose="020B0503020204020204" pitchFamily="34" charset="-122"/>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9"/>
            </p:custDataLst>
          </p:nvPr>
        </p:nvSpPr>
        <p:spPr>
          <a:xfrm>
            <a:off x="669882" y="443230"/>
            <a:ext cx="10852237" cy="441964"/>
          </a:xfrm>
          <a:prstGeom prst="rect">
            <a:avLst/>
          </a:prstGeom>
        </p:spPr>
        <p:txBody>
          <a:bodyPr vert="horz" wrap="square"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0"/>
            </p:custDataLst>
          </p:nvPr>
        </p:nvSpPr>
        <p:spPr>
          <a:xfrm>
            <a:off x="669882" y="961398"/>
            <a:ext cx="10852237" cy="5388907"/>
          </a:xfrm>
          <a:prstGeom prst="rect">
            <a:avLst/>
          </a:prstGeom>
        </p:spPr>
        <p:txBody>
          <a:bodyPr vert="horz" wrap="square" lIns="90170" tIns="46990" rIns="90170" bIns="4699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21"/>
            </p:custDataLst>
          </p:nvPr>
        </p:nvSpPr>
        <p:spPr>
          <a:xfrm>
            <a:off x="879742" y="6349833"/>
            <a:ext cx="2700000" cy="316800"/>
          </a:xfrm>
          <a:prstGeom prst="rect">
            <a:avLst/>
          </a:prstGeom>
        </p:spPr>
        <p:txBody>
          <a:bodyPr vert="horz" wrap="square" lIns="91440" tIns="45720" rIns="91440" bIns="45720" rtlCol="0" anchor="ctr">
            <a:normAutofit/>
          </a:bodyPr>
          <a:lstStyle>
            <a:lvl1pPr algn="l">
              <a:defRPr sz="120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22"/>
            </p:custDataLst>
          </p:nvPr>
        </p:nvSpPr>
        <p:spPr>
          <a:xfrm>
            <a:off x="4116000" y="6349833"/>
            <a:ext cx="3960000" cy="316800"/>
          </a:xfrm>
          <a:prstGeom prst="rect">
            <a:avLst/>
          </a:prstGeom>
        </p:spPr>
        <p:txBody>
          <a:bodyPr vert="horz" wrap="square" lIns="91440" tIns="45720" rIns="91440" bIns="45720" rtlCol="0" anchor="ctr">
            <a:normAutofit/>
          </a:bodyPr>
          <a:lstStyle>
            <a:lvl1pPr algn="ctr">
              <a:defRPr sz="1200">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custDataLst>
              <p:tags r:id="rId23"/>
            </p:custDataLst>
          </p:nvPr>
        </p:nvSpPr>
        <p:spPr>
          <a:xfrm>
            <a:off x="8610600" y="6349833"/>
            <a:ext cx="2700000" cy="316800"/>
          </a:xfrm>
          <a:prstGeom prst="rect">
            <a:avLst/>
          </a:prstGeom>
        </p:spPr>
        <p:txBody>
          <a:bodyPr vert="horz" wrap="square" lIns="91440" tIns="45720" rIns="91440" bIns="45720" rtlCol="0" anchor="ctr">
            <a:normAutofit/>
          </a:bodyPr>
          <a:lstStyle>
            <a:lvl1pPr algn="r">
              <a:defRPr sz="120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
        <p:nvSpPr>
          <p:cNvPr id="8" name="KSO_TEMPLATE" hidden="1"/>
          <p:cNvSpPr/>
          <p:nvPr userDrawn="1">
            <p:custDataLst>
              <p:tags r:id="rId24"/>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Lst>
  <p:txStyles>
    <p:title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lt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9"/>
            </p:custDataLst>
          </p:nvPr>
        </p:nvSpPr>
        <p:spPr>
          <a:xfrm>
            <a:off x="669882" y="443230"/>
            <a:ext cx="10852237" cy="441964"/>
          </a:xfrm>
          <a:prstGeom prst="rect">
            <a:avLst/>
          </a:prstGeom>
        </p:spPr>
        <p:txBody>
          <a:bodyPr vert="horz" wrap="square"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0"/>
            </p:custDataLst>
          </p:nvPr>
        </p:nvSpPr>
        <p:spPr>
          <a:xfrm>
            <a:off x="669882" y="961398"/>
            <a:ext cx="10852237" cy="5388907"/>
          </a:xfrm>
          <a:prstGeom prst="rect">
            <a:avLst/>
          </a:prstGeom>
        </p:spPr>
        <p:txBody>
          <a:bodyPr vert="horz" wrap="square" lIns="90170" tIns="46990" rIns="90170" bIns="4699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21"/>
            </p:custDataLst>
          </p:nvPr>
        </p:nvSpPr>
        <p:spPr>
          <a:xfrm>
            <a:off x="879742" y="6349833"/>
            <a:ext cx="2700000" cy="316800"/>
          </a:xfrm>
          <a:prstGeom prst="rect">
            <a:avLst/>
          </a:prstGeom>
        </p:spPr>
        <p:txBody>
          <a:bodyPr vert="horz" wrap="square" lIns="91440" tIns="45720" rIns="91440" bIns="45720" rtlCol="0" anchor="ctr">
            <a:normAutofit/>
          </a:bodyPr>
          <a:lstStyle>
            <a:lvl1pPr algn="l">
              <a:defRPr sz="120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22"/>
            </p:custDataLst>
          </p:nvPr>
        </p:nvSpPr>
        <p:spPr>
          <a:xfrm>
            <a:off x="4116000" y="6349833"/>
            <a:ext cx="3960000" cy="316800"/>
          </a:xfrm>
          <a:prstGeom prst="rect">
            <a:avLst/>
          </a:prstGeom>
        </p:spPr>
        <p:txBody>
          <a:bodyPr vert="horz" wrap="square" lIns="91440" tIns="45720" rIns="91440" bIns="45720" rtlCol="0" anchor="ctr">
            <a:normAutofit/>
          </a:bodyPr>
          <a:lstStyle>
            <a:lvl1pPr algn="ctr">
              <a:defRPr sz="1200">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custDataLst>
              <p:tags r:id="rId23"/>
            </p:custDataLst>
          </p:nvPr>
        </p:nvSpPr>
        <p:spPr>
          <a:xfrm>
            <a:off x="8610600" y="6349833"/>
            <a:ext cx="2700000" cy="316800"/>
          </a:xfrm>
          <a:prstGeom prst="rect">
            <a:avLst/>
          </a:prstGeom>
        </p:spPr>
        <p:txBody>
          <a:bodyPr vert="horz" wrap="square" lIns="91440" tIns="45720" rIns="91440" bIns="45720" rtlCol="0" anchor="ctr">
            <a:normAutofit/>
          </a:bodyPr>
          <a:lstStyle>
            <a:lvl1pPr algn="r">
              <a:defRPr sz="120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
        <p:nvSpPr>
          <p:cNvPr id="8" name="KSO_TEMPLATE" hidden="1"/>
          <p:cNvSpPr/>
          <p:nvPr userDrawn="1">
            <p:custDataLst>
              <p:tags r:id="rId24"/>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 bg1="lt1" tx1="dk1" bg2="lt2" tx2="dk2" accent1="accent1" accent2="accent2" accent3="accent3" accent4="accent4" accent5="accent5" accent6="accent6" hlink="hlink" folHlink="folHlink"/>
  <p:sldLayoutIdLst>
    <p:sldLayoutId id="2147483680" r:id="rId1"/>
    <p:sldLayoutId id="2147483681" r:id="rId2"/>
    <p:sldLayoutId id="2147483682" r:id="rId3"/>
    <p:sldLayoutId id="2147483683" r:id="rId4"/>
    <p:sldLayoutId id="2147483684" r:id="rId5"/>
    <p:sldLayoutId id="2147483685" r:id="rId6"/>
    <p:sldLayoutId id="2147483686" r:id="rId7"/>
    <p:sldLayoutId id="2147483687" r:id="rId8"/>
    <p:sldLayoutId id="2147483688" r:id="rId9"/>
    <p:sldLayoutId id="2147483689" r:id="rId10"/>
    <p:sldLayoutId id="2147483690" r:id="rId11"/>
    <p:sldLayoutId id="2147483691" r:id="rId12"/>
    <p:sldLayoutId id="2147483692" r:id="rId13"/>
    <p:sldLayoutId id="2147483693" r:id="rId14"/>
    <p:sldLayoutId id="2147483694" r:id="rId15"/>
    <p:sldLayoutId id="2147483695" r:id="rId16"/>
    <p:sldLayoutId id="2147483696" r:id="rId17"/>
    <p:sldLayoutId id="2147483697" r:id="rId18"/>
  </p:sldLayoutIdLst>
  <p:txStyles>
    <p:title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5" Type="http://schemas.openxmlformats.org/officeDocument/2006/relationships/slideLayout" Target="../slideLayouts/slideLayout12.xml"/><Relationship Id="rId4" Type="http://schemas.openxmlformats.org/officeDocument/2006/relationships/tags" Target="../tags/tag318.xml"/><Relationship Id="rId3" Type="http://schemas.openxmlformats.org/officeDocument/2006/relationships/tags" Target="../tags/tag317.xml"/><Relationship Id="rId2" Type="http://schemas.openxmlformats.org/officeDocument/2006/relationships/tags" Target="../tags/tag316.xml"/><Relationship Id="rId1" Type="http://schemas.openxmlformats.org/officeDocument/2006/relationships/tags" Target="../tags/tag315.xml"/></Relationships>
</file>

<file path=ppt/slides/_rels/slide10.xml.rels><?xml version="1.0" encoding="UTF-8" standalone="yes"?>
<Relationships xmlns="http://schemas.openxmlformats.org/package/2006/relationships"><Relationship Id="rId9" Type="http://schemas.openxmlformats.org/officeDocument/2006/relationships/image" Target="../media/image18.png"/><Relationship Id="rId8" Type="http://schemas.openxmlformats.org/officeDocument/2006/relationships/tags" Target="../tags/tag453.xml"/><Relationship Id="rId7" Type="http://schemas.openxmlformats.org/officeDocument/2006/relationships/tags" Target="../tags/tag452.xml"/><Relationship Id="rId6" Type="http://schemas.openxmlformats.org/officeDocument/2006/relationships/image" Target="../media/image6.png"/><Relationship Id="rId5" Type="http://schemas.openxmlformats.org/officeDocument/2006/relationships/tags" Target="../tags/tag451.xml"/><Relationship Id="rId4" Type="http://schemas.openxmlformats.org/officeDocument/2006/relationships/image" Target="../media/image5.png"/><Relationship Id="rId30" Type="http://schemas.openxmlformats.org/officeDocument/2006/relationships/slideLayout" Target="../slideLayouts/slideLayout36.xml"/><Relationship Id="rId3" Type="http://schemas.openxmlformats.org/officeDocument/2006/relationships/tags" Target="../tags/tag450.xml"/><Relationship Id="rId29" Type="http://schemas.openxmlformats.org/officeDocument/2006/relationships/tags" Target="../tags/tag473.xml"/><Relationship Id="rId28" Type="http://schemas.openxmlformats.org/officeDocument/2006/relationships/tags" Target="../tags/tag472.xml"/><Relationship Id="rId27" Type="http://schemas.openxmlformats.org/officeDocument/2006/relationships/tags" Target="../tags/tag471.xml"/><Relationship Id="rId26" Type="http://schemas.openxmlformats.org/officeDocument/2006/relationships/tags" Target="../tags/tag470.xml"/><Relationship Id="rId25" Type="http://schemas.openxmlformats.org/officeDocument/2006/relationships/tags" Target="../tags/tag469.xml"/><Relationship Id="rId24" Type="http://schemas.openxmlformats.org/officeDocument/2006/relationships/tags" Target="../tags/tag468.xml"/><Relationship Id="rId23" Type="http://schemas.openxmlformats.org/officeDocument/2006/relationships/tags" Target="../tags/tag467.xml"/><Relationship Id="rId22" Type="http://schemas.openxmlformats.org/officeDocument/2006/relationships/tags" Target="../tags/tag466.xml"/><Relationship Id="rId21" Type="http://schemas.openxmlformats.org/officeDocument/2006/relationships/tags" Target="../tags/tag465.xml"/><Relationship Id="rId20" Type="http://schemas.openxmlformats.org/officeDocument/2006/relationships/tags" Target="../tags/tag464.xml"/><Relationship Id="rId2" Type="http://schemas.openxmlformats.org/officeDocument/2006/relationships/image" Target="../media/image1.png"/><Relationship Id="rId19" Type="http://schemas.openxmlformats.org/officeDocument/2006/relationships/tags" Target="../tags/tag463.xml"/><Relationship Id="rId18" Type="http://schemas.openxmlformats.org/officeDocument/2006/relationships/tags" Target="../tags/tag462.xml"/><Relationship Id="rId17" Type="http://schemas.openxmlformats.org/officeDocument/2006/relationships/tags" Target="../tags/tag461.xml"/><Relationship Id="rId16" Type="http://schemas.openxmlformats.org/officeDocument/2006/relationships/tags" Target="../tags/tag460.xml"/><Relationship Id="rId15" Type="http://schemas.openxmlformats.org/officeDocument/2006/relationships/tags" Target="../tags/tag459.xml"/><Relationship Id="rId14" Type="http://schemas.openxmlformats.org/officeDocument/2006/relationships/tags" Target="../tags/tag458.xml"/><Relationship Id="rId13" Type="http://schemas.openxmlformats.org/officeDocument/2006/relationships/tags" Target="../tags/tag457.xml"/><Relationship Id="rId12" Type="http://schemas.openxmlformats.org/officeDocument/2006/relationships/tags" Target="../tags/tag456.xml"/><Relationship Id="rId11" Type="http://schemas.openxmlformats.org/officeDocument/2006/relationships/tags" Target="../tags/tag455.xml"/><Relationship Id="rId10" Type="http://schemas.openxmlformats.org/officeDocument/2006/relationships/tags" Target="../tags/tag454.xml"/><Relationship Id="rId1" Type="http://schemas.openxmlformats.org/officeDocument/2006/relationships/tags" Target="../tags/tag449.xml"/></Relationships>
</file>

<file path=ppt/slides/_rels/slide11.xml.rels><?xml version="1.0" encoding="UTF-8" standalone="yes"?>
<Relationships xmlns="http://schemas.openxmlformats.org/package/2006/relationships"><Relationship Id="rId7" Type="http://schemas.openxmlformats.org/officeDocument/2006/relationships/slideLayout" Target="../slideLayouts/slideLayout18.xml"/><Relationship Id="rId6" Type="http://schemas.openxmlformats.org/officeDocument/2006/relationships/image" Target="../media/image20.png"/><Relationship Id="rId5" Type="http://schemas.openxmlformats.org/officeDocument/2006/relationships/tags" Target="../tags/tag477.xml"/><Relationship Id="rId4" Type="http://schemas.openxmlformats.org/officeDocument/2006/relationships/image" Target="../media/image19.png"/><Relationship Id="rId3" Type="http://schemas.openxmlformats.org/officeDocument/2006/relationships/tags" Target="../tags/tag476.xml"/><Relationship Id="rId2" Type="http://schemas.openxmlformats.org/officeDocument/2006/relationships/tags" Target="../tags/tag475.xml"/><Relationship Id="rId1" Type="http://schemas.openxmlformats.org/officeDocument/2006/relationships/tags" Target="../tags/tag474.xml"/></Relationships>
</file>

<file path=ppt/slides/_rels/slide12.xml.rels><?xml version="1.0" encoding="UTF-8" standalone="yes"?>
<Relationships xmlns="http://schemas.openxmlformats.org/package/2006/relationships"><Relationship Id="rId7" Type="http://schemas.openxmlformats.org/officeDocument/2006/relationships/slideLayout" Target="../slideLayouts/slideLayout18.xml"/><Relationship Id="rId6" Type="http://schemas.openxmlformats.org/officeDocument/2006/relationships/image" Target="../media/image22.png"/><Relationship Id="rId5" Type="http://schemas.openxmlformats.org/officeDocument/2006/relationships/tags" Target="../tags/tag481.xml"/><Relationship Id="rId4" Type="http://schemas.openxmlformats.org/officeDocument/2006/relationships/image" Target="../media/image21.png"/><Relationship Id="rId3" Type="http://schemas.openxmlformats.org/officeDocument/2006/relationships/tags" Target="../tags/tag480.xml"/><Relationship Id="rId2" Type="http://schemas.openxmlformats.org/officeDocument/2006/relationships/tags" Target="../tags/tag479.xml"/><Relationship Id="rId1" Type="http://schemas.openxmlformats.org/officeDocument/2006/relationships/tags" Target="../tags/tag478.xml"/></Relationships>
</file>

<file path=ppt/slides/_rels/slide13.xml.rels><?xml version="1.0" encoding="UTF-8" standalone="yes"?>
<Relationships xmlns="http://schemas.openxmlformats.org/package/2006/relationships"><Relationship Id="rId7" Type="http://schemas.openxmlformats.org/officeDocument/2006/relationships/slideLayout" Target="../slideLayouts/slideLayout18.xml"/><Relationship Id="rId6" Type="http://schemas.openxmlformats.org/officeDocument/2006/relationships/image" Target="../media/image24.png"/><Relationship Id="rId5" Type="http://schemas.openxmlformats.org/officeDocument/2006/relationships/tags" Target="../tags/tag485.xml"/><Relationship Id="rId4" Type="http://schemas.openxmlformats.org/officeDocument/2006/relationships/image" Target="../media/image23.png"/><Relationship Id="rId3" Type="http://schemas.openxmlformats.org/officeDocument/2006/relationships/tags" Target="../tags/tag484.xml"/><Relationship Id="rId2" Type="http://schemas.openxmlformats.org/officeDocument/2006/relationships/tags" Target="../tags/tag483.xml"/><Relationship Id="rId1" Type="http://schemas.openxmlformats.org/officeDocument/2006/relationships/tags" Target="../tags/tag482.xml"/></Relationships>
</file>

<file path=ppt/slides/_rels/slide14.xml.rels><?xml version="1.0" encoding="UTF-8" standalone="yes"?>
<Relationships xmlns="http://schemas.openxmlformats.org/package/2006/relationships"><Relationship Id="rId9" Type="http://schemas.openxmlformats.org/officeDocument/2006/relationships/tags" Target="../tags/tag491.xml"/><Relationship Id="rId8" Type="http://schemas.openxmlformats.org/officeDocument/2006/relationships/tags" Target="../tags/tag490.xml"/><Relationship Id="rId7" Type="http://schemas.openxmlformats.org/officeDocument/2006/relationships/tags" Target="../tags/tag489.xml"/><Relationship Id="rId6" Type="http://schemas.openxmlformats.org/officeDocument/2006/relationships/image" Target="../media/image6.png"/><Relationship Id="rId5" Type="http://schemas.openxmlformats.org/officeDocument/2006/relationships/tags" Target="../tags/tag488.xml"/><Relationship Id="rId4" Type="http://schemas.openxmlformats.org/officeDocument/2006/relationships/image" Target="../media/image5.png"/><Relationship Id="rId3" Type="http://schemas.openxmlformats.org/officeDocument/2006/relationships/tags" Target="../tags/tag487.xml"/><Relationship Id="rId20" Type="http://schemas.openxmlformats.org/officeDocument/2006/relationships/slideLayout" Target="../slideLayouts/slideLayout18.xml"/><Relationship Id="rId2" Type="http://schemas.openxmlformats.org/officeDocument/2006/relationships/image" Target="../media/image1.png"/><Relationship Id="rId19" Type="http://schemas.openxmlformats.org/officeDocument/2006/relationships/tags" Target="../tags/tag500.xml"/><Relationship Id="rId18" Type="http://schemas.openxmlformats.org/officeDocument/2006/relationships/tags" Target="../tags/tag499.xml"/><Relationship Id="rId17" Type="http://schemas.openxmlformats.org/officeDocument/2006/relationships/tags" Target="../tags/tag498.xml"/><Relationship Id="rId16" Type="http://schemas.openxmlformats.org/officeDocument/2006/relationships/tags" Target="../tags/tag497.xml"/><Relationship Id="rId15" Type="http://schemas.openxmlformats.org/officeDocument/2006/relationships/image" Target="../media/image25.png"/><Relationship Id="rId14" Type="http://schemas.openxmlformats.org/officeDocument/2006/relationships/tags" Target="../tags/tag496.xml"/><Relationship Id="rId13" Type="http://schemas.openxmlformats.org/officeDocument/2006/relationships/tags" Target="../tags/tag495.xml"/><Relationship Id="rId12" Type="http://schemas.openxmlformats.org/officeDocument/2006/relationships/tags" Target="../tags/tag494.xml"/><Relationship Id="rId11" Type="http://schemas.openxmlformats.org/officeDocument/2006/relationships/tags" Target="../tags/tag493.xml"/><Relationship Id="rId10" Type="http://schemas.openxmlformats.org/officeDocument/2006/relationships/tags" Target="../tags/tag492.xml"/><Relationship Id="rId1" Type="http://schemas.openxmlformats.org/officeDocument/2006/relationships/tags" Target="../tags/tag486.xml"/></Relationships>
</file>

<file path=ppt/slides/_rels/slide15.xml.rels><?xml version="1.0" encoding="UTF-8" standalone="yes"?>
<Relationships xmlns="http://schemas.openxmlformats.org/package/2006/relationships"><Relationship Id="rId4" Type="http://schemas.openxmlformats.org/officeDocument/2006/relationships/slideLayout" Target="../slideLayouts/slideLayout14.xml"/><Relationship Id="rId3" Type="http://schemas.openxmlformats.org/officeDocument/2006/relationships/tags" Target="../tags/tag503.xml"/><Relationship Id="rId2" Type="http://schemas.openxmlformats.org/officeDocument/2006/relationships/tags" Target="../tags/tag502.xml"/><Relationship Id="rId1" Type="http://schemas.openxmlformats.org/officeDocument/2006/relationships/tags" Target="../tags/tag501.xml"/></Relationships>
</file>

<file path=ppt/slides/_rels/slide16.xml.rels><?xml version="1.0" encoding="UTF-8" standalone="yes"?>
<Relationships xmlns="http://schemas.openxmlformats.org/package/2006/relationships"><Relationship Id="rId9" Type="http://schemas.openxmlformats.org/officeDocument/2006/relationships/image" Target="../media/image26.png"/><Relationship Id="rId8" Type="http://schemas.openxmlformats.org/officeDocument/2006/relationships/tags" Target="../tags/tag508.xml"/><Relationship Id="rId7" Type="http://schemas.openxmlformats.org/officeDocument/2006/relationships/tags" Target="../tags/tag507.xml"/><Relationship Id="rId6" Type="http://schemas.openxmlformats.org/officeDocument/2006/relationships/image" Target="../media/image6.png"/><Relationship Id="rId5" Type="http://schemas.openxmlformats.org/officeDocument/2006/relationships/tags" Target="../tags/tag506.xml"/><Relationship Id="rId4" Type="http://schemas.openxmlformats.org/officeDocument/2006/relationships/image" Target="../media/image5.png"/><Relationship Id="rId3" Type="http://schemas.openxmlformats.org/officeDocument/2006/relationships/tags" Target="../tags/tag505.xml"/><Relationship Id="rId22" Type="http://schemas.openxmlformats.org/officeDocument/2006/relationships/slideLayout" Target="../slideLayouts/slideLayout36.xml"/><Relationship Id="rId21" Type="http://schemas.openxmlformats.org/officeDocument/2006/relationships/tags" Target="../tags/tag520.xml"/><Relationship Id="rId20" Type="http://schemas.openxmlformats.org/officeDocument/2006/relationships/tags" Target="../tags/tag519.xml"/><Relationship Id="rId2" Type="http://schemas.openxmlformats.org/officeDocument/2006/relationships/image" Target="../media/image1.png"/><Relationship Id="rId19" Type="http://schemas.openxmlformats.org/officeDocument/2006/relationships/tags" Target="../tags/tag518.xml"/><Relationship Id="rId18" Type="http://schemas.openxmlformats.org/officeDocument/2006/relationships/tags" Target="../tags/tag517.xml"/><Relationship Id="rId17" Type="http://schemas.openxmlformats.org/officeDocument/2006/relationships/tags" Target="../tags/tag516.xml"/><Relationship Id="rId16" Type="http://schemas.openxmlformats.org/officeDocument/2006/relationships/tags" Target="../tags/tag515.xml"/><Relationship Id="rId15" Type="http://schemas.openxmlformats.org/officeDocument/2006/relationships/tags" Target="../tags/tag514.xml"/><Relationship Id="rId14" Type="http://schemas.openxmlformats.org/officeDocument/2006/relationships/tags" Target="../tags/tag513.xml"/><Relationship Id="rId13" Type="http://schemas.openxmlformats.org/officeDocument/2006/relationships/tags" Target="../tags/tag512.xml"/><Relationship Id="rId12" Type="http://schemas.openxmlformats.org/officeDocument/2006/relationships/tags" Target="../tags/tag511.xml"/><Relationship Id="rId11" Type="http://schemas.openxmlformats.org/officeDocument/2006/relationships/tags" Target="../tags/tag510.xml"/><Relationship Id="rId10" Type="http://schemas.openxmlformats.org/officeDocument/2006/relationships/tags" Target="../tags/tag509.xml"/><Relationship Id="rId1" Type="http://schemas.openxmlformats.org/officeDocument/2006/relationships/tags" Target="../tags/tag504.xml"/></Relationships>
</file>

<file path=ppt/slides/_rels/slide17.xml.rels><?xml version="1.0" encoding="UTF-8" standalone="yes"?>
<Relationships xmlns="http://schemas.openxmlformats.org/package/2006/relationships"><Relationship Id="rId9" Type="http://schemas.openxmlformats.org/officeDocument/2006/relationships/tags" Target="../tags/tag526.xml"/><Relationship Id="rId8" Type="http://schemas.openxmlformats.org/officeDocument/2006/relationships/tags" Target="../tags/tag525.xml"/><Relationship Id="rId7" Type="http://schemas.openxmlformats.org/officeDocument/2006/relationships/tags" Target="../tags/tag524.xml"/><Relationship Id="rId6" Type="http://schemas.openxmlformats.org/officeDocument/2006/relationships/image" Target="../media/image6.png"/><Relationship Id="rId5" Type="http://schemas.openxmlformats.org/officeDocument/2006/relationships/tags" Target="../tags/tag523.xml"/><Relationship Id="rId4" Type="http://schemas.openxmlformats.org/officeDocument/2006/relationships/image" Target="../media/image5.png"/><Relationship Id="rId3" Type="http://schemas.openxmlformats.org/officeDocument/2006/relationships/tags" Target="../tags/tag522.xml"/><Relationship Id="rId2" Type="http://schemas.openxmlformats.org/officeDocument/2006/relationships/image" Target="../media/image1.png"/><Relationship Id="rId18" Type="http://schemas.openxmlformats.org/officeDocument/2006/relationships/slideLayout" Target="../slideLayouts/slideLayout36.xml"/><Relationship Id="rId17" Type="http://schemas.openxmlformats.org/officeDocument/2006/relationships/tags" Target="../tags/tag531.xml"/><Relationship Id="rId16" Type="http://schemas.openxmlformats.org/officeDocument/2006/relationships/tags" Target="../tags/tag530.xml"/><Relationship Id="rId15" Type="http://schemas.openxmlformats.org/officeDocument/2006/relationships/tags" Target="../tags/tag529.xml"/><Relationship Id="rId14" Type="http://schemas.openxmlformats.org/officeDocument/2006/relationships/image" Target="../media/image29.png"/><Relationship Id="rId13" Type="http://schemas.openxmlformats.org/officeDocument/2006/relationships/tags" Target="../tags/tag528.xml"/><Relationship Id="rId12" Type="http://schemas.openxmlformats.org/officeDocument/2006/relationships/image" Target="../media/image28.png"/><Relationship Id="rId11" Type="http://schemas.openxmlformats.org/officeDocument/2006/relationships/tags" Target="../tags/tag527.xml"/><Relationship Id="rId10" Type="http://schemas.openxmlformats.org/officeDocument/2006/relationships/image" Target="../media/image27.png"/><Relationship Id="rId1" Type="http://schemas.openxmlformats.org/officeDocument/2006/relationships/tags" Target="../tags/tag521.xml"/></Relationships>
</file>

<file path=ppt/slides/_rels/slide18.xml.rels><?xml version="1.0" encoding="UTF-8" standalone="yes"?>
<Relationships xmlns="http://schemas.openxmlformats.org/package/2006/relationships"><Relationship Id="rId9" Type="http://schemas.openxmlformats.org/officeDocument/2006/relationships/tags" Target="../tags/tag537.xml"/><Relationship Id="rId8" Type="http://schemas.openxmlformats.org/officeDocument/2006/relationships/tags" Target="../tags/tag536.xml"/><Relationship Id="rId7" Type="http://schemas.openxmlformats.org/officeDocument/2006/relationships/tags" Target="../tags/tag535.xml"/><Relationship Id="rId6" Type="http://schemas.openxmlformats.org/officeDocument/2006/relationships/image" Target="../media/image6.png"/><Relationship Id="rId5" Type="http://schemas.openxmlformats.org/officeDocument/2006/relationships/tags" Target="../tags/tag534.xml"/><Relationship Id="rId4" Type="http://schemas.openxmlformats.org/officeDocument/2006/relationships/image" Target="../media/image5.png"/><Relationship Id="rId3" Type="http://schemas.openxmlformats.org/officeDocument/2006/relationships/tags" Target="../tags/tag533.xml"/><Relationship Id="rId2" Type="http://schemas.openxmlformats.org/officeDocument/2006/relationships/image" Target="../media/image1.png"/><Relationship Id="rId12" Type="http://schemas.openxmlformats.org/officeDocument/2006/relationships/slideLayout" Target="../slideLayouts/slideLayout18.xml"/><Relationship Id="rId11" Type="http://schemas.openxmlformats.org/officeDocument/2006/relationships/tags" Target="../tags/tag538.xml"/><Relationship Id="rId10" Type="http://schemas.openxmlformats.org/officeDocument/2006/relationships/image" Target="../media/image30.png"/><Relationship Id="rId1" Type="http://schemas.openxmlformats.org/officeDocument/2006/relationships/tags" Target="../tags/tag532.xml"/></Relationships>
</file>

<file path=ppt/slides/_rels/slide19.xml.rels><?xml version="1.0" encoding="UTF-8" standalone="yes"?>
<Relationships xmlns="http://schemas.openxmlformats.org/package/2006/relationships"><Relationship Id="rId9" Type="http://schemas.openxmlformats.org/officeDocument/2006/relationships/image" Target="../media/image31.png"/><Relationship Id="rId8" Type="http://schemas.openxmlformats.org/officeDocument/2006/relationships/tags" Target="../tags/tag543.xml"/><Relationship Id="rId7" Type="http://schemas.openxmlformats.org/officeDocument/2006/relationships/tags" Target="../tags/tag542.xml"/><Relationship Id="rId6" Type="http://schemas.openxmlformats.org/officeDocument/2006/relationships/image" Target="../media/image6.png"/><Relationship Id="rId5" Type="http://schemas.openxmlformats.org/officeDocument/2006/relationships/tags" Target="../tags/tag541.xml"/><Relationship Id="rId4" Type="http://schemas.openxmlformats.org/officeDocument/2006/relationships/image" Target="../media/image5.png"/><Relationship Id="rId3" Type="http://schemas.openxmlformats.org/officeDocument/2006/relationships/tags" Target="../tags/tag540.xml"/><Relationship Id="rId2" Type="http://schemas.openxmlformats.org/officeDocument/2006/relationships/image" Target="../media/image1.png"/><Relationship Id="rId16" Type="http://schemas.openxmlformats.org/officeDocument/2006/relationships/slideLayout" Target="../slideLayouts/slideLayout36.xml"/><Relationship Id="rId15" Type="http://schemas.openxmlformats.org/officeDocument/2006/relationships/tags" Target="../tags/tag548.xml"/><Relationship Id="rId14" Type="http://schemas.openxmlformats.org/officeDocument/2006/relationships/tags" Target="../tags/tag547.xml"/><Relationship Id="rId13" Type="http://schemas.openxmlformats.org/officeDocument/2006/relationships/tags" Target="../tags/tag546.xml"/><Relationship Id="rId12" Type="http://schemas.openxmlformats.org/officeDocument/2006/relationships/tags" Target="../tags/tag545.xml"/><Relationship Id="rId11" Type="http://schemas.openxmlformats.org/officeDocument/2006/relationships/image" Target="../media/image30.png"/><Relationship Id="rId10" Type="http://schemas.openxmlformats.org/officeDocument/2006/relationships/tags" Target="../tags/tag544.xml"/><Relationship Id="rId1" Type="http://schemas.openxmlformats.org/officeDocument/2006/relationships/tags" Target="../tags/tag539.xml"/></Relationships>
</file>

<file path=ppt/slides/_rels/slide2.xml.rels><?xml version="1.0" encoding="UTF-8" standalone="yes"?>
<Relationships xmlns="http://schemas.openxmlformats.org/package/2006/relationships"><Relationship Id="rId9" Type="http://schemas.openxmlformats.org/officeDocument/2006/relationships/tags" Target="../tags/tag326.xml"/><Relationship Id="rId8" Type="http://schemas.openxmlformats.org/officeDocument/2006/relationships/tags" Target="../tags/tag325.xml"/><Relationship Id="rId7" Type="http://schemas.openxmlformats.org/officeDocument/2006/relationships/tags" Target="../tags/tag324.xml"/><Relationship Id="rId6" Type="http://schemas.openxmlformats.org/officeDocument/2006/relationships/tags" Target="../tags/tag323.xml"/><Relationship Id="rId5" Type="http://schemas.openxmlformats.org/officeDocument/2006/relationships/tags" Target="../tags/tag322.xml"/><Relationship Id="rId4" Type="http://schemas.openxmlformats.org/officeDocument/2006/relationships/tags" Target="../tags/tag321.xml"/><Relationship Id="rId3" Type="http://schemas.openxmlformats.org/officeDocument/2006/relationships/image" Target="../media/image12.jpeg"/><Relationship Id="rId2" Type="http://schemas.openxmlformats.org/officeDocument/2006/relationships/tags" Target="../tags/tag320.xml"/><Relationship Id="rId17" Type="http://schemas.openxmlformats.org/officeDocument/2006/relationships/slideLayout" Target="../slideLayouts/slideLayout17.xml"/><Relationship Id="rId16" Type="http://schemas.openxmlformats.org/officeDocument/2006/relationships/tags" Target="../tags/tag333.xml"/><Relationship Id="rId15" Type="http://schemas.openxmlformats.org/officeDocument/2006/relationships/tags" Target="../tags/tag332.xml"/><Relationship Id="rId14" Type="http://schemas.openxmlformats.org/officeDocument/2006/relationships/tags" Target="../tags/tag331.xml"/><Relationship Id="rId13" Type="http://schemas.openxmlformats.org/officeDocument/2006/relationships/tags" Target="../tags/tag330.xml"/><Relationship Id="rId12" Type="http://schemas.openxmlformats.org/officeDocument/2006/relationships/tags" Target="../tags/tag329.xml"/><Relationship Id="rId11" Type="http://schemas.openxmlformats.org/officeDocument/2006/relationships/tags" Target="../tags/tag328.xml"/><Relationship Id="rId10" Type="http://schemas.openxmlformats.org/officeDocument/2006/relationships/tags" Target="../tags/tag327.xml"/><Relationship Id="rId1" Type="http://schemas.openxmlformats.org/officeDocument/2006/relationships/tags" Target="../tags/tag319.xml"/></Relationships>
</file>

<file path=ppt/slides/_rels/slide20.xml.rels><?xml version="1.0" encoding="UTF-8" standalone="yes"?>
<Relationships xmlns="http://schemas.openxmlformats.org/package/2006/relationships"><Relationship Id="rId9" Type="http://schemas.openxmlformats.org/officeDocument/2006/relationships/tags" Target="../tags/tag554.xml"/><Relationship Id="rId8" Type="http://schemas.openxmlformats.org/officeDocument/2006/relationships/tags" Target="../tags/tag553.xml"/><Relationship Id="rId7" Type="http://schemas.openxmlformats.org/officeDocument/2006/relationships/tags" Target="../tags/tag552.xml"/><Relationship Id="rId6" Type="http://schemas.openxmlformats.org/officeDocument/2006/relationships/image" Target="../media/image6.png"/><Relationship Id="rId5" Type="http://schemas.openxmlformats.org/officeDocument/2006/relationships/tags" Target="../tags/tag551.xml"/><Relationship Id="rId4" Type="http://schemas.openxmlformats.org/officeDocument/2006/relationships/image" Target="../media/image5.png"/><Relationship Id="rId3" Type="http://schemas.openxmlformats.org/officeDocument/2006/relationships/tags" Target="../tags/tag550.xml"/><Relationship Id="rId2" Type="http://schemas.openxmlformats.org/officeDocument/2006/relationships/image" Target="../media/image1.png"/><Relationship Id="rId15" Type="http://schemas.openxmlformats.org/officeDocument/2006/relationships/slideLayout" Target="../slideLayouts/slideLayout18.xml"/><Relationship Id="rId14" Type="http://schemas.openxmlformats.org/officeDocument/2006/relationships/tags" Target="../tags/tag557.xml"/><Relationship Id="rId13" Type="http://schemas.openxmlformats.org/officeDocument/2006/relationships/image" Target="../media/image33.png"/><Relationship Id="rId12" Type="http://schemas.openxmlformats.org/officeDocument/2006/relationships/tags" Target="../tags/tag556.xml"/><Relationship Id="rId11" Type="http://schemas.openxmlformats.org/officeDocument/2006/relationships/image" Target="../media/image32.png"/><Relationship Id="rId10" Type="http://schemas.openxmlformats.org/officeDocument/2006/relationships/tags" Target="../tags/tag555.xml"/><Relationship Id="rId1" Type="http://schemas.openxmlformats.org/officeDocument/2006/relationships/tags" Target="../tags/tag549.xml"/></Relationships>
</file>

<file path=ppt/slides/_rels/slide21.xml.rels><?xml version="1.0" encoding="UTF-8" standalone="yes"?>
<Relationships xmlns="http://schemas.openxmlformats.org/package/2006/relationships"><Relationship Id="rId9" Type="http://schemas.openxmlformats.org/officeDocument/2006/relationships/tags" Target="../tags/tag563.xml"/><Relationship Id="rId8" Type="http://schemas.openxmlformats.org/officeDocument/2006/relationships/tags" Target="../tags/tag562.xml"/><Relationship Id="rId7" Type="http://schemas.openxmlformats.org/officeDocument/2006/relationships/tags" Target="../tags/tag561.xml"/><Relationship Id="rId6" Type="http://schemas.openxmlformats.org/officeDocument/2006/relationships/image" Target="../media/image6.png"/><Relationship Id="rId5" Type="http://schemas.openxmlformats.org/officeDocument/2006/relationships/tags" Target="../tags/tag560.xml"/><Relationship Id="rId4" Type="http://schemas.openxmlformats.org/officeDocument/2006/relationships/image" Target="../media/image5.png"/><Relationship Id="rId3" Type="http://schemas.openxmlformats.org/officeDocument/2006/relationships/tags" Target="../tags/tag559.xml"/><Relationship Id="rId2" Type="http://schemas.openxmlformats.org/officeDocument/2006/relationships/image" Target="../media/image1.png"/><Relationship Id="rId17" Type="http://schemas.openxmlformats.org/officeDocument/2006/relationships/slideLayout" Target="../slideLayouts/slideLayout18.xml"/><Relationship Id="rId16" Type="http://schemas.openxmlformats.org/officeDocument/2006/relationships/tags" Target="../tags/tag567.xml"/><Relationship Id="rId15" Type="http://schemas.openxmlformats.org/officeDocument/2006/relationships/image" Target="../media/image36.png"/><Relationship Id="rId14" Type="http://schemas.openxmlformats.org/officeDocument/2006/relationships/tags" Target="../tags/tag566.xml"/><Relationship Id="rId13" Type="http://schemas.openxmlformats.org/officeDocument/2006/relationships/image" Target="../media/image35.png"/><Relationship Id="rId12" Type="http://schemas.openxmlformats.org/officeDocument/2006/relationships/tags" Target="../tags/tag565.xml"/><Relationship Id="rId11" Type="http://schemas.openxmlformats.org/officeDocument/2006/relationships/image" Target="../media/image34.png"/><Relationship Id="rId10" Type="http://schemas.openxmlformats.org/officeDocument/2006/relationships/tags" Target="../tags/tag564.xml"/><Relationship Id="rId1" Type="http://schemas.openxmlformats.org/officeDocument/2006/relationships/tags" Target="../tags/tag558.xml"/></Relationships>
</file>

<file path=ppt/slides/_rels/slide22.xml.rels><?xml version="1.0" encoding="UTF-8" standalone="yes"?>
<Relationships xmlns="http://schemas.openxmlformats.org/package/2006/relationships"><Relationship Id="rId9" Type="http://schemas.openxmlformats.org/officeDocument/2006/relationships/tags" Target="../tags/tag572.xml"/><Relationship Id="rId8" Type="http://schemas.openxmlformats.org/officeDocument/2006/relationships/image" Target="../media/image37.png"/><Relationship Id="rId7" Type="http://schemas.openxmlformats.org/officeDocument/2006/relationships/tags" Target="../tags/tag571.xml"/><Relationship Id="rId6" Type="http://schemas.openxmlformats.org/officeDocument/2006/relationships/image" Target="../media/image6.png"/><Relationship Id="rId5" Type="http://schemas.openxmlformats.org/officeDocument/2006/relationships/tags" Target="../tags/tag570.xml"/><Relationship Id="rId4" Type="http://schemas.openxmlformats.org/officeDocument/2006/relationships/image" Target="../media/image5.png"/><Relationship Id="rId3" Type="http://schemas.openxmlformats.org/officeDocument/2006/relationships/tags" Target="../tags/tag569.xml"/><Relationship Id="rId2" Type="http://schemas.openxmlformats.org/officeDocument/2006/relationships/image" Target="../media/image1.png"/><Relationship Id="rId13" Type="http://schemas.openxmlformats.org/officeDocument/2006/relationships/slideLayout" Target="../slideLayouts/slideLayout36.xml"/><Relationship Id="rId12" Type="http://schemas.openxmlformats.org/officeDocument/2006/relationships/tags" Target="../tags/tag575.xml"/><Relationship Id="rId11" Type="http://schemas.openxmlformats.org/officeDocument/2006/relationships/tags" Target="../tags/tag574.xml"/><Relationship Id="rId10" Type="http://schemas.openxmlformats.org/officeDocument/2006/relationships/tags" Target="../tags/tag573.xml"/><Relationship Id="rId1" Type="http://schemas.openxmlformats.org/officeDocument/2006/relationships/tags" Target="../tags/tag568.xml"/></Relationships>
</file>

<file path=ppt/slides/_rels/slide23.xml.rels><?xml version="1.0" encoding="UTF-8" standalone="yes"?>
<Relationships xmlns="http://schemas.openxmlformats.org/package/2006/relationships"><Relationship Id="rId9" Type="http://schemas.openxmlformats.org/officeDocument/2006/relationships/tags" Target="../tags/tag581.xml"/><Relationship Id="rId8" Type="http://schemas.openxmlformats.org/officeDocument/2006/relationships/tags" Target="../tags/tag580.xml"/><Relationship Id="rId7" Type="http://schemas.openxmlformats.org/officeDocument/2006/relationships/tags" Target="../tags/tag579.xml"/><Relationship Id="rId6" Type="http://schemas.openxmlformats.org/officeDocument/2006/relationships/image" Target="../media/image6.png"/><Relationship Id="rId5" Type="http://schemas.openxmlformats.org/officeDocument/2006/relationships/tags" Target="../tags/tag578.xml"/><Relationship Id="rId4" Type="http://schemas.openxmlformats.org/officeDocument/2006/relationships/image" Target="../media/image5.png"/><Relationship Id="rId3" Type="http://schemas.openxmlformats.org/officeDocument/2006/relationships/tags" Target="../tags/tag577.xml"/><Relationship Id="rId2" Type="http://schemas.openxmlformats.org/officeDocument/2006/relationships/image" Target="../media/image1.png"/><Relationship Id="rId17" Type="http://schemas.openxmlformats.org/officeDocument/2006/relationships/slideLayout" Target="../slideLayouts/slideLayout36.xml"/><Relationship Id="rId16" Type="http://schemas.openxmlformats.org/officeDocument/2006/relationships/tags" Target="../tags/tag587.xml"/><Relationship Id="rId15" Type="http://schemas.openxmlformats.org/officeDocument/2006/relationships/tags" Target="../tags/tag586.xml"/><Relationship Id="rId14" Type="http://schemas.openxmlformats.org/officeDocument/2006/relationships/tags" Target="../tags/tag585.xml"/><Relationship Id="rId13" Type="http://schemas.openxmlformats.org/officeDocument/2006/relationships/tags" Target="../tags/tag584.xml"/><Relationship Id="rId12" Type="http://schemas.openxmlformats.org/officeDocument/2006/relationships/tags" Target="../tags/tag583.xml"/><Relationship Id="rId11" Type="http://schemas.openxmlformats.org/officeDocument/2006/relationships/image" Target="../media/image38.png"/><Relationship Id="rId10" Type="http://schemas.openxmlformats.org/officeDocument/2006/relationships/tags" Target="../tags/tag582.xml"/><Relationship Id="rId1" Type="http://schemas.openxmlformats.org/officeDocument/2006/relationships/tags" Target="../tags/tag576.xml"/></Relationships>
</file>

<file path=ppt/slides/_rels/slide24.xml.rels><?xml version="1.0" encoding="UTF-8" standalone="yes"?>
<Relationships xmlns="http://schemas.openxmlformats.org/package/2006/relationships"><Relationship Id="rId9" Type="http://schemas.openxmlformats.org/officeDocument/2006/relationships/tags" Target="../tags/tag593.xml"/><Relationship Id="rId8" Type="http://schemas.openxmlformats.org/officeDocument/2006/relationships/tags" Target="../tags/tag592.xml"/><Relationship Id="rId7" Type="http://schemas.openxmlformats.org/officeDocument/2006/relationships/tags" Target="../tags/tag591.xml"/><Relationship Id="rId6" Type="http://schemas.openxmlformats.org/officeDocument/2006/relationships/image" Target="../media/image6.png"/><Relationship Id="rId5" Type="http://schemas.openxmlformats.org/officeDocument/2006/relationships/tags" Target="../tags/tag590.xml"/><Relationship Id="rId4" Type="http://schemas.openxmlformats.org/officeDocument/2006/relationships/image" Target="../media/image5.png"/><Relationship Id="rId3" Type="http://schemas.openxmlformats.org/officeDocument/2006/relationships/tags" Target="../tags/tag589.xml"/><Relationship Id="rId2" Type="http://schemas.openxmlformats.org/officeDocument/2006/relationships/image" Target="../media/image1.png"/><Relationship Id="rId13" Type="http://schemas.openxmlformats.org/officeDocument/2006/relationships/slideLayout" Target="../slideLayouts/slideLayout18.xml"/><Relationship Id="rId12" Type="http://schemas.openxmlformats.org/officeDocument/2006/relationships/tags" Target="../tags/tag595.xml"/><Relationship Id="rId11" Type="http://schemas.openxmlformats.org/officeDocument/2006/relationships/image" Target="../media/image39.png"/><Relationship Id="rId10" Type="http://schemas.openxmlformats.org/officeDocument/2006/relationships/tags" Target="../tags/tag594.xml"/><Relationship Id="rId1" Type="http://schemas.openxmlformats.org/officeDocument/2006/relationships/tags" Target="../tags/tag588.xml"/></Relationships>
</file>

<file path=ppt/slides/_rels/slide25.xml.rels><?xml version="1.0" encoding="UTF-8" standalone="yes"?>
<Relationships xmlns="http://schemas.openxmlformats.org/package/2006/relationships"><Relationship Id="rId9" Type="http://schemas.openxmlformats.org/officeDocument/2006/relationships/tags" Target="../tags/tag601.xml"/><Relationship Id="rId8" Type="http://schemas.openxmlformats.org/officeDocument/2006/relationships/tags" Target="../tags/tag600.xml"/><Relationship Id="rId7" Type="http://schemas.openxmlformats.org/officeDocument/2006/relationships/tags" Target="../tags/tag599.xml"/><Relationship Id="rId6" Type="http://schemas.openxmlformats.org/officeDocument/2006/relationships/image" Target="../media/image6.png"/><Relationship Id="rId5" Type="http://schemas.openxmlformats.org/officeDocument/2006/relationships/tags" Target="../tags/tag598.xml"/><Relationship Id="rId4" Type="http://schemas.openxmlformats.org/officeDocument/2006/relationships/image" Target="../media/image5.png"/><Relationship Id="rId3" Type="http://schemas.openxmlformats.org/officeDocument/2006/relationships/tags" Target="../tags/tag597.xml"/><Relationship Id="rId2" Type="http://schemas.openxmlformats.org/officeDocument/2006/relationships/image" Target="../media/image1.png"/><Relationship Id="rId15" Type="http://schemas.openxmlformats.org/officeDocument/2006/relationships/slideLayout" Target="../slideLayouts/slideLayout18.xml"/><Relationship Id="rId14" Type="http://schemas.openxmlformats.org/officeDocument/2006/relationships/tags" Target="../tags/tag604.xml"/><Relationship Id="rId13" Type="http://schemas.openxmlformats.org/officeDocument/2006/relationships/image" Target="../media/image41.png"/><Relationship Id="rId12" Type="http://schemas.openxmlformats.org/officeDocument/2006/relationships/tags" Target="../tags/tag603.xml"/><Relationship Id="rId11" Type="http://schemas.openxmlformats.org/officeDocument/2006/relationships/image" Target="../media/image40.png"/><Relationship Id="rId10" Type="http://schemas.openxmlformats.org/officeDocument/2006/relationships/tags" Target="../tags/tag602.xml"/><Relationship Id="rId1" Type="http://schemas.openxmlformats.org/officeDocument/2006/relationships/tags" Target="../tags/tag596.xml"/></Relationships>
</file>

<file path=ppt/slides/_rels/slide26.xml.rels><?xml version="1.0" encoding="UTF-8" standalone="yes"?>
<Relationships xmlns="http://schemas.openxmlformats.org/package/2006/relationships"><Relationship Id="rId9" Type="http://schemas.openxmlformats.org/officeDocument/2006/relationships/tags" Target="../tags/tag610.xml"/><Relationship Id="rId8" Type="http://schemas.openxmlformats.org/officeDocument/2006/relationships/tags" Target="../tags/tag609.xml"/><Relationship Id="rId7" Type="http://schemas.openxmlformats.org/officeDocument/2006/relationships/tags" Target="../tags/tag608.xml"/><Relationship Id="rId6" Type="http://schemas.openxmlformats.org/officeDocument/2006/relationships/image" Target="../media/image6.png"/><Relationship Id="rId5" Type="http://schemas.openxmlformats.org/officeDocument/2006/relationships/tags" Target="../tags/tag607.xml"/><Relationship Id="rId4" Type="http://schemas.openxmlformats.org/officeDocument/2006/relationships/image" Target="../media/image5.png"/><Relationship Id="rId3" Type="http://schemas.openxmlformats.org/officeDocument/2006/relationships/tags" Target="../tags/tag606.xml"/><Relationship Id="rId2" Type="http://schemas.openxmlformats.org/officeDocument/2006/relationships/image" Target="../media/image1.png"/><Relationship Id="rId15" Type="http://schemas.openxmlformats.org/officeDocument/2006/relationships/slideLayout" Target="../slideLayouts/slideLayout18.xml"/><Relationship Id="rId14" Type="http://schemas.openxmlformats.org/officeDocument/2006/relationships/tags" Target="../tags/tag613.xml"/><Relationship Id="rId13" Type="http://schemas.openxmlformats.org/officeDocument/2006/relationships/image" Target="../media/image43.png"/><Relationship Id="rId12" Type="http://schemas.openxmlformats.org/officeDocument/2006/relationships/tags" Target="../tags/tag612.xml"/><Relationship Id="rId11" Type="http://schemas.openxmlformats.org/officeDocument/2006/relationships/image" Target="../media/image42.png"/><Relationship Id="rId10" Type="http://schemas.openxmlformats.org/officeDocument/2006/relationships/tags" Target="../tags/tag611.xml"/><Relationship Id="rId1" Type="http://schemas.openxmlformats.org/officeDocument/2006/relationships/tags" Target="../tags/tag605.xml"/></Relationships>
</file>

<file path=ppt/slides/_rels/slide27.xml.rels><?xml version="1.0" encoding="UTF-8" standalone="yes"?>
<Relationships xmlns="http://schemas.openxmlformats.org/package/2006/relationships"><Relationship Id="rId9" Type="http://schemas.openxmlformats.org/officeDocument/2006/relationships/tags" Target="../tags/tag619.xml"/><Relationship Id="rId8" Type="http://schemas.openxmlformats.org/officeDocument/2006/relationships/tags" Target="../tags/tag618.xml"/><Relationship Id="rId7" Type="http://schemas.openxmlformats.org/officeDocument/2006/relationships/tags" Target="../tags/tag617.xml"/><Relationship Id="rId6" Type="http://schemas.openxmlformats.org/officeDocument/2006/relationships/image" Target="../media/image6.png"/><Relationship Id="rId5" Type="http://schemas.openxmlformats.org/officeDocument/2006/relationships/tags" Target="../tags/tag616.xml"/><Relationship Id="rId4" Type="http://schemas.openxmlformats.org/officeDocument/2006/relationships/image" Target="../media/image5.png"/><Relationship Id="rId3" Type="http://schemas.openxmlformats.org/officeDocument/2006/relationships/tags" Target="../tags/tag615.xml"/><Relationship Id="rId20" Type="http://schemas.openxmlformats.org/officeDocument/2006/relationships/slideLayout" Target="../slideLayouts/slideLayout18.xml"/><Relationship Id="rId2" Type="http://schemas.openxmlformats.org/officeDocument/2006/relationships/image" Target="../media/image1.png"/><Relationship Id="rId19" Type="http://schemas.openxmlformats.org/officeDocument/2006/relationships/tags" Target="../tags/tag628.xml"/><Relationship Id="rId18" Type="http://schemas.openxmlformats.org/officeDocument/2006/relationships/tags" Target="../tags/tag627.xml"/><Relationship Id="rId17" Type="http://schemas.openxmlformats.org/officeDocument/2006/relationships/tags" Target="../tags/tag626.xml"/><Relationship Id="rId16" Type="http://schemas.openxmlformats.org/officeDocument/2006/relationships/tags" Target="../tags/tag625.xml"/><Relationship Id="rId15" Type="http://schemas.openxmlformats.org/officeDocument/2006/relationships/image" Target="../media/image25.png"/><Relationship Id="rId14" Type="http://schemas.openxmlformats.org/officeDocument/2006/relationships/tags" Target="../tags/tag624.xml"/><Relationship Id="rId13" Type="http://schemas.openxmlformats.org/officeDocument/2006/relationships/tags" Target="../tags/tag623.xml"/><Relationship Id="rId12" Type="http://schemas.openxmlformats.org/officeDocument/2006/relationships/tags" Target="../tags/tag622.xml"/><Relationship Id="rId11" Type="http://schemas.openxmlformats.org/officeDocument/2006/relationships/tags" Target="../tags/tag621.xml"/><Relationship Id="rId10" Type="http://schemas.openxmlformats.org/officeDocument/2006/relationships/tags" Target="../tags/tag620.xml"/><Relationship Id="rId1" Type="http://schemas.openxmlformats.org/officeDocument/2006/relationships/tags" Target="../tags/tag614.xml"/></Relationships>
</file>

<file path=ppt/slides/_rels/slide28.xml.rels><?xml version="1.0" encoding="UTF-8" standalone="yes"?>
<Relationships xmlns="http://schemas.openxmlformats.org/package/2006/relationships"><Relationship Id="rId4" Type="http://schemas.openxmlformats.org/officeDocument/2006/relationships/slideLayout" Target="../slideLayouts/slideLayout14.xml"/><Relationship Id="rId3" Type="http://schemas.openxmlformats.org/officeDocument/2006/relationships/tags" Target="../tags/tag631.xml"/><Relationship Id="rId2" Type="http://schemas.openxmlformats.org/officeDocument/2006/relationships/tags" Target="../tags/tag630.xml"/><Relationship Id="rId1" Type="http://schemas.openxmlformats.org/officeDocument/2006/relationships/tags" Target="../tags/tag629.xml"/></Relationships>
</file>

<file path=ppt/slides/_rels/slide29.xml.rels><?xml version="1.0" encoding="UTF-8" standalone="yes"?>
<Relationships xmlns="http://schemas.openxmlformats.org/package/2006/relationships"><Relationship Id="rId9" Type="http://schemas.openxmlformats.org/officeDocument/2006/relationships/image" Target="../media/image44.png"/><Relationship Id="rId8" Type="http://schemas.openxmlformats.org/officeDocument/2006/relationships/tags" Target="../tags/tag636.xml"/><Relationship Id="rId7" Type="http://schemas.openxmlformats.org/officeDocument/2006/relationships/tags" Target="../tags/tag635.xml"/><Relationship Id="rId6" Type="http://schemas.openxmlformats.org/officeDocument/2006/relationships/image" Target="../media/image6.png"/><Relationship Id="rId5" Type="http://schemas.openxmlformats.org/officeDocument/2006/relationships/tags" Target="../tags/tag634.xml"/><Relationship Id="rId4" Type="http://schemas.openxmlformats.org/officeDocument/2006/relationships/image" Target="../media/image5.png"/><Relationship Id="rId3" Type="http://schemas.openxmlformats.org/officeDocument/2006/relationships/tags" Target="../tags/tag633.xml"/><Relationship Id="rId2" Type="http://schemas.openxmlformats.org/officeDocument/2006/relationships/image" Target="../media/image1.png"/><Relationship Id="rId13" Type="http://schemas.openxmlformats.org/officeDocument/2006/relationships/slideLayout" Target="../slideLayouts/slideLayout36.xml"/><Relationship Id="rId12" Type="http://schemas.openxmlformats.org/officeDocument/2006/relationships/tags" Target="../tags/tag639.xml"/><Relationship Id="rId11" Type="http://schemas.openxmlformats.org/officeDocument/2006/relationships/tags" Target="../tags/tag638.xml"/><Relationship Id="rId10" Type="http://schemas.openxmlformats.org/officeDocument/2006/relationships/tags" Target="../tags/tag637.xml"/><Relationship Id="rId1" Type="http://schemas.openxmlformats.org/officeDocument/2006/relationships/tags" Target="../tags/tag632.xml"/></Relationships>
</file>

<file path=ppt/slides/_rels/slide3.xml.rels><?xml version="1.0" encoding="UTF-8" standalone="yes"?>
<Relationships xmlns="http://schemas.openxmlformats.org/package/2006/relationships"><Relationship Id="rId9" Type="http://schemas.openxmlformats.org/officeDocument/2006/relationships/tags" Target="../tags/tag342.xml"/><Relationship Id="rId8" Type="http://schemas.openxmlformats.org/officeDocument/2006/relationships/tags" Target="../tags/tag341.xml"/><Relationship Id="rId7" Type="http://schemas.openxmlformats.org/officeDocument/2006/relationships/tags" Target="../tags/tag340.xml"/><Relationship Id="rId6" Type="http://schemas.openxmlformats.org/officeDocument/2006/relationships/tags" Target="../tags/tag339.xml"/><Relationship Id="rId5" Type="http://schemas.openxmlformats.org/officeDocument/2006/relationships/tags" Target="../tags/tag338.xml"/><Relationship Id="rId4" Type="http://schemas.openxmlformats.org/officeDocument/2006/relationships/tags" Target="../tags/tag337.xml"/><Relationship Id="rId3" Type="http://schemas.openxmlformats.org/officeDocument/2006/relationships/tags" Target="../tags/tag336.xml"/><Relationship Id="rId22" Type="http://schemas.openxmlformats.org/officeDocument/2006/relationships/slideLayout" Target="../slideLayouts/slideLayout17.xml"/><Relationship Id="rId21" Type="http://schemas.openxmlformats.org/officeDocument/2006/relationships/tags" Target="../tags/tag354.xml"/><Relationship Id="rId20" Type="http://schemas.openxmlformats.org/officeDocument/2006/relationships/tags" Target="../tags/tag353.xml"/><Relationship Id="rId2" Type="http://schemas.openxmlformats.org/officeDocument/2006/relationships/tags" Target="../tags/tag335.xml"/><Relationship Id="rId19" Type="http://schemas.openxmlformats.org/officeDocument/2006/relationships/tags" Target="../tags/tag352.xml"/><Relationship Id="rId18" Type="http://schemas.openxmlformats.org/officeDocument/2006/relationships/tags" Target="../tags/tag351.xml"/><Relationship Id="rId17" Type="http://schemas.openxmlformats.org/officeDocument/2006/relationships/tags" Target="../tags/tag350.xml"/><Relationship Id="rId16" Type="http://schemas.openxmlformats.org/officeDocument/2006/relationships/tags" Target="../tags/tag349.xml"/><Relationship Id="rId15" Type="http://schemas.openxmlformats.org/officeDocument/2006/relationships/tags" Target="../tags/tag348.xml"/><Relationship Id="rId14" Type="http://schemas.openxmlformats.org/officeDocument/2006/relationships/tags" Target="../tags/tag347.xml"/><Relationship Id="rId13" Type="http://schemas.openxmlformats.org/officeDocument/2006/relationships/tags" Target="../tags/tag346.xml"/><Relationship Id="rId12" Type="http://schemas.openxmlformats.org/officeDocument/2006/relationships/tags" Target="../tags/tag345.xml"/><Relationship Id="rId11" Type="http://schemas.openxmlformats.org/officeDocument/2006/relationships/tags" Target="../tags/tag344.xml"/><Relationship Id="rId10" Type="http://schemas.openxmlformats.org/officeDocument/2006/relationships/tags" Target="../tags/tag343.xml"/><Relationship Id="rId1" Type="http://schemas.openxmlformats.org/officeDocument/2006/relationships/tags" Target="../tags/tag334.xml"/></Relationships>
</file>

<file path=ppt/slides/_rels/slide30.xml.rels><?xml version="1.0" encoding="UTF-8" standalone="yes"?>
<Relationships xmlns="http://schemas.openxmlformats.org/package/2006/relationships"><Relationship Id="rId9" Type="http://schemas.openxmlformats.org/officeDocument/2006/relationships/tags" Target="../tags/tag644.xml"/><Relationship Id="rId8" Type="http://schemas.openxmlformats.org/officeDocument/2006/relationships/image" Target="../media/image45.png"/><Relationship Id="rId7" Type="http://schemas.openxmlformats.org/officeDocument/2006/relationships/tags" Target="../tags/tag643.xml"/><Relationship Id="rId6" Type="http://schemas.openxmlformats.org/officeDocument/2006/relationships/image" Target="../media/image6.png"/><Relationship Id="rId5" Type="http://schemas.openxmlformats.org/officeDocument/2006/relationships/tags" Target="../tags/tag642.xml"/><Relationship Id="rId4" Type="http://schemas.openxmlformats.org/officeDocument/2006/relationships/image" Target="../media/image5.png"/><Relationship Id="rId3" Type="http://schemas.openxmlformats.org/officeDocument/2006/relationships/tags" Target="../tags/tag641.xml"/><Relationship Id="rId2" Type="http://schemas.openxmlformats.org/officeDocument/2006/relationships/image" Target="../media/image1.png"/><Relationship Id="rId15" Type="http://schemas.openxmlformats.org/officeDocument/2006/relationships/slideLayout" Target="../slideLayouts/slideLayout36.xml"/><Relationship Id="rId14" Type="http://schemas.openxmlformats.org/officeDocument/2006/relationships/tags" Target="../tags/tag649.xml"/><Relationship Id="rId13" Type="http://schemas.openxmlformats.org/officeDocument/2006/relationships/tags" Target="../tags/tag648.xml"/><Relationship Id="rId12" Type="http://schemas.openxmlformats.org/officeDocument/2006/relationships/tags" Target="../tags/tag647.xml"/><Relationship Id="rId11" Type="http://schemas.openxmlformats.org/officeDocument/2006/relationships/tags" Target="../tags/tag646.xml"/><Relationship Id="rId10" Type="http://schemas.openxmlformats.org/officeDocument/2006/relationships/tags" Target="../tags/tag645.xml"/><Relationship Id="rId1" Type="http://schemas.openxmlformats.org/officeDocument/2006/relationships/tags" Target="../tags/tag640.xml"/></Relationships>
</file>

<file path=ppt/slides/_rels/slide31.xml.rels><?xml version="1.0" encoding="UTF-8" standalone="yes"?>
<Relationships xmlns="http://schemas.openxmlformats.org/package/2006/relationships"><Relationship Id="rId9" Type="http://schemas.openxmlformats.org/officeDocument/2006/relationships/tags" Target="../tags/tag655.xml"/><Relationship Id="rId8" Type="http://schemas.openxmlformats.org/officeDocument/2006/relationships/tags" Target="../tags/tag654.xml"/><Relationship Id="rId7" Type="http://schemas.openxmlformats.org/officeDocument/2006/relationships/tags" Target="../tags/tag653.xml"/><Relationship Id="rId6" Type="http://schemas.openxmlformats.org/officeDocument/2006/relationships/image" Target="../media/image6.png"/><Relationship Id="rId5" Type="http://schemas.openxmlformats.org/officeDocument/2006/relationships/tags" Target="../tags/tag652.xml"/><Relationship Id="rId4" Type="http://schemas.openxmlformats.org/officeDocument/2006/relationships/image" Target="../media/image5.png"/><Relationship Id="rId3" Type="http://schemas.openxmlformats.org/officeDocument/2006/relationships/tags" Target="../tags/tag651.xml"/><Relationship Id="rId2" Type="http://schemas.openxmlformats.org/officeDocument/2006/relationships/image" Target="../media/image1.png"/><Relationship Id="rId13" Type="http://schemas.openxmlformats.org/officeDocument/2006/relationships/slideLayout" Target="../slideLayouts/slideLayout18.xml"/><Relationship Id="rId12" Type="http://schemas.openxmlformats.org/officeDocument/2006/relationships/tags" Target="../tags/tag657.xml"/><Relationship Id="rId11" Type="http://schemas.openxmlformats.org/officeDocument/2006/relationships/image" Target="../media/image46.png"/><Relationship Id="rId10" Type="http://schemas.openxmlformats.org/officeDocument/2006/relationships/tags" Target="../tags/tag656.xml"/><Relationship Id="rId1" Type="http://schemas.openxmlformats.org/officeDocument/2006/relationships/tags" Target="../tags/tag650.xml"/></Relationships>
</file>

<file path=ppt/slides/_rels/slide32.xml.rels><?xml version="1.0" encoding="UTF-8" standalone="yes"?>
<Relationships xmlns="http://schemas.openxmlformats.org/package/2006/relationships"><Relationship Id="rId9" Type="http://schemas.openxmlformats.org/officeDocument/2006/relationships/tags" Target="../tags/tag663.xml"/><Relationship Id="rId8" Type="http://schemas.openxmlformats.org/officeDocument/2006/relationships/tags" Target="../tags/tag662.xml"/><Relationship Id="rId7" Type="http://schemas.openxmlformats.org/officeDocument/2006/relationships/tags" Target="../tags/tag661.xml"/><Relationship Id="rId6" Type="http://schemas.openxmlformats.org/officeDocument/2006/relationships/image" Target="../media/image6.png"/><Relationship Id="rId5" Type="http://schemas.openxmlformats.org/officeDocument/2006/relationships/tags" Target="../tags/tag660.xml"/><Relationship Id="rId4" Type="http://schemas.openxmlformats.org/officeDocument/2006/relationships/image" Target="../media/image5.png"/><Relationship Id="rId3" Type="http://schemas.openxmlformats.org/officeDocument/2006/relationships/tags" Target="../tags/tag659.xml"/><Relationship Id="rId2" Type="http://schemas.openxmlformats.org/officeDocument/2006/relationships/image" Target="../media/image1.png"/><Relationship Id="rId13" Type="http://schemas.openxmlformats.org/officeDocument/2006/relationships/slideLayout" Target="../slideLayouts/slideLayout18.xml"/><Relationship Id="rId12" Type="http://schemas.openxmlformats.org/officeDocument/2006/relationships/tags" Target="../tags/tag665.xml"/><Relationship Id="rId11" Type="http://schemas.openxmlformats.org/officeDocument/2006/relationships/image" Target="../media/image47.png"/><Relationship Id="rId10" Type="http://schemas.openxmlformats.org/officeDocument/2006/relationships/tags" Target="../tags/tag664.xml"/><Relationship Id="rId1" Type="http://schemas.openxmlformats.org/officeDocument/2006/relationships/tags" Target="../tags/tag658.xml"/></Relationships>
</file>

<file path=ppt/slides/_rels/slide33.xml.rels><?xml version="1.0" encoding="UTF-8" standalone="yes"?>
<Relationships xmlns="http://schemas.openxmlformats.org/package/2006/relationships"><Relationship Id="rId9" Type="http://schemas.openxmlformats.org/officeDocument/2006/relationships/tags" Target="../tags/tag670.xml"/><Relationship Id="rId8" Type="http://schemas.openxmlformats.org/officeDocument/2006/relationships/image" Target="../media/image48.png"/><Relationship Id="rId7" Type="http://schemas.openxmlformats.org/officeDocument/2006/relationships/tags" Target="../tags/tag669.xml"/><Relationship Id="rId6" Type="http://schemas.openxmlformats.org/officeDocument/2006/relationships/image" Target="../media/image6.png"/><Relationship Id="rId5" Type="http://schemas.openxmlformats.org/officeDocument/2006/relationships/tags" Target="../tags/tag668.xml"/><Relationship Id="rId4" Type="http://schemas.openxmlformats.org/officeDocument/2006/relationships/image" Target="../media/image5.png"/><Relationship Id="rId3" Type="http://schemas.openxmlformats.org/officeDocument/2006/relationships/tags" Target="../tags/tag667.xml"/><Relationship Id="rId2" Type="http://schemas.openxmlformats.org/officeDocument/2006/relationships/image" Target="../media/image1.png"/><Relationship Id="rId17" Type="http://schemas.openxmlformats.org/officeDocument/2006/relationships/slideLayout" Target="../slideLayouts/slideLayout18.xml"/><Relationship Id="rId16" Type="http://schemas.openxmlformats.org/officeDocument/2006/relationships/tags" Target="../tags/tag675.xml"/><Relationship Id="rId15" Type="http://schemas.openxmlformats.org/officeDocument/2006/relationships/image" Target="../media/image50.png"/><Relationship Id="rId14" Type="http://schemas.openxmlformats.org/officeDocument/2006/relationships/tags" Target="../tags/tag674.xml"/><Relationship Id="rId13" Type="http://schemas.openxmlformats.org/officeDocument/2006/relationships/image" Target="../media/image49.png"/><Relationship Id="rId12" Type="http://schemas.openxmlformats.org/officeDocument/2006/relationships/tags" Target="../tags/tag673.xml"/><Relationship Id="rId11" Type="http://schemas.openxmlformats.org/officeDocument/2006/relationships/tags" Target="../tags/tag672.xml"/><Relationship Id="rId10" Type="http://schemas.openxmlformats.org/officeDocument/2006/relationships/tags" Target="../tags/tag671.xml"/><Relationship Id="rId1" Type="http://schemas.openxmlformats.org/officeDocument/2006/relationships/tags" Target="../tags/tag666.xml"/></Relationships>
</file>

<file path=ppt/slides/_rels/slide34.xml.rels><?xml version="1.0" encoding="UTF-8" standalone="yes"?>
<Relationships xmlns="http://schemas.openxmlformats.org/package/2006/relationships"><Relationship Id="rId9" Type="http://schemas.openxmlformats.org/officeDocument/2006/relationships/tags" Target="../tags/tag680.xml"/><Relationship Id="rId8" Type="http://schemas.openxmlformats.org/officeDocument/2006/relationships/image" Target="../media/image51.png"/><Relationship Id="rId7" Type="http://schemas.openxmlformats.org/officeDocument/2006/relationships/tags" Target="../tags/tag679.xml"/><Relationship Id="rId6" Type="http://schemas.openxmlformats.org/officeDocument/2006/relationships/image" Target="../media/image6.png"/><Relationship Id="rId5" Type="http://schemas.openxmlformats.org/officeDocument/2006/relationships/tags" Target="../tags/tag678.xml"/><Relationship Id="rId4" Type="http://schemas.openxmlformats.org/officeDocument/2006/relationships/image" Target="../media/image5.png"/><Relationship Id="rId3" Type="http://schemas.openxmlformats.org/officeDocument/2006/relationships/tags" Target="../tags/tag677.xml"/><Relationship Id="rId2" Type="http://schemas.openxmlformats.org/officeDocument/2006/relationships/image" Target="../media/image1.png"/><Relationship Id="rId13" Type="http://schemas.openxmlformats.org/officeDocument/2006/relationships/slideLayout" Target="../slideLayouts/slideLayout18.xml"/><Relationship Id="rId12" Type="http://schemas.openxmlformats.org/officeDocument/2006/relationships/tags" Target="../tags/tag683.xml"/><Relationship Id="rId11" Type="http://schemas.openxmlformats.org/officeDocument/2006/relationships/tags" Target="../tags/tag682.xml"/><Relationship Id="rId10" Type="http://schemas.openxmlformats.org/officeDocument/2006/relationships/tags" Target="../tags/tag681.xml"/><Relationship Id="rId1" Type="http://schemas.openxmlformats.org/officeDocument/2006/relationships/tags" Target="../tags/tag676.xml"/></Relationships>
</file>

<file path=ppt/slides/_rels/slide35.xml.rels><?xml version="1.0" encoding="UTF-8" standalone="yes"?>
<Relationships xmlns="http://schemas.openxmlformats.org/package/2006/relationships"><Relationship Id="rId9" Type="http://schemas.openxmlformats.org/officeDocument/2006/relationships/tags" Target="../tags/tag689.xml"/><Relationship Id="rId8" Type="http://schemas.openxmlformats.org/officeDocument/2006/relationships/tags" Target="../tags/tag688.xml"/><Relationship Id="rId7" Type="http://schemas.openxmlformats.org/officeDocument/2006/relationships/tags" Target="../tags/tag687.xml"/><Relationship Id="rId6" Type="http://schemas.openxmlformats.org/officeDocument/2006/relationships/image" Target="../media/image6.png"/><Relationship Id="rId5" Type="http://schemas.openxmlformats.org/officeDocument/2006/relationships/tags" Target="../tags/tag686.xml"/><Relationship Id="rId4" Type="http://schemas.openxmlformats.org/officeDocument/2006/relationships/image" Target="../media/image5.png"/><Relationship Id="rId3" Type="http://schemas.openxmlformats.org/officeDocument/2006/relationships/tags" Target="../tags/tag685.xml"/><Relationship Id="rId2" Type="http://schemas.openxmlformats.org/officeDocument/2006/relationships/image" Target="../media/image1.png"/><Relationship Id="rId17" Type="http://schemas.openxmlformats.org/officeDocument/2006/relationships/slideLayout" Target="../slideLayouts/slideLayout18.xml"/><Relationship Id="rId16" Type="http://schemas.openxmlformats.org/officeDocument/2006/relationships/tags" Target="../tags/tag693.xml"/><Relationship Id="rId15" Type="http://schemas.openxmlformats.org/officeDocument/2006/relationships/image" Target="../media/image54.png"/><Relationship Id="rId14" Type="http://schemas.openxmlformats.org/officeDocument/2006/relationships/tags" Target="../tags/tag692.xml"/><Relationship Id="rId13" Type="http://schemas.openxmlformats.org/officeDocument/2006/relationships/image" Target="../media/image53.png"/><Relationship Id="rId12" Type="http://schemas.openxmlformats.org/officeDocument/2006/relationships/tags" Target="../tags/tag691.xml"/><Relationship Id="rId11" Type="http://schemas.openxmlformats.org/officeDocument/2006/relationships/image" Target="../media/image52.png"/><Relationship Id="rId10" Type="http://schemas.openxmlformats.org/officeDocument/2006/relationships/tags" Target="../tags/tag690.xml"/><Relationship Id="rId1" Type="http://schemas.openxmlformats.org/officeDocument/2006/relationships/tags" Target="../tags/tag684.xml"/></Relationships>
</file>

<file path=ppt/slides/_rels/slide36.xml.rels><?xml version="1.0" encoding="UTF-8" standalone="yes"?>
<Relationships xmlns="http://schemas.openxmlformats.org/package/2006/relationships"><Relationship Id="rId9" Type="http://schemas.openxmlformats.org/officeDocument/2006/relationships/tags" Target="../tags/tag699.xml"/><Relationship Id="rId8" Type="http://schemas.openxmlformats.org/officeDocument/2006/relationships/tags" Target="../tags/tag698.xml"/><Relationship Id="rId7" Type="http://schemas.openxmlformats.org/officeDocument/2006/relationships/tags" Target="../tags/tag697.xml"/><Relationship Id="rId6" Type="http://schemas.openxmlformats.org/officeDocument/2006/relationships/image" Target="../media/image6.png"/><Relationship Id="rId5" Type="http://schemas.openxmlformats.org/officeDocument/2006/relationships/tags" Target="../tags/tag696.xml"/><Relationship Id="rId4" Type="http://schemas.openxmlformats.org/officeDocument/2006/relationships/image" Target="../media/image5.png"/><Relationship Id="rId3" Type="http://schemas.openxmlformats.org/officeDocument/2006/relationships/tags" Target="../tags/tag695.xml"/><Relationship Id="rId2" Type="http://schemas.openxmlformats.org/officeDocument/2006/relationships/image" Target="../media/image1.png"/><Relationship Id="rId13" Type="http://schemas.openxmlformats.org/officeDocument/2006/relationships/slideLayout" Target="../slideLayouts/slideLayout18.xml"/><Relationship Id="rId12" Type="http://schemas.openxmlformats.org/officeDocument/2006/relationships/tags" Target="../tags/tag701.xml"/><Relationship Id="rId11" Type="http://schemas.openxmlformats.org/officeDocument/2006/relationships/image" Target="../media/image55.png"/><Relationship Id="rId10" Type="http://schemas.openxmlformats.org/officeDocument/2006/relationships/tags" Target="../tags/tag700.xml"/><Relationship Id="rId1" Type="http://schemas.openxmlformats.org/officeDocument/2006/relationships/tags" Target="../tags/tag694.xml"/></Relationships>
</file>

<file path=ppt/slides/_rels/slide37.xml.rels><?xml version="1.0" encoding="UTF-8" standalone="yes"?>
<Relationships xmlns="http://schemas.openxmlformats.org/package/2006/relationships"><Relationship Id="rId9" Type="http://schemas.openxmlformats.org/officeDocument/2006/relationships/tags" Target="../tags/tag706.xml"/><Relationship Id="rId8" Type="http://schemas.openxmlformats.org/officeDocument/2006/relationships/image" Target="../media/image56.png"/><Relationship Id="rId7" Type="http://schemas.openxmlformats.org/officeDocument/2006/relationships/tags" Target="../tags/tag705.xml"/><Relationship Id="rId6" Type="http://schemas.openxmlformats.org/officeDocument/2006/relationships/image" Target="../media/image6.png"/><Relationship Id="rId5" Type="http://schemas.openxmlformats.org/officeDocument/2006/relationships/tags" Target="../tags/tag704.xml"/><Relationship Id="rId4" Type="http://schemas.openxmlformats.org/officeDocument/2006/relationships/image" Target="../media/image5.png"/><Relationship Id="rId3" Type="http://schemas.openxmlformats.org/officeDocument/2006/relationships/tags" Target="../tags/tag703.xml"/><Relationship Id="rId2" Type="http://schemas.openxmlformats.org/officeDocument/2006/relationships/image" Target="../media/image1.png"/><Relationship Id="rId17" Type="http://schemas.openxmlformats.org/officeDocument/2006/relationships/slideLayout" Target="../slideLayouts/slideLayout18.xml"/><Relationship Id="rId16" Type="http://schemas.openxmlformats.org/officeDocument/2006/relationships/tags" Target="../tags/tag711.xml"/><Relationship Id="rId15" Type="http://schemas.openxmlformats.org/officeDocument/2006/relationships/image" Target="../media/image58.png"/><Relationship Id="rId14" Type="http://schemas.openxmlformats.org/officeDocument/2006/relationships/tags" Target="../tags/tag710.xml"/><Relationship Id="rId13" Type="http://schemas.openxmlformats.org/officeDocument/2006/relationships/tags" Target="../tags/tag709.xml"/><Relationship Id="rId12" Type="http://schemas.openxmlformats.org/officeDocument/2006/relationships/tags" Target="../tags/tag708.xml"/><Relationship Id="rId11" Type="http://schemas.openxmlformats.org/officeDocument/2006/relationships/image" Target="../media/image57.png"/><Relationship Id="rId10" Type="http://schemas.openxmlformats.org/officeDocument/2006/relationships/tags" Target="../tags/tag707.xml"/><Relationship Id="rId1" Type="http://schemas.openxmlformats.org/officeDocument/2006/relationships/tags" Target="../tags/tag702.xml"/></Relationships>
</file>

<file path=ppt/slides/_rels/slide38.xml.rels><?xml version="1.0" encoding="UTF-8" standalone="yes"?>
<Relationships xmlns="http://schemas.openxmlformats.org/package/2006/relationships"><Relationship Id="rId9" Type="http://schemas.openxmlformats.org/officeDocument/2006/relationships/tags" Target="../tags/tag717.xml"/><Relationship Id="rId8" Type="http://schemas.openxmlformats.org/officeDocument/2006/relationships/tags" Target="../tags/tag716.xml"/><Relationship Id="rId7" Type="http://schemas.openxmlformats.org/officeDocument/2006/relationships/tags" Target="../tags/tag715.xml"/><Relationship Id="rId6" Type="http://schemas.openxmlformats.org/officeDocument/2006/relationships/image" Target="../media/image6.png"/><Relationship Id="rId5" Type="http://schemas.openxmlformats.org/officeDocument/2006/relationships/tags" Target="../tags/tag714.xml"/><Relationship Id="rId4" Type="http://schemas.openxmlformats.org/officeDocument/2006/relationships/image" Target="../media/image5.png"/><Relationship Id="rId3" Type="http://schemas.openxmlformats.org/officeDocument/2006/relationships/tags" Target="../tags/tag713.xml"/><Relationship Id="rId20" Type="http://schemas.openxmlformats.org/officeDocument/2006/relationships/slideLayout" Target="../slideLayouts/slideLayout18.xml"/><Relationship Id="rId2" Type="http://schemas.openxmlformats.org/officeDocument/2006/relationships/image" Target="../media/image1.png"/><Relationship Id="rId19" Type="http://schemas.openxmlformats.org/officeDocument/2006/relationships/tags" Target="../tags/tag726.xml"/><Relationship Id="rId18" Type="http://schemas.openxmlformats.org/officeDocument/2006/relationships/tags" Target="../tags/tag725.xml"/><Relationship Id="rId17" Type="http://schemas.openxmlformats.org/officeDocument/2006/relationships/tags" Target="../tags/tag724.xml"/><Relationship Id="rId16" Type="http://schemas.openxmlformats.org/officeDocument/2006/relationships/tags" Target="../tags/tag723.xml"/><Relationship Id="rId15" Type="http://schemas.openxmlformats.org/officeDocument/2006/relationships/image" Target="../media/image25.png"/><Relationship Id="rId14" Type="http://schemas.openxmlformats.org/officeDocument/2006/relationships/tags" Target="../tags/tag722.xml"/><Relationship Id="rId13" Type="http://schemas.openxmlformats.org/officeDocument/2006/relationships/tags" Target="../tags/tag721.xml"/><Relationship Id="rId12" Type="http://schemas.openxmlformats.org/officeDocument/2006/relationships/tags" Target="../tags/tag720.xml"/><Relationship Id="rId11" Type="http://schemas.openxmlformats.org/officeDocument/2006/relationships/tags" Target="../tags/tag719.xml"/><Relationship Id="rId10" Type="http://schemas.openxmlformats.org/officeDocument/2006/relationships/tags" Target="../tags/tag718.xml"/><Relationship Id="rId1" Type="http://schemas.openxmlformats.org/officeDocument/2006/relationships/tags" Target="../tags/tag712.xml"/></Relationships>
</file>

<file path=ppt/slides/_rels/slide39.xml.rels><?xml version="1.0" encoding="UTF-8" standalone="yes"?>
<Relationships xmlns="http://schemas.openxmlformats.org/package/2006/relationships"><Relationship Id="rId4" Type="http://schemas.openxmlformats.org/officeDocument/2006/relationships/slideLayout" Target="../slideLayouts/slideLayout14.xml"/><Relationship Id="rId3" Type="http://schemas.openxmlformats.org/officeDocument/2006/relationships/tags" Target="../tags/tag729.xml"/><Relationship Id="rId2" Type="http://schemas.openxmlformats.org/officeDocument/2006/relationships/tags" Target="../tags/tag728.xml"/><Relationship Id="rId1" Type="http://schemas.openxmlformats.org/officeDocument/2006/relationships/tags" Target="../tags/tag727.xml"/></Relationships>
</file>

<file path=ppt/slides/_rels/slide4.xml.rels><?xml version="1.0" encoding="UTF-8" standalone="yes"?>
<Relationships xmlns="http://schemas.openxmlformats.org/package/2006/relationships"><Relationship Id="rId4" Type="http://schemas.openxmlformats.org/officeDocument/2006/relationships/slideLayout" Target="../slideLayouts/slideLayout14.xml"/><Relationship Id="rId3" Type="http://schemas.openxmlformats.org/officeDocument/2006/relationships/tags" Target="../tags/tag357.xml"/><Relationship Id="rId2" Type="http://schemas.openxmlformats.org/officeDocument/2006/relationships/tags" Target="../tags/tag356.xml"/><Relationship Id="rId1" Type="http://schemas.openxmlformats.org/officeDocument/2006/relationships/tags" Target="../tags/tag355.xml"/></Relationships>
</file>

<file path=ppt/slides/_rels/slide40.xml.rels><?xml version="1.0" encoding="UTF-8" standalone="yes"?>
<Relationships xmlns="http://schemas.openxmlformats.org/package/2006/relationships"><Relationship Id="rId9" Type="http://schemas.openxmlformats.org/officeDocument/2006/relationships/tags" Target="../tags/tag735.xml"/><Relationship Id="rId8" Type="http://schemas.openxmlformats.org/officeDocument/2006/relationships/tags" Target="../tags/tag734.xml"/><Relationship Id="rId7" Type="http://schemas.openxmlformats.org/officeDocument/2006/relationships/tags" Target="../tags/tag733.xml"/><Relationship Id="rId6" Type="http://schemas.openxmlformats.org/officeDocument/2006/relationships/image" Target="../media/image6.png"/><Relationship Id="rId5" Type="http://schemas.openxmlformats.org/officeDocument/2006/relationships/tags" Target="../tags/tag732.xml"/><Relationship Id="rId4" Type="http://schemas.openxmlformats.org/officeDocument/2006/relationships/image" Target="../media/image5.png"/><Relationship Id="rId3" Type="http://schemas.openxmlformats.org/officeDocument/2006/relationships/tags" Target="../tags/tag731.xml"/><Relationship Id="rId2" Type="http://schemas.openxmlformats.org/officeDocument/2006/relationships/image" Target="../media/image1.png"/><Relationship Id="rId11" Type="http://schemas.openxmlformats.org/officeDocument/2006/relationships/slideLayout" Target="../slideLayouts/slideLayout18.xml"/><Relationship Id="rId10" Type="http://schemas.openxmlformats.org/officeDocument/2006/relationships/tags" Target="../tags/tag736.xml"/><Relationship Id="rId1" Type="http://schemas.openxmlformats.org/officeDocument/2006/relationships/tags" Target="../tags/tag730.xml"/></Relationships>
</file>

<file path=ppt/slides/_rels/slide41.xml.rels><?xml version="1.0" encoding="UTF-8" standalone="yes"?>
<Relationships xmlns="http://schemas.openxmlformats.org/package/2006/relationships"><Relationship Id="rId9" Type="http://schemas.openxmlformats.org/officeDocument/2006/relationships/tags" Target="../tags/tag742.xml"/><Relationship Id="rId8" Type="http://schemas.openxmlformats.org/officeDocument/2006/relationships/tags" Target="../tags/tag741.xml"/><Relationship Id="rId7" Type="http://schemas.openxmlformats.org/officeDocument/2006/relationships/tags" Target="../tags/tag740.xml"/><Relationship Id="rId6" Type="http://schemas.openxmlformats.org/officeDocument/2006/relationships/image" Target="../media/image6.png"/><Relationship Id="rId5" Type="http://schemas.openxmlformats.org/officeDocument/2006/relationships/tags" Target="../tags/tag739.xml"/><Relationship Id="rId4" Type="http://schemas.openxmlformats.org/officeDocument/2006/relationships/image" Target="../media/image5.png"/><Relationship Id="rId3" Type="http://schemas.openxmlformats.org/officeDocument/2006/relationships/tags" Target="../tags/tag738.xml"/><Relationship Id="rId2" Type="http://schemas.openxmlformats.org/officeDocument/2006/relationships/image" Target="../media/image1.png"/><Relationship Id="rId14" Type="http://schemas.openxmlformats.org/officeDocument/2006/relationships/slideLayout" Target="../slideLayouts/slideLayout18.xml"/><Relationship Id="rId13" Type="http://schemas.openxmlformats.org/officeDocument/2006/relationships/tags" Target="../tags/tag744.xml"/><Relationship Id="rId12" Type="http://schemas.openxmlformats.org/officeDocument/2006/relationships/image" Target="../media/image60.png"/><Relationship Id="rId11" Type="http://schemas.openxmlformats.org/officeDocument/2006/relationships/tags" Target="../tags/tag743.xml"/><Relationship Id="rId10" Type="http://schemas.openxmlformats.org/officeDocument/2006/relationships/image" Target="../media/image59.png"/><Relationship Id="rId1" Type="http://schemas.openxmlformats.org/officeDocument/2006/relationships/tags" Target="../tags/tag737.xml"/></Relationships>
</file>

<file path=ppt/slides/_rels/slide42.xml.rels><?xml version="1.0" encoding="UTF-8" standalone="yes"?>
<Relationships xmlns="http://schemas.openxmlformats.org/package/2006/relationships"><Relationship Id="rId9" Type="http://schemas.openxmlformats.org/officeDocument/2006/relationships/tags" Target="../tags/tag750.xml"/><Relationship Id="rId8" Type="http://schemas.openxmlformats.org/officeDocument/2006/relationships/tags" Target="../tags/tag749.xml"/><Relationship Id="rId7" Type="http://schemas.openxmlformats.org/officeDocument/2006/relationships/tags" Target="../tags/tag748.xml"/><Relationship Id="rId6" Type="http://schemas.openxmlformats.org/officeDocument/2006/relationships/image" Target="../media/image6.png"/><Relationship Id="rId5" Type="http://schemas.openxmlformats.org/officeDocument/2006/relationships/tags" Target="../tags/tag747.xml"/><Relationship Id="rId4" Type="http://schemas.openxmlformats.org/officeDocument/2006/relationships/image" Target="../media/image5.png"/><Relationship Id="rId3" Type="http://schemas.openxmlformats.org/officeDocument/2006/relationships/tags" Target="../tags/tag746.xml"/><Relationship Id="rId2" Type="http://schemas.openxmlformats.org/officeDocument/2006/relationships/image" Target="../media/image1.png"/><Relationship Id="rId14" Type="http://schemas.openxmlformats.org/officeDocument/2006/relationships/slideLayout" Target="../slideLayouts/slideLayout18.xml"/><Relationship Id="rId13" Type="http://schemas.openxmlformats.org/officeDocument/2006/relationships/tags" Target="../tags/tag752.xml"/><Relationship Id="rId12" Type="http://schemas.openxmlformats.org/officeDocument/2006/relationships/image" Target="../media/image62.png"/><Relationship Id="rId11" Type="http://schemas.openxmlformats.org/officeDocument/2006/relationships/tags" Target="../tags/tag751.xml"/><Relationship Id="rId10" Type="http://schemas.openxmlformats.org/officeDocument/2006/relationships/image" Target="../media/image61.png"/><Relationship Id="rId1" Type="http://schemas.openxmlformats.org/officeDocument/2006/relationships/tags" Target="../tags/tag745.xml"/></Relationships>
</file>

<file path=ppt/slides/_rels/slide43.xml.rels><?xml version="1.0" encoding="UTF-8" standalone="yes"?>
<Relationships xmlns="http://schemas.openxmlformats.org/package/2006/relationships"><Relationship Id="rId9" Type="http://schemas.openxmlformats.org/officeDocument/2006/relationships/image" Target="../media/image63.png"/><Relationship Id="rId8" Type="http://schemas.openxmlformats.org/officeDocument/2006/relationships/tags" Target="../tags/tag757.xml"/><Relationship Id="rId7" Type="http://schemas.openxmlformats.org/officeDocument/2006/relationships/tags" Target="../tags/tag756.xml"/><Relationship Id="rId6" Type="http://schemas.openxmlformats.org/officeDocument/2006/relationships/image" Target="../media/image6.png"/><Relationship Id="rId5" Type="http://schemas.openxmlformats.org/officeDocument/2006/relationships/tags" Target="../tags/tag755.xml"/><Relationship Id="rId4" Type="http://schemas.openxmlformats.org/officeDocument/2006/relationships/image" Target="../media/image5.png"/><Relationship Id="rId3" Type="http://schemas.openxmlformats.org/officeDocument/2006/relationships/tags" Target="../tags/tag754.xml"/><Relationship Id="rId2" Type="http://schemas.openxmlformats.org/officeDocument/2006/relationships/image" Target="../media/image1.png"/><Relationship Id="rId13" Type="http://schemas.openxmlformats.org/officeDocument/2006/relationships/slideLayout" Target="../slideLayouts/slideLayout18.xml"/><Relationship Id="rId12" Type="http://schemas.openxmlformats.org/officeDocument/2006/relationships/tags" Target="../tags/tag760.xml"/><Relationship Id="rId11" Type="http://schemas.openxmlformats.org/officeDocument/2006/relationships/tags" Target="../tags/tag759.xml"/><Relationship Id="rId10" Type="http://schemas.openxmlformats.org/officeDocument/2006/relationships/tags" Target="../tags/tag758.xml"/><Relationship Id="rId1" Type="http://schemas.openxmlformats.org/officeDocument/2006/relationships/tags" Target="../tags/tag753.xml"/></Relationships>
</file>

<file path=ppt/slides/_rels/slide44.xml.rels><?xml version="1.0" encoding="UTF-8" standalone="yes"?>
<Relationships xmlns="http://schemas.openxmlformats.org/package/2006/relationships"><Relationship Id="rId9" Type="http://schemas.openxmlformats.org/officeDocument/2006/relationships/tags" Target="../tags/tag766.xml"/><Relationship Id="rId8" Type="http://schemas.openxmlformats.org/officeDocument/2006/relationships/tags" Target="../tags/tag765.xml"/><Relationship Id="rId7" Type="http://schemas.openxmlformats.org/officeDocument/2006/relationships/tags" Target="../tags/tag764.xml"/><Relationship Id="rId6" Type="http://schemas.openxmlformats.org/officeDocument/2006/relationships/image" Target="../media/image6.png"/><Relationship Id="rId5" Type="http://schemas.openxmlformats.org/officeDocument/2006/relationships/tags" Target="../tags/tag763.xml"/><Relationship Id="rId4" Type="http://schemas.openxmlformats.org/officeDocument/2006/relationships/image" Target="../media/image5.png"/><Relationship Id="rId3" Type="http://schemas.openxmlformats.org/officeDocument/2006/relationships/tags" Target="../tags/tag762.xml"/><Relationship Id="rId2" Type="http://schemas.openxmlformats.org/officeDocument/2006/relationships/image" Target="../media/image1.png"/><Relationship Id="rId15" Type="http://schemas.openxmlformats.org/officeDocument/2006/relationships/slideLayout" Target="../slideLayouts/slideLayout18.xml"/><Relationship Id="rId14" Type="http://schemas.openxmlformats.org/officeDocument/2006/relationships/tags" Target="../tags/tag769.xml"/><Relationship Id="rId13" Type="http://schemas.openxmlformats.org/officeDocument/2006/relationships/image" Target="../media/image65.png"/><Relationship Id="rId12" Type="http://schemas.openxmlformats.org/officeDocument/2006/relationships/tags" Target="../tags/tag768.xml"/><Relationship Id="rId11" Type="http://schemas.openxmlformats.org/officeDocument/2006/relationships/image" Target="../media/image64.png"/><Relationship Id="rId10" Type="http://schemas.openxmlformats.org/officeDocument/2006/relationships/tags" Target="../tags/tag767.xml"/><Relationship Id="rId1" Type="http://schemas.openxmlformats.org/officeDocument/2006/relationships/tags" Target="../tags/tag761.xml"/></Relationships>
</file>

<file path=ppt/slides/_rels/slide45.xml.rels><?xml version="1.0" encoding="UTF-8" standalone="yes"?>
<Relationships xmlns="http://schemas.openxmlformats.org/package/2006/relationships"><Relationship Id="rId9" Type="http://schemas.openxmlformats.org/officeDocument/2006/relationships/tags" Target="../tags/tag775.xml"/><Relationship Id="rId8" Type="http://schemas.openxmlformats.org/officeDocument/2006/relationships/tags" Target="../tags/tag774.xml"/><Relationship Id="rId7" Type="http://schemas.openxmlformats.org/officeDocument/2006/relationships/tags" Target="../tags/tag773.xml"/><Relationship Id="rId6" Type="http://schemas.openxmlformats.org/officeDocument/2006/relationships/image" Target="../media/image6.png"/><Relationship Id="rId5" Type="http://schemas.openxmlformats.org/officeDocument/2006/relationships/tags" Target="../tags/tag772.xml"/><Relationship Id="rId4" Type="http://schemas.openxmlformats.org/officeDocument/2006/relationships/image" Target="../media/image5.png"/><Relationship Id="rId3" Type="http://schemas.openxmlformats.org/officeDocument/2006/relationships/tags" Target="../tags/tag771.xml"/><Relationship Id="rId2" Type="http://schemas.openxmlformats.org/officeDocument/2006/relationships/image" Target="../media/image1.png"/><Relationship Id="rId13" Type="http://schemas.openxmlformats.org/officeDocument/2006/relationships/slideLayout" Target="../slideLayouts/slideLayout18.xml"/><Relationship Id="rId12" Type="http://schemas.openxmlformats.org/officeDocument/2006/relationships/tags" Target="../tags/tag777.xml"/><Relationship Id="rId11" Type="http://schemas.openxmlformats.org/officeDocument/2006/relationships/image" Target="../media/image66.png"/><Relationship Id="rId10" Type="http://schemas.openxmlformats.org/officeDocument/2006/relationships/tags" Target="../tags/tag776.xml"/><Relationship Id="rId1" Type="http://schemas.openxmlformats.org/officeDocument/2006/relationships/tags" Target="../tags/tag770.xml"/></Relationships>
</file>

<file path=ppt/slides/_rels/slide46.xml.rels><?xml version="1.0" encoding="UTF-8" standalone="yes"?>
<Relationships xmlns="http://schemas.openxmlformats.org/package/2006/relationships"><Relationship Id="rId9" Type="http://schemas.openxmlformats.org/officeDocument/2006/relationships/tags" Target="../tags/tag783.xml"/><Relationship Id="rId8" Type="http://schemas.openxmlformats.org/officeDocument/2006/relationships/tags" Target="../tags/tag782.xml"/><Relationship Id="rId7" Type="http://schemas.openxmlformats.org/officeDocument/2006/relationships/tags" Target="../tags/tag781.xml"/><Relationship Id="rId6" Type="http://schemas.openxmlformats.org/officeDocument/2006/relationships/image" Target="../media/image6.png"/><Relationship Id="rId5" Type="http://schemas.openxmlformats.org/officeDocument/2006/relationships/tags" Target="../tags/tag780.xml"/><Relationship Id="rId4" Type="http://schemas.openxmlformats.org/officeDocument/2006/relationships/image" Target="../media/image5.png"/><Relationship Id="rId3" Type="http://schemas.openxmlformats.org/officeDocument/2006/relationships/tags" Target="../tags/tag779.xml"/><Relationship Id="rId2" Type="http://schemas.openxmlformats.org/officeDocument/2006/relationships/image" Target="../media/image1.png"/><Relationship Id="rId13" Type="http://schemas.openxmlformats.org/officeDocument/2006/relationships/slideLayout" Target="../slideLayouts/slideLayout18.xml"/><Relationship Id="rId12" Type="http://schemas.openxmlformats.org/officeDocument/2006/relationships/tags" Target="../tags/tag785.xml"/><Relationship Id="rId11" Type="http://schemas.openxmlformats.org/officeDocument/2006/relationships/image" Target="../media/image67.png"/><Relationship Id="rId10" Type="http://schemas.openxmlformats.org/officeDocument/2006/relationships/tags" Target="../tags/tag784.xml"/><Relationship Id="rId1" Type="http://schemas.openxmlformats.org/officeDocument/2006/relationships/tags" Target="../tags/tag778.xml"/></Relationships>
</file>

<file path=ppt/slides/_rels/slide47.xml.rels><?xml version="1.0" encoding="UTF-8" standalone="yes"?>
<Relationships xmlns="http://schemas.openxmlformats.org/package/2006/relationships"><Relationship Id="rId9" Type="http://schemas.openxmlformats.org/officeDocument/2006/relationships/tags" Target="../tags/tag791.xml"/><Relationship Id="rId8" Type="http://schemas.openxmlformats.org/officeDocument/2006/relationships/tags" Target="../tags/tag790.xml"/><Relationship Id="rId7" Type="http://schemas.openxmlformats.org/officeDocument/2006/relationships/tags" Target="../tags/tag789.xml"/><Relationship Id="rId6" Type="http://schemas.openxmlformats.org/officeDocument/2006/relationships/image" Target="../media/image6.png"/><Relationship Id="rId5" Type="http://schemas.openxmlformats.org/officeDocument/2006/relationships/tags" Target="../tags/tag788.xml"/><Relationship Id="rId4" Type="http://schemas.openxmlformats.org/officeDocument/2006/relationships/image" Target="../media/image5.png"/><Relationship Id="rId3" Type="http://schemas.openxmlformats.org/officeDocument/2006/relationships/tags" Target="../tags/tag787.xml"/><Relationship Id="rId2" Type="http://schemas.openxmlformats.org/officeDocument/2006/relationships/image" Target="../media/image1.png"/><Relationship Id="rId15" Type="http://schemas.openxmlformats.org/officeDocument/2006/relationships/slideLayout" Target="../slideLayouts/slideLayout18.xml"/><Relationship Id="rId14" Type="http://schemas.openxmlformats.org/officeDocument/2006/relationships/tags" Target="../tags/tag794.xml"/><Relationship Id="rId13" Type="http://schemas.openxmlformats.org/officeDocument/2006/relationships/image" Target="../media/image69.png"/><Relationship Id="rId12" Type="http://schemas.openxmlformats.org/officeDocument/2006/relationships/tags" Target="../tags/tag793.xml"/><Relationship Id="rId11" Type="http://schemas.openxmlformats.org/officeDocument/2006/relationships/image" Target="../media/image68.png"/><Relationship Id="rId10" Type="http://schemas.openxmlformats.org/officeDocument/2006/relationships/tags" Target="../tags/tag792.xml"/><Relationship Id="rId1" Type="http://schemas.openxmlformats.org/officeDocument/2006/relationships/tags" Target="../tags/tag786.xml"/></Relationships>
</file>

<file path=ppt/slides/_rels/slide48.xml.rels><?xml version="1.0" encoding="UTF-8" standalone="yes"?>
<Relationships xmlns="http://schemas.openxmlformats.org/package/2006/relationships"><Relationship Id="rId9" Type="http://schemas.openxmlformats.org/officeDocument/2006/relationships/tags" Target="../tags/tag800.xml"/><Relationship Id="rId8" Type="http://schemas.openxmlformats.org/officeDocument/2006/relationships/tags" Target="../tags/tag799.xml"/><Relationship Id="rId7" Type="http://schemas.openxmlformats.org/officeDocument/2006/relationships/tags" Target="../tags/tag798.xml"/><Relationship Id="rId6" Type="http://schemas.openxmlformats.org/officeDocument/2006/relationships/image" Target="../media/image6.png"/><Relationship Id="rId5" Type="http://schemas.openxmlformats.org/officeDocument/2006/relationships/tags" Target="../tags/tag797.xml"/><Relationship Id="rId4" Type="http://schemas.openxmlformats.org/officeDocument/2006/relationships/image" Target="../media/image5.png"/><Relationship Id="rId3" Type="http://schemas.openxmlformats.org/officeDocument/2006/relationships/tags" Target="../tags/tag796.xml"/><Relationship Id="rId2" Type="http://schemas.openxmlformats.org/officeDocument/2006/relationships/image" Target="../media/image1.png"/><Relationship Id="rId13" Type="http://schemas.openxmlformats.org/officeDocument/2006/relationships/slideLayout" Target="../slideLayouts/slideLayout18.xml"/><Relationship Id="rId12" Type="http://schemas.openxmlformats.org/officeDocument/2006/relationships/tags" Target="../tags/tag802.xml"/><Relationship Id="rId11" Type="http://schemas.openxmlformats.org/officeDocument/2006/relationships/tags" Target="../tags/tag801.xml"/><Relationship Id="rId10" Type="http://schemas.openxmlformats.org/officeDocument/2006/relationships/image" Target="../media/image70.png"/><Relationship Id="rId1" Type="http://schemas.openxmlformats.org/officeDocument/2006/relationships/tags" Target="../tags/tag795.xml"/></Relationships>
</file>

<file path=ppt/slides/_rels/slide49.xml.rels><?xml version="1.0" encoding="UTF-8" standalone="yes"?>
<Relationships xmlns="http://schemas.openxmlformats.org/package/2006/relationships"><Relationship Id="rId9" Type="http://schemas.openxmlformats.org/officeDocument/2006/relationships/tags" Target="../tags/tag808.xml"/><Relationship Id="rId8" Type="http://schemas.openxmlformats.org/officeDocument/2006/relationships/tags" Target="../tags/tag807.xml"/><Relationship Id="rId7" Type="http://schemas.openxmlformats.org/officeDocument/2006/relationships/tags" Target="../tags/tag806.xml"/><Relationship Id="rId6" Type="http://schemas.openxmlformats.org/officeDocument/2006/relationships/image" Target="../media/image6.png"/><Relationship Id="rId5" Type="http://schemas.openxmlformats.org/officeDocument/2006/relationships/tags" Target="../tags/tag805.xml"/><Relationship Id="rId4" Type="http://schemas.openxmlformats.org/officeDocument/2006/relationships/image" Target="../media/image5.png"/><Relationship Id="rId3" Type="http://schemas.openxmlformats.org/officeDocument/2006/relationships/tags" Target="../tags/tag804.xml"/><Relationship Id="rId2" Type="http://schemas.openxmlformats.org/officeDocument/2006/relationships/image" Target="../media/image1.png"/><Relationship Id="rId15" Type="http://schemas.openxmlformats.org/officeDocument/2006/relationships/slideLayout" Target="../slideLayouts/slideLayout18.xml"/><Relationship Id="rId14" Type="http://schemas.openxmlformats.org/officeDocument/2006/relationships/tags" Target="../tags/tag811.xml"/><Relationship Id="rId13" Type="http://schemas.openxmlformats.org/officeDocument/2006/relationships/image" Target="../media/image72.png"/><Relationship Id="rId12" Type="http://schemas.openxmlformats.org/officeDocument/2006/relationships/tags" Target="../tags/tag810.xml"/><Relationship Id="rId11" Type="http://schemas.openxmlformats.org/officeDocument/2006/relationships/image" Target="../media/image71.png"/><Relationship Id="rId10" Type="http://schemas.openxmlformats.org/officeDocument/2006/relationships/tags" Target="../tags/tag809.xml"/><Relationship Id="rId1" Type="http://schemas.openxmlformats.org/officeDocument/2006/relationships/tags" Target="../tags/tag803.xml"/></Relationships>
</file>

<file path=ppt/slides/_rels/slide5.xml.rels><?xml version="1.0" encoding="UTF-8" standalone="yes"?>
<Relationships xmlns="http://schemas.openxmlformats.org/package/2006/relationships"><Relationship Id="rId9" Type="http://schemas.openxmlformats.org/officeDocument/2006/relationships/tags" Target="../tags/tag364.xml"/><Relationship Id="rId8" Type="http://schemas.openxmlformats.org/officeDocument/2006/relationships/tags" Target="../tags/tag363.xml"/><Relationship Id="rId7" Type="http://schemas.openxmlformats.org/officeDocument/2006/relationships/tags" Target="../tags/tag362.xml"/><Relationship Id="rId6" Type="http://schemas.openxmlformats.org/officeDocument/2006/relationships/tags" Target="../tags/tag361.xml"/><Relationship Id="rId5" Type="http://schemas.openxmlformats.org/officeDocument/2006/relationships/image" Target="../media/image6.png"/><Relationship Id="rId41" Type="http://schemas.openxmlformats.org/officeDocument/2006/relationships/slideLayout" Target="../slideLayouts/slideLayout36.xml"/><Relationship Id="rId40" Type="http://schemas.openxmlformats.org/officeDocument/2006/relationships/tags" Target="../tags/tag394.xml"/><Relationship Id="rId4" Type="http://schemas.openxmlformats.org/officeDocument/2006/relationships/tags" Target="../tags/tag360.xml"/><Relationship Id="rId39" Type="http://schemas.openxmlformats.org/officeDocument/2006/relationships/tags" Target="../tags/tag393.xml"/><Relationship Id="rId38" Type="http://schemas.openxmlformats.org/officeDocument/2006/relationships/image" Target="../media/image13.png"/><Relationship Id="rId37" Type="http://schemas.openxmlformats.org/officeDocument/2006/relationships/tags" Target="../tags/tag392.xml"/><Relationship Id="rId36" Type="http://schemas.openxmlformats.org/officeDocument/2006/relationships/tags" Target="../tags/tag391.xml"/><Relationship Id="rId35" Type="http://schemas.openxmlformats.org/officeDocument/2006/relationships/tags" Target="../tags/tag390.xml"/><Relationship Id="rId34" Type="http://schemas.openxmlformats.org/officeDocument/2006/relationships/tags" Target="../tags/tag389.xml"/><Relationship Id="rId33" Type="http://schemas.openxmlformats.org/officeDocument/2006/relationships/tags" Target="../tags/tag388.xml"/><Relationship Id="rId32" Type="http://schemas.openxmlformats.org/officeDocument/2006/relationships/tags" Target="../tags/tag387.xml"/><Relationship Id="rId31" Type="http://schemas.openxmlformats.org/officeDocument/2006/relationships/tags" Target="../tags/tag386.xml"/><Relationship Id="rId30" Type="http://schemas.openxmlformats.org/officeDocument/2006/relationships/tags" Target="../tags/tag385.xml"/><Relationship Id="rId3" Type="http://schemas.openxmlformats.org/officeDocument/2006/relationships/tags" Target="../tags/tag359.xml"/><Relationship Id="rId29" Type="http://schemas.openxmlformats.org/officeDocument/2006/relationships/tags" Target="../tags/tag384.xml"/><Relationship Id="rId28" Type="http://schemas.openxmlformats.org/officeDocument/2006/relationships/tags" Target="../tags/tag383.xml"/><Relationship Id="rId27" Type="http://schemas.openxmlformats.org/officeDocument/2006/relationships/tags" Target="../tags/tag382.xml"/><Relationship Id="rId26" Type="http://schemas.openxmlformats.org/officeDocument/2006/relationships/tags" Target="../tags/tag381.xml"/><Relationship Id="rId25" Type="http://schemas.openxmlformats.org/officeDocument/2006/relationships/tags" Target="../tags/tag380.xml"/><Relationship Id="rId24" Type="http://schemas.openxmlformats.org/officeDocument/2006/relationships/tags" Target="../tags/tag379.xml"/><Relationship Id="rId23" Type="http://schemas.openxmlformats.org/officeDocument/2006/relationships/tags" Target="../tags/tag378.xml"/><Relationship Id="rId22" Type="http://schemas.openxmlformats.org/officeDocument/2006/relationships/tags" Target="../tags/tag377.xml"/><Relationship Id="rId21" Type="http://schemas.openxmlformats.org/officeDocument/2006/relationships/tags" Target="../tags/tag376.xml"/><Relationship Id="rId20" Type="http://schemas.openxmlformats.org/officeDocument/2006/relationships/tags" Target="../tags/tag375.xml"/><Relationship Id="rId2" Type="http://schemas.openxmlformats.org/officeDocument/2006/relationships/image" Target="../media/image1.png"/><Relationship Id="rId19" Type="http://schemas.openxmlformats.org/officeDocument/2006/relationships/tags" Target="../tags/tag374.xml"/><Relationship Id="rId18" Type="http://schemas.openxmlformats.org/officeDocument/2006/relationships/tags" Target="../tags/tag373.xml"/><Relationship Id="rId17" Type="http://schemas.openxmlformats.org/officeDocument/2006/relationships/tags" Target="../tags/tag372.xml"/><Relationship Id="rId16" Type="http://schemas.openxmlformats.org/officeDocument/2006/relationships/tags" Target="../tags/tag371.xml"/><Relationship Id="rId15" Type="http://schemas.openxmlformats.org/officeDocument/2006/relationships/tags" Target="../tags/tag370.xml"/><Relationship Id="rId14" Type="http://schemas.openxmlformats.org/officeDocument/2006/relationships/tags" Target="../tags/tag369.xml"/><Relationship Id="rId13" Type="http://schemas.openxmlformats.org/officeDocument/2006/relationships/tags" Target="../tags/tag368.xml"/><Relationship Id="rId12" Type="http://schemas.openxmlformats.org/officeDocument/2006/relationships/tags" Target="../tags/tag367.xml"/><Relationship Id="rId11" Type="http://schemas.openxmlformats.org/officeDocument/2006/relationships/tags" Target="../tags/tag366.xml"/><Relationship Id="rId10" Type="http://schemas.openxmlformats.org/officeDocument/2006/relationships/tags" Target="../tags/tag365.xml"/><Relationship Id="rId1" Type="http://schemas.openxmlformats.org/officeDocument/2006/relationships/tags" Target="../tags/tag358.xml"/></Relationships>
</file>

<file path=ppt/slides/_rels/slide50.xml.rels><?xml version="1.0" encoding="UTF-8" standalone="yes"?>
<Relationships xmlns="http://schemas.openxmlformats.org/package/2006/relationships"><Relationship Id="rId9" Type="http://schemas.openxmlformats.org/officeDocument/2006/relationships/image" Target="../media/image73.png"/><Relationship Id="rId8" Type="http://schemas.openxmlformats.org/officeDocument/2006/relationships/tags" Target="../tags/tag816.xml"/><Relationship Id="rId7" Type="http://schemas.openxmlformats.org/officeDocument/2006/relationships/tags" Target="../tags/tag815.xml"/><Relationship Id="rId6" Type="http://schemas.openxmlformats.org/officeDocument/2006/relationships/image" Target="../media/image6.png"/><Relationship Id="rId5" Type="http://schemas.openxmlformats.org/officeDocument/2006/relationships/tags" Target="../tags/tag814.xml"/><Relationship Id="rId4" Type="http://schemas.openxmlformats.org/officeDocument/2006/relationships/image" Target="../media/image5.png"/><Relationship Id="rId3" Type="http://schemas.openxmlformats.org/officeDocument/2006/relationships/tags" Target="../tags/tag813.xml"/><Relationship Id="rId2" Type="http://schemas.openxmlformats.org/officeDocument/2006/relationships/image" Target="../media/image1.png"/><Relationship Id="rId13" Type="http://schemas.openxmlformats.org/officeDocument/2006/relationships/slideLayout" Target="../slideLayouts/slideLayout18.xml"/><Relationship Id="rId12" Type="http://schemas.openxmlformats.org/officeDocument/2006/relationships/tags" Target="../tags/tag819.xml"/><Relationship Id="rId11" Type="http://schemas.openxmlformats.org/officeDocument/2006/relationships/tags" Target="../tags/tag818.xml"/><Relationship Id="rId10" Type="http://schemas.openxmlformats.org/officeDocument/2006/relationships/tags" Target="../tags/tag817.xml"/><Relationship Id="rId1" Type="http://schemas.openxmlformats.org/officeDocument/2006/relationships/tags" Target="../tags/tag812.xml"/></Relationships>
</file>

<file path=ppt/slides/_rels/slide51.xml.rels><?xml version="1.0" encoding="UTF-8" standalone="yes"?>
<Relationships xmlns="http://schemas.openxmlformats.org/package/2006/relationships"><Relationship Id="rId9" Type="http://schemas.openxmlformats.org/officeDocument/2006/relationships/tags" Target="../tags/tag825.xml"/><Relationship Id="rId8" Type="http://schemas.openxmlformats.org/officeDocument/2006/relationships/tags" Target="../tags/tag824.xml"/><Relationship Id="rId7" Type="http://schemas.openxmlformats.org/officeDocument/2006/relationships/tags" Target="../tags/tag823.xml"/><Relationship Id="rId6" Type="http://schemas.openxmlformats.org/officeDocument/2006/relationships/image" Target="../media/image6.png"/><Relationship Id="rId5" Type="http://schemas.openxmlformats.org/officeDocument/2006/relationships/tags" Target="../tags/tag822.xml"/><Relationship Id="rId4" Type="http://schemas.openxmlformats.org/officeDocument/2006/relationships/image" Target="../media/image5.png"/><Relationship Id="rId3" Type="http://schemas.openxmlformats.org/officeDocument/2006/relationships/tags" Target="../tags/tag821.xml"/><Relationship Id="rId2" Type="http://schemas.openxmlformats.org/officeDocument/2006/relationships/image" Target="../media/image1.png"/><Relationship Id="rId15" Type="http://schemas.openxmlformats.org/officeDocument/2006/relationships/slideLayout" Target="../slideLayouts/slideLayout18.xml"/><Relationship Id="rId14" Type="http://schemas.openxmlformats.org/officeDocument/2006/relationships/tags" Target="../tags/tag828.xml"/><Relationship Id="rId13" Type="http://schemas.openxmlformats.org/officeDocument/2006/relationships/image" Target="../media/image75.png"/><Relationship Id="rId12" Type="http://schemas.openxmlformats.org/officeDocument/2006/relationships/tags" Target="../tags/tag827.xml"/><Relationship Id="rId11" Type="http://schemas.openxmlformats.org/officeDocument/2006/relationships/image" Target="../media/image74.png"/><Relationship Id="rId10" Type="http://schemas.openxmlformats.org/officeDocument/2006/relationships/tags" Target="../tags/tag826.xml"/><Relationship Id="rId1" Type="http://schemas.openxmlformats.org/officeDocument/2006/relationships/tags" Target="../tags/tag820.xml"/></Relationships>
</file>

<file path=ppt/slides/_rels/slide52.xml.rels><?xml version="1.0" encoding="UTF-8" standalone="yes"?>
<Relationships xmlns="http://schemas.openxmlformats.org/package/2006/relationships"><Relationship Id="rId9" Type="http://schemas.openxmlformats.org/officeDocument/2006/relationships/tags" Target="../tags/tag834.xml"/><Relationship Id="rId8" Type="http://schemas.openxmlformats.org/officeDocument/2006/relationships/tags" Target="../tags/tag833.xml"/><Relationship Id="rId7" Type="http://schemas.openxmlformats.org/officeDocument/2006/relationships/tags" Target="../tags/tag832.xml"/><Relationship Id="rId6" Type="http://schemas.openxmlformats.org/officeDocument/2006/relationships/image" Target="../media/image6.png"/><Relationship Id="rId5" Type="http://schemas.openxmlformats.org/officeDocument/2006/relationships/tags" Target="../tags/tag831.xml"/><Relationship Id="rId4" Type="http://schemas.openxmlformats.org/officeDocument/2006/relationships/image" Target="../media/image5.png"/><Relationship Id="rId3" Type="http://schemas.openxmlformats.org/officeDocument/2006/relationships/tags" Target="../tags/tag830.xml"/><Relationship Id="rId2" Type="http://schemas.openxmlformats.org/officeDocument/2006/relationships/image" Target="../media/image1.png"/><Relationship Id="rId13" Type="http://schemas.openxmlformats.org/officeDocument/2006/relationships/slideLayout" Target="../slideLayouts/slideLayout18.xml"/><Relationship Id="rId12" Type="http://schemas.openxmlformats.org/officeDocument/2006/relationships/tags" Target="../tags/tag836.xml"/><Relationship Id="rId11" Type="http://schemas.openxmlformats.org/officeDocument/2006/relationships/tags" Target="../tags/tag835.xml"/><Relationship Id="rId10" Type="http://schemas.openxmlformats.org/officeDocument/2006/relationships/image" Target="../media/image76.png"/><Relationship Id="rId1" Type="http://schemas.openxmlformats.org/officeDocument/2006/relationships/tags" Target="../tags/tag829.xml"/></Relationships>
</file>

<file path=ppt/slides/_rels/slide53.xml.rels><?xml version="1.0" encoding="UTF-8" standalone="yes"?>
<Relationships xmlns="http://schemas.openxmlformats.org/package/2006/relationships"><Relationship Id="rId9" Type="http://schemas.openxmlformats.org/officeDocument/2006/relationships/tags" Target="../tags/tag842.xml"/><Relationship Id="rId8" Type="http://schemas.openxmlformats.org/officeDocument/2006/relationships/tags" Target="../tags/tag841.xml"/><Relationship Id="rId7" Type="http://schemas.openxmlformats.org/officeDocument/2006/relationships/tags" Target="../tags/tag840.xml"/><Relationship Id="rId6" Type="http://schemas.openxmlformats.org/officeDocument/2006/relationships/image" Target="../media/image6.png"/><Relationship Id="rId5" Type="http://schemas.openxmlformats.org/officeDocument/2006/relationships/tags" Target="../tags/tag839.xml"/><Relationship Id="rId4" Type="http://schemas.openxmlformats.org/officeDocument/2006/relationships/image" Target="../media/image5.png"/><Relationship Id="rId3" Type="http://schemas.openxmlformats.org/officeDocument/2006/relationships/tags" Target="../tags/tag838.xml"/><Relationship Id="rId20" Type="http://schemas.openxmlformats.org/officeDocument/2006/relationships/slideLayout" Target="../slideLayouts/slideLayout18.xml"/><Relationship Id="rId2" Type="http://schemas.openxmlformats.org/officeDocument/2006/relationships/image" Target="../media/image1.png"/><Relationship Id="rId19" Type="http://schemas.openxmlformats.org/officeDocument/2006/relationships/tags" Target="../tags/tag851.xml"/><Relationship Id="rId18" Type="http://schemas.openxmlformats.org/officeDocument/2006/relationships/tags" Target="../tags/tag850.xml"/><Relationship Id="rId17" Type="http://schemas.openxmlformats.org/officeDocument/2006/relationships/tags" Target="../tags/tag849.xml"/><Relationship Id="rId16" Type="http://schemas.openxmlformats.org/officeDocument/2006/relationships/tags" Target="../tags/tag848.xml"/><Relationship Id="rId15" Type="http://schemas.openxmlformats.org/officeDocument/2006/relationships/image" Target="../media/image25.png"/><Relationship Id="rId14" Type="http://schemas.openxmlformats.org/officeDocument/2006/relationships/tags" Target="../tags/tag847.xml"/><Relationship Id="rId13" Type="http://schemas.openxmlformats.org/officeDocument/2006/relationships/tags" Target="../tags/tag846.xml"/><Relationship Id="rId12" Type="http://schemas.openxmlformats.org/officeDocument/2006/relationships/tags" Target="../tags/tag845.xml"/><Relationship Id="rId11" Type="http://schemas.openxmlformats.org/officeDocument/2006/relationships/tags" Target="../tags/tag844.xml"/><Relationship Id="rId10" Type="http://schemas.openxmlformats.org/officeDocument/2006/relationships/tags" Target="../tags/tag843.xml"/><Relationship Id="rId1" Type="http://schemas.openxmlformats.org/officeDocument/2006/relationships/tags" Target="../tags/tag837.xml"/></Relationships>
</file>

<file path=ppt/slides/_rels/slide54.xml.rels><?xml version="1.0" encoding="UTF-8" standalone="yes"?>
<Relationships xmlns="http://schemas.openxmlformats.org/package/2006/relationships"><Relationship Id="rId3" Type="http://schemas.openxmlformats.org/officeDocument/2006/relationships/slideLayout" Target="../slideLayouts/slideLayout22.xml"/><Relationship Id="rId2" Type="http://schemas.openxmlformats.org/officeDocument/2006/relationships/tags" Target="../tags/tag853.xml"/><Relationship Id="rId1" Type="http://schemas.openxmlformats.org/officeDocument/2006/relationships/tags" Target="../tags/tag852.xml"/></Relationships>
</file>

<file path=ppt/slides/_rels/slide6.xml.rels><?xml version="1.0" encoding="UTF-8" standalone="yes"?>
<Relationships xmlns="http://schemas.openxmlformats.org/package/2006/relationships"><Relationship Id="rId9" Type="http://schemas.openxmlformats.org/officeDocument/2006/relationships/tags" Target="../tags/tag399.xml"/><Relationship Id="rId8" Type="http://schemas.openxmlformats.org/officeDocument/2006/relationships/image" Target="../media/image14.png"/><Relationship Id="rId7" Type="http://schemas.openxmlformats.org/officeDocument/2006/relationships/tags" Target="../tags/tag398.xml"/><Relationship Id="rId6" Type="http://schemas.openxmlformats.org/officeDocument/2006/relationships/image" Target="../media/image6.png"/><Relationship Id="rId5" Type="http://schemas.openxmlformats.org/officeDocument/2006/relationships/tags" Target="../tags/tag397.xml"/><Relationship Id="rId4" Type="http://schemas.openxmlformats.org/officeDocument/2006/relationships/image" Target="../media/image5.png"/><Relationship Id="rId3" Type="http://schemas.openxmlformats.org/officeDocument/2006/relationships/tags" Target="../tags/tag396.xml"/><Relationship Id="rId2" Type="http://schemas.openxmlformats.org/officeDocument/2006/relationships/image" Target="../media/image1.png"/><Relationship Id="rId14" Type="http://schemas.openxmlformats.org/officeDocument/2006/relationships/slideLayout" Target="../slideLayouts/slideLayout36.xml"/><Relationship Id="rId13" Type="http://schemas.openxmlformats.org/officeDocument/2006/relationships/tags" Target="../tags/tag403.xml"/><Relationship Id="rId12" Type="http://schemas.openxmlformats.org/officeDocument/2006/relationships/tags" Target="../tags/tag402.xml"/><Relationship Id="rId11" Type="http://schemas.openxmlformats.org/officeDocument/2006/relationships/tags" Target="../tags/tag401.xml"/><Relationship Id="rId10" Type="http://schemas.openxmlformats.org/officeDocument/2006/relationships/tags" Target="../tags/tag400.xml"/><Relationship Id="rId1" Type="http://schemas.openxmlformats.org/officeDocument/2006/relationships/tags" Target="../tags/tag395.xml"/></Relationships>
</file>

<file path=ppt/slides/_rels/slide7.xml.rels><?xml version="1.0" encoding="UTF-8" standalone="yes"?>
<Relationships xmlns="http://schemas.openxmlformats.org/package/2006/relationships"><Relationship Id="rId9" Type="http://schemas.openxmlformats.org/officeDocument/2006/relationships/tags" Target="../tags/tag410.xml"/><Relationship Id="rId8" Type="http://schemas.openxmlformats.org/officeDocument/2006/relationships/tags" Target="../tags/tag409.xml"/><Relationship Id="rId7" Type="http://schemas.openxmlformats.org/officeDocument/2006/relationships/tags" Target="../tags/tag408.xml"/><Relationship Id="rId6" Type="http://schemas.openxmlformats.org/officeDocument/2006/relationships/tags" Target="../tags/tag407.xml"/><Relationship Id="rId5" Type="http://schemas.openxmlformats.org/officeDocument/2006/relationships/image" Target="../media/image6.png"/><Relationship Id="rId4" Type="http://schemas.openxmlformats.org/officeDocument/2006/relationships/tags" Target="../tags/tag406.xml"/><Relationship Id="rId3" Type="http://schemas.openxmlformats.org/officeDocument/2006/relationships/tags" Target="../tags/tag405.xml"/><Relationship Id="rId22" Type="http://schemas.openxmlformats.org/officeDocument/2006/relationships/slideLayout" Target="../slideLayouts/slideLayout36.xml"/><Relationship Id="rId21" Type="http://schemas.openxmlformats.org/officeDocument/2006/relationships/tags" Target="../tags/tag421.xml"/><Relationship Id="rId20" Type="http://schemas.openxmlformats.org/officeDocument/2006/relationships/image" Target="../media/image15.png"/><Relationship Id="rId2" Type="http://schemas.openxmlformats.org/officeDocument/2006/relationships/image" Target="../media/image1.png"/><Relationship Id="rId19" Type="http://schemas.openxmlformats.org/officeDocument/2006/relationships/tags" Target="../tags/tag420.xml"/><Relationship Id="rId18" Type="http://schemas.openxmlformats.org/officeDocument/2006/relationships/tags" Target="../tags/tag419.xml"/><Relationship Id="rId17" Type="http://schemas.openxmlformats.org/officeDocument/2006/relationships/tags" Target="../tags/tag418.xml"/><Relationship Id="rId16" Type="http://schemas.openxmlformats.org/officeDocument/2006/relationships/tags" Target="../tags/tag417.xml"/><Relationship Id="rId15" Type="http://schemas.openxmlformats.org/officeDocument/2006/relationships/tags" Target="../tags/tag416.xml"/><Relationship Id="rId14" Type="http://schemas.openxmlformats.org/officeDocument/2006/relationships/tags" Target="../tags/tag415.xml"/><Relationship Id="rId13" Type="http://schemas.openxmlformats.org/officeDocument/2006/relationships/tags" Target="../tags/tag414.xml"/><Relationship Id="rId12" Type="http://schemas.openxmlformats.org/officeDocument/2006/relationships/tags" Target="../tags/tag413.xml"/><Relationship Id="rId11" Type="http://schemas.openxmlformats.org/officeDocument/2006/relationships/tags" Target="../tags/tag412.xml"/><Relationship Id="rId10" Type="http://schemas.openxmlformats.org/officeDocument/2006/relationships/tags" Target="../tags/tag411.xml"/><Relationship Id="rId1" Type="http://schemas.openxmlformats.org/officeDocument/2006/relationships/tags" Target="../tags/tag404.xml"/></Relationships>
</file>

<file path=ppt/slides/_rels/slide8.xml.rels><?xml version="1.0" encoding="UTF-8" standalone="yes"?>
<Relationships xmlns="http://schemas.openxmlformats.org/package/2006/relationships"><Relationship Id="rId9" Type="http://schemas.openxmlformats.org/officeDocument/2006/relationships/tags" Target="../tags/tag426.xml"/><Relationship Id="rId8" Type="http://schemas.openxmlformats.org/officeDocument/2006/relationships/image" Target="../media/image16.png"/><Relationship Id="rId7" Type="http://schemas.openxmlformats.org/officeDocument/2006/relationships/tags" Target="../tags/tag425.xml"/><Relationship Id="rId6" Type="http://schemas.openxmlformats.org/officeDocument/2006/relationships/image" Target="../media/image6.png"/><Relationship Id="rId5" Type="http://schemas.openxmlformats.org/officeDocument/2006/relationships/tags" Target="../tags/tag424.xml"/><Relationship Id="rId4" Type="http://schemas.openxmlformats.org/officeDocument/2006/relationships/image" Target="../media/image5.png"/><Relationship Id="rId3" Type="http://schemas.openxmlformats.org/officeDocument/2006/relationships/tags" Target="../tags/tag423.xml"/><Relationship Id="rId23" Type="http://schemas.openxmlformats.org/officeDocument/2006/relationships/slideLayout" Target="../slideLayouts/slideLayout36.xml"/><Relationship Id="rId22" Type="http://schemas.openxmlformats.org/officeDocument/2006/relationships/tags" Target="../tags/tag439.xml"/><Relationship Id="rId21" Type="http://schemas.openxmlformats.org/officeDocument/2006/relationships/tags" Target="../tags/tag438.xml"/><Relationship Id="rId20" Type="http://schemas.openxmlformats.org/officeDocument/2006/relationships/tags" Target="../tags/tag437.xml"/><Relationship Id="rId2" Type="http://schemas.openxmlformats.org/officeDocument/2006/relationships/image" Target="../media/image1.png"/><Relationship Id="rId19" Type="http://schemas.openxmlformats.org/officeDocument/2006/relationships/tags" Target="../tags/tag436.xml"/><Relationship Id="rId18" Type="http://schemas.openxmlformats.org/officeDocument/2006/relationships/tags" Target="../tags/tag435.xml"/><Relationship Id="rId17" Type="http://schemas.openxmlformats.org/officeDocument/2006/relationships/tags" Target="../tags/tag434.xml"/><Relationship Id="rId16" Type="http://schemas.openxmlformats.org/officeDocument/2006/relationships/tags" Target="../tags/tag433.xml"/><Relationship Id="rId15" Type="http://schemas.openxmlformats.org/officeDocument/2006/relationships/tags" Target="../tags/tag432.xml"/><Relationship Id="rId14" Type="http://schemas.openxmlformats.org/officeDocument/2006/relationships/tags" Target="../tags/tag431.xml"/><Relationship Id="rId13" Type="http://schemas.openxmlformats.org/officeDocument/2006/relationships/tags" Target="../tags/tag430.xml"/><Relationship Id="rId12" Type="http://schemas.openxmlformats.org/officeDocument/2006/relationships/tags" Target="../tags/tag429.xml"/><Relationship Id="rId11" Type="http://schemas.openxmlformats.org/officeDocument/2006/relationships/tags" Target="../tags/tag428.xml"/><Relationship Id="rId10" Type="http://schemas.openxmlformats.org/officeDocument/2006/relationships/tags" Target="../tags/tag427.xml"/><Relationship Id="rId1" Type="http://schemas.openxmlformats.org/officeDocument/2006/relationships/tags" Target="../tags/tag422.xml"/></Relationships>
</file>

<file path=ppt/slides/_rels/slide9.xml.rels><?xml version="1.0" encoding="UTF-8" standalone="yes"?>
<Relationships xmlns="http://schemas.openxmlformats.org/package/2006/relationships"><Relationship Id="rId9" Type="http://schemas.openxmlformats.org/officeDocument/2006/relationships/tags" Target="../tags/tag444.xml"/><Relationship Id="rId8" Type="http://schemas.openxmlformats.org/officeDocument/2006/relationships/image" Target="../media/image17.png"/><Relationship Id="rId7" Type="http://schemas.openxmlformats.org/officeDocument/2006/relationships/tags" Target="../tags/tag443.xml"/><Relationship Id="rId6" Type="http://schemas.openxmlformats.org/officeDocument/2006/relationships/image" Target="../media/image6.png"/><Relationship Id="rId5" Type="http://schemas.openxmlformats.org/officeDocument/2006/relationships/tags" Target="../tags/tag442.xml"/><Relationship Id="rId4" Type="http://schemas.openxmlformats.org/officeDocument/2006/relationships/image" Target="../media/image5.png"/><Relationship Id="rId3" Type="http://schemas.openxmlformats.org/officeDocument/2006/relationships/tags" Target="../tags/tag441.xml"/><Relationship Id="rId2" Type="http://schemas.openxmlformats.org/officeDocument/2006/relationships/image" Target="../media/image1.png"/><Relationship Id="rId14" Type="http://schemas.openxmlformats.org/officeDocument/2006/relationships/slideLayout" Target="../slideLayouts/slideLayout36.xml"/><Relationship Id="rId13" Type="http://schemas.openxmlformats.org/officeDocument/2006/relationships/tags" Target="../tags/tag448.xml"/><Relationship Id="rId12" Type="http://schemas.openxmlformats.org/officeDocument/2006/relationships/tags" Target="../tags/tag447.xml"/><Relationship Id="rId11" Type="http://schemas.openxmlformats.org/officeDocument/2006/relationships/tags" Target="../tags/tag446.xml"/><Relationship Id="rId10" Type="http://schemas.openxmlformats.org/officeDocument/2006/relationships/tags" Target="../tags/tag445.xml"/><Relationship Id="rId1" Type="http://schemas.openxmlformats.org/officeDocument/2006/relationships/tags" Target="../tags/tag44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p:nvPr>
            <p:ph type="ctrTitle" idx="1"/>
            <p:custDataLst>
              <p:tags r:id="rId1"/>
            </p:custDataLst>
          </p:nvPr>
        </p:nvSpPr>
        <p:spPr>
          <a:xfrm>
            <a:off x="2360933" y="2651629"/>
            <a:ext cx="7485377" cy="1505213"/>
          </a:xfrm>
        </p:spPr>
        <p:txBody>
          <a:bodyPr>
            <a:normAutofit fontScale="90000"/>
          </a:bodyPr>
          <a:p>
            <a:pPr marL="0" indent="0" algn="ctr">
              <a:lnSpc>
                <a:spcPct val="100000"/>
              </a:lnSpc>
              <a:spcBef>
                <a:spcPts val="0"/>
              </a:spcBef>
              <a:spcAft>
                <a:spcPts val="0"/>
              </a:spcAft>
              <a:buSzPct val="100000"/>
              <a:buNone/>
            </a:pPr>
            <a:r>
              <a:rPr altLang="en-US" sz="6600" dirty="0">
                <a:solidFill>
                  <a:schemeClr val="accent1"/>
                </a:solidFill>
              </a:rPr>
              <a:t>第二章</a:t>
            </a:r>
            <a:br>
              <a:rPr altLang="en-US" sz="6600" dirty="0">
                <a:solidFill>
                  <a:schemeClr val="accent1"/>
                </a:solidFill>
              </a:rPr>
            </a:br>
            <a:r>
              <a:rPr altLang="en-US" sz="6600" dirty="0">
                <a:solidFill>
                  <a:schemeClr val="accent1"/>
                </a:solidFill>
              </a:rPr>
              <a:t>室内效果图技法表现</a:t>
            </a:r>
            <a:endParaRPr altLang="en-US" sz="6600" dirty="0">
              <a:solidFill>
                <a:schemeClr val="accent1"/>
              </a:solidFill>
            </a:endParaRPr>
          </a:p>
        </p:txBody>
      </p:sp>
      <p:sp>
        <p:nvSpPr>
          <p:cNvPr id="6" name="文本占位符 5"/>
          <p:cNvSpPr/>
          <p:nvPr>
            <p:ph type="body" idx="2"/>
            <p:custDataLst>
              <p:tags r:id="rId2"/>
            </p:custDataLst>
          </p:nvPr>
        </p:nvSpPr>
        <p:spPr>
          <a:xfrm flipH="1">
            <a:off x="877570" y="6182995"/>
            <a:ext cx="10618470" cy="675005"/>
          </a:xfrm>
        </p:spPr>
        <p:txBody>
          <a:bodyPr>
            <a:normAutofit lnSpcReduction="10000"/>
          </a:bodyPr>
          <a:p>
            <a:pPr marL="0" lvl="0" indent="-228600" algn="l">
              <a:lnSpc>
                <a:spcPct val="125000"/>
              </a:lnSpc>
              <a:spcBef>
                <a:spcPts val="0"/>
              </a:spcBef>
              <a:spcAft>
                <a:spcPts val="1000"/>
              </a:spcAft>
              <a:buSzPct val="100000"/>
              <a:buNone/>
            </a:pPr>
            <a:r>
              <a:rPr lang="zh-CN" altLang="en-US" sz="1800" dirty="0">
                <a:solidFill>
                  <a:schemeClr val="dk1">
                    <a:lumMod val="85000"/>
                    <a:lumOff val="15000"/>
                  </a:schemeClr>
                </a:solidFill>
              </a:rPr>
              <a:t>《手绘效果图表现》                      </a:t>
            </a:r>
            <a:r>
              <a:rPr lang="en-US" altLang="zh-CN" sz="1800" dirty="0">
                <a:solidFill>
                  <a:schemeClr val="dk1">
                    <a:lumMod val="85000"/>
                    <a:lumOff val="15000"/>
                  </a:schemeClr>
                </a:solidFill>
              </a:rPr>
              <a:t>  </a:t>
            </a:r>
            <a:r>
              <a:rPr lang="zh-CN" altLang="en-US" sz="1800" dirty="0">
                <a:solidFill>
                  <a:schemeClr val="dk1">
                    <a:lumMod val="85000"/>
                    <a:lumOff val="15000"/>
                  </a:schemeClr>
                </a:solidFill>
              </a:rPr>
              <a:t>  赵晓跃 方 银 陈玉枝                       电子科技大学出版社</a:t>
            </a:r>
            <a:endParaRPr lang="zh-CN" altLang="en-US" sz="1800" dirty="0">
              <a:solidFill>
                <a:schemeClr val="dk1">
                  <a:lumMod val="85000"/>
                  <a:lumOff val="15000"/>
                </a:schemeClr>
              </a:solidFill>
            </a:endParaRPr>
          </a:p>
        </p:txBody>
      </p:sp>
      <p:sp>
        <p:nvSpPr>
          <p:cNvPr id="7" name="副标题 6"/>
          <p:cNvSpPr/>
          <p:nvPr>
            <p:ph type="subTitle" idx="3"/>
            <p:custDataLst>
              <p:tags r:id="rId3"/>
            </p:custDataLst>
          </p:nvPr>
        </p:nvSpPr>
        <p:spPr>
          <a:xfrm>
            <a:off x="661038" y="2110789"/>
            <a:ext cx="7485377" cy="432435"/>
          </a:xfrm>
        </p:spPr>
        <p:txBody>
          <a:bodyPr>
            <a:normAutofit lnSpcReduction="10000"/>
          </a:bodyPr>
          <a:p>
            <a:pPr marL="0" lvl="0" indent="-228600" algn="l">
              <a:lnSpc>
                <a:spcPct val="100000"/>
              </a:lnSpc>
              <a:spcBef>
                <a:spcPts val="0"/>
              </a:spcBef>
              <a:spcAft>
                <a:spcPts val="1000"/>
              </a:spcAft>
              <a:buSzPct val="100000"/>
              <a:buNone/>
            </a:pPr>
            <a:r>
              <a:rPr lang="zh-CN" altLang="en-US" sz="2200" dirty="0">
                <a:solidFill>
                  <a:schemeClr val="dk1">
                    <a:lumMod val="85000"/>
                    <a:lumOff val="15000"/>
                  </a:schemeClr>
                </a:solidFill>
              </a:rPr>
              <a:t>授课教师：XXX</a:t>
            </a:r>
            <a:endParaRPr lang="zh-CN" altLang="en-US" sz="2200" dirty="0">
              <a:solidFill>
                <a:schemeClr val="dk1">
                  <a:lumMod val="85000"/>
                  <a:lumOff val="15000"/>
                </a:schemeClr>
              </a:solidFill>
            </a:endParaRPr>
          </a:p>
        </p:txBody>
      </p:sp>
    </p:spTree>
    <p:custDataLst>
      <p:tags r:id="rId4"/>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lt2"/>
        </a:solidFill>
        <a:effectLst/>
      </p:bgPr>
    </p:bg>
    <p:spTree>
      <p:nvGrpSpPr>
        <p:cNvPr id="1" name=""/>
        <p:cNvGrpSpPr/>
        <p:nvPr/>
      </p:nvGrpSpPr>
      <p:grpSpPr/>
      <p:pic>
        <p:nvPicPr>
          <p:cNvPr id="29" name="图片 28" descr="JY04_背景"/>
          <p:cNvPicPr>
            <a:picLocks noChangeAspect="1"/>
          </p:cNvPicPr>
          <p:nvPr>
            <p:custDataLst>
              <p:tags r:id="rId1"/>
            </p:custDataLst>
          </p:nvPr>
        </p:nvPicPr>
        <p:blipFill>
          <a:blip r:embed="rId2"/>
          <a:stretch>
            <a:fillRect/>
          </a:stretch>
        </p:blipFill>
        <p:spPr>
          <a:xfrm>
            <a:off x="0" y="-16194"/>
            <a:ext cx="12192000" cy="6874512"/>
          </a:xfrm>
          <a:prstGeom prst="rect">
            <a:avLst/>
          </a:prstGeom>
        </p:spPr>
      </p:pic>
      <p:pic>
        <p:nvPicPr>
          <p:cNvPr id="28" name="图片 27" descr="JY04_正文页装饰1"/>
          <p:cNvPicPr>
            <a:picLocks noChangeAspect="1"/>
          </p:cNvPicPr>
          <p:nvPr>
            <p:custDataLst>
              <p:tags r:id="rId3"/>
            </p:custDataLst>
          </p:nvPr>
        </p:nvPicPr>
        <p:blipFill>
          <a:blip r:embed="rId4"/>
          <a:stretch>
            <a:fillRect/>
          </a:stretch>
        </p:blipFill>
        <p:spPr>
          <a:xfrm>
            <a:off x="0" y="-5080"/>
            <a:ext cx="511768" cy="6874497"/>
          </a:xfrm>
          <a:prstGeom prst="rect">
            <a:avLst/>
          </a:prstGeom>
        </p:spPr>
      </p:pic>
      <p:pic>
        <p:nvPicPr>
          <p:cNvPr id="27" name="图片 26" descr="JY04_正文页装饰2"/>
          <p:cNvPicPr>
            <a:picLocks noChangeAspect="1"/>
          </p:cNvPicPr>
          <p:nvPr>
            <p:custDataLst>
              <p:tags r:id="rId5"/>
            </p:custDataLst>
          </p:nvPr>
        </p:nvPicPr>
        <p:blipFill>
          <a:blip r:embed="rId6"/>
          <a:stretch>
            <a:fillRect/>
          </a:stretch>
        </p:blipFill>
        <p:spPr>
          <a:xfrm>
            <a:off x="11106733" y="-5080"/>
            <a:ext cx="1085254" cy="1210932"/>
          </a:xfrm>
          <a:prstGeom prst="rect">
            <a:avLst/>
          </a:prstGeom>
        </p:spPr>
      </p:pic>
      <p:sp>
        <p:nvSpPr>
          <p:cNvPr id="26" name="矩形 25"/>
          <p:cNvSpPr/>
          <p:nvPr>
            <p:custDataLst>
              <p:tags r:id="rId7"/>
            </p:custDataLst>
          </p:nvPr>
        </p:nvSpPr>
        <p:spPr>
          <a:xfrm>
            <a:off x="292800" y="296261"/>
            <a:ext cx="11606400" cy="62496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pic>
        <p:nvPicPr>
          <p:cNvPr id="7" name="图片 6"/>
          <p:cNvPicPr>
            <a:picLocks noChangeAspect="1"/>
          </p:cNvPicPr>
          <p:nvPr>
            <p:custDataLst>
              <p:tags r:id="rId8"/>
            </p:custDataLst>
          </p:nvPr>
        </p:nvPicPr>
        <p:blipFill rotWithShape="1">
          <a:blip r:embed="rId9"/>
          <a:srcRect l="2851" r="2279"/>
          <a:stretch>
            <a:fillRect/>
          </a:stretch>
        </p:blipFill>
        <p:spPr>
          <a:xfrm>
            <a:off x="390525" y="2136140"/>
            <a:ext cx="4317365" cy="3807460"/>
          </a:xfrm>
          <a:custGeom>
            <a:avLst/>
            <a:gdLst/>
            <a:ahLst/>
            <a:cxnLst>
              <a:cxn ang="3">
                <a:pos x="hc" y="t"/>
              </a:cxn>
              <a:cxn ang="cd2">
                <a:pos x="l" y="vc"/>
              </a:cxn>
              <a:cxn ang="cd4">
                <a:pos x="hc" y="b"/>
              </a:cxn>
              <a:cxn ang="0">
                <a:pos x="r" y="vc"/>
              </a:cxn>
            </a:cxnLst>
            <a:rect l="l" t="t" r="r" b="b"/>
            <a:pathLst>
              <a:path w="5280" h="4321">
                <a:moveTo>
                  <a:pt x="0" y="0"/>
                </a:moveTo>
                <a:lnTo>
                  <a:pt x="5280" y="0"/>
                </a:lnTo>
                <a:lnTo>
                  <a:pt x="5280" y="4321"/>
                </a:lnTo>
                <a:lnTo>
                  <a:pt x="0" y="4321"/>
                </a:lnTo>
                <a:lnTo>
                  <a:pt x="0" y="0"/>
                </a:lnTo>
                <a:close/>
              </a:path>
            </a:pathLst>
          </a:custGeom>
        </p:spPr>
      </p:pic>
      <p:sp>
        <p:nvSpPr>
          <p:cNvPr id="8" name="圆角矩形 98"/>
          <p:cNvSpPr/>
          <p:nvPr>
            <p:custDataLst>
              <p:tags r:id="rId10"/>
            </p:custDataLst>
          </p:nvPr>
        </p:nvSpPr>
        <p:spPr>
          <a:xfrm>
            <a:off x="7216750" y="2332799"/>
            <a:ext cx="2033542" cy="1569236"/>
          </a:xfrm>
          <a:prstGeom prst="roundRect">
            <a:avLst>
              <a:gd name="adj" fmla="val 17125"/>
            </a:avLst>
          </a:prstGeom>
          <a:solidFill>
            <a:srgbClr val="FAFAFA"/>
          </a:solidFill>
          <a:ln w="12700" cap="rnd">
            <a:noFill/>
            <a:prstDash val="solid"/>
            <a:round/>
          </a:ln>
          <a:effectLst>
            <a:outerShdw blurRad="279400" dist="165100" dir="4200000" sx="95000" sy="95000" algn="ctr" rotWithShape="0">
              <a:schemeClr val="accent1">
                <a:lumMod val="75000"/>
                <a:alpha val="1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9" name="圆角矩形 7"/>
          <p:cNvSpPr/>
          <p:nvPr>
            <p:custDataLst>
              <p:tags r:id="rId11"/>
            </p:custDataLst>
          </p:nvPr>
        </p:nvSpPr>
        <p:spPr>
          <a:xfrm>
            <a:off x="7493570" y="2562013"/>
            <a:ext cx="384963" cy="385550"/>
          </a:xfrm>
          <a:prstGeom prst="roundRect">
            <a:avLst/>
          </a:prstGeom>
          <a:solidFill>
            <a:schemeClr val="accent1"/>
          </a:solidFill>
          <a:ln>
            <a:noFill/>
          </a:ln>
          <a:effectLst>
            <a:outerShdw blurRad="254000" dist="114300" dir="4020000" sx="79000" sy="79000" algn="t" rotWithShape="0">
              <a:schemeClr val="accent1">
                <a:lumMod val="75000"/>
                <a:alpha val="5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90000"/>
          </a:bodyPr>
          <a:p>
            <a:pPr algn="ctr"/>
            <a:r>
              <a:rPr lang="en-US" altLang="zh-CN" b="1">
                <a:solidFill>
                  <a:schemeClr val="lt1"/>
                </a:solidFill>
                <a:latin typeface="微软雅黑" panose="020B0503020204020204" pitchFamily="34" charset="-122"/>
                <a:ea typeface="微软雅黑" panose="020B0503020204020204" pitchFamily="34" charset="-122"/>
              </a:rPr>
              <a:t>2</a:t>
            </a:r>
            <a:endParaRPr lang="en-US" altLang="zh-CN" b="1">
              <a:solidFill>
                <a:schemeClr val="lt1"/>
              </a:solidFill>
              <a:latin typeface="微软雅黑" panose="020B0503020204020204" pitchFamily="34" charset="-122"/>
              <a:ea typeface="微软雅黑" panose="020B0503020204020204" pitchFamily="34" charset="-122"/>
            </a:endParaRPr>
          </a:p>
        </p:txBody>
      </p:sp>
      <p:sp>
        <p:nvSpPr>
          <p:cNvPr id="10" name="文本框 9"/>
          <p:cNvSpPr txBox="1"/>
          <p:nvPr>
            <p:custDataLst>
              <p:tags r:id="rId12"/>
            </p:custDataLst>
          </p:nvPr>
        </p:nvSpPr>
        <p:spPr>
          <a:xfrm>
            <a:off x="7418929" y="3008392"/>
            <a:ext cx="1740853" cy="840452"/>
          </a:xfrm>
          <a:prstGeom prst="rect">
            <a:avLst/>
          </a:prstGeom>
          <a:noFill/>
        </p:spPr>
        <p:txBody>
          <a:bodyPr wrap="square" rtlCol="0">
            <a:normAutofit lnSpcReduction="10000"/>
          </a:bodyPr>
          <a:p>
            <a:pPr marL="0" lvl="0" indent="0" algn="l">
              <a:lnSpc>
                <a:spcPct val="120000"/>
              </a:lnSpc>
              <a:spcBef>
                <a:spcPts val="0"/>
              </a:spcBef>
              <a:spcAft>
                <a:spcPts val="800"/>
              </a:spcAft>
              <a:buSzPct val="100000"/>
            </a:pPr>
            <a:r>
              <a:rPr lang="zh-CN" altLang="en-US" sz="2100" b="1" spc="130">
                <a:solidFill>
                  <a:schemeClr val="dk1"/>
                </a:solidFill>
                <a:latin typeface="微软雅黑" panose="020B0503020204020204" pitchFamily="34" charset="-122"/>
                <a:ea typeface="微软雅黑" panose="020B0503020204020204" pitchFamily="34" charset="-122"/>
              </a:rPr>
              <a:t>流畅和有韵律</a:t>
            </a:r>
            <a:endParaRPr lang="zh-CN" altLang="en-US" sz="2100" b="1" spc="130">
              <a:solidFill>
                <a:schemeClr val="dk1"/>
              </a:solidFill>
              <a:latin typeface="微软雅黑" panose="020B0503020204020204" pitchFamily="34" charset="-122"/>
              <a:ea typeface="微软雅黑" panose="020B0503020204020204" pitchFamily="34" charset="-122"/>
            </a:endParaRPr>
          </a:p>
        </p:txBody>
      </p:sp>
      <p:sp>
        <p:nvSpPr>
          <p:cNvPr id="11" name="圆角矩形 62"/>
          <p:cNvSpPr/>
          <p:nvPr>
            <p:custDataLst>
              <p:tags r:id="rId13"/>
            </p:custDataLst>
          </p:nvPr>
        </p:nvSpPr>
        <p:spPr>
          <a:xfrm>
            <a:off x="7216750" y="4207066"/>
            <a:ext cx="2033542" cy="1569236"/>
          </a:xfrm>
          <a:prstGeom prst="roundRect">
            <a:avLst>
              <a:gd name="adj" fmla="val 17125"/>
            </a:avLst>
          </a:prstGeom>
          <a:solidFill>
            <a:srgbClr val="FAFAFA"/>
          </a:solidFill>
          <a:ln w="12700" cap="rnd">
            <a:noFill/>
            <a:prstDash val="solid"/>
            <a:round/>
          </a:ln>
          <a:effectLst>
            <a:outerShdw blurRad="279400" dist="165100" dir="4200000" sx="95000" sy="95000" algn="ctr" rotWithShape="0">
              <a:schemeClr val="accent1">
                <a:lumMod val="75000"/>
                <a:alpha val="1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2" name="圆角矩形 63"/>
          <p:cNvSpPr/>
          <p:nvPr>
            <p:custDataLst>
              <p:tags r:id="rId14"/>
            </p:custDataLst>
          </p:nvPr>
        </p:nvSpPr>
        <p:spPr>
          <a:xfrm>
            <a:off x="7493570" y="4436280"/>
            <a:ext cx="384963" cy="385550"/>
          </a:xfrm>
          <a:prstGeom prst="roundRect">
            <a:avLst/>
          </a:prstGeom>
          <a:solidFill>
            <a:schemeClr val="accent2"/>
          </a:solidFill>
          <a:ln>
            <a:noFill/>
          </a:ln>
          <a:effectLst>
            <a:outerShdw blurRad="254000" dist="114300" dir="4020000" sx="79000" sy="79000" algn="t" rotWithShape="0">
              <a:schemeClr val="accent2">
                <a:lumMod val="75000"/>
                <a:alpha val="5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90000"/>
          </a:bodyPr>
          <a:p>
            <a:pPr algn="ctr"/>
            <a:r>
              <a:rPr lang="en-US" altLang="zh-CN" b="1">
                <a:solidFill>
                  <a:schemeClr val="lt1"/>
                </a:solidFill>
                <a:latin typeface="微软雅黑" panose="020B0503020204020204" pitchFamily="34" charset="-122"/>
                <a:ea typeface="微软雅黑" panose="020B0503020204020204" pitchFamily="34" charset="-122"/>
              </a:rPr>
              <a:t>5</a:t>
            </a:r>
            <a:endParaRPr lang="en-US" altLang="zh-CN" b="1">
              <a:solidFill>
                <a:schemeClr val="lt1"/>
              </a:solidFill>
              <a:latin typeface="微软雅黑" panose="020B0503020204020204" pitchFamily="34" charset="-122"/>
              <a:ea typeface="微软雅黑" panose="020B0503020204020204" pitchFamily="34" charset="-122"/>
            </a:endParaRPr>
          </a:p>
        </p:txBody>
      </p:sp>
      <p:sp>
        <p:nvSpPr>
          <p:cNvPr id="13" name="文本框 12"/>
          <p:cNvSpPr txBox="1"/>
          <p:nvPr>
            <p:custDataLst>
              <p:tags r:id="rId15"/>
            </p:custDataLst>
          </p:nvPr>
        </p:nvSpPr>
        <p:spPr>
          <a:xfrm>
            <a:off x="7418929" y="4882660"/>
            <a:ext cx="1740853" cy="840452"/>
          </a:xfrm>
          <a:prstGeom prst="rect">
            <a:avLst/>
          </a:prstGeom>
          <a:noFill/>
        </p:spPr>
        <p:txBody>
          <a:bodyPr wrap="square" rtlCol="0">
            <a:normAutofit lnSpcReduction="10000"/>
          </a:bodyPr>
          <a:p>
            <a:pPr marL="0" lvl="0" indent="0" algn="l">
              <a:lnSpc>
                <a:spcPct val="120000"/>
              </a:lnSpc>
              <a:spcBef>
                <a:spcPts val="0"/>
              </a:spcBef>
              <a:spcAft>
                <a:spcPts val="800"/>
              </a:spcAft>
              <a:buSzPct val="100000"/>
            </a:pPr>
            <a:r>
              <a:rPr lang="zh-CN" altLang="en-US" sz="2100" b="1" spc="130">
                <a:solidFill>
                  <a:schemeClr val="dk1"/>
                </a:solidFill>
                <a:latin typeface="微软雅黑" panose="020B0503020204020204" pitchFamily="34" charset="-122"/>
                <a:ea typeface="微软雅黑" panose="020B0503020204020204" pitchFamily="34" charset="-122"/>
              </a:rPr>
              <a:t>顿挫和重复的线条</a:t>
            </a:r>
            <a:endParaRPr lang="zh-CN" altLang="en-US" sz="2100" b="1" spc="130">
              <a:solidFill>
                <a:schemeClr val="dk1"/>
              </a:solidFill>
              <a:latin typeface="微软雅黑" panose="020B0503020204020204" pitchFamily="34" charset="-122"/>
              <a:ea typeface="微软雅黑" panose="020B0503020204020204" pitchFamily="34" charset="-122"/>
            </a:endParaRPr>
          </a:p>
        </p:txBody>
      </p:sp>
      <p:sp>
        <p:nvSpPr>
          <p:cNvPr id="14" name="圆角矩形 82"/>
          <p:cNvSpPr/>
          <p:nvPr>
            <p:custDataLst>
              <p:tags r:id="rId16"/>
            </p:custDataLst>
          </p:nvPr>
        </p:nvSpPr>
        <p:spPr>
          <a:xfrm>
            <a:off x="9548858" y="2302825"/>
            <a:ext cx="2033542" cy="1569236"/>
          </a:xfrm>
          <a:prstGeom prst="roundRect">
            <a:avLst>
              <a:gd name="adj" fmla="val 17125"/>
            </a:avLst>
          </a:prstGeom>
          <a:solidFill>
            <a:srgbClr val="FAFAFA"/>
          </a:solidFill>
          <a:ln w="12700" cap="rnd">
            <a:noFill/>
            <a:prstDash val="solid"/>
            <a:round/>
          </a:ln>
          <a:effectLst>
            <a:outerShdw blurRad="279400" dist="165100" dir="4200000" sx="95000" sy="95000" algn="ctr" rotWithShape="0">
              <a:schemeClr val="accent1">
                <a:lumMod val="75000"/>
                <a:alpha val="1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5" name="圆角矩形 83"/>
          <p:cNvSpPr/>
          <p:nvPr>
            <p:custDataLst>
              <p:tags r:id="rId17"/>
            </p:custDataLst>
          </p:nvPr>
        </p:nvSpPr>
        <p:spPr>
          <a:xfrm>
            <a:off x="9825678" y="2532039"/>
            <a:ext cx="384963" cy="385550"/>
          </a:xfrm>
          <a:prstGeom prst="roundRect">
            <a:avLst/>
          </a:prstGeom>
          <a:solidFill>
            <a:schemeClr val="accent3"/>
          </a:solidFill>
          <a:ln>
            <a:noFill/>
          </a:ln>
          <a:effectLst>
            <a:outerShdw blurRad="254000" dist="114300" dir="4020000" sx="79000" sy="79000" algn="t" rotWithShape="0">
              <a:schemeClr val="accent3">
                <a:lumMod val="75000"/>
                <a:alpha val="5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90000"/>
          </a:bodyPr>
          <a:p>
            <a:pPr algn="ctr"/>
            <a:r>
              <a:rPr lang="en-US" altLang="zh-CN" b="1">
                <a:solidFill>
                  <a:schemeClr val="lt1"/>
                </a:solidFill>
                <a:latin typeface="微软雅黑" panose="020B0503020204020204" pitchFamily="34" charset="-122"/>
                <a:ea typeface="微软雅黑" panose="020B0503020204020204" pitchFamily="34" charset="-122"/>
              </a:rPr>
              <a:t>3</a:t>
            </a:r>
            <a:endParaRPr lang="en-US" altLang="zh-CN" b="1">
              <a:solidFill>
                <a:schemeClr val="lt1"/>
              </a:solidFill>
              <a:latin typeface="微软雅黑" panose="020B0503020204020204" pitchFamily="34" charset="-122"/>
              <a:ea typeface="微软雅黑" panose="020B0503020204020204" pitchFamily="34" charset="-122"/>
            </a:endParaRPr>
          </a:p>
        </p:txBody>
      </p:sp>
      <p:sp>
        <p:nvSpPr>
          <p:cNvPr id="16" name="文本框 15"/>
          <p:cNvSpPr txBox="1"/>
          <p:nvPr>
            <p:custDataLst>
              <p:tags r:id="rId18"/>
            </p:custDataLst>
          </p:nvPr>
        </p:nvSpPr>
        <p:spPr>
          <a:xfrm>
            <a:off x="9751037" y="2978419"/>
            <a:ext cx="1740853" cy="840452"/>
          </a:xfrm>
          <a:prstGeom prst="rect">
            <a:avLst/>
          </a:prstGeom>
          <a:noFill/>
        </p:spPr>
        <p:txBody>
          <a:bodyPr wrap="square" rtlCol="0">
            <a:normAutofit lnSpcReduction="10000"/>
          </a:bodyPr>
          <a:p>
            <a:pPr marL="0" lvl="0" indent="0" algn="l">
              <a:lnSpc>
                <a:spcPct val="120000"/>
              </a:lnSpc>
              <a:spcBef>
                <a:spcPts val="0"/>
              </a:spcBef>
              <a:spcAft>
                <a:spcPts val="800"/>
              </a:spcAft>
              <a:buSzPct val="100000"/>
            </a:pPr>
            <a:r>
              <a:rPr lang="zh-CN" altLang="en-US" sz="2100" b="1" spc="130">
                <a:solidFill>
                  <a:schemeClr val="dk1"/>
                </a:solidFill>
                <a:latin typeface="微软雅黑" panose="020B0503020204020204" pitchFamily="34" charset="-122"/>
                <a:ea typeface="微软雅黑" panose="020B0503020204020204" pitchFamily="34" charset="-122"/>
              </a:rPr>
              <a:t>结构清晰和具有力度</a:t>
            </a:r>
            <a:endParaRPr lang="zh-CN" altLang="en-US" sz="2100" b="1" spc="130">
              <a:solidFill>
                <a:schemeClr val="dk1"/>
              </a:solidFill>
              <a:latin typeface="微软雅黑" panose="020B0503020204020204" pitchFamily="34" charset="-122"/>
              <a:ea typeface="微软雅黑" panose="020B0503020204020204" pitchFamily="34" charset="-122"/>
            </a:endParaRPr>
          </a:p>
        </p:txBody>
      </p:sp>
      <p:sp>
        <p:nvSpPr>
          <p:cNvPr id="17" name="圆角矩形 86"/>
          <p:cNvSpPr/>
          <p:nvPr>
            <p:custDataLst>
              <p:tags r:id="rId19"/>
            </p:custDataLst>
          </p:nvPr>
        </p:nvSpPr>
        <p:spPr>
          <a:xfrm>
            <a:off x="9548858" y="4190022"/>
            <a:ext cx="2033542" cy="1569236"/>
          </a:xfrm>
          <a:prstGeom prst="roundRect">
            <a:avLst>
              <a:gd name="adj" fmla="val 17125"/>
            </a:avLst>
          </a:prstGeom>
          <a:solidFill>
            <a:srgbClr val="FAFAFA"/>
          </a:solidFill>
          <a:ln w="12700" cap="rnd">
            <a:noFill/>
            <a:prstDash val="solid"/>
            <a:round/>
          </a:ln>
          <a:effectLst>
            <a:outerShdw blurRad="279400" dist="165100" dir="4200000" sx="95000" sy="95000" algn="ctr" rotWithShape="0">
              <a:schemeClr val="accent1">
                <a:lumMod val="75000"/>
                <a:alpha val="1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8" name="圆角矩形 87"/>
          <p:cNvSpPr/>
          <p:nvPr>
            <p:custDataLst>
              <p:tags r:id="rId20"/>
            </p:custDataLst>
          </p:nvPr>
        </p:nvSpPr>
        <p:spPr>
          <a:xfrm>
            <a:off x="9825678" y="4419236"/>
            <a:ext cx="384963" cy="385550"/>
          </a:xfrm>
          <a:prstGeom prst="roundRect">
            <a:avLst/>
          </a:prstGeom>
          <a:solidFill>
            <a:schemeClr val="accent4"/>
          </a:solidFill>
          <a:ln>
            <a:noFill/>
          </a:ln>
          <a:effectLst>
            <a:outerShdw blurRad="254000" dist="114300" dir="4020000" sx="79000" sy="79000" algn="t" rotWithShape="0">
              <a:schemeClr val="accent4">
                <a:lumMod val="75000"/>
                <a:alpha val="5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90000"/>
          </a:bodyPr>
          <a:p>
            <a:pPr algn="ctr"/>
            <a:r>
              <a:rPr lang="en-US" altLang="zh-CN" b="1">
                <a:solidFill>
                  <a:schemeClr val="lt1"/>
                </a:solidFill>
                <a:latin typeface="微软雅黑" panose="020B0503020204020204" pitchFamily="34" charset="-122"/>
                <a:ea typeface="微软雅黑" panose="020B0503020204020204" pitchFamily="34" charset="-122"/>
              </a:rPr>
              <a:t>6</a:t>
            </a:r>
            <a:endParaRPr lang="en-US" altLang="zh-CN" b="1">
              <a:solidFill>
                <a:schemeClr val="lt1"/>
              </a:solidFill>
              <a:latin typeface="微软雅黑" panose="020B0503020204020204" pitchFamily="34" charset="-122"/>
              <a:ea typeface="微软雅黑" panose="020B0503020204020204" pitchFamily="34" charset="-122"/>
            </a:endParaRPr>
          </a:p>
        </p:txBody>
      </p:sp>
      <p:sp>
        <p:nvSpPr>
          <p:cNvPr id="19" name="文本框 18"/>
          <p:cNvSpPr txBox="1"/>
          <p:nvPr>
            <p:custDataLst>
              <p:tags r:id="rId21"/>
            </p:custDataLst>
          </p:nvPr>
        </p:nvSpPr>
        <p:spPr>
          <a:xfrm>
            <a:off x="9751037" y="4865616"/>
            <a:ext cx="1740853" cy="840452"/>
          </a:xfrm>
          <a:prstGeom prst="rect">
            <a:avLst/>
          </a:prstGeom>
          <a:noFill/>
        </p:spPr>
        <p:txBody>
          <a:bodyPr wrap="square" rtlCol="0">
            <a:normAutofit lnSpcReduction="10000"/>
          </a:bodyPr>
          <a:p>
            <a:pPr marL="0" lvl="0" indent="0" algn="l">
              <a:lnSpc>
                <a:spcPct val="120000"/>
              </a:lnSpc>
              <a:spcBef>
                <a:spcPts val="0"/>
              </a:spcBef>
              <a:spcAft>
                <a:spcPts val="800"/>
              </a:spcAft>
              <a:buSzPct val="100000"/>
            </a:pPr>
            <a:r>
              <a:rPr lang="zh-CN" altLang="en-US" sz="2100" b="1" spc="130">
                <a:solidFill>
                  <a:schemeClr val="dk1"/>
                </a:solidFill>
                <a:latin typeface="微软雅黑" panose="020B0503020204020204" pitchFamily="34" charset="-122"/>
                <a:ea typeface="微软雅黑" panose="020B0503020204020204" pitchFamily="34" charset="-122"/>
              </a:rPr>
              <a:t>停顿不清晰和线条弯曲</a:t>
            </a:r>
            <a:endParaRPr lang="zh-CN" altLang="en-US" sz="2100" b="1" spc="130">
              <a:solidFill>
                <a:schemeClr val="dk1"/>
              </a:solidFill>
              <a:latin typeface="微软雅黑" panose="020B0503020204020204" pitchFamily="34" charset="-122"/>
              <a:ea typeface="微软雅黑" panose="020B0503020204020204" pitchFamily="34" charset="-122"/>
            </a:endParaRPr>
          </a:p>
        </p:txBody>
      </p:sp>
      <p:sp>
        <p:nvSpPr>
          <p:cNvPr id="20" name="圆角矩形 90"/>
          <p:cNvSpPr/>
          <p:nvPr>
            <p:custDataLst>
              <p:tags r:id="rId22"/>
            </p:custDataLst>
          </p:nvPr>
        </p:nvSpPr>
        <p:spPr>
          <a:xfrm>
            <a:off x="4911090" y="2302825"/>
            <a:ext cx="2033542" cy="1569236"/>
          </a:xfrm>
          <a:prstGeom prst="roundRect">
            <a:avLst>
              <a:gd name="adj" fmla="val 17125"/>
            </a:avLst>
          </a:prstGeom>
          <a:solidFill>
            <a:srgbClr val="FAFAFA"/>
          </a:solidFill>
          <a:ln w="12700" cap="rnd">
            <a:noFill/>
            <a:prstDash val="solid"/>
            <a:round/>
          </a:ln>
          <a:effectLst>
            <a:outerShdw blurRad="279400" dist="165100" dir="4200000" sx="95000" sy="95000" algn="ctr" rotWithShape="0">
              <a:schemeClr val="accent1">
                <a:lumMod val="75000"/>
                <a:alpha val="1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21" name="圆角矩形 91"/>
          <p:cNvSpPr/>
          <p:nvPr>
            <p:custDataLst>
              <p:tags r:id="rId23"/>
            </p:custDataLst>
          </p:nvPr>
        </p:nvSpPr>
        <p:spPr>
          <a:xfrm>
            <a:off x="5187911" y="2532039"/>
            <a:ext cx="384963" cy="385550"/>
          </a:xfrm>
          <a:prstGeom prst="roundRect">
            <a:avLst/>
          </a:prstGeom>
          <a:solidFill>
            <a:schemeClr val="accent5"/>
          </a:solidFill>
          <a:ln>
            <a:noFill/>
          </a:ln>
          <a:effectLst>
            <a:outerShdw blurRad="254000" dist="114300" dir="4020000" sx="79000" sy="79000" algn="t" rotWithShape="0">
              <a:schemeClr val="accent5">
                <a:lumMod val="75000"/>
                <a:alpha val="5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90000"/>
          </a:bodyPr>
          <a:p>
            <a:pPr algn="ctr"/>
            <a:r>
              <a:rPr lang="en-US" altLang="zh-CN" b="1">
                <a:solidFill>
                  <a:schemeClr val="lt1"/>
                </a:solidFill>
                <a:latin typeface="微软雅黑" panose="020B0503020204020204" pitchFamily="34" charset="-122"/>
                <a:ea typeface="微软雅黑" panose="020B0503020204020204" pitchFamily="34" charset="-122"/>
              </a:rPr>
              <a:t>1</a:t>
            </a:r>
            <a:endParaRPr lang="en-US" altLang="zh-CN" b="1">
              <a:solidFill>
                <a:schemeClr val="lt1"/>
              </a:solidFill>
              <a:latin typeface="微软雅黑" panose="020B0503020204020204" pitchFamily="34" charset="-122"/>
              <a:ea typeface="微软雅黑" panose="020B0503020204020204" pitchFamily="34" charset="-122"/>
            </a:endParaRPr>
          </a:p>
        </p:txBody>
      </p:sp>
      <p:sp>
        <p:nvSpPr>
          <p:cNvPr id="22" name="文本框 21"/>
          <p:cNvSpPr txBox="1"/>
          <p:nvPr>
            <p:custDataLst>
              <p:tags r:id="rId24"/>
            </p:custDataLst>
          </p:nvPr>
        </p:nvSpPr>
        <p:spPr>
          <a:xfrm>
            <a:off x="5113268" y="2978419"/>
            <a:ext cx="1740853" cy="840452"/>
          </a:xfrm>
          <a:prstGeom prst="rect">
            <a:avLst/>
          </a:prstGeom>
          <a:noFill/>
        </p:spPr>
        <p:txBody>
          <a:bodyPr wrap="square" rtlCol="0">
            <a:normAutofit lnSpcReduction="10000"/>
          </a:bodyPr>
          <a:p>
            <a:pPr marL="0" lvl="0" indent="0" algn="l">
              <a:lnSpc>
                <a:spcPct val="120000"/>
              </a:lnSpc>
              <a:spcBef>
                <a:spcPts val="0"/>
              </a:spcBef>
              <a:spcAft>
                <a:spcPts val="800"/>
              </a:spcAft>
              <a:buSzPct val="100000"/>
            </a:pPr>
            <a:r>
              <a:rPr lang="zh-CN" altLang="en-US" sz="2100" b="1" spc="130">
                <a:solidFill>
                  <a:schemeClr val="dk1"/>
                </a:solidFill>
                <a:latin typeface="微软雅黑" panose="020B0503020204020204" pitchFamily="34" charset="-122"/>
                <a:ea typeface="微软雅黑" panose="020B0503020204020204" pitchFamily="34" charset="-122"/>
              </a:rPr>
              <a:t>正确的线条特征</a:t>
            </a:r>
            <a:endParaRPr lang="zh-CN" altLang="en-US" sz="2100" b="1" spc="130">
              <a:solidFill>
                <a:schemeClr val="dk1"/>
              </a:solidFill>
              <a:latin typeface="微软雅黑" panose="020B0503020204020204" pitchFamily="34" charset="-122"/>
              <a:ea typeface="微软雅黑" panose="020B0503020204020204" pitchFamily="34" charset="-122"/>
            </a:endParaRPr>
          </a:p>
        </p:txBody>
      </p:sp>
      <p:sp>
        <p:nvSpPr>
          <p:cNvPr id="23" name="圆角矩形 94"/>
          <p:cNvSpPr/>
          <p:nvPr>
            <p:custDataLst>
              <p:tags r:id="rId25"/>
            </p:custDataLst>
          </p:nvPr>
        </p:nvSpPr>
        <p:spPr>
          <a:xfrm>
            <a:off x="4911090" y="4190022"/>
            <a:ext cx="2033542" cy="1569236"/>
          </a:xfrm>
          <a:prstGeom prst="roundRect">
            <a:avLst>
              <a:gd name="adj" fmla="val 17125"/>
            </a:avLst>
          </a:prstGeom>
          <a:solidFill>
            <a:srgbClr val="FAFAFA"/>
          </a:solidFill>
          <a:ln w="12700" cap="rnd">
            <a:noFill/>
            <a:prstDash val="solid"/>
            <a:round/>
          </a:ln>
          <a:effectLst>
            <a:outerShdw blurRad="279400" dist="165100" dir="4200000" sx="95000" sy="95000" algn="ctr" rotWithShape="0">
              <a:schemeClr val="accent1">
                <a:lumMod val="75000"/>
                <a:alpha val="1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24" name="圆角矩形 95"/>
          <p:cNvSpPr/>
          <p:nvPr>
            <p:custDataLst>
              <p:tags r:id="rId26"/>
            </p:custDataLst>
          </p:nvPr>
        </p:nvSpPr>
        <p:spPr>
          <a:xfrm>
            <a:off x="5187911" y="4419236"/>
            <a:ext cx="384963" cy="385550"/>
          </a:xfrm>
          <a:prstGeom prst="roundRect">
            <a:avLst/>
          </a:prstGeom>
          <a:solidFill>
            <a:schemeClr val="accent6"/>
          </a:solidFill>
          <a:ln>
            <a:noFill/>
          </a:ln>
          <a:effectLst>
            <a:outerShdw blurRad="254000" dist="114300" dir="4020000" sx="79000" sy="79000" algn="t" rotWithShape="0">
              <a:schemeClr val="accent6">
                <a:lumMod val="75000"/>
                <a:alpha val="5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90000"/>
          </a:bodyPr>
          <a:p>
            <a:pPr algn="ctr"/>
            <a:r>
              <a:rPr lang="en-US" altLang="zh-CN" b="1">
                <a:solidFill>
                  <a:schemeClr val="lt1"/>
                </a:solidFill>
                <a:latin typeface="微软雅黑" panose="020B0503020204020204" pitchFamily="34" charset="-122"/>
                <a:ea typeface="微软雅黑" panose="020B0503020204020204" pitchFamily="34" charset="-122"/>
              </a:rPr>
              <a:t>4</a:t>
            </a:r>
            <a:endParaRPr lang="en-US" altLang="zh-CN" b="1">
              <a:solidFill>
                <a:schemeClr val="lt1"/>
              </a:solidFill>
              <a:latin typeface="微软雅黑" panose="020B0503020204020204" pitchFamily="34" charset="-122"/>
              <a:ea typeface="微软雅黑" panose="020B0503020204020204" pitchFamily="34" charset="-122"/>
            </a:endParaRPr>
          </a:p>
        </p:txBody>
      </p:sp>
      <p:sp>
        <p:nvSpPr>
          <p:cNvPr id="25" name="文本框 24"/>
          <p:cNvSpPr txBox="1"/>
          <p:nvPr>
            <p:custDataLst>
              <p:tags r:id="rId27"/>
            </p:custDataLst>
          </p:nvPr>
        </p:nvSpPr>
        <p:spPr>
          <a:xfrm>
            <a:off x="5113268" y="4865616"/>
            <a:ext cx="1740853" cy="840452"/>
          </a:xfrm>
          <a:prstGeom prst="rect">
            <a:avLst/>
          </a:prstGeom>
          <a:noFill/>
        </p:spPr>
        <p:txBody>
          <a:bodyPr wrap="square" rtlCol="0">
            <a:normAutofit lnSpcReduction="10000"/>
          </a:bodyPr>
          <a:p>
            <a:pPr marL="0" lvl="0" indent="0" algn="l">
              <a:lnSpc>
                <a:spcPct val="120000"/>
              </a:lnSpc>
              <a:spcBef>
                <a:spcPts val="0"/>
              </a:spcBef>
              <a:spcAft>
                <a:spcPts val="800"/>
              </a:spcAft>
              <a:buSzPct val="100000"/>
            </a:pPr>
            <a:r>
              <a:rPr lang="zh-CN" altLang="en-US" sz="2100" b="1" spc="130">
                <a:solidFill>
                  <a:schemeClr val="dk1"/>
                </a:solidFill>
                <a:latin typeface="微软雅黑" panose="020B0503020204020204" pitchFamily="34" charset="-122"/>
                <a:ea typeface="微软雅黑" panose="020B0503020204020204" pitchFamily="34" charset="-122"/>
              </a:rPr>
              <a:t>错误的线条特征</a:t>
            </a:r>
            <a:endParaRPr lang="zh-CN" altLang="en-US" sz="2100" b="1" spc="130">
              <a:solidFill>
                <a:schemeClr val="dk1"/>
              </a:solidFill>
              <a:latin typeface="微软雅黑" panose="020B0503020204020204" pitchFamily="34" charset="-122"/>
              <a:ea typeface="微软雅黑" panose="020B0503020204020204" pitchFamily="34" charset="-122"/>
            </a:endParaRPr>
          </a:p>
        </p:txBody>
      </p:sp>
      <p:sp>
        <p:nvSpPr>
          <p:cNvPr id="5" name="标题 1"/>
          <p:cNvSpPr>
            <a:spLocks noGrp="1"/>
          </p:cNvSpPr>
          <p:nvPr>
            <p:custDataLst>
              <p:tags r:id="rId28"/>
            </p:custDataLst>
          </p:nvPr>
        </p:nvSpPr>
        <p:spPr>
          <a:xfrm>
            <a:off x="656700" y="273640"/>
            <a:ext cx="10800000" cy="720000"/>
          </a:xfrm>
          <a:prstGeom prst="rect">
            <a:avLst/>
          </a:prstGeom>
        </p:spPr>
        <p:txBody>
          <a:bodyPr vert="horz" wrap="square" lIns="0" tIns="0" rIns="0" bIns="0" rtlCol="0" anchor="b">
            <a:normAutofit/>
          </a:bodyPr>
          <a:lstStyle>
            <a:lvl1pPr algn="l" defTabSz="914400" rtl="0" eaLnBrk="1" latinLnBrk="0" hangingPunct="1">
              <a:lnSpc>
                <a:spcPct val="100000"/>
              </a:lnSpc>
              <a:spcBef>
                <a:spcPct val="0"/>
              </a:spcBef>
              <a:buNone/>
              <a:defRPr sz="3600" b="1" kern="1200">
                <a:solidFill>
                  <a:schemeClr val="tx1"/>
                </a:solidFill>
                <a:latin typeface="+mj-ea"/>
                <a:ea typeface="+mj-ea"/>
                <a:cs typeface="+mj-ea"/>
              </a:defRPr>
            </a:lvl1pPr>
          </a:lstStyle>
          <a:p>
            <a:r>
              <a:rPr lang="zh-CN" altLang="en-US">
                <a:solidFill>
                  <a:schemeClr val="accent1">
                    <a:lumMod val="7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五、正确的线与错误的线</a:t>
            </a:r>
            <a:endParaRPr lang="zh-CN" altLang="en-US">
              <a:solidFill>
                <a:schemeClr val="accent1">
                  <a:lumMod val="7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ustDataLst>
      <p:tags r:id="rId29"/>
    </p:custData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标题 1"/>
          <p:cNvSpPr>
            <a:spLocks noGrp="1"/>
          </p:cNvSpPr>
          <p:nvPr>
            <p:custDataLst>
              <p:tags r:id="rId1"/>
            </p:custDataLst>
          </p:nvPr>
        </p:nvSpPr>
        <p:spPr>
          <a:xfrm>
            <a:off x="656700" y="273640"/>
            <a:ext cx="10800000" cy="720000"/>
          </a:xfrm>
          <a:prstGeom prst="rect">
            <a:avLst/>
          </a:prstGeom>
        </p:spPr>
        <p:txBody>
          <a:bodyPr vert="horz" wrap="square" lIns="0" tIns="0" rIns="0" bIns="0" rtlCol="0" anchor="b">
            <a:normAutofit/>
          </a:bodyPr>
          <a:lstStyle>
            <a:lvl1pPr algn="l" defTabSz="914400" rtl="0" eaLnBrk="1" latinLnBrk="0" hangingPunct="1">
              <a:lnSpc>
                <a:spcPct val="100000"/>
              </a:lnSpc>
              <a:spcBef>
                <a:spcPct val="0"/>
              </a:spcBef>
              <a:buNone/>
              <a:defRPr sz="3600" b="1" kern="1200">
                <a:solidFill>
                  <a:schemeClr val="tx1"/>
                </a:solidFill>
                <a:latin typeface="+mj-ea"/>
                <a:ea typeface="+mj-ea"/>
                <a:cs typeface="+mj-ea"/>
              </a:defRPr>
            </a:lvl1pPr>
          </a:lstStyle>
          <a:p>
            <a:r>
              <a:rPr lang="zh-CN" altLang="en-US">
                <a:solidFill>
                  <a:schemeClr val="accent1">
                    <a:lumMod val="7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六、不同线条的特性</a:t>
            </a:r>
            <a:endParaRPr lang="zh-CN" altLang="en-US">
              <a:solidFill>
                <a:schemeClr val="accent1">
                  <a:lumMod val="7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8" name="内容占位符 2"/>
          <p:cNvSpPr>
            <a:spLocks noGrp="1"/>
          </p:cNvSpPr>
          <p:nvPr>
            <p:custDataLst>
              <p:tags r:id="rId2"/>
            </p:custDataLst>
          </p:nvPr>
        </p:nvSpPr>
        <p:spPr>
          <a:xfrm>
            <a:off x="679450" y="1151890"/>
            <a:ext cx="10800715" cy="469900"/>
          </a:xfrm>
          <a:prstGeom prst="rect">
            <a:avLst/>
          </a:prstGeom>
        </p:spPr>
        <p:txBody>
          <a:bodyPr vert="horz" wrap="square" lIns="0" tIns="0" rIns="0" bIns="0" rtlCol="0">
            <a:normAutofit/>
          </a:bodyPr>
          <a:lst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mn-ea"/>
                <a:ea typeface="+mn-ea"/>
                <a:cs typeface="+mn-ea"/>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ea"/>
                <a:ea typeface="+mn-ea"/>
                <a:cs typeface="+mn-ea"/>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ea"/>
                <a:ea typeface="+mn-ea"/>
                <a:cs typeface="+mn-ea"/>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ea"/>
                <a:ea typeface="+mn-ea"/>
                <a:cs typeface="+mn-ea"/>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ea"/>
                <a:ea typeface="+mn-ea"/>
                <a:cs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l" fontAlgn="auto">
              <a:lnSpc>
                <a:spcPct val="120000"/>
              </a:lnSpc>
              <a:spcBef>
                <a:spcPts val="0"/>
              </a:spcBef>
              <a:spcAft>
                <a:spcPts val="800"/>
              </a:spcAft>
              <a:buSzPct val="100000"/>
              <a:buFont typeface="微软雅黑" panose="020B0503020204020204" pitchFamily="34" charset="-122"/>
              <a:buChar char="•"/>
            </a:pPr>
            <a:r>
              <a:rPr lang="en-US" altLang="zh-CN"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、直线的运用</a:t>
            </a:r>
            <a:endParaRPr lang="zh-CN" altLang="en-US"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pic>
        <p:nvPicPr>
          <p:cNvPr id="2" name="图片 1"/>
          <p:cNvPicPr>
            <a:picLocks noChangeAspect="1"/>
          </p:cNvPicPr>
          <p:nvPr>
            <p:custDataLst>
              <p:tags r:id="rId3"/>
            </p:custDataLst>
          </p:nvPr>
        </p:nvPicPr>
        <p:blipFill>
          <a:blip r:embed="rId4"/>
          <a:stretch>
            <a:fillRect/>
          </a:stretch>
        </p:blipFill>
        <p:spPr>
          <a:xfrm>
            <a:off x="887730" y="3299460"/>
            <a:ext cx="4503420" cy="3124200"/>
          </a:xfrm>
          <a:prstGeom prst="rect">
            <a:avLst/>
          </a:prstGeom>
        </p:spPr>
      </p:pic>
      <p:pic>
        <p:nvPicPr>
          <p:cNvPr id="3" name="图片 2"/>
          <p:cNvPicPr>
            <a:picLocks noChangeAspect="1"/>
          </p:cNvPicPr>
          <p:nvPr>
            <p:custDataLst>
              <p:tags r:id="rId5"/>
            </p:custDataLst>
          </p:nvPr>
        </p:nvPicPr>
        <p:blipFill>
          <a:blip r:embed="rId6"/>
          <a:stretch>
            <a:fillRect/>
          </a:stretch>
        </p:blipFill>
        <p:spPr>
          <a:xfrm>
            <a:off x="5509260" y="1779905"/>
            <a:ext cx="6141720" cy="4861560"/>
          </a:xfrm>
          <a:prstGeom prst="rect">
            <a:avLst/>
          </a:prstGeom>
        </p:spPr>
      </p:pic>
      <p:sp>
        <p:nvSpPr>
          <p:cNvPr id="4" name="文本框 3"/>
          <p:cNvSpPr txBox="1"/>
          <p:nvPr/>
        </p:nvSpPr>
        <p:spPr>
          <a:xfrm>
            <a:off x="679450" y="1779905"/>
            <a:ext cx="6096000" cy="1014730"/>
          </a:xfrm>
          <a:prstGeom prst="rect">
            <a:avLst/>
          </a:prstGeom>
          <a:noFill/>
        </p:spPr>
        <p:txBody>
          <a:bodyPr wrap="square" rtlCol="0" anchor="t">
            <a:spAutoFit/>
          </a:bodyPr>
          <a:p>
            <a:pPr marL="285750" indent="-285750">
              <a:buFont typeface="Arial" panose="020B0604020202020204" pitchFamily="34" charset="0"/>
              <a:buChar char="•"/>
            </a:pPr>
            <a:r>
              <a:rPr lang="zh-CN" altLang="en-US" sz="2000"/>
              <a:t>长线和短线的区分</a:t>
            </a:r>
            <a:endParaRPr lang="zh-CN" altLang="en-US" sz="2000"/>
          </a:p>
          <a:p>
            <a:pPr marL="285750" indent="-285750">
              <a:buFont typeface="Arial" panose="020B0604020202020204" pitchFamily="34" charset="0"/>
              <a:buChar char="•"/>
            </a:pPr>
            <a:r>
              <a:rPr lang="zh-CN" altLang="en-US" sz="2000"/>
              <a:t>不宜全部采用长线或短线</a:t>
            </a:r>
            <a:endParaRPr lang="zh-CN" altLang="en-US" sz="2000"/>
          </a:p>
          <a:p>
            <a:pPr marL="285750" indent="-285750">
              <a:buFont typeface="Arial" panose="020B0604020202020204" pitchFamily="34" charset="0"/>
              <a:buChar char="•"/>
            </a:pPr>
            <a:r>
              <a:rPr lang="zh-CN" altLang="en-US" sz="2000"/>
              <a:t>不同线条的组合</a:t>
            </a:r>
            <a:endParaRPr lang="zh-CN" altLang="en-US" sz="200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标题 1"/>
          <p:cNvSpPr>
            <a:spLocks noGrp="1"/>
          </p:cNvSpPr>
          <p:nvPr>
            <p:custDataLst>
              <p:tags r:id="rId1"/>
            </p:custDataLst>
          </p:nvPr>
        </p:nvSpPr>
        <p:spPr>
          <a:xfrm>
            <a:off x="656700" y="273640"/>
            <a:ext cx="10800000" cy="720000"/>
          </a:xfrm>
          <a:prstGeom prst="rect">
            <a:avLst/>
          </a:prstGeom>
        </p:spPr>
        <p:txBody>
          <a:bodyPr vert="horz" wrap="square" lIns="0" tIns="0" rIns="0" bIns="0" rtlCol="0" anchor="b">
            <a:normAutofit/>
          </a:bodyPr>
          <a:lstStyle>
            <a:lvl1pPr algn="l" defTabSz="914400" rtl="0" eaLnBrk="1" latinLnBrk="0" hangingPunct="1">
              <a:lnSpc>
                <a:spcPct val="100000"/>
              </a:lnSpc>
              <a:spcBef>
                <a:spcPct val="0"/>
              </a:spcBef>
              <a:buNone/>
              <a:defRPr sz="3600" b="1" kern="1200">
                <a:solidFill>
                  <a:schemeClr val="tx1"/>
                </a:solidFill>
                <a:latin typeface="+mj-ea"/>
                <a:ea typeface="+mj-ea"/>
                <a:cs typeface="+mj-ea"/>
              </a:defRPr>
            </a:lvl1pPr>
          </a:lstStyle>
          <a:p>
            <a:r>
              <a:rPr lang="zh-CN" altLang="en-US">
                <a:solidFill>
                  <a:schemeClr val="accent1">
                    <a:lumMod val="7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六、不同线条的特性</a:t>
            </a:r>
            <a:endParaRPr lang="zh-CN" altLang="en-US">
              <a:solidFill>
                <a:schemeClr val="accent1">
                  <a:lumMod val="7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8" name="内容占位符 2"/>
          <p:cNvSpPr>
            <a:spLocks noGrp="1"/>
          </p:cNvSpPr>
          <p:nvPr>
            <p:custDataLst>
              <p:tags r:id="rId2"/>
            </p:custDataLst>
          </p:nvPr>
        </p:nvSpPr>
        <p:spPr>
          <a:xfrm>
            <a:off x="679450" y="1151890"/>
            <a:ext cx="10800715" cy="469900"/>
          </a:xfrm>
          <a:prstGeom prst="rect">
            <a:avLst/>
          </a:prstGeom>
        </p:spPr>
        <p:txBody>
          <a:bodyPr vert="horz" wrap="square" lIns="0" tIns="0" rIns="0" bIns="0" rtlCol="0">
            <a:normAutofit/>
          </a:bodyPr>
          <a:lst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mn-ea"/>
                <a:ea typeface="+mn-ea"/>
                <a:cs typeface="+mn-ea"/>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ea"/>
                <a:ea typeface="+mn-ea"/>
                <a:cs typeface="+mn-ea"/>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ea"/>
                <a:ea typeface="+mn-ea"/>
                <a:cs typeface="+mn-ea"/>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ea"/>
                <a:ea typeface="+mn-ea"/>
                <a:cs typeface="+mn-ea"/>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ea"/>
                <a:ea typeface="+mn-ea"/>
                <a:cs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l" fontAlgn="auto">
              <a:lnSpc>
                <a:spcPct val="120000"/>
              </a:lnSpc>
              <a:spcBef>
                <a:spcPts val="0"/>
              </a:spcBef>
              <a:spcAft>
                <a:spcPts val="800"/>
              </a:spcAft>
              <a:buSzPct val="100000"/>
              <a:buFont typeface="微软雅黑" panose="020B0503020204020204" pitchFamily="34" charset="-122"/>
              <a:buChar char="•"/>
            </a:pPr>
            <a:r>
              <a:rPr lang="en-US" altLang="zh-CN"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2</a:t>
            </a:r>
            <a:r>
              <a:rPr lang="zh-CN" altLang="en-US"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、曲线的运用</a:t>
            </a:r>
            <a:endParaRPr lang="zh-CN" altLang="en-US"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pic>
        <p:nvPicPr>
          <p:cNvPr id="2" name="图片 1"/>
          <p:cNvPicPr>
            <a:picLocks noChangeAspect="1"/>
          </p:cNvPicPr>
          <p:nvPr>
            <p:custDataLst>
              <p:tags r:id="rId3"/>
            </p:custDataLst>
          </p:nvPr>
        </p:nvPicPr>
        <p:blipFill>
          <a:blip r:embed="rId4"/>
          <a:stretch>
            <a:fillRect/>
          </a:stretch>
        </p:blipFill>
        <p:spPr>
          <a:xfrm>
            <a:off x="2073910" y="3308985"/>
            <a:ext cx="3636010" cy="3102610"/>
          </a:xfrm>
          <a:prstGeom prst="rect">
            <a:avLst/>
          </a:prstGeom>
        </p:spPr>
      </p:pic>
      <p:pic>
        <p:nvPicPr>
          <p:cNvPr id="3" name="图片 2"/>
          <p:cNvPicPr>
            <a:picLocks noChangeAspect="1"/>
          </p:cNvPicPr>
          <p:nvPr>
            <p:custDataLst>
              <p:tags r:id="rId5"/>
            </p:custDataLst>
          </p:nvPr>
        </p:nvPicPr>
        <p:blipFill>
          <a:blip r:embed="rId6"/>
          <a:stretch>
            <a:fillRect/>
          </a:stretch>
        </p:blipFill>
        <p:spPr>
          <a:xfrm>
            <a:off x="6824980" y="1166495"/>
            <a:ext cx="4344670" cy="5245100"/>
          </a:xfrm>
          <a:prstGeom prst="rect">
            <a:avLst/>
          </a:prstGeom>
        </p:spPr>
      </p:pic>
      <p:sp>
        <p:nvSpPr>
          <p:cNvPr id="4" name="文本框 3"/>
          <p:cNvSpPr txBox="1"/>
          <p:nvPr/>
        </p:nvSpPr>
        <p:spPr>
          <a:xfrm>
            <a:off x="679450" y="1860550"/>
            <a:ext cx="6096000" cy="922020"/>
          </a:xfrm>
          <a:prstGeom prst="rect">
            <a:avLst/>
          </a:prstGeom>
          <a:noFill/>
        </p:spPr>
        <p:txBody>
          <a:bodyPr wrap="square" rtlCol="0" anchor="t">
            <a:spAutoFit/>
          </a:bodyPr>
          <a:p>
            <a:pPr marL="285750" indent="-285750">
              <a:buFont typeface="Arial" panose="020B0604020202020204" pitchFamily="34" charset="0"/>
              <a:buChar char="•"/>
            </a:pPr>
            <a:r>
              <a:rPr lang="zh-CN" altLang="en-US"/>
              <a:t>曲线赋予画面生动活泼感</a:t>
            </a:r>
            <a:endParaRPr lang="zh-CN" altLang="en-US"/>
          </a:p>
          <a:p>
            <a:pPr marL="285750" indent="-285750">
              <a:buFont typeface="Arial" panose="020B0604020202020204" pitchFamily="34" charset="0"/>
              <a:buChar char="•"/>
            </a:pPr>
            <a:r>
              <a:rPr lang="zh-CN" altLang="en-US"/>
              <a:t>曲线用于造型圆弧的建筑或物体</a:t>
            </a:r>
            <a:endParaRPr lang="zh-CN" altLang="en-US"/>
          </a:p>
          <a:p>
            <a:pPr marL="285750" indent="-285750">
              <a:buFont typeface="Arial" panose="020B0604020202020204" pitchFamily="34" charset="0"/>
              <a:buChar char="•"/>
            </a:pPr>
            <a:r>
              <a:rPr lang="zh-CN" altLang="en-US"/>
              <a:t>直线中带有圆弧感的情况</a:t>
            </a:r>
            <a:endParaRPr lang="zh-CN" altLang="en-US"/>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标题 1"/>
          <p:cNvSpPr>
            <a:spLocks noGrp="1"/>
          </p:cNvSpPr>
          <p:nvPr>
            <p:custDataLst>
              <p:tags r:id="rId1"/>
            </p:custDataLst>
          </p:nvPr>
        </p:nvSpPr>
        <p:spPr>
          <a:xfrm>
            <a:off x="656700" y="273640"/>
            <a:ext cx="10800000" cy="720000"/>
          </a:xfrm>
          <a:prstGeom prst="rect">
            <a:avLst/>
          </a:prstGeom>
        </p:spPr>
        <p:txBody>
          <a:bodyPr vert="horz" wrap="square" lIns="0" tIns="0" rIns="0" bIns="0" rtlCol="0" anchor="b">
            <a:normAutofit/>
          </a:bodyPr>
          <a:lstStyle>
            <a:lvl1pPr algn="l" defTabSz="914400" rtl="0" eaLnBrk="1" latinLnBrk="0" hangingPunct="1">
              <a:lnSpc>
                <a:spcPct val="100000"/>
              </a:lnSpc>
              <a:spcBef>
                <a:spcPct val="0"/>
              </a:spcBef>
              <a:buNone/>
              <a:defRPr sz="3600" b="1" kern="1200">
                <a:solidFill>
                  <a:schemeClr val="tx1"/>
                </a:solidFill>
                <a:latin typeface="+mj-ea"/>
                <a:ea typeface="+mj-ea"/>
                <a:cs typeface="+mj-ea"/>
              </a:defRPr>
            </a:lvl1pPr>
          </a:lstStyle>
          <a:p>
            <a:r>
              <a:rPr lang="zh-CN" altLang="en-US">
                <a:solidFill>
                  <a:schemeClr val="accent1">
                    <a:lumMod val="7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六、不同线条的特性</a:t>
            </a:r>
            <a:endParaRPr lang="zh-CN" altLang="en-US">
              <a:solidFill>
                <a:schemeClr val="accent1">
                  <a:lumMod val="7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8" name="内容占位符 2"/>
          <p:cNvSpPr>
            <a:spLocks noGrp="1"/>
          </p:cNvSpPr>
          <p:nvPr>
            <p:custDataLst>
              <p:tags r:id="rId2"/>
            </p:custDataLst>
          </p:nvPr>
        </p:nvSpPr>
        <p:spPr>
          <a:xfrm>
            <a:off x="679450" y="1151890"/>
            <a:ext cx="10800715" cy="469900"/>
          </a:xfrm>
          <a:prstGeom prst="rect">
            <a:avLst/>
          </a:prstGeom>
        </p:spPr>
        <p:txBody>
          <a:bodyPr vert="horz" wrap="square" lIns="0" tIns="0" rIns="0" bIns="0" rtlCol="0">
            <a:normAutofit/>
          </a:bodyPr>
          <a:lst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mn-ea"/>
                <a:ea typeface="+mn-ea"/>
                <a:cs typeface="+mn-ea"/>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ea"/>
                <a:ea typeface="+mn-ea"/>
                <a:cs typeface="+mn-ea"/>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ea"/>
                <a:ea typeface="+mn-ea"/>
                <a:cs typeface="+mn-ea"/>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ea"/>
                <a:ea typeface="+mn-ea"/>
                <a:cs typeface="+mn-ea"/>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ea"/>
                <a:ea typeface="+mn-ea"/>
                <a:cs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l" fontAlgn="auto">
              <a:lnSpc>
                <a:spcPct val="120000"/>
              </a:lnSpc>
              <a:spcBef>
                <a:spcPts val="0"/>
              </a:spcBef>
              <a:spcAft>
                <a:spcPts val="800"/>
              </a:spcAft>
              <a:buSzPct val="100000"/>
              <a:buFont typeface="微软雅黑" panose="020B0503020204020204" pitchFamily="34" charset="-122"/>
              <a:buChar char="•"/>
            </a:pPr>
            <a:r>
              <a:rPr lang="en-US" altLang="zh-CN"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3</a:t>
            </a:r>
            <a:r>
              <a:rPr lang="zh-CN" altLang="en-US"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、自由线的运用</a:t>
            </a:r>
            <a:endParaRPr lang="zh-CN" altLang="en-US"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2" name="文本框 1"/>
          <p:cNvSpPr txBox="1"/>
          <p:nvPr/>
        </p:nvSpPr>
        <p:spPr>
          <a:xfrm>
            <a:off x="656590" y="2531745"/>
            <a:ext cx="6096000" cy="2245360"/>
          </a:xfrm>
          <a:prstGeom prst="rect">
            <a:avLst/>
          </a:prstGeom>
          <a:noFill/>
        </p:spPr>
        <p:txBody>
          <a:bodyPr wrap="square" rtlCol="0" anchor="t">
            <a:spAutoFit/>
          </a:bodyPr>
          <a:p>
            <a:pPr indent="0">
              <a:buFont typeface="Arial" panose="020B0604020202020204" pitchFamily="34" charset="0"/>
              <a:buNone/>
            </a:pPr>
            <a:r>
              <a:rPr lang="zh-CN" altLang="en-US" sz="2000"/>
              <a:t>自由线的概述</a:t>
            </a:r>
            <a:endParaRPr lang="zh-CN" altLang="en-US" sz="2000"/>
          </a:p>
          <a:p>
            <a:pPr marL="285750" indent="-285750">
              <a:buFont typeface="Arial" panose="020B0604020202020204" pitchFamily="34" charset="0"/>
              <a:buChar char="•"/>
            </a:pPr>
            <a:r>
              <a:rPr lang="zh-CN" altLang="en-US" sz="2000"/>
              <a:t>自由线是什么？</a:t>
            </a:r>
            <a:endParaRPr lang="zh-CN" altLang="en-US" sz="2000"/>
          </a:p>
          <a:p>
            <a:pPr marL="285750" indent="-285750">
              <a:buFont typeface="Arial" panose="020B0604020202020204" pitchFamily="34" charset="0"/>
              <a:buChar char="•"/>
            </a:pPr>
            <a:r>
              <a:rPr lang="zh-CN" altLang="en-US" sz="2000"/>
              <a:t>自由线的特点</a:t>
            </a:r>
            <a:endParaRPr lang="zh-CN" altLang="en-US" sz="2000"/>
          </a:p>
          <a:p>
            <a:pPr marL="285750" indent="-285750">
              <a:buFont typeface="Arial" panose="020B0604020202020204" pitchFamily="34" charset="0"/>
              <a:buChar char="•"/>
            </a:pPr>
            <a:endParaRPr lang="zh-CN" altLang="en-US" sz="2000"/>
          </a:p>
          <a:p>
            <a:pPr indent="0">
              <a:buFont typeface="Arial" panose="020B0604020202020204" pitchFamily="34" charset="0"/>
              <a:buNone/>
            </a:pPr>
            <a:r>
              <a:rPr lang="zh-CN" altLang="en-US" sz="2000"/>
              <a:t>自由线的应用领域</a:t>
            </a:r>
            <a:endParaRPr lang="zh-CN" altLang="en-US" sz="2000"/>
          </a:p>
          <a:p>
            <a:pPr marL="285750" indent="-285750">
              <a:buFont typeface="Arial" panose="020B0604020202020204" pitchFamily="34" charset="0"/>
              <a:buChar char="•"/>
            </a:pPr>
            <a:r>
              <a:rPr lang="zh-CN" altLang="en-US" sz="2000"/>
              <a:t>画面中需要概况处理的地方</a:t>
            </a:r>
            <a:endParaRPr lang="zh-CN" altLang="en-US" sz="2000"/>
          </a:p>
          <a:p>
            <a:pPr marL="285750" indent="-285750">
              <a:buFont typeface="Arial" panose="020B0604020202020204" pitchFamily="34" charset="0"/>
              <a:buChar char="•"/>
            </a:pPr>
            <a:r>
              <a:rPr lang="zh-CN" altLang="en-US" sz="2000"/>
              <a:t>素材收集时的应用</a:t>
            </a:r>
            <a:endParaRPr lang="zh-CN" altLang="en-US" sz="2000"/>
          </a:p>
        </p:txBody>
      </p:sp>
      <p:pic>
        <p:nvPicPr>
          <p:cNvPr id="3" name="图片 2"/>
          <p:cNvPicPr>
            <a:picLocks noChangeAspect="1"/>
          </p:cNvPicPr>
          <p:nvPr>
            <p:custDataLst>
              <p:tags r:id="rId3"/>
            </p:custDataLst>
          </p:nvPr>
        </p:nvPicPr>
        <p:blipFill>
          <a:blip r:embed="rId4"/>
          <a:stretch>
            <a:fillRect/>
          </a:stretch>
        </p:blipFill>
        <p:spPr>
          <a:xfrm>
            <a:off x="4282440" y="1756410"/>
            <a:ext cx="4625340" cy="3345180"/>
          </a:xfrm>
          <a:prstGeom prst="rect">
            <a:avLst/>
          </a:prstGeom>
        </p:spPr>
      </p:pic>
      <p:pic>
        <p:nvPicPr>
          <p:cNvPr id="4" name="图片 3"/>
          <p:cNvPicPr>
            <a:picLocks noChangeAspect="1"/>
          </p:cNvPicPr>
          <p:nvPr>
            <p:custDataLst>
              <p:tags r:id="rId5"/>
            </p:custDataLst>
          </p:nvPr>
        </p:nvPicPr>
        <p:blipFill>
          <a:blip r:embed="rId6"/>
          <a:stretch>
            <a:fillRect/>
          </a:stretch>
        </p:blipFill>
        <p:spPr>
          <a:xfrm>
            <a:off x="8442960" y="1621790"/>
            <a:ext cx="2796540" cy="3634740"/>
          </a:xfrm>
          <a:prstGeom prst="rect">
            <a:avLst/>
          </a:prstGeom>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lt2"/>
        </a:solidFill>
        <a:effectLst/>
      </p:bgPr>
    </p:bg>
    <p:spTree>
      <p:nvGrpSpPr>
        <p:cNvPr id="1" name=""/>
        <p:cNvGrpSpPr/>
        <p:nvPr/>
      </p:nvGrpSpPr>
      <p:grpSpPr/>
      <p:pic>
        <p:nvPicPr>
          <p:cNvPr id="19" name="图片 18" descr="JY04_背景"/>
          <p:cNvPicPr>
            <a:picLocks noChangeAspect="1"/>
          </p:cNvPicPr>
          <p:nvPr>
            <p:custDataLst>
              <p:tags r:id="rId1"/>
            </p:custDataLst>
          </p:nvPr>
        </p:nvPicPr>
        <p:blipFill>
          <a:blip r:embed="rId2"/>
          <a:stretch>
            <a:fillRect/>
          </a:stretch>
        </p:blipFill>
        <p:spPr>
          <a:xfrm>
            <a:off x="0" y="-318"/>
            <a:ext cx="12192000" cy="6858635"/>
          </a:xfrm>
          <a:prstGeom prst="rect">
            <a:avLst/>
          </a:prstGeom>
        </p:spPr>
      </p:pic>
      <p:pic>
        <p:nvPicPr>
          <p:cNvPr id="18" name="图片 17" descr="JY04_正文页装饰1"/>
          <p:cNvPicPr>
            <a:picLocks noChangeAspect="1"/>
          </p:cNvPicPr>
          <p:nvPr>
            <p:custDataLst>
              <p:tags r:id="rId3"/>
            </p:custDataLst>
          </p:nvPr>
        </p:nvPicPr>
        <p:blipFill>
          <a:blip r:embed="rId4"/>
          <a:stretch>
            <a:fillRect/>
          </a:stretch>
        </p:blipFill>
        <p:spPr>
          <a:xfrm>
            <a:off x="0" y="-5080"/>
            <a:ext cx="511768" cy="6874497"/>
          </a:xfrm>
          <a:prstGeom prst="rect">
            <a:avLst/>
          </a:prstGeom>
        </p:spPr>
      </p:pic>
      <p:pic>
        <p:nvPicPr>
          <p:cNvPr id="17" name="图片 16" descr="JY04_正文页装饰2"/>
          <p:cNvPicPr>
            <a:picLocks noChangeAspect="1"/>
          </p:cNvPicPr>
          <p:nvPr>
            <p:custDataLst>
              <p:tags r:id="rId5"/>
            </p:custDataLst>
          </p:nvPr>
        </p:nvPicPr>
        <p:blipFill>
          <a:blip r:embed="rId6"/>
          <a:stretch>
            <a:fillRect/>
          </a:stretch>
        </p:blipFill>
        <p:spPr>
          <a:xfrm>
            <a:off x="11106733" y="-5080"/>
            <a:ext cx="1085254" cy="1210932"/>
          </a:xfrm>
          <a:prstGeom prst="rect">
            <a:avLst/>
          </a:prstGeom>
        </p:spPr>
      </p:pic>
      <p:sp>
        <p:nvSpPr>
          <p:cNvPr id="2" name="直角三角形 1"/>
          <p:cNvSpPr/>
          <p:nvPr>
            <p:custDataLst>
              <p:tags r:id="rId7"/>
            </p:custDataLst>
          </p:nvPr>
        </p:nvSpPr>
        <p:spPr>
          <a:xfrm>
            <a:off x="0" y="6078220"/>
            <a:ext cx="1231265" cy="779780"/>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sz="1600" b="1">
              <a:solidFill>
                <a:schemeClr val="lt1"/>
              </a:solidFill>
              <a:latin typeface="微软雅黑" panose="020B0503020204020204" pitchFamily="34" charset="-122"/>
              <a:ea typeface="微软雅黑" panose="020B0503020204020204" pitchFamily="34" charset="-122"/>
            </a:endParaRPr>
          </a:p>
        </p:txBody>
      </p:sp>
      <p:grpSp>
        <p:nvGrpSpPr>
          <p:cNvPr id="3" name="组合 2"/>
          <p:cNvGrpSpPr/>
          <p:nvPr>
            <p:custDataLst>
              <p:tags r:id="rId8"/>
            </p:custDataLst>
          </p:nvPr>
        </p:nvGrpSpPr>
        <p:grpSpPr>
          <a:xfrm>
            <a:off x="6633030" y="-2"/>
            <a:ext cx="5558972" cy="6858002"/>
            <a:chOff x="7170284" y="-2"/>
            <a:chExt cx="5021717" cy="5522259"/>
          </a:xfrm>
        </p:grpSpPr>
        <p:sp>
          <p:nvSpPr>
            <p:cNvPr id="9" name="平行四边形 8"/>
            <p:cNvSpPr/>
            <p:nvPr>
              <p:custDataLst>
                <p:tags r:id="rId9"/>
              </p:custDataLst>
            </p:nvPr>
          </p:nvSpPr>
          <p:spPr>
            <a:xfrm>
              <a:off x="7170284" y="-2"/>
              <a:ext cx="3161166" cy="5522259"/>
            </a:xfrm>
            <a:prstGeom prst="parallelogram">
              <a:avLst>
                <a:gd name="adj" fmla="val 87382"/>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b="1">
                <a:solidFill>
                  <a:schemeClr val="lt1"/>
                </a:solidFill>
                <a:latin typeface="微软雅黑" panose="020B0503020204020204" pitchFamily="34" charset="-122"/>
                <a:ea typeface="微软雅黑" panose="020B0503020204020204" pitchFamily="34" charset="-122"/>
              </a:endParaRPr>
            </a:p>
          </p:txBody>
        </p:sp>
        <p:sp>
          <p:nvSpPr>
            <p:cNvPr id="10" name="任意多边形: 形状 9"/>
            <p:cNvSpPr/>
            <p:nvPr>
              <p:custDataLst>
                <p:tags r:id="rId10"/>
              </p:custDataLst>
            </p:nvPr>
          </p:nvSpPr>
          <p:spPr>
            <a:xfrm>
              <a:off x="7894008" y="-2"/>
              <a:ext cx="4297993" cy="5522259"/>
            </a:xfrm>
            <a:custGeom>
              <a:avLst/>
              <a:gdLst>
                <a:gd name="connsiteX0" fmla="*/ 2752066 w 4297993"/>
                <a:gd name="connsiteY0" fmla="*/ 0 h 5321294"/>
                <a:gd name="connsiteX1" fmla="*/ 4297993 w 4297993"/>
                <a:gd name="connsiteY1" fmla="*/ 0 h 5321294"/>
                <a:gd name="connsiteX2" fmla="*/ 4297993 w 4297993"/>
                <a:gd name="connsiteY2" fmla="*/ 3914189 h 5321294"/>
                <a:gd name="connsiteX3" fmla="*/ 3570267 w 4297993"/>
                <a:gd name="connsiteY3" fmla="*/ 5321294 h 5321294"/>
                <a:gd name="connsiteX4" fmla="*/ 0 w 4297993"/>
                <a:gd name="connsiteY4" fmla="*/ 5321294 h 53212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97993" h="5321294">
                  <a:moveTo>
                    <a:pt x="2752066" y="0"/>
                  </a:moveTo>
                  <a:lnTo>
                    <a:pt x="4297993" y="0"/>
                  </a:lnTo>
                  <a:lnTo>
                    <a:pt x="4297993" y="3914189"/>
                  </a:lnTo>
                  <a:lnTo>
                    <a:pt x="3570267" y="5321294"/>
                  </a:lnTo>
                  <a:lnTo>
                    <a:pt x="0" y="5321294"/>
                  </a:lnTo>
                  <a:close/>
                </a:path>
              </a:pathLst>
            </a:cu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sz="1600" b="1">
                <a:solidFill>
                  <a:schemeClr val="lt1"/>
                </a:solidFill>
                <a:latin typeface="微软雅黑" panose="020B0503020204020204" pitchFamily="34" charset="-122"/>
                <a:ea typeface="微软雅黑" panose="020B0503020204020204" pitchFamily="34" charset="-122"/>
              </a:endParaRPr>
            </a:p>
          </p:txBody>
        </p:sp>
      </p:grpSp>
      <p:sp>
        <p:nvSpPr>
          <p:cNvPr id="12" name="矩形 11"/>
          <p:cNvSpPr/>
          <p:nvPr>
            <p:custDataLst>
              <p:tags r:id="rId11"/>
            </p:custDataLst>
          </p:nvPr>
        </p:nvSpPr>
        <p:spPr>
          <a:xfrm>
            <a:off x="0" y="0"/>
            <a:ext cx="12192000" cy="304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sz="1600" b="1" dirty="0">
              <a:solidFill>
                <a:schemeClr val="lt1"/>
              </a:solidFill>
              <a:latin typeface="微软雅黑" panose="020B0503020204020204" pitchFamily="34" charset="-122"/>
              <a:ea typeface="微软雅黑" panose="020B0503020204020204" pitchFamily="34" charset="-122"/>
            </a:endParaRPr>
          </a:p>
        </p:txBody>
      </p:sp>
      <p:sp>
        <p:nvSpPr>
          <p:cNvPr id="23" name="任意多边形: 形状 22"/>
          <p:cNvSpPr/>
          <p:nvPr>
            <p:custDataLst>
              <p:tags r:id="rId12"/>
            </p:custDataLst>
          </p:nvPr>
        </p:nvSpPr>
        <p:spPr>
          <a:xfrm>
            <a:off x="0" y="-2"/>
            <a:ext cx="2859314" cy="3048002"/>
          </a:xfrm>
          <a:custGeom>
            <a:avLst/>
            <a:gdLst>
              <a:gd name="connsiteX0" fmla="*/ 0 w 2859314"/>
              <a:gd name="connsiteY0" fmla="*/ 0 h 3048002"/>
              <a:gd name="connsiteX1" fmla="*/ 1436914 w 2859314"/>
              <a:gd name="connsiteY1" fmla="*/ 0 h 3048002"/>
              <a:gd name="connsiteX2" fmla="*/ 1436914 w 2859314"/>
              <a:gd name="connsiteY2" fmla="*/ 2 h 3048002"/>
              <a:gd name="connsiteX3" fmla="*/ 2859314 w 2859314"/>
              <a:gd name="connsiteY3" fmla="*/ 2 h 3048002"/>
              <a:gd name="connsiteX4" fmla="*/ 1449949 w 2859314"/>
              <a:gd name="connsiteY4" fmla="*/ 3048002 h 3048002"/>
              <a:gd name="connsiteX5" fmla="*/ 0 w 2859314"/>
              <a:gd name="connsiteY5" fmla="*/ 3048002 h 3048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59314" h="3048002">
                <a:moveTo>
                  <a:pt x="0" y="0"/>
                </a:moveTo>
                <a:lnTo>
                  <a:pt x="1436914" y="0"/>
                </a:lnTo>
                <a:lnTo>
                  <a:pt x="1436914" y="2"/>
                </a:lnTo>
                <a:lnTo>
                  <a:pt x="2859314" y="2"/>
                </a:lnTo>
                <a:lnTo>
                  <a:pt x="1449949" y="3048002"/>
                </a:lnTo>
                <a:lnTo>
                  <a:pt x="0" y="3048002"/>
                </a:lnTo>
                <a:close/>
              </a:path>
            </a:pathLst>
          </a:cu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sz="1600" b="1" dirty="0">
              <a:solidFill>
                <a:schemeClr val="lt1"/>
              </a:solidFill>
              <a:latin typeface="微软雅黑" panose="020B0503020204020204" pitchFamily="34" charset="-122"/>
              <a:ea typeface="微软雅黑" panose="020B0503020204020204" pitchFamily="34" charset="-122"/>
            </a:endParaRPr>
          </a:p>
        </p:txBody>
      </p:sp>
      <p:sp>
        <p:nvSpPr>
          <p:cNvPr id="5" name="文本框 4"/>
          <p:cNvSpPr txBox="1"/>
          <p:nvPr>
            <p:custDataLst>
              <p:tags r:id="rId13"/>
            </p:custDataLst>
          </p:nvPr>
        </p:nvSpPr>
        <p:spPr>
          <a:xfrm>
            <a:off x="1513840" y="946785"/>
            <a:ext cx="8306435" cy="1535430"/>
          </a:xfrm>
          <a:prstGeom prst="rect">
            <a:avLst/>
          </a:prstGeom>
          <a:noFill/>
        </p:spPr>
        <p:txBody>
          <a:bodyPr wrap="square" lIns="90170" tIns="46990" rIns="90170" bIns="46990" rtlCol="0">
            <a:noAutofit/>
          </a:bodyPr>
          <a:lstStyle>
            <a:defPPr>
              <a:defRPr lang="zh-CN"/>
            </a:defPPr>
            <a:lvl1pPr fontAlgn="auto">
              <a:lnSpc>
                <a:spcPct val="130000"/>
              </a:lnSpc>
              <a:defRPr sz="1600" spc="150">
                <a:uFillTx/>
              </a:defRPr>
            </a:lvl1pPr>
          </a:lstStyle>
          <a:p>
            <a:pPr marL="0" lvl="0" indent="0" algn="l">
              <a:lnSpc>
                <a:spcPct val="100000"/>
              </a:lnSpc>
              <a:spcBef>
                <a:spcPts val="0"/>
              </a:spcBef>
              <a:spcAft>
                <a:spcPts val="800"/>
              </a:spcAft>
              <a:buSzPct val="100000"/>
              <a:buFontTx/>
              <a:buNone/>
            </a:pPr>
            <a:r>
              <a:rPr lang="zh-CN" altLang="en-US" sz="2200" b="1" spc="160" noProof="0">
                <a:ln>
                  <a:noFill/>
                </a:ln>
                <a:solidFill>
                  <a:schemeClr val="lt1"/>
                </a:solidFill>
                <a:effectLst/>
                <a:uLnTx/>
                <a:latin typeface="微软雅黑" panose="020B0503020204020204" pitchFamily="34" charset="-122"/>
                <a:ea typeface="微软雅黑" panose="020B0503020204020204" pitchFamily="34" charset="-122"/>
                <a:sym typeface="+mn-ea"/>
              </a:rPr>
              <a:t>课堂小结</a:t>
            </a:r>
            <a:endParaRPr lang="zh-CN" altLang="en-US" sz="2200" b="1" spc="160" noProof="0">
              <a:ln>
                <a:noFill/>
              </a:ln>
              <a:solidFill>
                <a:schemeClr val="lt1"/>
              </a:solidFill>
              <a:effectLst/>
              <a:uLnTx/>
              <a:latin typeface="微软雅黑" panose="020B0503020204020204" pitchFamily="34" charset="-122"/>
              <a:ea typeface="微软雅黑" panose="020B0503020204020204" pitchFamily="34" charset="-122"/>
              <a:sym typeface="+mn-ea"/>
            </a:endParaRPr>
          </a:p>
          <a:p>
            <a:pPr marL="0" lvl="1" indent="0" algn="l">
              <a:lnSpc>
                <a:spcPct val="100000"/>
              </a:lnSpc>
              <a:spcBef>
                <a:spcPts val="0"/>
              </a:spcBef>
              <a:spcAft>
                <a:spcPts val="800"/>
              </a:spcAft>
              <a:buSzPct val="100000"/>
              <a:buFontTx/>
              <a:buNone/>
            </a:pPr>
            <a:r>
              <a:rPr lang="zh-CN" altLang="en-US" sz="2200" spc="120">
                <a:solidFill>
                  <a:schemeClr val="bg1"/>
                </a:solidFill>
                <a:latin typeface="微软雅黑" panose="020B0503020204020204" pitchFamily="34" charset="-122"/>
                <a:ea typeface="微软雅黑" panose="020B0503020204020204" pitchFamily="34" charset="-122"/>
                <a:sym typeface="+mn-ea"/>
              </a:rPr>
              <a:t>本小节讲述了线的排线方式，如肌理线、不规则的线、正确线与错误线等，以及不同线条的特性，学生通过尝试与练习可迅速掌握相关线条表现。</a:t>
            </a:r>
            <a:endParaRPr lang="zh-CN" altLang="en-US" sz="2200" spc="120">
              <a:solidFill>
                <a:schemeClr val="bg1"/>
              </a:solidFill>
              <a:latin typeface="微软雅黑" panose="020B0503020204020204" pitchFamily="34" charset="-122"/>
              <a:ea typeface="微软雅黑" panose="020B0503020204020204" pitchFamily="34" charset="-122"/>
              <a:sym typeface="+mn-ea"/>
            </a:endParaRPr>
          </a:p>
        </p:txBody>
      </p:sp>
      <p:sp>
        <p:nvSpPr>
          <p:cNvPr id="11" name="文本框 10" descr="7b0a202020202262756c6c6574223a20227b5c2263617465676f727949645c223a5c225c222c5c2274656d706c61746549645c223a32303233313534337d220a7d0a"/>
          <p:cNvSpPr txBox="1"/>
          <p:nvPr>
            <p:custDataLst>
              <p:tags r:id="rId14"/>
            </p:custDataLst>
          </p:nvPr>
        </p:nvSpPr>
        <p:spPr>
          <a:xfrm>
            <a:off x="1513989" y="3487915"/>
            <a:ext cx="8185215" cy="2675750"/>
          </a:xfrm>
          <a:prstGeom prst="rect">
            <a:avLst/>
          </a:prstGeom>
          <a:noFill/>
        </p:spPr>
        <p:txBody>
          <a:bodyPr wrap="square" lIns="90170" tIns="46990" rIns="90170" bIns="46990" rtlCol="0">
            <a:noAutofit/>
          </a:bodyPr>
          <a:lstStyle>
            <a:defPPr>
              <a:defRPr lang="zh-CN"/>
            </a:defPPr>
            <a:lvl1pPr fontAlgn="auto">
              <a:lnSpc>
                <a:spcPct val="130000"/>
              </a:lnSpc>
              <a:spcAft>
                <a:spcPts val="1000"/>
              </a:spcAft>
              <a:defRPr sz="1600" spc="150"/>
            </a:lvl1pPr>
          </a:lstStyle>
          <a:p>
            <a:pPr marL="0" lvl="0" indent="-358775" algn="l" fontAlgn="ctr">
              <a:lnSpc>
                <a:spcPct val="120000"/>
              </a:lnSpc>
              <a:spcBef>
                <a:spcPts val="0"/>
              </a:spcBef>
              <a:spcAft>
                <a:spcPts val="800"/>
              </a:spcAft>
              <a:buClr>
                <a:schemeClr val="tx1">
                  <a:lumMod val="75000"/>
                  <a:lumOff val="25000"/>
                </a:schemeClr>
              </a:buClr>
              <a:buSzPct val="130000"/>
              <a:buFont typeface="微软雅黑" panose="020B0503020204020204" pitchFamily="34" charset="-122"/>
              <a:buNone/>
            </a:pPr>
            <a:r>
              <a:rPr lang="zh-CN" altLang="en-US" sz="2200" b="1" spc="140">
                <a:solidFill>
                  <a:schemeClr val="dk1"/>
                </a:solidFill>
                <a:latin typeface="微软雅黑" panose="020B0503020204020204" pitchFamily="34" charset="-122"/>
                <a:ea typeface="微软雅黑" panose="020B0503020204020204" pitchFamily="34" charset="-122"/>
                <a:sym typeface="+mn-ea"/>
              </a:rPr>
              <a:t>作业布置</a:t>
            </a:r>
            <a:endParaRPr lang="zh-CN" altLang="en-US" sz="2200" b="1" spc="140">
              <a:solidFill>
                <a:schemeClr val="dk1"/>
              </a:solidFill>
              <a:latin typeface="微软雅黑" panose="020B0503020204020204" pitchFamily="34" charset="-122"/>
              <a:ea typeface="微软雅黑" panose="020B0503020204020204" pitchFamily="34" charset="-122"/>
              <a:sym typeface="+mn-ea"/>
            </a:endParaRPr>
          </a:p>
          <a:p>
            <a:pPr marL="0" lvl="0" indent="0" algn="l" fontAlgn="ctr">
              <a:lnSpc>
                <a:spcPct val="120000"/>
              </a:lnSpc>
              <a:spcBef>
                <a:spcPts val="0"/>
              </a:spcBef>
              <a:spcAft>
                <a:spcPts val="800"/>
              </a:spcAft>
              <a:buSzPct val="100000"/>
              <a:buBlip>
                <a:blip r:embed="rId15"/>
              </a:buBlip>
            </a:pPr>
            <a:r>
              <a:rPr lang="zh-CN" altLang="en-US" sz="2000" spc="120">
                <a:solidFill>
                  <a:schemeClr val="dk1"/>
                </a:solidFill>
                <a:uFillTx/>
                <a:latin typeface="微软雅黑" panose="020B0503020204020204" pitchFamily="34" charset="-122"/>
                <a:ea typeface="微软雅黑" panose="020B0503020204020204" pitchFamily="34" charset="-122"/>
                <a:sym typeface="+mn-ea"/>
              </a:rPr>
              <a:t>运用不同线条临摹曲线等小场景。</a:t>
            </a:r>
            <a:endParaRPr lang="zh-CN" altLang="en-US" sz="2000" spc="120">
              <a:solidFill>
                <a:schemeClr val="dk1"/>
              </a:solidFill>
              <a:uFillTx/>
              <a:latin typeface="微软雅黑" panose="020B0503020204020204" pitchFamily="34" charset="-122"/>
              <a:ea typeface="微软雅黑" panose="020B0503020204020204" pitchFamily="34" charset="-122"/>
              <a:sym typeface="+mn-ea"/>
            </a:endParaRPr>
          </a:p>
        </p:txBody>
      </p:sp>
      <p:grpSp>
        <p:nvGrpSpPr>
          <p:cNvPr id="13" name="组合 12"/>
          <p:cNvGrpSpPr>
            <a:grpSpLocks noChangeAspect="1"/>
          </p:cNvGrpSpPr>
          <p:nvPr>
            <p:custDataLst>
              <p:tags r:id="rId16"/>
            </p:custDataLst>
          </p:nvPr>
        </p:nvGrpSpPr>
        <p:grpSpPr>
          <a:xfrm rot="10800000">
            <a:off x="10599455" y="1422968"/>
            <a:ext cx="668192" cy="583065"/>
            <a:chOff x="1168400" y="1347856"/>
            <a:chExt cx="723913" cy="631688"/>
          </a:xfrm>
          <a:solidFill>
            <a:schemeClr val="bg2"/>
          </a:solidFill>
        </p:grpSpPr>
        <p:sp>
          <p:nvSpPr>
            <p:cNvPr id="4" name="任意多边形: 形状 14"/>
            <p:cNvSpPr>
              <a:spLocks noChangeAspect="1"/>
            </p:cNvSpPr>
            <p:nvPr>
              <p:custDataLst>
                <p:tags r:id="rId17"/>
              </p:custDataLst>
            </p:nvPr>
          </p:nvSpPr>
          <p:spPr>
            <a:xfrm>
              <a:off x="1168400" y="1347856"/>
              <a:ext cx="311295" cy="631688"/>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chemeClr val="lt2"/>
            </a:solidFill>
            <a:ln w="28575" cap="rnd">
              <a:solidFill>
                <a:schemeClr val="lt2"/>
              </a:solid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6" name="任意多边形: 形状 15"/>
            <p:cNvSpPr>
              <a:spLocks noChangeAspect="1"/>
            </p:cNvSpPr>
            <p:nvPr>
              <p:custDataLst>
                <p:tags r:id="rId18"/>
              </p:custDataLst>
            </p:nvPr>
          </p:nvSpPr>
          <p:spPr>
            <a:xfrm>
              <a:off x="1581018" y="1347856"/>
              <a:ext cx="311295" cy="631688"/>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chemeClr val="lt2"/>
            </a:solidFill>
            <a:ln w="28575" cap="rnd">
              <a:solidFill>
                <a:schemeClr val="lt2"/>
              </a:solid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grpSp>
    </p:spTree>
    <p:custDataLst>
      <p:tags r:id="rId19"/>
    </p:custData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custDataLst>
              <p:tags r:id="rId1"/>
            </p:custDataLst>
          </p:nvPr>
        </p:nvSpPr>
        <p:spPr>
          <a:xfrm>
            <a:off x="1082040" y="2088515"/>
            <a:ext cx="2120265" cy="2140585"/>
          </a:xfrm>
          <a:prstGeom prst="rect">
            <a:avLst/>
          </a:prstGeom>
          <a:noFill/>
        </p:spPr>
        <p:txBody>
          <a:bodyPr wrap="square" lIns="0" tIns="0" rIns="0" bIns="0" rtlCol="0" anchor="ctr" anchorCtr="0">
            <a:normAutofit/>
          </a:bodyPr>
          <a:p>
            <a:pPr algn="r"/>
            <a:r>
              <a:rPr lang="en-US" altLang="zh-CN" sz="13100" dirty="0">
                <a:solidFill>
                  <a:schemeClr val="dk1">
                    <a:lumMod val="85000"/>
                    <a:lumOff val="15000"/>
                  </a:schemeClr>
                </a:solidFill>
                <a:uFillTx/>
                <a:latin typeface="微软雅黑" panose="020B0503020204020204" pitchFamily="34" charset="-122"/>
                <a:ea typeface="微软雅黑" panose="020B0503020204020204" pitchFamily="34" charset="-122"/>
              </a:rPr>
              <a:t>02</a:t>
            </a:r>
            <a:endParaRPr lang="en-US" altLang="zh-CN" sz="13100" dirty="0">
              <a:solidFill>
                <a:schemeClr val="dk1">
                  <a:lumMod val="85000"/>
                  <a:lumOff val="15000"/>
                </a:schemeClr>
              </a:solidFill>
              <a:uFillTx/>
              <a:latin typeface="微软雅黑" panose="020B0503020204020204" pitchFamily="34" charset="-122"/>
              <a:ea typeface="微软雅黑" panose="020B0503020204020204" pitchFamily="34" charset="-122"/>
            </a:endParaRPr>
          </a:p>
        </p:txBody>
      </p:sp>
      <p:sp>
        <p:nvSpPr>
          <p:cNvPr id="2" name="文本框 1"/>
          <p:cNvSpPr txBox="1"/>
          <p:nvPr>
            <p:custDataLst>
              <p:tags r:id="rId2"/>
            </p:custDataLst>
          </p:nvPr>
        </p:nvSpPr>
        <p:spPr>
          <a:xfrm>
            <a:off x="3338830" y="1976755"/>
            <a:ext cx="7702550" cy="1647825"/>
          </a:xfrm>
          <a:prstGeom prst="rect">
            <a:avLst/>
          </a:prstGeom>
          <a:noFill/>
          <a:ln>
            <a:noFill/>
          </a:ln>
        </p:spPr>
        <p:txBody>
          <a:bodyPr wrap="square" lIns="101600" tIns="38100" rIns="63500" bIns="38100" rtlCol="0" anchor="b" anchorCtr="0">
            <a:noAutofit/>
          </a:bodyPr>
          <a:p>
            <a:pPr marL="0" indent="0" algn="l">
              <a:lnSpc>
                <a:spcPct val="100000"/>
              </a:lnSpc>
              <a:spcBef>
                <a:spcPts val="0"/>
              </a:spcBef>
              <a:spcAft>
                <a:spcPts val="0"/>
              </a:spcAft>
              <a:buSzPct val="100000"/>
              <a:buNone/>
            </a:pPr>
            <a:r>
              <a:rPr lang="zh-CN" altLang="en-US" sz="6000" b="1" spc="300" dirty="0">
                <a:solidFill>
                  <a:schemeClr val="accent1"/>
                </a:solidFill>
                <a:uFillTx/>
                <a:latin typeface="微软雅黑" panose="020B0503020204020204" pitchFamily="34" charset="-122"/>
                <a:ea typeface="微软雅黑" panose="020B0503020204020204" pitchFamily="34" charset="-122"/>
              </a:rPr>
              <a:t>透视</a:t>
            </a:r>
            <a:endParaRPr lang="zh-CN" altLang="en-US" sz="6000" b="1" spc="300" dirty="0">
              <a:solidFill>
                <a:schemeClr val="accent1"/>
              </a:solidFill>
              <a:uFillTx/>
              <a:latin typeface="微软雅黑" panose="020B0503020204020204" pitchFamily="34" charset="-122"/>
              <a:ea typeface="微软雅黑" panose="020B0503020204020204" pitchFamily="34" charset="-122"/>
            </a:endParaRPr>
          </a:p>
        </p:txBody>
      </p:sp>
    </p:spTree>
    <p:custDataLst>
      <p:tags r:id="rId3"/>
    </p:custData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lt2"/>
        </a:solidFill>
        <a:effectLst/>
      </p:bgPr>
    </p:bg>
    <p:spTree>
      <p:nvGrpSpPr>
        <p:cNvPr id="1" name=""/>
        <p:cNvGrpSpPr/>
        <p:nvPr/>
      </p:nvGrpSpPr>
      <p:grpSpPr/>
      <p:pic>
        <p:nvPicPr>
          <p:cNvPr id="18" name="图片 17" descr="JY04_背景"/>
          <p:cNvPicPr>
            <a:picLocks noChangeAspect="1"/>
          </p:cNvPicPr>
          <p:nvPr>
            <p:custDataLst>
              <p:tags r:id="rId1"/>
            </p:custDataLst>
          </p:nvPr>
        </p:nvPicPr>
        <p:blipFill>
          <a:blip r:embed="rId2"/>
          <a:stretch>
            <a:fillRect/>
          </a:stretch>
        </p:blipFill>
        <p:spPr>
          <a:xfrm>
            <a:off x="0" y="-318"/>
            <a:ext cx="12192000" cy="6858635"/>
          </a:xfrm>
          <a:prstGeom prst="rect">
            <a:avLst/>
          </a:prstGeom>
        </p:spPr>
      </p:pic>
      <p:pic>
        <p:nvPicPr>
          <p:cNvPr id="17" name="图片 16" descr="JY04_正文页装饰1"/>
          <p:cNvPicPr>
            <a:picLocks noChangeAspect="1"/>
          </p:cNvPicPr>
          <p:nvPr>
            <p:custDataLst>
              <p:tags r:id="rId3"/>
            </p:custDataLst>
          </p:nvPr>
        </p:nvPicPr>
        <p:blipFill>
          <a:blip r:embed="rId4"/>
          <a:stretch>
            <a:fillRect/>
          </a:stretch>
        </p:blipFill>
        <p:spPr>
          <a:xfrm>
            <a:off x="0" y="-5080"/>
            <a:ext cx="511768" cy="6874497"/>
          </a:xfrm>
          <a:prstGeom prst="rect">
            <a:avLst/>
          </a:prstGeom>
        </p:spPr>
      </p:pic>
      <p:pic>
        <p:nvPicPr>
          <p:cNvPr id="16" name="图片 15" descr="JY04_正文页装饰2"/>
          <p:cNvPicPr>
            <a:picLocks noChangeAspect="1"/>
          </p:cNvPicPr>
          <p:nvPr>
            <p:custDataLst>
              <p:tags r:id="rId5"/>
            </p:custDataLst>
          </p:nvPr>
        </p:nvPicPr>
        <p:blipFill>
          <a:blip r:embed="rId6"/>
          <a:stretch>
            <a:fillRect/>
          </a:stretch>
        </p:blipFill>
        <p:spPr>
          <a:xfrm>
            <a:off x="11106733" y="-5080"/>
            <a:ext cx="1085254" cy="1210932"/>
          </a:xfrm>
          <a:prstGeom prst="rect">
            <a:avLst/>
          </a:prstGeom>
        </p:spPr>
      </p:pic>
      <p:sp>
        <p:nvSpPr>
          <p:cNvPr id="3" name="矩形 4"/>
          <p:cNvSpPr/>
          <p:nvPr>
            <p:custDataLst>
              <p:tags r:id="rId7"/>
            </p:custDataLst>
          </p:nvPr>
        </p:nvSpPr>
        <p:spPr>
          <a:xfrm>
            <a:off x="1524000" y="1219200"/>
            <a:ext cx="3048000" cy="4114800"/>
          </a:xfrm>
          <a:prstGeom prst="rect">
            <a:avLst/>
          </a:prstGeom>
          <a:noFill/>
          <a:ln w="38100">
            <a:solidFill>
              <a:schemeClr val="accent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p>
            <a:pPr algn="ctr">
              <a:lnSpc>
                <a:spcPct val="120000"/>
              </a:lnSpc>
            </a:pPr>
            <a:endParaRPr>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pic>
        <p:nvPicPr>
          <p:cNvPr id="7" name="图片 6"/>
          <p:cNvPicPr>
            <a:picLocks noChangeAspect="1"/>
          </p:cNvPicPr>
          <p:nvPr>
            <p:custDataLst>
              <p:tags r:id="rId8"/>
            </p:custDataLst>
          </p:nvPr>
        </p:nvPicPr>
        <p:blipFill rotWithShape="1">
          <a:blip r:embed="rId9"/>
          <a:srcRect/>
          <a:stretch>
            <a:fillRect/>
          </a:stretch>
        </p:blipFill>
        <p:spPr>
          <a:xfrm>
            <a:off x="1828800" y="2084705"/>
            <a:ext cx="3957955" cy="3888740"/>
          </a:xfrm>
          <a:custGeom>
            <a:avLst/>
            <a:gdLst/>
            <a:ahLst/>
            <a:cxnLst>
              <a:cxn ang="3">
                <a:pos x="hc" y="t"/>
              </a:cxn>
              <a:cxn ang="cd2">
                <a:pos x="l" y="vc"/>
              </a:cxn>
              <a:cxn ang="cd4">
                <a:pos x="hc" y="b"/>
              </a:cxn>
              <a:cxn ang="0">
                <a:pos x="r" y="vc"/>
              </a:cxn>
            </a:cxnLst>
            <a:rect l="l" t="t" r="r" b="b"/>
            <a:pathLst>
              <a:path w="4800" h="6480">
                <a:moveTo>
                  <a:pt x="0" y="0"/>
                </a:moveTo>
                <a:lnTo>
                  <a:pt x="4800" y="0"/>
                </a:lnTo>
                <a:lnTo>
                  <a:pt x="4800" y="6480"/>
                </a:lnTo>
                <a:lnTo>
                  <a:pt x="0" y="6480"/>
                </a:lnTo>
                <a:lnTo>
                  <a:pt x="0" y="0"/>
                </a:lnTo>
                <a:close/>
              </a:path>
            </a:pathLst>
          </a:custGeom>
          <a:ln w="38100">
            <a:solidFill>
              <a:srgbClr val="82CBCB"/>
            </a:solidFill>
          </a:ln>
        </p:spPr>
      </p:pic>
      <p:sp>
        <p:nvSpPr>
          <p:cNvPr id="6" name="矩形 2"/>
          <p:cNvSpPr/>
          <p:nvPr>
            <p:custDataLst>
              <p:tags r:id="rId10"/>
            </p:custDataLst>
          </p:nvPr>
        </p:nvSpPr>
        <p:spPr>
          <a:xfrm>
            <a:off x="603885" y="1981540"/>
            <a:ext cx="2133600" cy="762000"/>
          </a:xfrm>
          <a:prstGeom prst="rect">
            <a:avLst/>
          </a:prstGeom>
          <a:solidFill>
            <a:schemeClr val="l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ltLang="zh-CN">
              <a:solidFill>
                <a:schemeClr val="lt1"/>
              </a:solidFill>
              <a:latin typeface="微软雅黑" panose="020B0503020204020204" pitchFamily="34" charset="-122"/>
              <a:ea typeface="微软雅黑" panose="020B0503020204020204" pitchFamily="34" charset="-122"/>
            </a:endParaRPr>
          </a:p>
        </p:txBody>
      </p:sp>
      <p:sp>
        <p:nvSpPr>
          <p:cNvPr id="9" name="文本框 8"/>
          <p:cNvSpPr txBox="1"/>
          <p:nvPr>
            <p:custDataLst>
              <p:tags r:id="rId11"/>
            </p:custDataLst>
          </p:nvPr>
        </p:nvSpPr>
        <p:spPr>
          <a:xfrm>
            <a:off x="603885" y="1981540"/>
            <a:ext cx="2133600" cy="762000"/>
          </a:xfrm>
          <a:prstGeom prst="rect">
            <a:avLst/>
          </a:prstGeom>
          <a:noFill/>
        </p:spPr>
        <p:txBody>
          <a:bodyPr wrap="square" lIns="63500" tIns="25400" rIns="63500" bIns="25400" rtlCol="0" anchor="ctr" anchorCtr="0">
            <a:normAutofit/>
          </a:bodyPr>
          <a:p>
            <a:pPr marL="0" indent="0" algn="ctr">
              <a:lnSpc>
                <a:spcPct val="110000"/>
              </a:lnSpc>
              <a:spcBef>
                <a:spcPts val="0"/>
              </a:spcBef>
              <a:spcAft>
                <a:spcPts val="0"/>
              </a:spcAft>
              <a:buSzPct val="100000"/>
              <a:buNone/>
            </a:pPr>
            <a:r>
              <a:rPr lang="zh-CN" altLang="en-US" sz="3700" b="1" spc="209">
                <a:solidFill>
                  <a:schemeClr val="accent1"/>
                </a:solidFill>
                <a:uFillTx/>
                <a:latin typeface="微软雅黑" panose="020B0503020204020204" pitchFamily="34" charset="-122"/>
                <a:ea typeface="微软雅黑" panose="020B0503020204020204" pitchFamily="34" charset="-122"/>
                <a:sym typeface="+mn-ea"/>
              </a:rPr>
              <a:t>透视原理</a:t>
            </a:r>
            <a:endParaRPr lang="zh-CN" altLang="en-US" sz="3700" b="1" spc="209">
              <a:solidFill>
                <a:schemeClr val="accent1"/>
              </a:solidFill>
              <a:uFillTx/>
              <a:latin typeface="微软雅黑" panose="020B0503020204020204" pitchFamily="34" charset="-122"/>
              <a:ea typeface="微软雅黑" panose="020B0503020204020204" pitchFamily="34" charset="-122"/>
              <a:sym typeface="+mn-ea"/>
            </a:endParaRPr>
          </a:p>
        </p:txBody>
      </p:sp>
      <p:sp>
        <p:nvSpPr>
          <p:cNvPr id="10" name="文本框 9"/>
          <p:cNvSpPr txBox="1"/>
          <p:nvPr>
            <p:custDataLst>
              <p:tags r:id="rId12"/>
            </p:custDataLst>
          </p:nvPr>
        </p:nvSpPr>
        <p:spPr>
          <a:xfrm>
            <a:off x="8832757" y="618920"/>
            <a:ext cx="2298983" cy="1660073"/>
          </a:xfrm>
          <a:prstGeom prst="rect">
            <a:avLst/>
          </a:prstGeom>
          <a:noFill/>
        </p:spPr>
        <p:txBody>
          <a:bodyPr wrap="square" rtlCol="0" anchor="ctr" anchorCtr="0">
            <a:normAutofit/>
          </a:bodyPr>
          <a:p>
            <a:pPr marL="0" lvl="0" indent="0" algn="l">
              <a:lnSpc>
                <a:spcPct val="120000"/>
              </a:lnSpc>
              <a:spcBef>
                <a:spcPts val="0"/>
              </a:spcBef>
              <a:spcAft>
                <a:spcPts val="800"/>
              </a:spcAft>
              <a:buSzPct val="100000"/>
            </a:pPr>
            <a:r>
              <a:rPr lang="zh-CN" altLang="en-US" sz="2100" spc="180">
                <a:solidFill>
                  <a:schemeClr val="dk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立点 SP：视者站立的位置。</a:t>
            </a:r>
            <a:endParaRPr lang="zh-CN" altLang="en-US" sz="2100" spc="180">
              <a:solidFill>
                <a:schemeClr val="dk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1" name="文本框 10"/>
          <p:cNvSpPr txBox="1"/>
          <p:nvPr>
            <p:custDataLst>
              <p:tags r:id="rId13"/>
            </p:custDataLst>
          </p:nvPr>
        </p:nvSpPr>
        <p:spPr>
          <a:xfrm>
            <a:off x="6253655" y="618920"/>
            <a:ext cx="2298983" cy="1660073"/>
          </a:xfrm>
          <a:prstGeom prst="rect">
            <a:avLst/>
          </a:prstGeom>
          <a:noFill/>
        </p:spPr>
        <p:txBody>
          <a:bodyPr wrap="square" rtlCol="0" anchor="ctr" anchorCtr="0">
            <a:normAutofit/>
          </a:bodyPr>
          <a:p>
            <a:pPr marL="0" lvl="0" indent="0" algn="l">
              <a:lnSpc>
                <a:spcPct val="120000"/>
              </a:lnSpc>
              <a:spcBef>
                <a:spcPts val="0"/>
              </a:spcBef>
              <a:spcAft>
                <a:spcPts val="800"/>
              </a:spcAft>
              <a:buSzPct val="100000"/>
            </a:pPr>
            <a:r>
              <a:rPr lang="zh-CN" altLang="en-US" sz="2100" spc="180">
                <a:solidFill>
                  <a:schemeClr val="dk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视点 EP：视者观察物体眼睛的位置。</a:t>
            </a:r>
            <a:endParaRPr lang="zh-CN" altLang="en-US" sz="2100" spc="180">
              <a:solidFill>
                <a:schemeClr val="dk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2" name="文本框 11"/>
          <p:cNvSpPr txBox="1"/>
          <p:nvPr>
            <p:custDataLst>
              <p:tags r:id="rId14"/>
            </p:custDataLst>
          </p:nvPr>
        </p:nvSpPr>
        <p:spPr>
          <a:xfrm>
            <a:off x="8832757" y="2599097"/>
            <a:ext cx="2298983" cy="1660073"/>
          </a:xfrm>
          <a:prstGeom prst="rect">
            <a:avLst/>
          </a:prstGeom>
          <a:noFill/>
        </p:spPr>
        <p:txBody>
          <a:bodyPr wrap="square" rtlCol="0" anchor="ctr" anchorCtr="0">
            <a:normAutofit/>
          </a:bodyPr>
          <a:p>
            <a:pPr marL="0" lvl="0" indent="0" algn="l">
              <a:lnSpc>
                <a:spcPct val="120000"/>
              </a:lnSpc>
              <a:spcBef>
                <a:spcPts val="0"/>
              </a:spcBef>
              <a:spcAft>
                <a:spcPts val="800"/>
              </a:spcAft>
              <a:buSzPct val="100000"/>
            </a:pPr>
            <a:r>
              <a:rPr lang="zh-CN" altLang="en-US" sz="2100" spc="180">
                <a:solidFill>
                  <a:schemeClr val="dk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基线 GL：画面与基面的交接线。</a:t>
            </a:r>
            <a:endParaRPr lang="zh-CN" altLang="en-US" sz="2100" spc="180">
              <a:solidFill>
                <a:schemeClr val="dk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3" name="文本框 12"/>
          <p:cNvSpPr txBox="1"/>
          <p:nvPr>
            <p:custDataLst>
              <p:tags r:id="rId15"/>
            </p:custDataLst>
          </p:nvPr>
        </p:nvSpPr>
        <p:spPr>
          <a:xfrm>
            <a:off x="6253655" y="2599097"/>
            <a:ext cx="2298983" cy="1660073"/>
          </a:xfrm>
          <a:prstGeom prst="rect">
            <a:avLst/>
          </a:prstGeom>
          <a:noFill/>
        </p:spPr>
        <p:txBody>
          <a:bodyPr wrap="square" rtlCol="0" anchor="ctr" anchorCtr="0">
            <a:normAutofit/>
          </a:bodyPr>
          <a:p>
            <a:pPr marL="0" lvl="0" indent="0" algn="l">
              <a:lnSpc>
                <a:spcPct val="120000"/>
              </a:lnSpc>
              <a:spcBef>
                <a:spcPts val="0"/>
              </a:spcBef>
              <a:spcAft>
                <a:spcPts val="800"/>
              </a:spcAft>
              <a:buSzPct val="100000"/>
            </a:pPr>
            <a:r>
              <a:rPr lang="zh-CN" altLang="en-US" sz="2100" spc="180">
                <a:solidFill>
                  <a:schemeClr val="dk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基面 GP：放置对象物的平面。</a:t>
            </a:r>
            <a:endParaRPr lang="zh-CN" altLang="en-US" sz="2100" spc="180">
              <a:solidFill>
                <a:schemeClr val="dk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4" name="文本框 13"/>
          <p:cNvSpPr txBox="1"/>
          <p:nvPr>
            <p:custDataLst>
              <p:tags r:id="rId16"/>
            </p:custDataLst>
          </p:nvPr>
        </p:nvSpPr>
        <p:spPr>
          <a:xfrm>
            <a:off x="6253655" y="4579274"/>
            <a:ext cx="2298983" cy="1660073"/>
          </a:xfrm>
          <a:prstGeom prst="rect">
            <a:avLst/>
          </a:prstGeom>
          <a:noFill/>
        </p:spPr>
        <p:txBody>
          <a:bodyPr wrap="square" rtlCol="0" anchor="ctr" anchorCtr="0">
            <a:normAutofit/>
          </a:bodyPr>
          <a:p>
            <a:pPr marL="0" lvl="0" indent="0" algn="l">
              <a:lnSpc>
                <a:spcPct val="120000"/>
              </a:lnSpc>
              <a:spcBef>
                <a:spcPts val="0"/>
              </a:spcBef>
              <a:spcAft>
                <a:spcPts val="800"/>
              </a:spcAft>
              <a:buSzPct val="100000"/>
            </a:pPr>
            <a:r>
              <a:rPr lang="zh-CN" altLang="en-US" sz="2100" spc="130">
                <a:solidFill>
                  <a:schemeClr val="dk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视平线 HL：与画者眼睛平行的水平线（一般为 1.5m）。</a:t>
            </a:r>
            <a:endParaRPr lang="zh-CN" altLang="en-US" sz="2100" spc="130">
              <a:solidFill>
                <a:schemeClr val="dk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5" name="文本框 14"/>
          <p:cNvSpPr txBox="1"/>
          <p:nvPr>
            <p:custDataLst>
              <p:tags r:id="rId17"/>
            </p:custDataLst>
          </p:nvPr>
        </p:nvSpPr>
        <p:spPr>
          <a:xfrm>
            <a:off x="8832757" y="4579274"/>
            <a:ext cx="2298983" cy="1660073"/>
          </a:xfrm>
          <a:prstGeom prst="rect">
            <a:avLst/>
          </a:prstGeom>
          <a:noFill/>
        </p:spPr>
        <p:txBody>
          <a:bodyPr wrap="square" rtlCol="0" anchor="ctr" anchorCtr="0">
            <a:normAutofit/>
          </a:bodyPr>
          <a:p>
            <a:pPr marL="0" lvl="0" indent="0" algn="l">
              <a:lnSpc>
                <a:spcPct val="120000"/>
              </a:lnSpc>
              <a:spcBef>
                <a:spcPts val="0"/>
              </a:spcBef>
              <a:spcAft>
                <a:spcPts val="800"/>
              </a:spcAft>
              <a:buSzPct val="100000"/>
            </a:pPr>
            <a:r>
              <a:rPr lang="zh-CN" altLang="en-US" sz="2100" spc="130">
                <a:solidFill>
                  <a:schemeClr val="dk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灭点 VP：与视平线同高，物体平行边在无穷远处交会集中的点</a:t>
            </a:r>
            <a:endParaRPr lang="zh-CN" altLang="en-US" sz="2100" spc="130">
              <a:solidFill>
                <a:schemeClr val="dk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cxnSp>
        <p:nvCxnSpPr>
          <p:cNvPr id="19" name="直接连接符 18"/>
          <p:cNvCxnSpPr/>
          <p:nvPr>
            <p:custDataLst>
              <p:tags r:id="rId18"/>
            </p:custDataLst>
          </p:nvPr>
        </p:nvCxnSpPr>
        <p:spPr>
          <a:xfrm>
            <a:off x="8663505" y="1005047"/>
            <a:ext cx="0" cy="4899193"/>
          </a:xfrm>
          <a:prstGeom prst="line">
            <a:avLst/>
          </a:prstGeom>
          <a:ln w="6350">
            <a:gradFill>
              <a:gsLst>
                <a:gs pos="0">
                  <a:srgbClr val="FFFFFF">
                    <a:alpha val="0"/>
                  </a:srgbClr>
                </a:gs>
                <a:gs pos="20000">
                  <a:srgbClr val="107974">
                    <a:lumMod val="75000"/>
                  </a:srgbClr>
                </a:gs>
                <a:gs pos="83000">
                  <a:srgbClr val="52E7E1">
                    <a:lumMod val="60000"/>
                    <a:lumOff val="40000"/>
                  </a:srgbClr>
                </a:gs>
                <a:gs pos="100000">
                  <a:srgbClr val="FFFFFF">
                    <a:alpha val="0"/>
                  </a:srgbClr>
                </a:gs>
              </a:gsLst>
              <a:lin ang="5400000" scaled="0"/>
            </a:gra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custDataLst>
              <p:tags r:id="rId19"/>
            </p:custDataLst>
          </p:nvPr>
        </p:nvCxnSpPr>
        <p:spPr>
          <a:xfrm>
            <a:off x="6298257" y="2439624"/>
            <a:ext cx="4833487" cy="0"/>
          </a:xfrm>
          <a:prstGeom prst="line">
            <a:avLst/>
          </a:prstGeom>
          <a:ln w="6350">
            <a:gradFill flip="none" rotWithShape="1">
              <a:gsLst>
                <a:gs pos="0">
                  <a:srgbClr val="FFFFFF">
                    <a:alpha val="0"/>
                  </a:srgbClr>
                </a:gs>
                <a:gs pos="34000">
                  <a:srgbClr val="107974">
                    <a:lumMod val="75000"/>
                  </a:srgbClr>
                </a:gs>
                <a:gs pos="71000">
                  <a:srgbClr val="52E7E1">
                    <a:lumMod val="60000"/>
                    <a:lumOff val="40000"/>
                  </a:srgbClr>
                </a:gs>
                <a:gs pos="100000">
                  <a:srgbClr val="FFFFFF">
                    <a:alpha val="0"/>
                  </a:srgbClr>
                </a:gs>
              </a:gsLst>
              <a:lin ang="0" scaled="0"/>
              <a:tileRect/>
            </a:gradFill>
          </a:ln>
        </p:spPr>
        <p:style>
          <a:lnRef idx="1">
            <a:schemeClr val="accent1"/>
          </a:lnRef>
          <a:fillRef idx="0">
            <a:schemeClr val="accent1"/>
          </a:fillRef>
          <a:effectRef idx="0">
            <a:schemeClr val="accent1"/>
          </a:effectRef>
          <a:fontRef idx="minor">
            <a:schemeClr val="tx1"/>
          </a:fontRef>
        </p:style>
      </p:cxnSp>
      <p:cxnSp>
        <p:nvCxnSpPr>
          <p:cNvPr id="24" name="直接连接符 22"/>
          <p:cNvCxnSpPr/>
          <p:nvPr>
            <p:custDataLst>
              <p:tags r:id="rId20"/>
            </p:custDataLst>
          </p:nvPr>
        </p:nvCxnSpPr>
        <p:spPr>
          <a:xfrm>
            <a:off x="6298257" y="4419717"/>
            <a:ext cx="4833487" cy="0"/>
          </a:xfrm>
          <a:prstGeom prst="line">
            <a:avLst/>
          </a:prstGeom>
          <a:ln w="6350">
            <a:gradFill flip="none" rotWithShape="1">
              <a:gsLst>
                <a:gs pos="0">
                  <a:srgbClr val="FFFFFF">
                    <a:alpha val="0"/>
                  </a:srgbClr>
                </a:gs>
                <a:gs pos="34000">
                  <a:srgbClr val="107974">
                    <a:lumMod val="75000"/>
                  </a:srgbClr>
                </a:gs>
                <a:gs pos="71000">
                  <a:srgbClr val="52E7E1">
                    <a:lumMod val="60000"/>
                    <a:lumOff val="40000"/>
                  </a:srgbClr>
                </a:gs>
                <a:gs pos="100000">
                  <a:srgbClr val="FFFFFF">
                    <a:alpha val="0"/>
                  </a:srgbClr>
                </a:gs>
              </a:gsLst>
              <a:lin ang="0" scaled="0"/>
              <a:tileRect/>
            </a:gradFill>
          </a:ln>
        </p:spPr>
        <p:style>
          <a:lnRef idx="1">
            <a:schemeClr val="accent1"/>
          </a:lnRef>
          <a:fillRef idx="0">
            <a:schemeClr val="accent1"/>
          </a:fillRef>
          <a:effectRef idx="0">
            <a:schemeClr val="accent1"/>
          </a:effectRef>
          <a:fontRef idx="minor">
            <a:schemeClr val="tx1"/>
          </a:fontRef>
        </p:style>
      </p:cxnSp>
    </p:spTree>
    <p:custDataLst>
      <p:tags r:id="rId21"/>
    </p:custData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lt2"/>
        </a:solidFill>
        <a:effectLst/>
      </p:bgPr>
    </p:bg>
    <p:spTree>
      <p:nvGrpSpPr>
        <p:cNvPr id="1" name=""/>
        <p:cNvGrpSpPr/>
        <p:nvPr/>
      </p:nvGrpSpPr>
      <p:grpSpPr/>
      <p:pic>
        <p:nvPicPr>
          <p:cNvPr id="23" name="图片 22" descr="JY04_背景"/>
          <p:cNvPicPr>
            <a:picLocks noChangeAspect="1"/>
          </p:cNvPicPr>
          <p:nvPr>
            <p:custDataLst>
              <p:tags r:id="rId1"/>
            </p:custDataLst>
          </p:nvPr>
        </p:nvPicPr>
        <p:blipFill>
          <a:blip r:embed="rId2"/>
          <a:stretch>
            <a:fillRect/>
          </a:stretch>
        </p:blipFill>
        <p:spPr>
          <a:xfrm>
            <a:off x="0" y="-16194"/>
            <a:ext cx="12192000" cy="6874512"/>
          </a:xfrm>
          <a:prstGeom prst="rect">
            <a:avLst/>
          </a:prstGeom>
        </p:spPr>
      </p:pic>
      <p:pic>
        <p:nvPicPr>
          <p:cNvPr id="22" name="图片 21" descr="JY04_正文页装饰1"/>
          <p:cNvPicPr>
            <a:picLocks noChangeAspect="1"/>
          </p:cNvPicPr>
          <p:nvPr>
            <p:custDataLst>
              <p:tags r:id="rId3"/>
            </p:custDataLst>
          </p:nvPr>
        </p:nvPicPr>
        <p:blipFill>
          <a:blip r:embed="rId4"/>
          <a:stretch>
            <a:fillRect/>
          </a:stretch>
        </p:blipFill>
        <p:spPr>
          <a:xfrm>
            <a:off x="0" y="-5080"/>
            <a:ext cx="511768" cy="6874497"/>
          </a:xfrm>
          <a:prstGeom prst="rect">
            <a:avLst/>
          </a:prstGeom>
        </p:spPr>
      </p:pic>
      <p:pic>
        <p:nvPicPr>
          <p:cNvPr id="21" name="图片 20" descr="JY04_正文页装饰2"/>
          <p:cNvPicPr>
            <a:picLocks noChangeAspect="1"/>
          </p:cNvPicPr>
          <p:nvPr>
            <p:custDataLst>
              <p:tags r:id="rId5"/>
            </p:custDataLst>
          </p:nvPr>
        </p:nvPicPr>
        <p:blipFill>
          <a:blip r:embed="rId6"/>
          <a:stretch>
            <a:fillRect/>
          </a:stretch>
        </p:blipFill>
        <p:spPr>
          <a:xfrm>
            <a:off x="11106733" y="-5080"/>
            <a:ext cx="1085254" cy="1210932"/>
          </a:xfrm>
          <a:prstGeom prst="rect">
            <a:avLst/>
          </a:prstGeom>
        </p:spPr>
      </p:pic>
      <p:sp>
        <p:nvSpPr>
          <p:cNvPr id="20" name="矩形 19"/>
          <p:cNvSpPr/>
          <p:nvPr>
            <p:custDataLst>
              <p:tags r:id="rId7"/>
            </p:custDataLst>
          </p:nvPr>
        </p:nvSpPr>
        <p:spPr>
          <a:xfrm>
            <a:off x="292800" y="296261"/>
            <a:ext cx="11606400" cy="62496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6" name="Title 6"/>
          <p:cNvSpPr txBox="1"/>
          <p:nvPr>
            <p:custDataLst>
              <p:tags r:id="rId8"/>
            </p:custDataLst>
          </p:nvPr>
        </p:nvSpPr>
        <p:spPr>
          <a:xfrm>
            <a:off x="609483" y="2136006"/>
            <a:ext cx="4286364" cy="3807587"/>
          </a:xfrm>
          <a:prstGeom prst="rect">
            <a:avLst/>
          </a:prstGeom>
          <a:noFill/>
          <a:ln w="3175">
            <a:noFill/>
            <a:prstDash val="dash"/>
          </a:ln>
        </p:spPr>
        <p:txBody>
          <a:bodyPr wrap="square" lIns="63500" tIns="25400" rIns="63500" bIns="25400" anchor="ctr"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457200" lvl="0" indent="-457200" algn="l" fontAlgn="ctr">
              <a:lnSpc>
                <a:spcPct val="120000"/>
              </a:lnSpc>
              <a:spcBef>
                <a:spcPts val="0"/>
              </a:spcBef>
              <a:spcAft>
                <a:spcPts val="800"/>
              </a:spcAft>
              <a:buSzPct val="100000"/>
              <a:buFont typeface="Wingdings" panose="05000000000000000000" charset="0"/>
              <a:buChar char="l"/>
            </a:pPr>
            <a:r>
              <a:rPr lang="zh-CN" altLang="en-US" sz="2000" spc="200">
                <a:ln w="3175">
                  <a:noFill/>
                  <a:prstDash val="dash"/>
                </a:ln>
                <a:solidFill>
                  <a:schemeClr val="dk1">
                    <a:lumMod val="85000"/>
                    <a:lumOff val="15000"/>
                  </a:schemeClr>
                </a:solidFill>
                <a:uFillTx/>
                <a:latin typeface="微软雅黑" panose="020B0503020204020204" pitchFamily="34" charset="-122"/>
                <a:ea typeface="微软雅黑" panose="020B0503020204020204" pitchFamily="34" charset="-122"/>
                <a:cs typeface="微软雅黑" panose="020B0503020204020204" pitchFamily="34" charset="-122"/>
              </a:rPr>
              <a:t>一点透视的定义</a:t>
            </a:r>
            <a:endParaRPr lang="zh-CN" altLang="en-US" sz="2000" spc="200">
              <a:ln w="3175">
                <a:noFill/>
                <a:prstDash val="dash"/>
              </a:ln>
              <a:solidFill>
                <a:schemeClr val="dk1">
                  <a:lumMod val="85000"/>
                  <a:lumOff val="1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marL="889000" lvl="1" indent="-431800" algn="l" fontAlgn="ctr">
              <a:lnSpc>
                <a:spcPct val="120000"/>
              </a:lnSpc>
              <a:spcBef>
                <a:spcPts val="0"/>
              </a:spcBef>
              <a:spcAft>
                <a:spcPts val="800"/>
              </a:spcAft>
              <a:buSzPct val="100000"/>
              <a:buFont typeface="Arial" panose="020B0604020202020204" pitchFamily="34" charset="0"/>
              <a:buChar char="○"/>
            </a:pPr>
            <a:r>
              <a:rPr lang="zh-CN" altLang="en-US" sz="2000" spc="180">
                <a:ln w="3175">
                  <a:noFill/>
                  <a:prstDash val="dash"/>
                </a:ln>
                <a:solidFill>
                  <a:schemeClr val="dk1">
                    <a:lumMod val="85000"/>
                    <a:lumOff val="15000"/>
                  </a:schemeClr>
                </a:solidFill>
                <a:uFillTx/>
                <a:latin typeface="微软雅黑" panose="020B0503020204020204" pitchFamily="34" charset="-122"/>
                <a:ea typeface="微软雅黑" panose="020B0503020204020204" pitchFamily="34" charset="-122"/>
                <a:cs typeface="微软雅黑" panose="020B0503020204020204" pitchFamily="34" charset="-122"/>
              </a:rPr>
              <a:t>平行透视的特点</a:t>
            </a:r>
            <a:endParaRPr lang="zh-CN" altLang="en-US" sz="2000" spc="180">
              <a:ln w="3175">
                <a:noFill/>
                <a:prstDash val="dash"/>
              </a:ln>
              <a:solidFill>
                <a:schemeClr val="dk1">
                  <a:lumMod val="85000"/>
                  <a:lumOff val="1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marL="889000" lvl="1" indent="-431800" algn="l" fontAlgn="ctr">
              <a:lnSpc>
                <a:spcPct val="120000"/>
              </a:lnSpc>
              <a:spcBef>
                <a:spcPts val="0"/>
              </a:spcBef>
              <a:spcAft>
                <a:spcPts val="800"/>
              </a:spcAft>
              <a:buSzPct val="100000"/>
              <a:buFont typeface="Arial" panose="020B0604020202020204" pitchFamily="34" charset="0"/>
              <a:buChar char="○"/>
            </a:pPr>
            <a:r>
              <a:rPr lang="zh-CN" altLang="en-US" sz="2000" spc="180">
                <a:ln w="3175">
                  <a:noFill/>
                  <a:prstDash val="dash"/>
                </a:ln>
                <a:solidFill>
                  <a:schemeClr val="dk1">
                    <a:lumMod val="85000"/>
                    <a:lumOff val="15000"/>
                  </a:schemeClr>
                </a:solidFill>
                <a:uFillTx/>
                <a:latin typeface="微软雅黑" panose="020B0503020204020204" pitchFamily="34" charset="-122"/>
                <a:ea typeface="微软雅黑" panose="020B0503020204020204" pitchFamily="34" charset="-122"/>
                <a:cs typeface="微软雅黑" panose="020B0503020204020204" pitchFamily="34" charset="-122"/>
              </a:rPr>
              <a:t>直角六面体的条件</a:t>
            </a:r>
            <a:endParaRPr lang="zh-CN" altLang="en-US" sz="2000" spc="180">
              <a:ln w="3175">
                <a:noFill/>
                <a:prstDash val="dash"/>
              </a:ln>
              <a:solidFill>
                <a:schemeClr val="dk1">
                  <a:lumMod val="85000"/>
                  <a:lumOff val="1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marL="457200" lvl="0" indent="-457200" algn="l" fontAlgn="ctr">
              <a:lnSpc>
                <a:spcPct val="120000"/>
              </a:lnSpc>
              <a:spcBef>
                <a:spcPts val="0"/>
              </a:spcBef>
              <a:spcAft>
                <a:spcPts val="800"/>
              </a:spcAft>
              <a:buSzPct val="100000"/>
              <a:buFont typeface="Wingdings" panose="05000000000000000000" charset="0"/>
              <a:buChar char="l"/>
            </a:pPr>
            <a:r>
              <a:rPr lang="zh-CN" altLang="en-US" sz="2000" spc="200">
                <a:ln w="3175">
                  <a:noFill/>
                  <a:prstDash val="dash"/>
                </a:ln>
                <a:solidFill>
                  <a:schemeClr val="dk1">
                    <a:lumMod val="85000"/>
                    <a:lumOff val="15000"/>
                  </a:schemeClr>
                </a:solidFill>
                <a:uFillTx/>
                <a:latin typeface="微软雅黑" panose="020B0503020204020204" pitchFamily="34" charset="-122"/>
                <a:ea typeface="微软雅黑" panose="020B0503020204020204" pitchFamily="34" charset="-122"/>
                <a:cs typeface="微软雅黑" panose="020B0503020204020204" pitchFamily="34" charset="-122"/>
              </a:rPr>
              <a:t>一点透视的要素</a:t>
            </a:r>
            <a:endParaRPr lang="zh-CN" altLang="en-US" sz="2000" spc="200">
              <a:ln w="3175">
                <a:noFill/>
                <a:prstDash val="dash"/>
              </a:ln>
              <a:solidFill>
                <a:schemeClr val="dk1">
                  <a:lumMod val="85000"/>
                  <a:lumOff val="1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marL="889000" lvl="1" indent="-431800" algn="l" fontAlgn="ctr">
              <a:lnSpc>
                <a:spcPct val="120000"/>
              </a:lnSpc>
              <a:spcBef>
                <a:spcPts val="0"/>
              </a:spcBef>
              <a:spcAft>
                <a:spcPts val="800"/>
              </a:spcAft>
              <a:buSzPct val="100000"/>
              <a:buFont typeface="Arial" panose="020B0604020202020204" pitchFamily="34" charset="0"/>
              <a:buChar char="○"/>
            </a:pPr>
            <a:r>
              <a:rPr lang="zh-CN" altLang="en-US" sz="2000" spc="180">
                <a:ln w="3175">
                  <a:noFill/>
                  <a:prstDash val="dash"/>
                </a:ln>
                <a:solidFill>
                  <a:schemeClr val="dk1">
                    <a:lumMod val="85000"/>
                    <a:lumOff val="15000"/>
                  </a:schemeClr>
                </a:solidFill>
                <a:uFillTx/>
                <a:latin typeface="微软雅黑" panose="020B0503020204020204" pitchFamily="34" charset="-122"/>
                <a:ea typeface="微软雅黑" panose="020B0503020204020204" pitchFamily="34" charset="-122"/>
                <a:cs typeface="微软雅黑" panose="020B0503020204020204" pitchFamily="34" charset="-122"/>
              </a:rPr>
              <a:t>画面与物体平行的面</a:t>
            </a:r>
            <a:endParaRPr lang="zh-CN" altLang="en-US" sz="2000" spc="180">
              <a:ln w="3175">
                <a:noFill/>
                <a:prstDash val="dash"/>
              </a:ln>
              <a:solidFill>
                <a:schemeClr val="dk1">
                  <a:lumMod val="85000"/>
                  <a:lumOff val="1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marL="889000" lvl="1" indent="-431800" algn="l" fontAlgn="ctr">
              <a:lnSpc>
                <a:spcPct val="120000"/>
              </a:lnSpc>
              <a:spcBef>
                <a:spcPts val="0"/>
              </a:spcBef>
              <a:spcAft>
                <a:spcPts val="800"/>
              </a:spcAft>
              <a:buSzPct val="100000"/>
              <a:buFont typeface="Arial" panose="020B0604020202020204" pitchFamily="34" charset="0"/>
              <a:buChar char="○"/>
            </a:pPr>
            <a:r>
              <a:rPr lang="zh-CN" altLang="en-US" sz="2000" spc="180">
                <a:ln w="3175">
                  <a:noFill/>
                  <a:prstDash val="dash"/>
                </a:ln>
                <a:solidFill>
                  <a:schemeClr val="dk1">
                    <a:lumMod val="85000"/>
                    <a:lumOff val="15000"/>
                  </a:schemeClr>
                </a:solidFill>
                <a:uFillTx/>
                <a:latin typeface="微软雅黑" panose="020B0503020204020204" pitchFamily="34" charset="-122"/>
                <a:ea typeface="微软雅黑" panose="020B0503020204020204" pitchFamily="34" charset="-122"/>
                <a:cs typeface="微软雅黑" panose="020B0503020204020204" pitchFamily="34" charset="-122"/>
              </a:rPr>
              <a:t>存在一个灭点</a:t>
            </a:r>
            <a:endParaRPr lang="zh-CN" altLang="en-US" sz="2000" spc="180">
              <a:ln w="3175">
                <a:noFill/>
                <a:prstDash val="dash"/>
              </a:ln>
              <a:solidFill>
                <a:schemeClr val="dk1">
                  <a:lumMod val="85000"/>
                  <a:lumOff val="1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17" name="图片 16" descr="placingpictureplaceholder"/>
          <p:cNvPicPr>
            <a:picLocks noChangeAspect="1"/>
          </p:cNvPicPr>
          <p:nvPr>
            <p:custDataLst>
              <p:tags r:id="rId9"/>
            </p:custDataLst>
          </p:nvPr>
        </p:nvPicPr>
        <p:blipFill>
          <a:blip r:embed="rId10"/>
          <a:srcRect/>
          <a:stretch>
            <a:fillRect/>
          </a:stretch>
        </p:blipFill>
        <p:spPr>
          <a:xfrm>
            <a:off x="5238867" y="2344289"/>
            <a:ext cx="4054706" cy="3378531"/>
          </a:xfrm>
          <a:prstGeom prst="rect">
            <a:avLst/>
          </a:prstGeom>
        </p:spPr>
      </p:pic>
      <p:pic>
        <p:nvPicPr>
          <p:cNvPr id="18" name="图片 17" descr="placingpictureplaceholder"/>
          <p:cNvPicPr>
            <a:picLocks noChangeAspect="1"/>
          </p:cNvPicPr>
          <p:nvPr>
            <p:custDataLst>
              <p:tags r:id="rId11"/>
            </p:custDataLst>
          </p:nvPr>
        </p:nvPicPr>
        <p:blipFill>
          <a:blip r:embed="rId12"/>
          <a:srcRect/>
          <a:stretch>
            <a:fillRect/>
          </a:stretch>
        </p:blipFill>
        <p:spPr>
          <a:xfrm>
            <a:off x="9388823" y="2344289"/>
            <a:ext cx="2193694" cy="1780965"/>
          </a:xfrm>
          <a:prstGeom prst="rect">
            <a:avLst/>
          </a:prstGeom>
        </p:spPr>
      </p:pic>
      <p:pic>
        <p:nvPicPr>
          <p:cNvPr id="19" name="图片 18" descr="placingpictureplaceholder"/>
          <p:cNvPicPr>
            <a:picLocks noChangeAspect="1"/>
          </p:cNvPicPr>
          <p:nvPr>
            <p:custDataLst>
              <p:tags r:id="rId13"/>
            </p:custDataLst>
          </p:nvPr>
        </p:nvPicPr>
        <p:blipFill>
          <a:blip r:embed="rId14"/>
          <a:srcRect/>
          <a:stretch>
            <a:fillRect/>
          </a:stretch>
        </p:blipFill>
        <p:spPr>
          <a:xfrm>
            <a:off x="9388823" y="4220504"/>
            <a:ext cx="2193694" cy="1502316"/>
          </a:xfrm>
          <a:prstGeom prst="rect">
            <a:avLst/>
          </a:prstGeom>
        </p:spPr>
      </p:pic>
      <p:sp>
        <p:nvSpPr>
          <p:cNvPr id="2" name="标题 1"/>
          <p:cNvSpPr>
            <a:spLocks noGrp="1"/>
          </p:cNvSpPr>
          <p:nvPr>
            <p:custDataLst>
              <p:tags r:id="rId15"/>
            </p:custDataLst>
          </p:nvPr>
        </p:nvSpPr>
        <p:spPr>
          <a:xfrm>
            <a:off x="656700" y="273640"/>
            <a:ext cx="10800000" cy="720000"/>
          </a:xfrm>
          <a:prstGeom prst="rect">
            <a:avLst/>
          </a:prstGeom>
        </p:spPr>
        <p:txBody>
          <a:bodyPr vert="horz" wrap="square" lIns="0" tIns="0" rIns="0" bIns="0" rtlCol="0" anchor="b">
            <a:normAutofit/>
          </a:bodyPr>
          <a:lstStyle>
            <a:lvl1pPr algn="l" defTabSz="914400" rtl="0" eaLnBrk="1" latinLnBrk="0" hangingPunct="1">
              <a:lnSpc>
                <a:spcPct val="100000"/>
              </a:lnSpc>
              <a:spcBef>
                <a:spcPct val="0"/>
              </a:spcBef>
              <a:buNone/>
              <a:defRPr sz="3600" b="1" kern="1200">
                <a:solidFill>
                  <a:schemeClr val="tx1"/>
                </a:solidFill>
                <a:latin typeface="+mj-ea"/>
                <a:ea typeface="+mj-ea"/>
                <a:cs typeface="+mj-ea"/>
              </a:defRPr>
            </a:lvl1pPr>
          </a:lstStyle>
          <a:p>
            <a:r>
              <a:rPr lang="zh-CN" altLang="en-US">
                <a:solidFill>
                  <a:schemeClr val="accent1">
                    <a:lumMod val="7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一、一点透视</a:t>
            </a:r>
            <a:endParaRPr lang="zh-CN" altLang="en-US">
              <a:solidFill>
                <a:schemeClr val="accent1">
                  <a:lumMod val="7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3" name="内容占位符 2"/>
          <p:cNvSpPr>
            <a:spLocks noGrp="1"/>
          </p:cNvSpPr>
          <p:nvPr>
            <p:custDataLst>
              <p:tags r:id="rId16"/>
            </p:custDataLst>
          </p:nvPr>
        </p:nvSpPr>
        <p:spPr>
          <a:xfrm>
            <a:off x="679450" y="1151890"/>
            <a:ext cx="10800715" cy="469900"/>
          </a:xfrm>
          <a:prstGeom prst="rect">
            <a:avLst/>
          </a:prstGeom>
        </p:spPr>
        <p:txBody>
          <a:bodyPr vert="horz" wrap="square" lIns="0" tIns="0" rIns="0" bIns="0" rtlCol="0">
            <a:normAutofit/>
          </a:bodyPr>
          <a:lst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mn-ea"/>
                <a:ea typeface="+mn-ea"/>
                <a:cs typeface="+mn-ea"/>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ea"/>
                <a:ea typeface="+mn-ea"/>
                <a:cs typeface="+mn-ea"/>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ea"/>
                <a:ea typeface="+mn-ea"/>
                <a:cs typeface="+mn-ea"/>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ea"/>
                <a:ea typeface="+mn-ea"/>
                <a:cs typeface="+mn-ea"/>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ea"/>
                <a:ea typeface="+mn-ea"/>
                <a:cs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l" fontAlgn="auto">
              <a:lnSpc>
                <a:spcPct val="120000"/>
              </a:lnSpc>
              <a:spcBef>
                <a:spcPts val="0"/>
              </a:spcBef>
              <a:spcAft>
                <a:spcPts val="800"/>
              </a:spcAft>
              <a:buSzPct val="100000"/>
              <a:buFont typeface="微软雅黑" panose="020B0503020204020204" pitchFamily="34" charset="-122"/>
              <a:buChar char="•"/>
            </a:pPr>
            <a:r>
              <a:rPr lang="en-US"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a:t>
            </a:r>
            <a:r>
              <a:rPr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一点透视的概念</a:t>
            </a:r>
            <a:endParaRPr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ustDataLst>
      <p:tags r:id="rId17"/>
    </p:custData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lt2"/>
        </a:solidFill>
        <a:effectLst/>
      </p:bgPr>
    </p:bg>
    <p:spTree>
      <p:nvGrpSpPr>
        <p:cNvPr id="1" name=""/>
        <p:cNvGrpSpPr/>
        <p:nvPr/>
      </p:nvGrpSpPr>
      <p:grpSpPr/>
      <p:pic>
        <p:nvPicPr>
          <p:cNvPr id="29" name="图片 28" descr="JY04_背景"/>
          <p:cNvPicPr>
            <a:picLocks noChangeAspect="1"/>
          </p:cNvPicPr>
          <p:nvPr>
            <p:custDataLst>
              <p:tags r:id="rId1"/>
            </p:custDataLst>
          </p:nvPr>
        </p:nvPicPr>
        <p:blipFill>
          <a:blip r:embed="rId2"/>
          <a:stretch>
            <a:fillRect/>
          </a:stretch>
        </p:blipFill>
        <p:spPr>
          <a:xfrm>
            <a:off x="0" y="-318"/>
            <a:ext cx="12192000" cy="6858635"/>
          </a:xfrm>
          <a:prstGeom prst="rect">
            <a:avLst/>
          </a:prstGeom>
        </p:spPr>
      </p:pic>
      <p:pic>
        <p:nvPicPr>
          <p:cNvPr id="28" name="图片 27" descr="JY04_正文页装饰1"/>
          <p:cNvPicPr>
            <a:picLocks noChangeAspect="1"/>
          </p:cNvPicPr>
          <p:nvPr>
            <p:custDataLst>
              <p:tags r:id="rId3"/>
            </p:custDataLst>
          </p:nvPr>
        </p:nvPicPr>
        <p:blipFill>
          <a:blip r:embed="rId4"/>
          <a:stretch>
            <a:fillRect/>
          </a:stretch>
        </p:blipFill>
        <p:spPr>
          <a:xfrm>
            <a:off x="0" y="-5080"/>
            <a:ext cx="511768" cy="6874497"/>
          </a:xfrm>
          <a:prstGeom prst="rect">
            <a:avLst/>
          </a:prstGeom>
        </p:spPr>
      </p:pic>
      <p:pic>
        <p:nvPicPr>
          <p:cNvPr id="27" name="图片 26" descr="JY04_正文页装饰2"/>
          <p:cNvPicPr>
            <a:picLocks noChangeAspect="1"/>
          </p:cNvPicPr>
          <p:nvPr>
            <p:custDataLst>
              <p:tags r:id="rId5"/>
            </p:custDataLst>
          </p:nvPr>
        </p:nvPicPr>
        <p:blipFill>
          <a:blip r:embed="rId6"/>
          <a:stretch>
            <a:fillRect/>
          </a:stretch>
        </p:blipFill>
        <p:spPr>
          <a:xfrm>
            <a:off x="11106733" y="-5080"/>
            <a:ext cx="1085254" cy="1210932"/>
          </a:xfrm>
          <a:prstGeom prst="rect">
            <a:avLst/>
          </a:prstGeom>
        </p:spPr>
      </p:pic>
      <p:sp>
        <p:nvSpPr>
          <p:cNvPr id="8" name="内容占位符 2"/>
          <p:cNvSpPr>
            <a:spLocks noGrp="1"/>
          </p:cNvSpPr>
          <p:nvPr>
            <p:custDataLst>
              <p:tags r:id="rId7"/>
            </p:custDataLst>
          </p:nvPr>
        </p:nvSpPr>
        <p:spPr>
          <a:xfrm>
            <a:off x="-1773555" y="3068955"/>
            <a:ext cx="10800715" cy="469900"/>
          </a:xfrm>
          <a:prstGeom prst="rect">
            <a:avLst/>
          </a:prstGeom>
        </p:spPr>
        <p:txBody>
          <a:bodyPr vert="horz" wrap="square" lIns="0" tIns="0" rIns="0" bIns="0" rtlCol="0">
            <a:normAutofit/>
          </a:bodyPr>
          <a:lst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mn-ea"/>
                <a:ea typeface="+mn-ea"/>
                <a:cs typeface="+mn-ea"/>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ea"/>
                <a:ea typeface="+mn-ea"/>
                <a:cs typeface="+mn-ea"/>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ea"/>
                <a:ea typeface="+mn-ea"/>
                <a:cs typeface="+mn-ea"/>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ea"/>
                <a:ea typeface="+mn-ea"/>
                <a:cs typeface="+mn-ea"/>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ea"/>
                <a:ea typeface="+mn-ea"/>
                <a:cs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l" fontAlgn="auto">
              <a:lnSpc>
                <a:spcPct val="120000"/>
              </a:lnSpc>
              <a:spcBef>
                <a:spcPts val="0"/>
              </a:spcBef>
              <a:spcAft>
                <a:spcPts val="800"/>
              </a:spcAft>
              <a:buSzPct val="100000"/>
              <a:buFont typeface="微软雅黑" panose="020B0503020204020204" pitchFamily="34" charset="-122"/>
              <a:buChar char="•"/>
            </a:pPr>
            <a:endParaRPr lang="zh-CN" altLang="en-US"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2" name="标题 1"/>
          <p:cNvSpPr>
            <a:spLocks noGrp="1"/>
          </p:cNvSpPr>
          <p:nvPr>
            <p:custDataLst>
              <p:tags r:id="rId8"/>
            </p:custDataLst>
          </p:nvPr>
        </p:nvSpPr>
        <p:spPr>
          <a:xfrm>
            <a:off x="656700" y="273640"/>
            <a:ext cx="10800000" cy="720000"/>
          </a:xfrm>
          <a:prstGeom prst="rect">
            <a:avLst/>
          </a:prstGeom>
        </p:spPr>
        <p:txBody>
          <a:bodyPr vert="horz" wrap="square" lIns="0" tIns="0" rIns="0" bIns="0" rtlCol="0" anchor="b">
            <a:normAutofit/>
          </a:bodyPr>
          <a:lstStyle>
            <a:lvl1pPr algn="l" defTabSz="914400" rtl="0" eaLnBrk="1" latinLnBrk="0" hangingPunct="1">
              <a:lnSpc>
                <a:spcPct val="100000"/>
              </a:lnSpc>
              <a:spcBef>
                <a:spcPct val="0"/>
              </a:spcBef>
              <a:buNone/>
              <a:defRPr sz="3600" b="1" kern="1200">
                <a:solidFill>
                  <a:schemeClr val="tx1"/>
                </a:solidFill>
                <a:latin typeface="+mj-ea"/>
                <a:ea typeface="+mj-ea"/>
                <a:cs typeface="+mj-ea"/>
              </a:defRPr>
            </a:lvl1pPr>
          </a:lstStyle>
          <a:p>
            <a:r>
              <a:rPr lang="zh-CN" altLang="en-US">
                <a:solidFill>
                  <a:schemeClr val="accent1">
                    <a:lumMod val="7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一、一点透视</a:t>
            </a:r>
            <a:endParaRPr lang="zh-CN" altLang="en-US">
              <a:solidFill>
                <a:schemeClr val="accent1">
                  <a:lumMod val="7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4" name="文本框 3"/>
          <p:cNvSpPr txBox="1"/>
          <p:nvPr/>
        </p:nvSpPr>
        <p:spPr>
          <a:xfrm>
            <a:off x="679450" y="1443990"/>
            <a:ext cx="4526915" cy="2030095"/>
          </a:xfrm>
          <a:prstGeom prst="rect">
            <a:avLst/>
          </a:prstGeom>
          <a:noFill/>
        </p:spPr>
        <p:txBody>
          <a:bodyPr wrap="square" rtlCol="0" anchor="t">
            <a:spAutoFit/>
          </a:bodyPr>
          <a:p>
            <a:pPr indent="0">
              <a:buFont typeface="Arial" panose="020B0604020202020204" pitchFamily="34" charset="0"/>
              <a:buNone/>
            </a:pPr>
            <a:r>
              <a:rPr lang="zh-CN" altLang="en-US"/>
              <a:t>平行画面的特点</a:t>
            </a:r>
            <a:endParaRPr lang="zh-CN" altLang="en-US"/>
          </a:p>
          <a:p>
            <a:pPr marL="285750" indent="-285750">
              <a:buFont typeface="Arial" panose="020B0604020202020204" pitchFamily="34" charset="0"/>
              <a:buChar char="•"/>
            </a:pPr>
            <a:r>
              <a:rPr lang="zh-CN" altLang="en-US"/>
              <a:t>保持原有形状</a:t>
            </a:r>
            <a:endParaRPr lang="zh-CN" altLang="en-US"/>
          </a:p>
          <a:p>
            <a:pPr marL="285750" indent="-285750">
              <a:buFont typeface="Arial" panose="020B0604020202020204" pitchFamily="34" charset="0"/>
              <a:buChar char="•"/>
            </a:pPr>
            <a:r>
              <a:rPr lang="zh-CN" altLang="en-US"/>
              <a:t>轮廓线方向不变</a:t>
            </a:r>
            <a:endParaRPr lang="zh-CN" altLang="en-US"/>
          </a:p>
          <a:p>
            <a:pPr marL="285750" indent="-285750">
              <a:buFont typeface="Arial" panose="020B0604020202020204" pitchFamily="34" charset="0"/>
              <a:buChar char="•"/>
            </a:pPr>
            <a:r>
              <a:rPr lang="zh-CN" altLang="en-US"/>
              <a:t>无灭点</a:t>
            </a:r>
            <a:endParaRPr lang="zh-CN" altLang="en-US"/>
          </a:p>
          <a:p>
            <a:pPr indent="0">
              <a:buFont typeface="Arial" panose="020B0604020202020204" pitchFamily="34" charset="0"/>
              <a:buNone/>
            </a:pPr>
            <a:r>
              <a:rPr lang="zh-CN" altLang="en-US"/>
              <a:t>变线与灭点</a:t>
            </a:r>
            <a:endParaRPr lang="zh-CN" altLang="en-US"/>
          </a:p>
          <a:p>
            <a:pPr marL="285750" indent="-285750">
              <a:buFont typeface="Arial" panose="020B0604020202020204" pitchFamily="34" charset="0"/>
              <a:buChar char="•"/>
            </a:pPr>
            <a:r>
              <a:rPr lang="zh-CN" altLang="en-US"/>
              <a:t>轮廓线与画面不平行</a:t>
            </a:r>
            <a:endParaRPr lang="zh-CN" altLang="en-US"/>
          </a:p>
          <a:p>
            <a:pPr marL="285750" indent="-285750">
              <a:buFont typeface="Arial" panose="020B0604020202020204" pitchFamily="34" charset="0"/>
              <a:buChar char="•"/>
            </a:pPr>
            <a:r>
              <a:rPr lang="zh-CN" altLang="en-US"/>
              <a:t>垂直于画面的方向   - 集中消失于灭点</a:t>
            </a:r>
            <a:endParaRPr lang="zh-CN" altLang="en-US"/>
          </a:p>
        </p:txBody>
      </p:sp>
      <p:pic>
        <p:nvPicPr>
          <p:cNvPr id="5" name="图片 4"/>
          <p:cNvPicPr>
            <a:picLocks noChangeAspect="1"/>
          </p:cNvPicPr>
          <p:nvPr>
            <p:custDataLst>
              <p:tags r:id="rId9"/>
            </p:custDataLst>
          </p:nvPr>
        </p:nvPicPr>
        <p:blipFill>
          <a:blip r:embed="rId10"/>
          <a:stretch>
            <a:fillRect/>
          </a:stretch>
        </p:blipFill>
        <p:spPr>
          <a:xfrm>
            <a:off x="5547360" y="4636770"/>
            <a:ext cx="6240780" cy="2034540"/>
          </a:xfrm>
          <a:prstGeom prst="rect">
            <a:avLst/>
          </a:prstGeom>
        </p:spPr>
      </p:pic>
    </p:spTree>
    <p:custDataLst>
      <p:tags r:id="rId11"/>
    </p:custData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lt2"/>
        </a:solidFill>
        <a:effectLst/>
      </p:bgPr>
    </p:bg>
    <p:spTree>
      <p:nvGrpSpPr>
        <p:cNvPr id="1" name=""/>
        <p:cNvGrpSpPr/>
        <p:nvPr/>
      </p:nvGrpSpPr>
      <p:grpSpPr/>
      <p:pic>
        <p:nvPicPr>
          <p:cNvPr id="20" name="图片 19" descr="JY04_背景"/>
          <p:cNvPicPr>
            <a:picLocks noChangeAspect="1"/>
          </p:cNvPicPr>
          <p:nvPr>
            <p:custDataLst>
              <p:tags r:id="rId1"/>
            </p:custDataLst>
          </p:nvPr>
        </p:nvPicPr>
        <p:blipFill>
          <a:blip r:embed="rId2"/>
          <a:stretch>
            <a:fillRect/>
          </a:stretch>
        </p:blipFill>
        <p:spPr>
          <a:xfrm>
            <a:off x="0" y="-318"/>
            <a:ext cx="12192000" cy="6858635"/>
          </a:xfrm>
          <a:prstGeom prst="rect">
            <a:avLst/>
          </a:prstGeom>
        </p:spPr>
      </p:pic>
      <p:pic>
        <p:nvPicPr>
          <p:cNvPr id="19" name="图片 18" descr="JY04_正文页装饰1"/>
          <p:cNvPicPr>
            <a:picLocks noChangeAspect="1"/>
          </p:cNvPicPr>
          <p:nvPr>
            <p:custDataLst>
              <p:tags r:id="rId3"/>
            </p:custDataLst>
          </p:nvPr>
        </p:nvPicPr>
        <p:blipFill>
          <a:blip r:embed="rId4"/>
          <a:stretch>
            <a:fillRect/>
          </a:stretch>
        </p:blipFill>
        <p:spPr>
          <a:xfrm>
            <a:off x="0" y="-5080"/>
            <a:ext cx="511768" cy="6874497"/>
          </a:xfrm>
          <a:prstGeom prst="rect">
            <a:avLst/>
          </a:prstGeom>
        </p:spPr>
      </p:pic>
      <p:pic>
        <p:nvPicPr>
          <p:cNvPr id="18" name="图片 17" descr="JY04_正文页装饰2"/>
          <p:cNvPicPr>
            <a:picLocks noChangeAspect="1"/>
          </p:cNvPicPr>
          <p:nvPr>
            <p:custDataLst>
              <p:tags r:id="rId5"/>
            </p:custDataLst>
          </p:nvPr>
        </p:nvPicPr>
        <p:blipFill>
          <a:blip r:embed="rId6"/>
          <a:stretch>
            <a:fillRect/>
          </a:stretch>
        </p:blipFill>
        <p:spPr>
          <a:xfrm>
            <a:off x="11106733" y="-5080"/>
            <a:ext cx="1085254" cy="1210932"/>
          </a:xfrm>
          <a:prstGeom prst="rect">
            <a:avLst/>
          </a:prstGeom>
        </p:spPr>
      </p:pic>
      <p:sp>
        <p:nvSpPr>
          <p:cNvPr id="13" name="矩形 12"/>
          <p:cNvSpPr/>
          <p:nvPr>
            <p:custDataLst>
              <p:tags r:id="rId7"/>
            </p:custDataLst>
          </p:nvPr>
        </p:nvSpPr>
        <p:spPr>
          <a:xfrm>
            <a:off x="0" y="1665658"/>
            <a:ext cx="12192000" cy="508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pic>
        <p:nvPicPr>
          <p:cNvPr id="16" name="图片 15" descr="placingpictureplaceholder"/>
          <p:cNvPicPr>
            <a:picLocks noChangeAspect="1"/>
          </p:cNvPicPr>
          <p:nvPr>
            <p:custDataLst>
              <p:tags r:id="rId8"/>
            </p:custDataLst>
          </p:nvPr>
        </p:nvPicPr>
        <p:blipFill>
          <a:blip r:embed="rId9"/>
          <a:srcRect/>
          <a:stretch>
            <a:fillRect/>
          </a:stretch>
        </p:blipFill>
        <p:spPr>
          <a:xfrm>
            <a:off x="1743881" y="1969021"/>
            <a:ext cx="4097159" cy="2902864"/>
          </a:xfrm>
          <a:prstGeom prst="rect">
            <a:avLst/>
          </a:prstGeom>
        </p:spPr>
      </p:pic>
      <p:pic>
        <p:nvPicPr>
          <p:cNvPr id="17" name="图片 16" descr="placingpictureplaceholder"/>
          <p:cNvPicPr>
            <a:picLocks noChangeAspect="1"/>
          </p:cNvPicPr>
          <p:nvPr>
            <p:custDataLst>
              <p:tags r:id="rId10"/>
            </p:custDataLst>
          </p:nvPr>
        </p:nvPicPr>
        <p:blipFill>
          <a:blip r:embed="rId11"/>
          <a:srcRect/>
          <a:stretch>
            <a:fillRect/>
          </a:stretch>
        </p:blipFill>
        <p:spPr>
          <a:xfrm>
            <a:off x="1393825" y="4966970"/>
            <a:ext cx="4797425" cy="1500505"/>
          </a:xfrm>
          <a:prstGeom prst="rect">
            <a:avLst/>
          </a:prstGeom>
        </p:spPr>
      </p:pic>
      <p:sp>
        <p:nvSpPr>
          <p:cNvPr id="15" name="Title 6"/>
          <p:cNvSpPr txBox="1"/>
          <p:nvPr>
            <p:custDataLst>
              <p:tags r:id="rId12"/>
            </p:custDataLst>
          </p:nvPr>
        </p:nvSpPr>
        <p:spPr>
          <a:xfrm>
            <a:off x="7448550" y="1969021"/>
            <a:ext cx="4133850" cy="4279494"/>
          </a:xfrm>
          <a:prstGeom prst="rect">
            <a:avLst/>
          </a:prstGeom>
          <a:noFill/>
          <a:ln w="3175">
            <a:noFill/>
            <a:prstDash val="dash"/>
          </a:ln>
        </p:spPr>
        <p:txBody>
          <a:bodyPr wrap="square" lIns="63500" tIns="25400" rIns="63500" bIns="25400" anchor="t"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20000"/>
              </a:lnSpc>
              <a:spcBef>
                <a:spcPts val="0"/>
              </a:spcBef>
              <a:spcAft>
                <a:spcPts val="800"/>
              </a:spcAft>
              <a:buSzPct val="100000"/>
              <a:buFont typeface="Arial" panose="020B0604020202020204" pitchFamily="34" charset="0"/>
              <a:buNone/>
            </a:pPr>
            <a:r>
              <a:rPr lang="zh-CN" altLang="en-US" sz="2500" spc="17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平行画面的特点</a:t>
            </a:r>
            <a:endParaRPr lang="zh-CN" altLang="en-US" sz="2500" spc="17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marL="812800" lvl="1" indent="-393700" algn="l" fontAlgn="ctr">
              <a:lnSpc>
                <a:spcPct val="120000"/>
              </a:lnSpc>
              <a:spcBef>
                <a:spcPts val="0"/>
              </a:spcBef>
              <a:spcAft>
                <a:spcPts val="800"/>
              </a:spcAft>
              <a:buClrTx/>
              <a:buSzTx/>
              <a:buFont typeface="Arial" panose="020B0604020202020204" pitchFamily="34" charset="0"/>
              <a:buChar char="○"/>
            </a:pPr>
            <a:r>
              <a:rPr lang="zh-CN" altLang="en-US" sz="2300" spc="15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保持原有形状</a:t>
            </a:r>
            <a:endParaRPr lang="zh-CN" altLang="en-US" sz="2300" spc="15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marL="812800" lvl="1" indent="-393700" algn="l" fontAlgn="ctr">
              <a:lnSpc>
                <a:spcPct val="120000"/>
              </a:lnSpc>
              <a:spcBef>
                <a:spcPts val="0"/>
              </a:spcBef>
              <a:spcAft>
                <a:spcPts val="800"/>
              </a:spcAft>
              <a:buClrTx/>
              <a:buSzTx/>
              <a:buFont typeface="Arial" panose="020B0604020202020204" pitchFamily="34" charset="0"/>
              <a:buChar char="○"/>
            </a:pPr>
            <a:r>
              <a:rPr lang="zh-CN" altLang="en-US" sz="2300" spc="15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轮廓线方向不变</a:t>
            </a:r>
            <a:endParaRPr lang="zh-CN" altLang="en-US" sz="2300" spc="15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marL="812800" lvl="1" indent="-393700" algn="l" fontAlgn="ctr">
              <a:lnSpc>
                <a:spcPct val="120000"/>
              </a:lnSpc>
              <a:spcBef>
                <a:spcPts val="0"/>
              </a:spcBef>
              <a:spcAft>
                <a:spcPts val="800"/>
              </a:spcAft>
              <a:buClrTx/>
              <a:buSzTx/>
              <a:buFont typeface="Arial" panose="020B0604020202020204" pitchFamily="34" charset="0"/>
              <a:buChar char="○"/>
            </a:pPr>
            <a:r>
              <a:rPr lang="zh-CN" altLang="en-US" sz="2300" spc="15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无灭点</a:t>
            </a:r>
            <a:endParaRPr lang="zh-CN" altLang="en-US" sz="2300" spc="15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l" fontAlgn="ctr">
              <a:lnSpc>
                <a:spcPct val="120000"/>
              </a:lnSpc>
              <a:spcBef>
                <a:spcPts val="0"/>
              </a:spcBef>
              <a:spcAft>
                <a:spcPts val="800"/>
              </a:spcAft>
              <a:buSzPct val="100000"/>
              <a:buFont typeface="Arial" panose="020B0604020202020204" pitchFamily="34" charset="0"/>
              <a:buNone/>
            </a:pPr>
            <a:r>
              <a:rPr lang="zh-CN" altLang="en-US" sz="2500" spc="15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变线与灭点</a:t>
            </a:r>
            <a:endParaRPr lang="zh-CN" altLang="en-US" sz="2300" spc="15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marL="812800" lvl="1" indent="-393700" algn="l" fontAlgn="ctr">
              <a:lnSpc>
                <a:spcPct val="120000"/>
              </a:lnSpc>
              <a:spcBef>
                <a:spcPts val="0"/>
              </a:spcBef>
              <a:spcAft>
                <a:spcPts val="800"/>
              </a:spcAft>
              <a:buClrTx/>
              <a:buSzTx/>
              <a:buFont typeface="Arial" panose="020B0604020202020204" pitchFamily="34" charset="0"/>
              <a:buChar char="○"/>
            </a:pPr>
            <a:r>
              <a:rPr lang="zh-CN" altLang="en-US" sz="2300" spc="15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轮廓线与画面不平行</a:t>
            </a:r>
            <a:endParaRPr lang="zh-CN" altLang="en-US" sz="2300" spc="15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marL="812800" lvl="1" indent="-393700" algn="l" fontAlgn="ctr">
              <a:lnSpc>
                <a:spcPct val="120000"/>
              </a:lnSpc>
              <a:spcBef>
                <a:spcPts val="0"/>
              </a:spcBef>
              <a:spcAft>
                <a:spcPts val="800"/>
              </a:spcAft>
              <a:buClrTx/>
              <a:buSzTx/>
              <a:buFont typeface="Arial" panose="020B0604020202020204" pitchFamily="34" charset="0"/>
              <a:buChar char="○"/>
            </a:pPr>
            <a:r>
              <a:rPr lang="zh-CN" altLang="en-US" sz="2300" spc="15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垂直于画面的方向</a:t>
            </a:r>
            <a:endParaRPr lang="zh-CN" altLang="en-US" sz="2300" spc="15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marL="812800" lvl="1" indent="-393700" algn="l" fontAlgn="ctr">
              <a:lnSpc>
                <a:spcPct val="120000"/>
              </a:lnSpc>
              <a:spcBef>
                <a:spcPts val="0"/>
              </a:spcBef>
              <a:spcAft>
                <a:spcPts val="800"/>
              </a:spcAft>
              <a:buClrTx/>
              <a:buSzTx/>
              <a:buFont typeface="Arial" panose="020B0604020202020204" pitchFamily="34" charset="0"/>
              <a:buChar char="○"/>
            </a:pPr>
            <a:r>
              <a:rPr lang="zh-CN" altLang="en-US" sz="2300" spc="15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集中消失于灭点</a:t>
            </a:r>
            <a:endParaRPr lang="zh-CN" altLang="en-US" sz="2300" spc="15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 name="标题 1"/>
          <p:cNvSpPr>
            <a:spLocks noGrp="1"/>
          </p:cNvSpPr>
          <p:nvPr>
            <p:custDataLst>
              <p:tags r:id="rId13"/>
            </p:custDataLst>
          </p:nvPr>
        </p:nvSpPr>
        <p:spPr>
          <a:xfrm>
            <a:off x="656700" y="273640"/>
            <a:ext cx="10800000" cy="720000"/>
          </a:xfrm>
          <a:prstGeom prst="rect">
            <a:avLst/>
          </a:prstGeom>
        </p:spPr>
        <p:txBody>
          <a:bodyPr vert="horz" wrap="square" lIns="0" tIns="0" rIns="0" bIns="0" rtlCol="0" anchor="b">
            <a:normAutofit/>
          </a:bodyPr>
          <a:lstStyle>
            <a:lvl1pPr algn="l" defTabSz="914400" rtl="0" eaLnBrk="1" latinLnBrk="0" hangingPunct="1">
              <a:lnSpc>
                <a:spcPct val="100000"/>
              </a:lnSpc>
              <a:spcBef>
                <a:spcPct val="0"/>
              </a:spcBef>
              <a:buNone/>
              <a:defRPr sz="3600" b="1" kern="1200">
                <a:solidFill>
                  <a:schemeClr val="tx1"/>
                </a:solidFill>
                <a:latin typeface="+mj-ea"/>
                <a:ea typeface="+mj-ea"/>
                <a:cs typeface="+mj-ea"/>
              </a:defRPr>
            </a:lvl1pPr>
          </a:lstStyle>
          <a:p>
            <a:r>
              <a:rPr lang="zh-CN" altLang="en-US">
                <a:solidFill>
                  <a:schemeClr val="accent1">
                    <a:lumMod val="7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一、一点透视</a:t>
            </a:r>
            <a:endParaRPr lang="zh-CN" altLang="en-US">
              <a:solidFill>
                <a:schemeClr val="accent1">
                  <a:lumMod val="7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pic>
        <p:nvPicPr>
          <p:cNvPr id="6" name="图片 4" descr="koutu-complete"/>
          <p:cNvPicPr>
            <a:picLocks noChangeAspect="1"/>
          </p:cNvPicPr>
          <p:nvPr>
            <p:custDataLst>
              <p:tags r:id="rId14"/>
            </p:custDataLst>
          </p:nvPr>
        </p:nvPicPr>
        <p:blipFill>
          <a:blip r:embed="rId9">
            <a:biLevel thresh="50000"/>
          </a:blip>
          <a:srcRect l="4146" t="4973" r="5146" b="15683"/>
          <a:stretch>
            <a:fillRect/>
          </a:stretch>
        </p:blipFill>
        <p:spPr>
          <a:xfrm>
            <a:off x="1633220" y="1969770"/>
            <a:ext cx="4667885" cy="2901950"/>
          </a:xfrm>
          <a:prstGeom prst="rect">
            <a:avLst/>
          </a:prstGeom>
        </p:spPr>
      </p:pic>
    </p:spTree>
    <p:custDataLst>
      <p:tags r:id="rId15"/>
    </p:custData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对角圆角矩形 2"/>
          <p:cNvSpPr/>
          <p:nvPr>
            <p:custDataLst>
              <p:tags r:id="rId1"/>
            </p:custDataLst>
          </p:nvPr>
        </p:nvSpPr>
        <p:spPr>
          <a:xfrm>
            <a:off x="695960" y="1148275"/>
            <a:ext cx="3115310" cy="4417634"/>
          </a:xfrm>
          <a:prstGeom prst="round2DiagRect">
            <a:avLst>
              <a:gd name="adj1" fmla="val 17346"/>
              <a:gd name="adj2" fmla="val 0"/>
            </a:avLst>
          </a:prstGeom>
          <a:solidFill>
            <a:schemeClr val="accent1">
              <a:lumMod val="20000"/>
              <a:lumOff val="80000"/>
              <a:alpha val="5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pic>
        <p:nvPicPr>
          <p:cNvPr id="29" name="图片 28"/>
          <p:cNvPicPr>
            <a:picLocks noChangeAspect="1"/>
          </p:cNvPicPr>
          <p:nvPr>
            <p:custDataLst>
              <p:tags r:id="rId2"/>
            </p:custDataLst>
          </p:nvPr>
        </p:nvPicPr>
        <p:blipFill>
          <a:blip r:embed="rId3"/>
          <a:srcRect l="23508" r="23508"/>
          <a:stretch>
            <a:fillRect/>
          </a:stretch>
        </p:blipFill>
        <p:spPr>
          <a:xfrm>
            <a:off x="942975" y="1349278"/>
            <a:ext cx="3138805" cy="4442997"/>
          </a:xfrm>
          <a:prstGeom prst="round2DiagRect">
            <a:avLst>
              <a:gd name="adj1" fmla="val 15840"/>
              <a:gd name="adj2" fmla="val 0"/>
            </a:avLst>
          </a:prstGeom>
          <a:ln w="9525" cap="flat" cmpd="sng" algn="ctr">
            <a:solidFill>
              <a:schemeClr val="tx1">
                <a:lumMod val="100000"/>
                <a:alpha val="20000"/>
              </a:schemeClr>
            </a:solidFill>
            <a:prstDash val="solid"/>
            <a:round/>
            <a:headEnd type="none" w="med" len="med"/>
            <a:tailEnd type="none" w="med" len="med"/>
          </a:ln>
          <a:effectLst>
            <a:outerShdw blurRad="152400" dist="38100" dir="2700000" algn="tl" rotWithShape="0">
              <a:schemeClr val="tx1">
                <a:alpha val="20000"/>
              </a:schemeClr>
            </a:outerShdw>
          </a:effectLst>
        </p:spPr>
      </p:pic>
      <p:sp>
        <p:nvSpPr>
          <p:cNvPr id="7" name="圆角矩形 21"/>
          <p:cNvSpPr/>
          <p:nvPr>
            <p:custDataLst>
              <p:tags r:id="rId4"/>
            </p:custDataLst>
          </p:nvPr>
        </p:nvSpPr>
        <p:spPr>
          <a:xfrm>
            <a:off x="4822825" y="1165860"/>
            <a:ext cx="6696710" cy="2456180"/>
          </a:xfrm>
          <a:prstGeom prst="roundRect">
            <a:avLst>
              <a:gd name="adj" fmla="val 10263"/>
            </a:avLst>
          </a:prstGeom>
          <a:solidFill>
            <a:schemeClr val="accent1">
              <a:lumMod val="40000"/>
              <a:lumOff val="60000"/>
              <a:alpha val="2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400">
              <a:latin typeface="+mj-ea"/>
              <a:ea typeface="+mj-ea"/>
            </a:endParaRPr>
          </a:p>
        </p:txBody>
      </p:sp>
      <p:sp>
        <p:nvSpPr>
          <p:cNvPr id="8" name="序号"/>
          <p:cNvSpPr txBox="1"/>
          <p:nvPr>
            <p:custDataLst>
              <p:tags r:id="rId5"/>
            </p:custDataLst>
          </p:nvPr>
        </p:nvSpPr>
        <p:spPr>
          <a:xfrm>
            <a:off x="4427285" y="1414286"/>
            <a:ext cx="792054" cy="792054"/>
          </a:xfrm>
          <a:prstGeom prst="ellipse">
            <a:avLst/>
          </a:prstGeom>
          <a:solidFill>
            <a:schemeClr val="accent1"/>
          </a:solidFill>
          <a:ln>
            <a:noFill/>
          </a:ln>
          <a:effectLst>
            <a:outerShdw blurRad="190500" dist="127000" dir="2700000" algn="tl"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0" tIns="0" rIns="0" bIns="0" numCol="1" spcCol="0" rtlCol="0" fromWordArt="0" anchor="ctr" anchorCtr="0" forceAA="0" compatLnSpc="1">
            <a:normAutofit/>
          </a:bodyPr>
          <a:lstStyle>
            <a:defPPr>
              <a:defRPr lang="zh-CN"/>
            </a:defPPr>
            <a:lvl1pPr algn="ctr">
              <a:spcBef>
                <a:spcPct val="0"/>
              </a:spcBef>
              <a:spcAft>
                <a:spcPct val="0"/>
              </a:spcAft>
              <a:defRPr sz="2000" b="1">
                <a:solidFill>
                  <a:schemeClr val="lt1">
                    <a:lumMod val="100000"/>
                  </a:schemeClr>
                </a:solidFill>
                <a:latin typeface="+mj-ea"/>
                <a:ea typeface="+mj-ea"/>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US" smtClean="0">
                <a:latin typeface="+mn-ea"/>
                <a:ea typeface="+mn-ea"/>
                <a:cs typeface="+mn-ea"/>
                <a:sym typeface="+mn-ea"/>
              </a:rPr>
              <a:t>01</a:t>
            </a:r>
            <a:endParaRPr lang="en-US" dirty="0">
              <a:latin typeface="+mn-ea"/>
              <a:ea typeface="+mn-ea"/>
              <a:cs typeface="+mn-ea"/>
              <a:sym typeface="+mn-ea"/>
            </a:endParaRPr>
          </a:p>
        </p:txBody>
      </p:sp>
      <p:sp>
        <p:nvSpPr>
          <p:cNvPr id="13" name="正文"/>
          <p:cNvSpPr txBox="1"/>
          <p:nvPr>
            <p:custDataLst>
              <p:tags r:id="rId6"/>
            </p:custDataLst>
          </p:nvPr>
        </p:nvSpPr>
        <p:spPr>
          <a:xfrm>
            <a:off x="5474086" y="1693272"/>
            <a:ext cx="5728930" cy="752538"/>
          </a:xfrm>
          <a:prstGeom prst="rect">
            <a:avLst/>
          </a:prstGeom>
          <a:noFill/>
        </p:spPr>
        <p:txBody>
          <a:bodyPr wrap="square" lIns="0" tIns="0" rIns="0" bIns="0" rtlCol="0" anchor="t" anchorCtr="0">
            <a:noAutofit/>
          </a:bodyPr>
          <a:lstStyle/>
          <a:p>
            <a:pPr indent="0" algn="l" fontAlgn="auto">
              <a:lnSpc>
                <a:spcPct val="150000"/>
              </a:lnSpc>
              <a:spcBef>
                <a:spcPct val="0"/>
              </a:spcBef>
              <a:spcAft>
                <a:spcPct val="0"/>
              </a:spcAft>
            </a:pPr>
            <a:r>
              <a:rPr lang="zh-CN" altLang="en-US" sz="2000" spc="150" dirty="0">
                <a:solidFill>
                  <a:schemeClr val="tx1">
                    <a:lumMod val="65000"/>
                    <a:lumOff val="35000"/>
                  </a:schemeClr>
                </a:solidFill>
                <a:latin typeface="+mn-ea"/>
                <a:cs typeface="+mn-ea"/>
                <a:sym typeface="+mn-ea"/>
              </a:rPr>
              <a:t>本章以 OBE 理论为指导，学生通过主动学习了解室内效果图表现相关技法，如单体家具表现、</a:t>
            </a:r>
            <a:endParaRPr lang="zh-CN" altLang="en-US" sz="2000" spc="150" dirty="0">
              <a:solidFill>
                <a:schemeClr val="tx1">
                  <a:lumMod val="65000"/>
                  <a:lumOff val="35000"/>
                </a:schemeClr>
              </a:solidFill>
              <a:latin typeface="+mn-ea"/>
              <a:cs typeface="+mn-ea"/>
              <a:sym typeface="+mn-ea"/>
            </a:endParaRPr>
          </a:p>
          <a:p>
            <a:pPr indent="0" algn="l" fontAlgn="auto">
              <a:lnSpc>
                <a:spcPct val="150000"/>
              </a:lnSpc>
              <a:spcBef>
                <a:spcPct val="0"/>
              </a:spcBef>
              <a:spcAft>
                <a:spcPct val="0"/>
              </a:spcAft>
            </a:pPr>
            <a:r>
              <a:rPr lang="zh-CN" altLang="en-US" sz="2000" spc="150" dirty="0">
                <a:solidFill>
                  <a:schemeClr val="tx1">
                    <a:lumMod val="65000"/>
                    <a:lumOff val="35000"/>
                  </a:schemeClr>
                </a:solidFill>
                <a:latin typeface="+mn-ea"/>
                <a:cs typeface="+mn-ea"/>
                <a:sym typeface="+mn-ea"/>
              </a:rPr>
              <a:t>组合家具表现，并掌握室内一点透视原理、两点透视原理及其相应画法。</a:t>
            </a:r>
            <a:endParaRPr lang="zh-CN" altLang="en-US" sz="2000" spc="150" dirty="0">
              <a:solidFill>
                <a:schemeClr val="tx1">
                  <a:lumMod val="65000"/>
                  <a:lumOff val="35000"/>
                </a:schemeClr>
              </a:solidFill>
              <a:latin typeface="+mn-ea"/>
              <a:cs typeface="+mn-ea"/>
              <a:sym typeface="+mn-ea"/>
            </a:endParaRPr>
          </a:p>
        </p:txBody>
      </p:sp>
      <p:sp>
        <p:nvSpPr>
          <p:cNvPr id="14" name="标题"/>
          <p:cNvSpPr txBox="1"/>
          <p:nvPr>
            <p:custDataLst>
              <p:tags r:id="rId7"/>
            </p:custDataLst>
          </p:nvPr>
        </p:nvSpPr>
        <p:spPr>
          <a:xfrm>
            <a:off x="5474087" y="1225121"/>
            <a:ext cx="5728929" cy="443611"/>
          </a:xfrm>
          <a:prstGeom prst="rect">
            <a:avLst/>
          </a:prstGeom>
          <a:noFill/>
        </p:spPr>
        <p:txBody>
          <a:bodyPr wrap="square" lIns="0" tIns="0" rIns="0" bIns="0" rtlCol="0" anchor="b">
            <a:noAutofit/>
          </a:bodyPr>
          <a:lstStyle/>
          <a:p>
            <a:pPr>
              <a:spcBef>
                <a:spcPct val="0"/>
              </a:spcBef>
              <a:spcAft>
                <a:spcPct val="0"/>
              </a:spcAft>
            </a:pPr>
            <a:r>
              <a:rPr lang="zh-CN" altLang="en-US" sz="2000" b="1" spc="300" dirty="0">
                <a:solidFill>
                  <a:schemeClr val="tx1">
                    <a:lumMod val="85000"/>
                    <a:lumOff val="15000"/>
                  </a:schemeClr>
                </a:solidFill>
                <a:latin typeface="+mn-ea"/>
                <a:cs typeface="+mn-ea"/>
                <a:sym typeface="+mn-ea"/>
              </a:rPr>
              <a:t>本章内容</a:t>
            </a:r>
            <a:endParaRPr lang="zh-CN" altLang="en-US" sz="2000" b="1" spc="300" dirty="0">
              <a:solidFill>
                <a:schemeClr val="tx1">
                  <a:lumMod val="85000"/>
                  <a:lumOff val="15000"/>
                </a:schemeClr>
              </a:solidFill>
              <a:latin typeface="+mn-ea"/>
              <a:cs typeface="+mn-ea"/>
              <a:sym typeface="+mn-ea"/>
            </a:endParaRPr>
          </a:p>
        </p:txBody>
      </p:sp>
      <p:sp>
        <p:nvSpPr>
          <p:cNvPr id="16" name="圆角矩形 21"/>
          <p:cNvSpPr/>
          <p:nvPr>
            <p:custDataLst>
              <p:tags r:id="rId8"/>
            </p:custDataLst>
          </p:nvPr>
        </p:nvSpPr>
        <p:spPr>
          <a:xfrm>
            <a:off x="4822825" y="3916045"/>
            <a:ext cx="6696710" cy="861060"/>
          </a:xfrm>
          <a:prstGeom prst="roundRect">
            <a:avLst>
              <a:gd name="adj" fmla="val 10263"/>
            </a:avLst>
          </a:prstGeom>
          <a:solidFill>
            <a:schemeClr val="accent1">
              <a:lumMod val="40000"/>
              <a:lumOff val="60000"/>
              <a:alpha val="2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400">
              <a:latin typeface="+mj-ea"/>
              <a:ea typeface="+mj-ea"/>
            </a:endParaRPr>
          </a:p>
        </p:txBody>
      </p:sp>
      <p:sp>
        <p:nvSpPr>
          <p:cNvPr id="17" name="序号"/>
          <p:cNvSpPr txBox="1"/>
          <p:nvPr>
            <p:custDataLst>
              <p:tags r:id="rId9"/>
            </p:custDataLst>
          </p:nvPr>
        </p:nvSpPr>
        <p:spPr>
          <a:xfrm>
            <a:off x="4427285" y="3963405"/>
            <a:ext cx="792054" cy="792054"/>
          </a:xfrm>
          <a:prstGeom prst="ellipse">
            <a:avLst/>
          </a:prstGeom>
          <a:solidFill>
            <a:schemeClr val="accent1"/>
          </a:solidFill>
          <a:ln>
            <a:noFill/>
          </a:ln>
          <a:effectLst>
            <a:outerShdw blurRad="190500" dist="127000" dir="2700000" algn="tl"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0" tIns="0" rIns="0" bIns="0" numCol="1" spcCol="0" rtlCol="0" fromWordArt="0" anchor="ctr" anchorCtr="0" forceAA="0" compatLnSpc="1">
            <a:normAutofit/>
          </a:bodyPr>
          <a:lstStyle>
            <a:defPPr>
              <a:defRPr lang="zh-CN"/>
            </a:defPPr>
            <a:lvl1pPr algn="ctr">
              <a:spcBef>
                <a:spcPct val="0"/>
              </a:spcBef>
              <a:spcAft>
                <a:spcPct val="0"/>
              </a:spcAft>
              <a:defRPr sz="2000" b="1">
                <a:solidFill>
                  <a:schemeClr val="lt1">
                    <a:lumMod val="100000"/>
                  </a:schemeClr>
                </a:solidFill>
                <a:latin typeface="+mj-ea"/>
                <a:ea typeface="+mj-ea"/>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US" smtClean="0">
                <a:latin typeface="+mn-ea"/>
                <a:ea typeface="+mn-ea"/>
                <a:cs typeface="+mn-ea"/>
                <a:sym typeface="+mn-ea"/>
              </a:rPr>
              <a:t>02</a:t>
            </a:r>
            <a:endParaRPr lang="en-US" dirty="0">
              <a:latin typeface="+mn-ea"/>
              <a:ea typeface="+mn-ea"/>
              <a:cs typeface="+mn-ea"/>
              <a:sym typeface="+mn-ea"/>
            </a:endParaRPr>
          </a:p>
        </p:txBody>
      </p:sp>
      <p:sp>
        <p:nvSpPr>
          <p:cNvPr id="18" name="正文"/>
          <p:cNvSpPr txBox="1"/>
          <p:nvPr>
            <p:custDataLst>
              <p:tags r:id="rId10"/>
            </p:custDataLst>
          </p:nvPr>
        </p:nvSpPr>
        <p:spPr>
          <a:xfrm>
            <a:off x="5474335" y="4274185"/>
            <a:ext cx="5728970" cy="494030"/>
          </a:xfrm>
          <a:prstGeom prst="rect">
            <a:avLst/>
          </a:prstGeom>
          <a:noFill/>
        </p:spPr>
        <p:txBody>
          <a:bodyPr wrap="square" lIns="0" tIns="0" rIns="0" bIns="0" rtlCol="0" anchor="t" anchorCtr="0">
            <a:noAutofit/>
          </a:bodyPr>
          <a:lstStyle/>
          <a:p>
            <a:pPr indent="0" algn="l" fontAlgn="auto">
              <a:lnSpc>
                <a:spcPct val="150000"/>
              </a:lnSpc>
              <a:spcBef>
                <a:spcPct val="0"/>
              </a:spcBef>
              <a:spcAft>
                <a:spcPct val="0"/>
              </a:spcAft>
            </a:pPr>
            <a:r>
              <a:rPr lang="zh-CN" altLang="en-US" sz="2000" spc="150" dirty="0">
                <a:solidFill>
                  <a:schemeClr val="tx1">
                    <a:lumMod val="65000"/>
                    <a:lumOff val="35000"/>
                  </a:schemeClr>
                </a:solidFill>
                <a:latin typeface="+mn-ea"/>
                <a:cs typeface="+mn-ea"/>
                <a:sym typeface="+mn-ea"/>
              </a:rPr>
              <a:t>透视原理的理解及运用</a:t>
            </a:r>
            <a:endParaRPr lang="zh-CN" altLang="en-US" sz="2000" spc="150" dirty="0">
              <a:solidFill>
                <a:schemeClr val="tx1">
                  <a:lumMod val="65000"/>
                  <a:lumOff val="35000"/>
                </a:schemeClr>
              </a:solidFill>
              <a:latin typeface="+mn-ea"/>
              <a:cs typeface="+mn-ea"/>
              <a:sym typeface="+mn-ea"/>
            </a:endParaRPr>
          </a:p>
        </p:txBody>
      </p:sp>
      <p:sp>
        <p:nvSpPr>
          <p:cNvPr id="19" name="标题"/>
          <p:cNvSpPr txBox="1"/>
          <p:nvPr>
            <p:custDataLst>
              <p:tags r:id="rId11"/>
            </p:custDataLst>
          </p:nvPr>
        </p:nvSpPr>
        <p:spPr>
          <a:xfrm>
            <a:off x="5474087" y="3915210"/>
            <a:ext cx="5728929" cy="443611"/>
          </a:xfrm>
          <a:prstGeom prst="rect">
            <a:avLst/>
          </a:prstGeom>
          <a:noFill/>
        </p:spPr>
        <p:txBody>
          <a:bodyPr wrap="square" lIns="0" tIns="0" rIns="0" bIns="0" rtlCol="0" anchor="b">
            <a:noAutofit/>
          </a:bodyPr>
          <a:lstStyle/>
          <a:p>
            <a:pPr>
              <a:spcBef>
                <a:spcPct val="0"/>
              </a:spcBef>
              <a:spcAft>
                <a:spcPct val="0"/>
              </a:spcAft>
            </a:pPr>
            <a:r>
              <a:rPr lang="zh-CN" altLang="en-US" sz="2000" b="1" spc="300" dirty="0">
                <a:solidFill>
                  <a:schemeClr val="tx1">
                    <a:lumMod val="85000"/>
                    <a:lumOff val="15000"/>
                  </a:schemeClr>
                </a:solidFill>
                <a:latin typeface="+mn-ea"/>
                <a:cs typeface="+mn-ea"/>
                <a:sym typeface="+mn-ea"/>
              </a:rPr>
              <a:t>重点</a:t>
            </a:r>
            <a:endParaRPr lang="zh-CN" altLang="en-US" sz="2000" b="1" spc="300" dirty="0">
              <a:solidFill>
                <a:schemeClr val="tx1">
                  <a:lumMod val="85000"/>
                  <a:lumOff val="15000"/>
                </a:schemeClr>
              </a:solidFill>
              <a:latin typeface="+mn-ea"/>
              <a:cs typeface="+mn-ea"/>
              <a:sym typeface="+mn-ea"/>
            </a:endParaRPr>
          </a:p>
        </p:txBody>
      </p:sp>
      <p:sp>
        <p:nvSpPr>
          <p:cNvPr id="2" name="圆角矩形 21"/>
          <p:cNvSpPr/>
          <p:nvPr>
            <p:custDataLst>
              <p:tags r:id="rId12"/>
            </p:custDataLst>
          </p:nvPr>
        </p:nvSpPr>
        <p:spPr>
          <a:xfrm>
            <a:off x="4822825" y="4948555"/>
            <a:ext cx="6696710" cy="861060"/>
          </a:xfrm>
          <a:prstGeom prst="roundRect">
            <a:avLst>
              <a:gd name="adj" fmla="val 10263"/>
            </a:avLst>
          </a:prstGeom>
          <a:solidFill>
            <a:schemeClr val="accent1">
              <a:lumMod val="40000"/>
              <a:lumOff val="60000"/>
              <a:alpha val="2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400">
              <a:latin typeface="+mj-ea"/>
              <a:ea typeface="+mj-ea"/>
            </a:endParaRPr>
          </a:p>
        </p:txBody>
      </p:sp>
      <p:sp>
        <p:nvSpPr>
          <p:cNvPr id="4" name="序号"/>
          <p:cNvSpPr txBox="1"/>
          <p:nvPr>
            <p:custDataLst>
              <p:tags r:id="rId13"/>
            </p:custDataLst>
          </p:nvPr>
        </p:nvSpPr>
        <p:spPr>
          <a:xfrm>
            <a:off x="4427285" y="4995914"/>
            <a:ext cx="792054" cy="792054"/>
          </a:xfrm>
          <a:prstGeom prst="ellipse">
            <a:avLst/>
          </a:prstGeom>
          <a:solidFill>
            <a:schemeClr val="accent1"/>
          </a:solidFill>
          <a:ln>
            <a:noFill/>
          </a:ln>
          <a:effectLst>
            <a:outerShdw blurRad="190500" dist="127000" dir="2700000" algn="tl"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0" tIns="0" rIns="0" bIns="0" numCol="1" spcCol="0" rtlCol="0" fromWordArt="0" anchor="ctr" anchorCtr="0" forceAA="0" compatLnSpc="1">
            <a:normAutofit/>
          </a:bodyPr>
          <a:lstStyle>
            <a:defPPr>
              <a:defRPr lang="zh-CN"/>
            </a:defPPr>
            <a:lvl1pPr algn="ctr">
              <a:spcBef>
                <a:spcPct val="0"/>
              </a:spcBef>
              <a:spcAft>
                <a:spcPct val="0"/>
              </a:spcAft>
              <a:defRPr sz="2000" b="1">
                <a:solidFill>
                  <a:schemeClr val="lt1">
                    <a:lumMod val="100000"/>
                  </a:schemeClr>
                </a:solidFill>
                <a:latin typeface="+mj-ea"/>
                <a:ea typeface="+mj-ea"/>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US" smtClean="0">
                <a:latin typeface="+mn-ea"/>
                <a:ea typeface="+mn-ea"/>
                <a:cs typeface="+mn-ea"/>
                <a:sym typeface="+mn-ea"/>
              </a:rPr>
              <a:t>03</a:t>
            </a:r>
            <a:endParaRPr lang="en-US" dirty="0">
              <a:latin typeface="+mn-ea"/>
              <a:ea typeface="+mn-ea"/>
              <a:cs typeface="+mn-ea"/>
              <a:sym typeface="+mn-ea"/>
            </a:endParaRPr>
          </a:p>
        </p:txBody>
      </p:sp>
      <p:sp>
        <p:nvSpPr>
          <p:cNvPr id="5" name="正文"/>
          <p:cNvSpPr txBox="1"/>
          <p:nvPr>
            <p:custDataLst>
              <p:tags r:id="rId14"/>
            </p:custDataLst>
          </p:nvPr>
        </p:nvSpPr>
        <p:spPr>
          <a:xfrm>
            <a:off x="5474335" y="5306695"/>
            <a:ext cx="5728970" cy="494030"/>
          </a:xfrm>
          <a:prstGeom prst="rect">
            <a:avLst/>
          </a:prstGeom>
          <a:noFill/>
        </p:spPr>
        <p:txBody>
          <a:bodyPr wrap="square" lIns="0" tIns="0" rIns="0" bIns="0" rtlCol="0" anchor="t" anchorCtr="0">
            <a:noAutofit/>
          </a:bodyPr>
          <a:lstStyle/>
          <a:p>
            <a:pPr indent="0" algn="l" fontAlgn="auto">
              <a:lnSpc>
                <a:spcPct val="150000"/>
              </a:lnSpc>
              <a:spcBef>
                <a:spcPct val="0"/>
              </a:spcBef>
              <a:spcAft>
                <a:spcPct val="0"/>
              </a:spcAft>
            </a:pPr>
            <a:r>
              <a:rPr lang="zh-CN" altLang="en-US" sz="2000" spc="150" dirty="0">
                <a:solidFill>
                  <a:schemeClr val="tx1">
                    <a:lumMod val="65000"/>
                    <a:lumOff val="35000"/>
                  </a:schemeClr>
                </a:solidFill>
                <a:latin typeface="+mn-ea"/>
                <a:cs typeface="+mn-ea"/>
                <a:sym typeface="+mn-ea"/>
              </a:rPr>
              <a:t>运用不同透视原理绘制相应空间图</a:t>
            </a:r>
            <a:endParaRPr lang="zh-CN" altLang="en-US" sz="2000" spc="150" dirty="0">
              <a:solidFill>
                <a:schemeClr val="tx1">
                  <a:lumMod val="65000"/>
                  <a:lumOff val="35000"/>
                </a:schemeClr>
              </a:solidFill>
              <a:latin typeface="+mn-ea"/>
              <a:cs typeface="+mn-ea"/>
              <a:sym typeface="+mn-ea"/>
            </a:endParaRPr>
          </a:p>
        </p:txBody>
      </p:sp>
      <p:sp>
        <p:nvSpPr>
          <p:cNvPr id="9" name="标题"/>
          <p:cNvSpPr txBox="1"/>
          <p:nvPr>
            <p:custDataLst>
              <p:tags r:id="rId15"/>
            </p:custDataLst>
          </p:nvPr>
        </p:nvSpPr>
        <p:spPr>
          <a:xfrm>
            <a:off x="5474087" y="4942005"/>
            <a:ext cx="5728929" cy="443611"/>
          </a:xfrm>
          <a:prstGeom prst="rect">
            <a:avLst/>
          </a:prstGeom>
          <a:noFill/>
        </p:spPr>
        <p:txBody>
          <a:bodyPr wrap="square" lIns="0" tIns="0" rIns="0" bIns="0" rtlCol="0" anchor="b">
            <a:noAutofit/>
          </a:bodyPr>
          <a:lstStyle/>
          <a:p>
            <a:pPr>
              <a:spcBef>
                <a:spcPct val="0"/>
              </a:spcBef>
              <a:spcAft>
                <a:spcPct val="0"/>
              </a:spcAft>
            </a:pPr>
            <a:r>
              <a:rPr lang="zh-CN" altLang="en-US" sz="2000" b="1" spc="300" dirty="0">
                <a:solidFill>
                  <a:schemeClr val="tx1">
                    <a:lumMod val="85000"/>
                    <a:lumOff val="15000"/>
                  </a:schemeClr>
                </a:solidFill>
                <a:latin typeface="+mn-ea"/>
                <a:cs typeface="+mn-ea"/>
                <a:sym typeface="+mn-ea"/>
              </a:rPr>
              <a:t>难点</a:t>
            </a:r>
            <a:endParaRPr lang="zh-CN" altLang="en-US" sz="2000" b="1" spc="300" dirty="0">
              <a:solidFill>
                <a:schemeClr val="tx1">
                  <a:lumMod val="85000"/>
                  <a:lumOff val="15000"/>
                </a:schemeClr>
              </a:solidFill>
              <a:latin typeface="+mn-ea"/>
              <a:cs typeface="+mn-ea"/>
              <a:sym typeface="+mn-ea"/>
            </a:endParaRPr>
          </a:p>
        </p:txBody>
      </p:sp>
    </p:spTree>
    <p:custDataLst>
      <p:tags r:id="rId16"/>
    </p:custDataLst>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lt2"/>
        </a:solidFill>
        <a:effectLst/>
      </p:bgPr>
    </p:bg>
    <p:spTree>
      <p:nvGrpSpPr>
        <p:cNvPr id="1" name=""/>
        <p:cNvGrpSpPr/>
        <p:nvPr/>
      </p:nvGrpSpPr>
      <p:grpSpPr/>
      <p:pic>
        <p:nvPicPr>
          <p:cNvPr id="29" name="图片 28" descr="JY04_背景"/>
          <p:cNvPicPr>
            <a:picLocks noChangeAspect="1"/>
          </p:cNvPicPr>
          <p:nvPr>
            <p:custDataLst>
              <p:tags r:id="rId1"/>
            </p:custDataLst>
          </p:nvPr>
        </p:nvPicPr>
        <p:blipFill>
          <a:blip r:embed="rId2"/>
          <a:stretch>
            <a:fillRect/>
          </a:stretch>
        </p:blipFill>
        <p:spPr>
          <a:xfrm>
            <a:off x="0" y="-318"/>
            <a:ext cx="12192000" cy="6858635"/>
          </a:xfrm>
          <a:prstGeom prst="rect">
            <a:avLst/>
          </a:prstGeom>
        </p:spPr>
      </p:pic>
      <p:pic>
        <p:nvPicPr>
          <p:cNvPr id="28" name="图片 27" descr="JY04_正文页装饰1"/>
          <p:cNvPicPr>
            <a:picLocks noChangeAspect="1"/>
          </p:cNvPicPr>
          <p:nvPr>
            <p:custDataLst>
              <p:tags r:id="rId3"/>
            </p:custDataLst>
          </p:nvPr>
        </p:nvPicPr>
        <p:blipFill>
          <a:blip r:embed="rId4"/>
          <a:stretch>
            <a:fillRect/>
          </a:stretch>
        </p:blipFill>
        <p:spPr>
          <a:xfrm>
            <a:off x="0" y="-5080"/>
            <a:ext cx="511768" cy="6874497"/>
          </a:xfrm>
          <a:prstGeom prst="rect">
            <a:avLst/>
          </a:prstGeom>
        </p:spPr>
      </p:pic>
      <p:pic>
        <p:nvPicPr>
          <p:cNvPr id="27" name="图片 26" descr="JY04_正文页装饰2"/>
          <p:cNvPicPr>
            <a:picLocks noChangeAspect="1"/>
          </p:cNvPicPr>
          <p:nvPr>
            <p:custDataLst>
              <p:tags r:id="rId5"/>
            </p:custDataLst>
          </p:nvPr>
        </p:nvPicPr>
        <p:blipFill>
          <a:blip r:embed="rId6"/>
          <a:stretch>
            <a:fillRect/>
          </a:stretch>
        </p:blipFill>
        <p:spPr>
          <a:xfrm>
            <a:off x="11106733" y="-5080"/>
            <a:ext cx="1085254" cy="1210932"/>
          </a:xfrm>
          <a:prstGeom prst="rect">
            <a:avLst/>
          </a:prstGeom>
        </p:spPr>
      </p:pic>
      <p:sp>
        <p:nvSpPr>
          <p:cNvPr id="8" name="内容占位符 2"/>
          <p:cNvSpPr>
            <a:spLocks noGrp="1"/>
          </p:cNvSpPr>
          <p:nvPr>
            <p:custDataLst>
              <p:tags r:id="rId7"/>
            </p:custDataLst>
          </p:nvPr>
        </p:nvSpPr>
        <p:spPr>
          <a:xfrm>
            <a:off x="-1773555" y="3068955"/>
            <a:ext cx="10800715" cy="469900"/>
          </a:xfrm>
          <a:prstGeom prst="rect">
            <a:avLst/>
          </a:prstGeom>
        </p:spPr>
        <p:txBody>
          <a:bodyPr vert="horz" wrap="square" lIns="0" tIns="0" rIns="0" bIns="0" rtlCol="0">
            <a:normAutofit/>
          </a:bodyPr>
          <a:lst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mn-ea"/>
                <a:ea typeface="+mn-ea"/>
                <a:cs typeface="+mn-ea"/>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ea"/>
                <a:ea typeface="+mn-ea"/>
                <a:cs typeface="+mn-ea"/>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ea"/>
                <a:ea typeface="+mn-ea"/>
                <a:cs typeface="+mn-ea"/>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ea"/>
                <a:ea typeface="+mn-ea"/>
                <a:cs typeface="+mn-ea"/>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ea"/>
                <a:ea typeface="+mn-ea"/>
                <a:cs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l" fontAlgn="auto">
              <a:lnSpc>
                <a:spcPct val="120000"/>
              </a:lnSpc>
              <a:spcBef>
                <a:spcPts val="0"/>
              </a:spcBef>
              <a:spcAft>
                <a:spcPts val="800"/>
              </a:spcAft>
              <a:buSzPct val="100000"/>
              <a:buFont typeface="微软雅黑" panose="020B0503020204020204" pitchFamily="34" charset="-122"/>
              <a:buChar char="•"/>
            </a:pPr>
            <a:endParaRPr lang="zh-CN" altLang="en-US"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2" name="标题 1"/>
          <p:cNvSpPr>
            <a:spLocks noGrp="1"/>
          </p:cNvSpPr>
          <p:nvPr>
            <p:custDataLst>
              <p:tags r:id="rId8"/>
            </p:custDataLst>
          </p:nvPr>
        </p:nvSpPr>
        <p:spPr>
          <a:xfrm>
            <a:off x="656700" y="273640"/>
            <a:ext cx="10800000" cy="720000"/>
          </a:xfrm>
          <a:prstGeom prst="rect">
            <a:avLst/>
          </a:prstGeom>
        </p:spPr>
        <p:txBody>
          <a:bodyPr vert="horz" wrap="square" lIns="0" tIns="0" rIns="0" bIns="0" rtlCol="0" anchor="b">
            <a:normAutofit/>
          </a:bodyPr>
          <a:lstStyle>
            <a:lvl1pPr algn="l" defTabSz="914400" rtl="0" eaLnBrk="1" latinLnBrk="0" hangingPunct="1">
              <a:lnSpc>
                <a:spcPct val="100000"/>
              </a:lnSpc>
              <a:spcBef>
                <a:spcPct val="0"/>
              </a:spcBef>
              <a:buNone/>
              <a:defRPr sz="3600" b="1" kern="1200">
                <a:solidFill>
                  <a:schemeClr val="tx1"/>
                </a:solidFill>
                <a:latin typeface="+mj-ea"/>
                <a:ea typeface="+mj-ea"/>
                <a:cs typeface="+mj-ea"/>
              </a:defRPr>
            </a:lvl1pPr>
          </a:lstStyle>
          <a:p>
            <a:r>
              <a:rPr lang="zh-CN" altLang="en-US">
                <a:solidFill>
                  <a:schemeClr val="accent1">
                    <a:lumMod val="7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一、一点透视</a:t>
            </a:r>
            <a:endParaRPr lang="zh-CN" altLang="en-US">
              <a:solidFill>
                <a:schemeClr val="accent1">
                  <a:lumMod val="7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3" name="内容占位符 2"/>
          <p:cNvSpPr>
            <a:spLocks noGrp="1"/>
          </p:cNvSpPr>
          <p:nvPr>
            <p:custDataLst>
              <p:tags r:id="rId9"/>
            </p:custDataLst>
          </p:nvPr>
        </p:nvSpPr>
        <p:spPr>
          <a:xfrm>
            <a:off x="679450" y="1151890"/>
            <a:ext cx="10800715" cy="469900"/>
          </a:xfrm>
          <a:prstGeom prst="rect">
            <a:avLst/>
          </a:prstGeom>
        </p:spPr>
        <p:txBody>
          <a:bodyPr vert="horz" wrap="square" lIns="0" tIns="0" rIns="0" bIns="0" rtlCol="0">
            <a:normAutofit/>
          </a:bodyPr>
          <a:lst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mn-ea"/>
                <a:ea typeface="+mn-ea"/>
                <a:cs typeface="+mn-ea"/>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ea"/>
                <a:ea typeface="+mn-ea"/>
                <a:cs typeface="+mn-ea"/>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ea"/>
                <a:ea typeface="+mn-ea"/>
                <a:cs typeface="+mn-ea"/>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ea"/>
                <a:ea typeface="+mn-ea"/>
                <a:cs typeface="+mn-ea"/>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ea"/>
                <a:ea typeface="+mn-ea"/>
                <a:cs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l" fontAlgn="auto">
              <a:lnSpc>
                <a:spcPct val="120000"/>
              </a:lnSpc>
              <a:spcBef>
                <a:spcPts val="0"/>
              </a:spcBef>
              <a:spcAft>
                <a:spcPts val="800"/>
              </a:spcAft>
              <a:buSzPct val="100000"/>
              <a:buFont typeface="微软雅黑" panose="020B0503020204020204" pitchFamily="34" charset="-122"/>
              <a:buChar char="•"/>
            </a:pPr>
            <a:r>
              <a:rPr lang="en-US"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2</a:t>
            </a:r>
            <a:r>
              <a:rPr lang="zh-CN" altLang="en-US"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a:t>
            </a:r>
            <a:r>
              <a:rPr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一点透视的特点</a:t>
            </a:r>
            <a:r>
              <a:rPr lang="en-US"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——一点透视</a:t>
            </a:r>
            <a:r>
              <a:rPr lang="zh-CN" altLang="en-US"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画法</a:t>
            </a:r>
            <a:endParaRPr lang="zh-CN" altLang="en-US"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pic>
        <p:nvPicPr>
          <p:cNvPr id="5" name="图片 4"/>
          <p:cNvPicPr>
            <a:picLocks noChangeAspect="1"/>
          </p:cNvPicPr>
          <p:nvPr>
            <p:custDataLst>
              <p:tags r:id="rId10"/>
            </p:custDataLst>
          </p:nvPr>
        </p:nvPicPr>
        <p:blipFill>
          <a:blip r:embed="rId11"/>
          <a:stretch>
            <a:fillRect/>
          </a:stretch>
        </p:blipFill>
        <p:spPr>
          <a:xfrm>
            <a:off x="6227445" y="123825"/>
            <a:ext cx="4879340" cy="3095625"/>
          </a:xfrm>
          <a:prstGeom prst="rect">
            <a:avLst/>
          </a:prstGeom>
        </p:spPr>
      </p:pic>
      <p:pic>
        <p:nvPicPr>
          <p:cNvPr id="6" name="图片 5"/>
          <p:cNvPicPr>
            <a:picLocks noChangeAspect="1"/>
          </p:cNvPicPr>
          <p:nvPr>
            <p:custDataLst>
              <p:tags r:id="rId12"/>
            </p:custDataLst>
          </p:nvPr>
        </p:nvPicPr>
        <p:blipFill>
          <a:blip r:embed="rId13"/>
          <a:stretch>
            <a:fillRect/>
          </a:stretch>
        </p:blipFill>
        <p:spPr>
          <a:xfrm>
            <a:off x="6575425" y="3538855"/>
            <a:ext cx="4531360" cy="3202305"/>
          </a:xfrm>
          <a:prstGeom prst="rect">
            <a:avLst/>
          </a:prstGeom>
        </p:spPr>
      </p:pic>
      <p:sp>
        <p:nvSpPr>
          <p:cNvPr id="7" name="文本框 6"/>
          <p:cNvSpPr txBox="1"/>
          <p:nvPr/>
        </p:nvSpPr>
        <p:spPr>
          <a:xfrm>
            <a:off x="679450" y="2197100"/>
            <a:ext cx="6096000" cy="2553335"/>
          </a:xfrm>
          <a:prstGeom prst="rect">
            <a:avLst/>
          </a:prstGeom>
          <a:noFill/>
        </p:spPr>
        <p:txBody>
          <a:bodyPr wrap="square" rtlCol="0" anchor="t">
            <a:spAutoFit/>
          </a:bodyPr>
          <a:p>
            <a:pPr marL="285750" indent="-285750">
              <a:buFont typeface="Arial" panose="020B0604020202020204" pitchFamily="34" charset="0"/>
              <a:buChar char="•"/>
            </a:pPr>
            <a:r>
              <a:rPr lang="zh-CN" altLang="en-US" sz="2000"/>
              <a:t>适当的体块</a:t>
            </a:r>
            <a:endParaRPr lang="zh-CN" altLang="en-US" sz="2000"/>
          </a:p>
          <a:p>
            <a:pPr marL="285750" indent="-285750">
              <a:buFont typeface="Arial" panose="020B0604020202020204" pitchFamily="34" charset="0"/>
              <a:buChar char="•"/>
            </a:pPr>
            <a:r>
              <a:rPr lang="zh-CN" altLang="en-US" sz="2000"/>
              <a:t>确定视平线</a:t>
            </a:r>
            <a:endParaRPr lang="zh-CN" altLang="en-US" sz="2000"/>
          </a:p>
          <a:p>
            <a:pPr marL="285750" indent="-285750">
              <a:buFont typeface="Arial" panose="020B0604020202020204" pitchFamily="34" charset="0"/>
              <a:buChar char="•"/>
            </a:pPr>
            <a:r>
              <a:rPr lang="zh-CN" altLang="en-US" sz="2000"/>
              <a:t>确定灭点位置</a:t>
            </a:r>
            <a:endParaRPr lang="zh-CN" altLang="en-US" sz="2000"/>
          </a:p>
          <a:p>
            <a:pPr marL="285750" indent="-285750">
              <a:buFont typeface="Arial" panose="020B0604020202020204" pitchFamily="34" charset="0"/>
              <a:buChar char="•"/>
            </a:pPr>
            <a:r>
              <a:rPr lang="zh-CN" altLang="en-US" sz="2000"/>
              <a:t>确定透视的观看角度</a:t>
            </a:r>
            <a:endParaRPr lang="zh-CN" altLang="en-US" sz="2000"/>
          </a:p>
          <a:p>
            <a:pPr marL="285750" indent="-285750">
              <a:buFont typeface="Arial" panose="020B0604020202020204" pitchFamily="34" charset="0"/>
              <a:buChar char="•"/>
            </a:pPr>
            <a:r>
              <a:rPr lang="zh-CN" altLang="en-US" sz="2000"/>
              <a:t>连接所有点到灭点</a:t>
            </a:r>
            <a:endParaRPr lang="zh-CN" altLang="en-US" sz="2000"/>
          </a:p>
          <a:p>
            <a:pPr marL="285750" indent="-285750">
              <a:buFont typeface="Arial" panose="020B0604020202020204" pitchFamily="34" charset="0"/>
              <a:buChar char="•"/>
            </a:pPr>
            <a:r>
              <a:rPr lang="zh-CN" altLang="en-US" sz="2000"/>
              <a:t>确定物体的进深</a:t>
            </a:r>
            <a:endParaRPr lang="zh-CN" altLang="en-US" sz="2000"/>
          </a:p>
          <a:p>
            <a:pPr marL="285750" indent="-285750">
              <a:buFont typeface="Arial" panose="020B0604020202020204" pitchFamily="34" charset="0"/>
              <a:buChar char="•"/>
            </a:pPr>
            <a:r>
              <a:rPr lang="zh-CN" altLang="en-US" sz="2000"/>
              <a:t>连接其他端点</a:t>
            </a:r>
            <a:endParaRPr lang="zh-CN" altLang="en-US" sz="2000"/>
          </a:p>
          <a:p>
            <a:pPr marL="285750" indent="-285750">
              <a:buFont typeface="Arial" panose="020B0604020202020204" pitchFamily="34" charset="0"/>
              <a:buChar char="•"/>
            </a:pPr>
            <a:r>
              <a:rPr lang="zh-CN" altLang="en-US" sz="2000"/>
              <a:t>强化练习：绘制多个不同大小和形状的体块</a:t>
            </a:r>
            <a:endParaRPr lang="zh-CN" altLang="en-US" sz="2000"/>
          </a:p>
        </p:txBody>
      </p:sp>
    </p:spTree>
    <p:custDataLst>
      <p:tags r:id="rId14"/>
    </p:custData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lt2"/>
        </a:solidFill>
        <a:effectLst/>
      </p:bgPr>
    </p:bg>
    <p:spTree>
      <p:nvGrpSpPr>
        <p:cNvPr id="1" name=""/>
        <p:cNvGrpSpPr/>
        <p:nvPr/>
      </p:nvGrpSpPr>
      <p:grpSpPr/>
      <p:pic>
        <p:nvPicPr>
          <p:cNvPr id="29" name="图片 28" descr="JY04_背景"/>
          <p:cNvPicPr>
            <a:picLocks noChangeAspect="1"/>
          </p:cNvPicPr>
          <p:nvPr>
            <p:custDataLst>
              <p:tags r:id="rId1"/>
            </p:custDataLst>
          </p:nvPr>
        </p:nvPicPr>
        <p:blipFill>
          <a:blip r:embed="rId2"/>
          <a:stretch>
            <a:fillRect/>
          </a:stretch>
        </p:blipFill>
        <p:spPr>
          <a:xfrm>
            <a:off x="0" y="-318"/>
            <a:ext cx="12192000" cy="6858635"/>
          </a:xfrm>
          <a:prstGeom prst="rect">
            <a:avLst/>
          </a:prstGeom>
        </p:spPr>
      </p:pic>
      <p:pic>
        <p:nvPicPr>
          <p:cNvPr id="28" name="图片 27" descr="JY04_正文页装饰1"/>
          <p:cNvPicPr>
            <a:picLocks noChangeAspect="1"/>
          </p:cNvPicPr>
          <p:nvPr>
            <p:custDataLst>
              <p:tags r:id="rId3"/>
            </p:custDataLst>
          </p:nvPr>
        </p:nvPicPr>
        <p:blipFill>
          <a:blip r:embed="rId4"/>
          <a:stretch>
            <a:fillRect/>
          </a:stretch>
        </p:blipFill>
        <p:spPr>
          <a:xfrm>
            <a:off x="0" y="-5080"/>
            <a:ext cx="511768" cy="6874497"/>
          </a:xfrm>
          <a:prstGeom prst="rect">
            <a:avLst/>
          </a:prstGeom>
        </p:spPr>
      </p:pic>
      <p:pic>
        <p:nvPicPr>
          <p:cNvPr id="27" name="图片 26" descr="JY04_正文页装饰2"/>
          <p:cNvPicPr>
            <a:picLocks noChangeAspect="1"/>
          </p:cNvPicPr>
          <p:nvPr>
            <p:custDataLst>
              <p:tags r:id="rId5"/>
            </p:custDataLst>
          </p:nvPr>
        </p:nvPicPr>
        <p:blipFill>
          <a:blip r:embed="rId6"/>
          <a:stretch>
            <a:fillRect/>
          </a:stretch>
        </p:blipFill>
        <p:spPr>
          <a:xfrm>
            <a:off x="11106733" y="-5080"/>
            <a:ext cx="1085254" cy="1210932"/>
          </a:xfrm>
          <a:prstGeom prst="rect">
            <a:avLst/>
          </a:prstGeom>
        </p:spPr>
      </p:pic>
      <p:sp>
        <p:nvSpPr>
          <p:cNvPr id="8" name="内容占位符 2"/>
          <p:cNvSpPr>
            <a:spLocks noGrp="1"/>
          </p:cNvSpPr>
          <p:nvPr>
            <p:custDataLst>
              <p:tags r:id="rId7"/>
            </p:custDataLst>
          </p:nvPr>
        </p:nvSpPr>
        <p:spPr>
          <a:xfrm>
            <a:off x="-1773555" y="3068955"/>
            <a:ext cx="10800715" cy="469900"/>
          </a:xfrm>
          <a:prstGeom prst="rect">
            <a:avLst/>
          </a:prstGeom>
        </p:spPr>
        <p:txBody>
          <a:bodyPr vert="horz" wrap="square" lIns="0" tIns="0" rIns="0" bIns="0" rtlCol="0">
            <a:normAutofit/>
          </a:bodyPr>
          <a:lst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mn-ea"/>
                <a:ea typeface="+mn-ea"/>
                <a:cs typeface="+mn-ea"/>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ea"/>
                <a:ea typeface="+mn-ea"/>
                <a:cs typeface="+mn-ea"/>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ea"/>
                <a:ea typeface="+mn-ea"/>
                <a:cs typeface="+mn-ea"/>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ea"/>
                <a:ea typeface="+mn-ea"/>
                <a:cs typeface="+mn-ea"/>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ea"/>
                <a:ea typeface="+mn-ea"/>
                <a:cs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l" fontAlgn="auto">
              <a:lnSpc>
                <a:spcPct val="120000"/>
              </a:lnSpc>
              <a:spcBef>
                <a:spcPts val="0"/>
              </a:spcBef>
              <a:spcAft>
                <a:spcPts val="800"/>
              </a:spcAft>
              <a:buSzPct val="100000"/>
              <a:buFont typeface="微软雅黑" panose="020B0503020204020204" pitchFamily="34" charset="-122"/>
              <a:buChar char="•"/>
            </a:pPr>
            <a:endParaRPr lang="zh-CN" altLang="en-US"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2" name="标题 1"/>
          <p:cNvSpPr>
            <a:spLocks noGrp="1"/>
          </p:cNvSpPr>
          <p:nvPr>
            <p:custDataLst>
              <p:tags r:id="rId8"/>
            </p:custDataLst>
          </p:nvPr>
        </p:nvSpPr>
        <p:spPr>
          <a:xfrm>
            <a:off x="656700" y="273640"/>
            <a:ext cx="10800000" cy="720000"/>
          </a:xfrm>
          <a:prstGeom prst="rect">
            <a:avLst/>
          </a:prstGeom>
        </p:spPr>
        <p:txBody>
          <a:bodyPr vert="horz" wrap="square" lIns="0" tIns="0" rIns="0" bIns="0" rtlCol="0" anchor="b">
            <a:normAutofit/>
          </a:bodyPr>
          <a:lstStyle>
            <a:lvl1pPr algn="l" defTabSz="914400" rtl="0" eaLnBrk="1" latinLnBrk="0" hangingPunct="1">
              <a:lnSpc>
                <a:spcPct val="100000"/>
              </a:lnSpc>
              <a:spcBef>
                <a:spcPct val="0"/>
              </a:spcBef>
              <a:buNone/>
              <a:defRPr sz="3600" b="1" kern="1200">
                <a:solidFill>
                  <a:schemeClr val="tx1"/>
                </a:solidFill>
                <a:latin typeface="+mj-ea"/>
                <a:ea typeface="+mj-ea"/>
                <a:cs typeface="+mj-ea"/>
              </a:defRPr>
            </a:lvl1pPr>
          </a:lstStyle>
          <a:p>
            <a:r>
              <a:rPr lang="zh-CN" altLang="en-US">
                <a:solidFill>
                  <a:schemeClr val="accent1">
                    <a:lumMod val="7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一、一点透视</a:t>
            </a:r>
            <a:endParaRPr lang="zh-CN" altLang="en-US">
              <a:solidFill>
                <a:schemeClr val="accent1">
                  <a:lumMod val="7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3" name="内容占位符 2"/>
          <p:cNvSpPr>
            <a:spLocks noGrp="1"/>
          </p:cNvSpPr>
          <p:nvPr>
            <p:custDataLst>
              <p:tags r:id="rId9"/>
            </p:custDataLst>
          </p:nvPr>
        </p:nvSpPr>
        <p:spPr>
          <a:xfrm>
            <a:off x="679450" y="1151890"/>
            <a:ext cx="10800715" cy="469900"/>
          </a:xfrm>
          <a:prstGeom prst="rect">
            <a:avLst/>
          </a:prstGeom>
        </p:spPr>
        <p:txBody>
          <a:bodyPr vert="horz" wrap="square" lIns="0" tIns="0" rIns="0" bIns="0" rtlCol="0">
            <a:normAutofit/>
          </a:bodyPr>
          <a:lst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mn-ea"/>
                <a:ea typeface="+mn-ea"/>
                <a:cs typeface="+mn-ea"/>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ea"/>
                <a:ea typeface="+mn-ea"/>
                <a:cs typeface="+mn-ea"/>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ea"/>
                <a:ea typeface="+mn-ea"/>
                <a:cs typeface="+mn-ea"/>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ea"/>
                <a:ea typeface="+mn-ea"/>
                <a:cs typeface="+mn-ea"/>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ea"/>
                <a:ea typeface="+mn-ea"/>
                <a:cs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l" fontAlgn="auto">
              <a:lnSpc>
                <a:spcPct val="120000"/>
              </a:lnSpc>
              <a:spcBef>
                <a:spcPts val="0"/>
              </a:spcBef>
              <a:spcAft>
                <a:spcPts val="800"/>
              </a:spcAft>
              <a:buSzPct val="100000"/>
              <a:buFont typeface="微软雅黑" panose="020B0503020204020204" pitchFamily="34" charset="-122"/>
              <a:buChar char="•"/>
            </a:pPr>
            <a:r>
              <a:rPr lang="en-US"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2</a:t>
            </a:r>
            <a:r>
              <a:rPr lang="zh-CN" altLang="en-US"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a:t>
            </a:r>
            <a:r>
              <a:rPr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一点透视的特点</a:t>
            </a:r>
            <a:r>
              <a:rPr lang="en-US"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——一点透视案例</a:t>
            </a:r>
            <a:endParaRPr lang="en-US"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pic>
        <p:nvPicPr>
          <p:cNvPr id="4" name="图片 3"/>
          <p:cNvPicPr>
            <a:picLocks noChangeAspect="1"/>
          </p:cNvPicPr>
          <p:nvPr>
            <p:custDataLst>
              <p:tags r:id="rId10"/>
            </p:custDataLst>
          </p:nvPr>
        </p:nvPicPr>
        <p:blipFill>
          <a:blip r:embed="rId11"/>
          <a:stretch>
            <a:fillRect/>
          </a:stretch>
        </p:blipFill>
        <p:spPr>
          <a:xfrm>
            <a:off x="6457315" y="2390140"/>
            <a:ext cx="5502275" cy="2890520"/>
          </a:xfrm>
          <a:prstGeom prst="rect">
            <a:avLst/>
          </a:prstGeom>
        </p:spPr>
      </p:pic>
      <p:pic>
        <p:nvPicPr>
          <p:cNvPr id="5" name="图片 4"/>
          <p:cNvPicPr>
            <a:picLocks noChangeAspect="1"/>
          </p:cNvPicPr>
          <p:nvPr>
            <p:custDataLst>
              <p:tags r:id="rId12"/>
            </p:custDataLst>
          </p:nvPr>
        </p:nvPicPr>
        <p:blipFill>
          <a:blip r:embed="rId13"/>
          <a:stretch>
            <a:fillRect/>
          </a:stretch>
        </p:blipFill>
        <p:spPr>
          <a:xfrm>
            <a:off x="679450" y="1988820"/>
            <a:ext cx="2309495" cy="3464560"/>
          </a:xfrm>
          <a:prstGeom prst="rect">
            <a:avLst/>
          </a:prstGeom>
        </p:spPr>
      </p:pic>
      <p:pic>
        <p:nvPicPr>
          <p:cNvPr id="6" name="图片 5"/>
          <p:cNvPicPr>
            <a:picLocks noChangeAspect="1"/>
          </p:cNvPicPr>
          <p:nvPr>
            <p:custDataLst>
              <p:tags r:id="rId14"/>
            </p:custDataLst>
          </p:nvPr>
        </p:nvPicPr>
        <p:blipFill>
          <a:blip r:embed="rId15"/>
          <a:stretch>
            <a:fillRect/>
          </a:stretch>
        </p:blipFill>
        <p:spPr>
          <a:xfrm>
            <a:off x="2922905" y="1546225"/>
            <a:ext cx="3464560" cy="4431665"/>
          </a:xfrm>
          <a:prstGeom prst="rect">
            <a:avLst/>
          </a:prstGeom>
        </p:spPr>
      </p:pic>
    </p:spTree>
    <p:custDataLst>
      <p:tags r:id="rId16"/>
    </p:custData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lt2"/>
        </a:solidFill>
        <a:effectLst/>
      </p:bgPr>
    </p:bg>
    <p:spTree>
      <p:nvGrpSpPr>
        <p:cNvPr id="1" name=""/>
        <p:cNvGrpSpPr/>
        <p:nvPr/>
      </p:nvGrpSpPr>
      <p:grpSpPr/>
      <p:pic>
        <p:nvPicPr>
          <p:cNvPr id="20" name="图片 19" descr="JY04_背景"/>
          <p:cNvPicPr>
            <a:picLocks noChangeAspect="1"/>
          </p:cNvPicPr>
          <p:nvPr>
            <p:custDataLst>
              <p:tags r:id="rId1"/>
            </p:custDataLst>
          </p:nvPr>
        </p:nvPicPr>
        <p:blipFill>
          <a:blip r:embed="rId2"/>
          <a:stretch>
            <a:fillRect/>
          </a:stretch>
        </p:blipFill>
        <p:spPr>
          <a:xfrm>
            <a:off x="0" y="-318"/>
            <a:ext cx="12192000" cy="6858635"/>
          </a:xfrm>
          <a:prstGeom prst="rect">
            <a:avLst/>
          </a:prstGeom>
        </p:spPr>
      </p:pic>
      <p:pic>
        <p:nvPicPr>
          <p:cNvPr id="19" name="图片 18" descr="JY04_正文页装饰1"/>
          <p:cNvPicPr>
            <a:picLocks noChangeAspect="1"/>
          </p:cNvPicPr>
          <p:nvPr>
            <p:custDataLst>
              <p:tags r:id="rId3"/>
            </p:custDataLst>
          </p:nvPr>
        </p:nvPicPr>
        <p:blipFill>
          <a:blip r:embed="rId4"/>
          <a:stretch>
            <a:fillRect/>
          </a:stretch>
        </p:blipFill>
        <p:spPr>
          <a:xfrm>
            <a:off x="0" y="-5080"/>
            <a:ext cx="511768" cy="6874497"/>
          </a:xfrm>
          <a:prstGeom prst="rect">
            <a:avLst/>
          </a:prstGeom>
        </p:spPr>
      </p:pic>
      <p:pic>
        <p:nvPicPr>
          <p:cNvPr id="18" name="图片 17" descr="JY04_正文页装饰2"/>
          <p:cNvPicPr>
            <a:picLocks noChangeAspect="1"/>
          </p:cNvPicPr>
          <p:nvPr>
            <p:custDataLst>
              <p:tags r:id="rId5"/>
            </p:custDataLst>
          </p:nvPr>
        </p:nvPicPr>
        <p:blipFill>
          <a:blip r:embed="rId6"/>
          <a:stretch>
            <a:fillRect/>
          </a:stretch>
        </p:blipFill>
        <p:spPr>
          <a:xfrm>
            <a:off x="11106733" y="-5080"/>
            <a:ext cx="1085254" cy="1210932"/>
          </a:xfrm>
          <a:prstGeom prst="rect">
            <a:avLst/>
          </a:prstGeom>
        </p:spPr>
      </p:pic>
      <p:pic>
        <p:nvPicPr>
          <p:cNvPr id="16" name="图片 15"/>
          <p:cNvPicPr>
            <a:picLocks noChangeAspect="1"/>
          </p:cNvPicPr>
          <p:nvPr>
            <p:custDataLst>
              <p:tags r:id="rId7"/>
            </p:custDataLst>
          </p:nvPr>
        </p:nvPicPr>
        <p:blipFill rotWithShape="1">
          <a:blip r:embed="rId8"/>
          <a:srcRect/>
          <a:stretch>
            <a:fillRect/>
          </a:stretch>
        </p:blipFill>
        <p:spPr>
          <a:xfrm>
            <a:off x="5273975" y="2885052"/>
            <a:ext cx="6305575" cy="2661920"/>
          </a:xfrm>
          <a:custGeom>
            <a:avLst/>
            <a:gdLst/>
            <a:ahLst/>
            <a:cxnLst>
              <a:cxn ang="3">
                <a:pos x="hc" y="t"/>
              </a:cxn>
              <a:cxn ang="cd2">
                <a:pos x="l" y="vc"/>
              </a:cxn>
              <a:cxn ang="cd4">
                <a:pos x="hc" y="b"/>
              </a:cxn>
              <a:cxn ang="0">
                <a:pos x="r" y="vc"/>
              </a:cxn>
            </a:cxnLst>
            <a:rect l="l" t="t" r="r" b="b"/>
            <a:pathLst>
              <a:path w="6960" h="6109">
                <a:moveTo>
                  <a:pt x="0" y="0"/>
                </a:moveTo>
                <a:lnTo>
                  <a:pt x="6960" y="0"/>
                </a:lnTo>
                <a:lnTo>
                  <a:pt x="6960" y="6109"/>
                </a:lnTo>
                <a:lnTo>
                  <a:pt x="0" y="6109"/>
                </a:lnTo>
                <a:lnTo>
                  <a:pt x="0" y="0"/>
                </a:lnTo>
                <a:close/>
              </a:path>
            </a:pathLst>
          </a:custGeom>
          <a:ln w="12700">
            <a:solidFill>
              <a:srgbClr val="000000">
                <a:alpha val="2000"/>
              </a:srgbClr>
            </a:solidFill>
          </a:ln>
          <a:effectLst>
            <a:outerShdw blurRad="444500" dist="127000" dir="2700000" algn="tl" rotWithShape="0">
              <a:srgbClr val="000000">
                <a:alpha val="15000"/>
              </a:srgbClr>
            </a:outerShdw>
          </a:effectLst>
        </p:spPr>
      </p:pic>
      <p:sp>
        <p:nvSpPr>
          <p:cNvPr id="17" name="Title 6"/>
          <p:cNvSpPr txBox="1"/>
          <p:nvPr>
            <p:custDataLst>
              <p:tags r:id="rId9"/>
            </p:custDataLst>
          </p:nvPr>
        </p:nvSpPr>
        <p:spPr>
          <a:xfrm>
            <a:off x="1484587" y="2202046"/>
            <a:ext cx="3333750" cy="4027919"/>
          </a:xfrm>
          <a:prstGeom prst="rect">
            <a:avLst/>
          </a:prstGeom>
          <a:noFill/>
          <a:ln w="3175">
            <a:noFill/>
            <a:prstDash val="dash"/>
          </a:ln>
        </p:spPr>
        <p:txBody>
          <a:bodyPr wrap="square" lIns="63500" tIns="25400" rIns="63500" bIns="25400" anchor="ctr"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381000" lvl="0" indent="-381000" algn="l" fontAlgn="ctr">
              <a:lnSpc>
                <a:spcPct val="120000"/>
              </a:lnSpc>
              <a:spcBef>
                <a:spcPts val="0"/>
              </a:spcBef>
              <a:spcAft>
                <a:spcPts val="800"/>
              </a:spcAft>
              <a:buSzPct val="100000"/>
              <a:buFont typeface="Wingdings" panose="05000000000000000000" charset="0"/>
              <a:buChar char="l"/>
            </a:pPr>
            <a:r>
              <a:rPr lang="zh-CN" altLang="en-US" sz="2200" spc="14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垂直线条与画面平行</a:t>
            </a:r>
            <a:endParaRPr lang="zh-CN" altLang="en-US" sz="2200" spc="14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marL="736600" lvl="1" indent="-355600" algn="l" fontAlgn="ctr">
              <a:lnSpc>
                <a:spcPct val="120000"/>
              </a:lnSpc>
              <a:spcBef>
                <a:spcPts val="0"/>
              </a:spcBef>
              <a:spcAft>
                <a:spcPts val="800"/>
              </a:spcAft>
              <a:buSzPct val="100000"/>
              <a:buFont typeface="Arial" panose="020B0604020202020204" pitchFamily="34" charset="0"/>
              <a:buChar char="○"/>
            </a:pPr>
            <a:r>
              <a:rPr lang="zh-CN" altLang="en-US" sz="2000" spc="12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水平线条斜交画面</a:t>
            </a:r>
            <a:endParaRPr lang="zh-CN" altLang="en-US" sz="2000" spc="12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marL="736600" lvl="1" indent="-355600" algn="l" fontAlgn="ctr">
              <a:lnSpc>
                <a:spcPct val="120000"/>
              </a:lnSpc>
              <a:spcBef>
                <a:spcPts val="0"/>
              </a:spcBef>
              <a:spcAft>
                <a:spcPts val="800"/>
              </a:spcAft>
              <a:buSzPct val="100000"/>
              <a:buFont typeface="Arial" panose="020B0604020202020204" pitchFamily="34" charset="0"/>
              <a:buChar char="○"/>
            </a:pPr>
            <a:r>
              <a:rPr lang="zh-CN" altLang="en-US" sz="2000" spc="12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形成两个灭点</a:t>
            </a:r>
            <a:endParaRPr lang="zh-CN" altLang="en-US" sz="2000" spc="12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marL="736600" lvl="1" indent="-355600" algn="l" fontAlgn="ctr">
              <a:lnSpc>
                <a:spcPct val="120000"/>
              </a:lnSpc>
              <a:spcBef>
                <a:spcPts val="0"/>
              </a:spcBef>
              <a:spcAft>
                <a:spcPts val="800"/>
              </a:spcAft>
              <a:buSzPct val="100000"/>
              <a:buFont typeface="Arial" panose="020B0604020202020204" pitchFamily="34" charset="0"/>
              <a:buChar char="○"/>
            </a:pPr>
            <a:r>
              <a:rPr lang="zh-CN" altLang="en-US" sz="2000" spc="12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灭点位于视平线上</a:t>
            </a:r>
            <a:endParaRPr lang="zh-CN" altLang="en-US" sz="2000" spc="12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marL="381000" lvl="0" indent="-381000" algn="l" fontAlgn="ctr">
              <a:lnSpc>
                <a:spcPct val="120000"/>
              </a:lnSpc>
              <a:spcBef>
                <a:spcPts val="0"/>
              </a:spcBef>
              <a:spcAft>
                <a:spcPts val="800"/>
              </a:spcAft>
              <a:buSzPct val="100000"/>
              <a:buFont typeface="Wingdings" panose="05000000000000000000" charset="0"/>
              <a:buChar char="l"/>
            </a:pPr>
            <a:r>
              <a:rPr lang="zh-CN" altLang="en-US" sz="2200" spc="14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视平线和灭点</a:t>
            </a:r>
            <a:endParaRPr lang="zh-CN" altLang="en-US" sz="2200" spc="14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marL="736600" lvl="1" indent="-355600" algn="l" fontAlgn="ctr">
              <a:lnSpc>
                <a:spcPct val="120000"/>
              </a:lnSpc>
              <a:spcBef>
                <a:spcPts val="0"/>
              </a:spcBef>
              <a:spcAft>
                <a:spcPts val="800"/>
              </a:spcAft>
              <a:buSzPct val="100000"/>
              <a:buFont typeface="Arial" panose="020B0604020202020204" pitchFamily="34" charset="0"/>
              <a:buChar char="○"/>
            </a:pPr>
            <a:r>
              <a:rPr lang="zh-CN" altLang="en-US" sz="2000" spc="12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视平线定义</a:t>
            </a:r>
            <a:endParaRPr lang="zh-CN" altLang="en-US" sz="2000" spc="12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marL="736600" lvl="1" indent="-355600" algn="l" fontAlgn="ctr">
              <a:lnSpc>
                <a:spcPct val="120000"/>
              </a:lnSpc>
              <a:spcBef>
                <a:spcPts val="0"/>
              </a:spcBef>
              <a:spcAft>
                <a:spcPts val="800"/>
              </a:spcAft>
              <a:buSzPct val="100000"/>
              <a:buFont typeface="Arial" panose="020B0604020202020204" pitchFamily="34" charset="0"/>
              <a:buChar char="○"/>
            </a:pPr>
            <a:r>
              <a:rPr lang="zh-CN" altLang="en-US" sz="2000" spc="12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两个灭点的位置</a:t>
            </a:r>
            <a:endParaRPr lang="zh-CN" altLang="en-US" sz="2000" spc="12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marL="736600" lvl="1" indent="-355600" algn="l" fontAlgn="ctr">
              <a:lnSpc>
                <a:spcPct val="120000"/>
              </a:lnSpc>
              <a:spcBef>
                <a:spcPts val="0"/>
              </a:spcBef>
              <a:spcAft>
                <a:spcPts val="800"/>
              </a:spcAft>
              <a:buSzPct val="100000"/>
              <a:buFont typeface="Arial" panose="020B0604020202020204" pitchFamily="34" charset="0"/>
              <a:buChar char="○"/>
            </a:pPr>
            <a:r>
              <a:rPr lang="zh-CN" altLang="en-US" sz="2000" spc="12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视平线上的灭点</a:t>
            </a:r>
            <a:endParaRPr lang="zh-CN" altLang="en-US" sz="2000" spc="12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 name="标题 1"/>
          <p:cNvSpPr>
            <a:spLocks noGrp="1"/>
          </p:cNvSpPr>
          <p:nvPr>
            <p:custDataLst>
              <p:tags r:id="rId10"/>
            </p:custDataLst>
          </p:nvPr>
        </p:nvSpPr>
        <p:spPr>
          <a:xfrm>
            <a:off x="656700" y="273640"/>
            <a:ext cx="10800000" cy="720000"/>
          </a:xfrm>
          <a:prstGeom prst="rect">
            <a:avLst/>
          </a:prstGeom>
        </p:spPr>
        <p:txBody>
          <a:bodyPr vert="horz" wrap="square" lIns="0" tIns="0" rIns="0" bIns="0" rtlCol="0" anchor="b">
            <a:normAutofit/>
          </a:bodyPr>
          <a:lstStyle>
            <a:lvl1pPr algn="l" defTabSz="914400" rtl="0" eaLnBrk="1" latinLnBrk="0" hangingPunct="1">
              <a:lnSpc>
                <a:spcPct val="100000"/>
              </a:lnSpc>
              <a:spcBef>
                <a:spcPct val="0"/>
              </a:spcBef>
              <a:buNone/>
              <a:defRPr sz="3600" b="1" kern="1200">
                <a:solidFill>
                  <a:schemeClr val="tx1"/>
                </a:solidFill>
                <a:latin typeface="+mj-ea"/>
                <a:ea typeface="+mj-ea"/>
                <a:cs typeface="+mj-ea"/>
              </a:defRPr>
            </a:lvl1pPr>
          </a:lstStyle>
          <a:p>
            <a:r>
              <a:rPr lang="zh-CN" altLang="en-US">
                <a:solidFill>
                  <a:schemeClr val="accent1">
                    <a:lumMod val="7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二、两点透视</a:t>
            </a:r>
            <a:endParaRPr lang="zh-CN" altLang="en-US">
              <a:solidFill>
                <a:schemeClr val="accent1">
                  <a:lumMod val="7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3" name="内容占位符 2"/>
          <p:cNvSpPr>
            <a:spLocks noGrp="1"/>
          </p:cNvSpPr>
          <p:nvPr>
            <p:custDataLst>
              <p:tags r:id="rId11"/>
            </p:custDataLst>
          </p:nvPr>
        </p:nvSpPr>
        <p:spPr>
          <a:xfrm>
            <a:off x="679450" y="1151890"/>
            <a:ext cx="10800715" cy="469900"/>
          </a:xfrm>
          <a:prstGeom prst="rect">
            <a:avLst/>
          </a:prstGeom>
        </p:spPr>
        <p:txBody>
          <a:bodyPr vert="horz" wrap="square" lIns="0" tIns="0" rIns="0" bIns="0" rtlCol="0">
            <a:normAutofit/>
          </a:bodyPr>
          <a:lst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mn-ea"/>
                <a:ea typeface="+mn-ea"/>
                <a:cs typeface="+mn-ea"/>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ea"/>
                <a:ea typeface="+mn-ea"/>
                <a:cs typeface="+mn-ea"/>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ea"/>
                <a:ea typeface="+mn-ea"/>
                <a:cs typeface="+mn-ea"/>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ea"/>
                <a:ea typeface="+mn-ea"/>
                <a:cs typeface="+mn-ea"/>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ea"/>
                <a:ea typeface="+mn-ea"/>
                <a:cs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l" fontAlgn="auto">
              <a:lnSpc>
                <a:spcPct val="120000"/>
              </a:lnSpc>
              <a:spcBef>
                <a:spcPts val="0"/>
              </a:spcBef>
              <a:spcAft>
                <a:spcPts val="800"/>
              </a:spcAft>
              <a:buSzPct val="100000"/>
              <a:buFont typeface="微软雅黑" panose="020B0503020204020204" pitchFamily="34" charset="-122"/>
              <a:buChar char="•"/>
            </a:pPr>
            <a:r>
              <a:rPr lang="en-US"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a:t>
            </a:r>
            <a:r>
              <a:rPr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两点透视的概念</a:t>
            </a:r>
            <a:endParaRPr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ustDataLst>
      <p:tags r:id="rId12"/>
    </p:custData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lt2"/>
        </a:solidFill>
        <a:effectLst/>
      </p:bgPr>
    </p:bg>
    <p:spTree>
      <p:nvGrpSpPr>
        <p:cNvPr id="1" name=""/>
        <p:cNvGrpSpPr/>
        <p:nvPr/>
      </p:nvGrpSpPr>
      <p:grpSpPr/>
      <p:pic>
        <p:nvPicPr>
          <p:cNvPr id="24" name="图片 23" descr="JY04_背景"/>
          <p:cNvPicPr>
            <a:picLocks noChangeAspect="1"/>
          </p:cNvPicPr>
          <p:nvPr>
            <p:custDataLst>
              <p:tags r:id="rId1"/>
            </p:custDataLst>
          </p:nvPr>
        </p:nvPicPr>
        <p:blipFill>
          <a:blip r:embed="rId2"/>
          <a:stretch>
            <a:fillRect/>
          </a:stretch>
        </p:blipFill>
        <p:spPr>
          <a:xfrm>
            <a:off x="0" y="-16194"/>
            <a:ext cx="12192000" cy="6874512"/>
          </a:xfrm>
          <a:prstGeom prst="rect">
            <a:avLst/>
          </a:prstGeom>
        </p:spPr>
      </p:pic>
      <p:pic>
        <p:nvPicPr>
          <p:cNvPr id="23" name="图片 22" descr="JY04_正文页装饰1"/>
          <p:cNvPicPr>
            <a:picLocks noChangeAspect="1"/>
          </p:cNvPicPr>
          <p:nvPr>
            <p:custDataLst>
              <p:tags r:id="rId3"/>
            </p:custDataLst>
          </p:nvPr>
        </p:nvPicPr>
        <p:blipFill>
          <a:blip r:embed="rId4"/>
          <a:stretch>
            <a:fillRect/>
          </a:stretch>
        </p:blipFill>
        <p:spPr>
          <a:xfrm>
            <a:off x="0" y="-5080"/>
            <a:ext cx="511768" cy="6874497"/>
          </a:xfrm>
          <a:prstGeom prst="rect">
            <a:avLst/>
          </a:prstGeom>
        </p:spPr>
      </p:pic>
      <p:pic>
        <p:nvPicPr>
          <p:cNvPr id="22" name="图片 21" descr="JY04_正文页装饰2"/>
          <p:cNvPicPr>
            <a:picLocks noChangeAspect="1"/>
          </p:cNvPicPr>
          <p:nvPr>
            <p:custDataLst>
              <p:tags r:id="rId5"/>
            </p:custDataLst>
          </p:nvPr>
        </p:nvPicPr>
        <p:blipFill>
          <a:blip r:embed="rId6"/>
          <a:stretch>
            <a:fillRect/>
          </a:stretch>
        </p:blipFill>
        <p:spPr>
          <a:xfrm>
            <a:off x="11106733" y="-5080"/>
            <a:ext cx="1085254" cy="1210932"/>
          </a:xfrm>
          <a:prstGeom prst="rect">
            <a:avLst/>
          </a:prstGeom>
        </p:spPr>
      </p:pic>
      <p:sp>
        <p:nvSpPr>
          <p:cNvPr id="21" name="矩形 20"/>
          <p:cNvSpPr/>
          <p:nvPr>
            <p:custDataLst>
              <p:tags r:id="rId7"/>
            </p:custDataLst>
          </p:nvPr>
        </p:nvSpPr>
        <p:spPr>
          <a:xfrm>
            <a:off x="292800" y="296261"/>
            <a:ext cx="11606400" cy="62496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6" name="Title 6"/>
          <p:cNvSpPr txBox="1"/>
          <p:nvPr>
            <p:custDataLst>
              <p:tags r:id="rId8"/>
            </p:custDataLst>
          </p:nvPr>
        </p:nvSpPr>
        <p:spPr>
          <a:xfrm>
            <a:off x="610202" y="1810989"/>
            <a:ext cx="3352165" cy="1401420"/>
          </a:xfrm>
          <a:prstGeom prst="rect">
            <a:avLst/>
          </a:prstGeom>
          <a:noFill/>
          <a:ln w="3175">
            <a:noFill/>
            <a:prstDash val="dash"/>
          </a:ln>
        </p:spPr>
        <p:txBody>
          <a:bodyPr wrap="square" lIns="63500" tIns="25400" rIns="63500" bIns="25400" anchor="b"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marR="0" lvl="0" indent="0" algn="l" defTabSz="913765" rtl="0" eaLnBrk="1" fontAlgn="auto" latinLnBrk="0" hangingPunct="1">
              <a:lnSpc>
                <a:spcPct val="120000"/>
              </a:lnSpc>
              <a:spcBef>
                <a:spcPts val="0"/>
              </a:spcBef>
              <a:spcAft>
                <a:spcPts val="0"/>
              </a:spcAft>
              <a:buSzPct val="100000"/>
              <a:buFontTx/>
              <a:buNone/>
            </a:pPr>
            <a:r>
              <a:rPr kumimoji="0" lang="zh-CN" altLang="en-US" sz="3000" b="1" i="0" spc="260" noProof="0">
                <a:ln w="3175">
                  <a:noFill/>
                  <a:prstDash val="dash"/>
                </a:ln>
                <a:solidFill>
                  <a:schemeClr val="dk1">
                    <a:lumMod val="85000"/>
                    <a:lumOff val="1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绘制两点透视的步骤</a:t>
            </a:r>
            <a:endParaRPr kumimoji="0" lang="zh-CN" altLang="en-US" sz="3000" b="1" i="0" spc="260" noProof="0">
              <a:ln w="3175">
                <a:noFill/>
                <a:prstDash val="dash"/>
              </a:ln>
              <a:solidFill>
                <a:schemeClr val="dk1">
                  <a:lumMod val="85000"/>
                  <a:lumOff val="1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7" name="Title 6"/>
          <p:cNvSpPr txBox="1"/>
          <p:nvPr>
            <p:custDataLst>
              <p:tags r:id="rId9"/>
            </p:custDataLst>
          </p:nvPr>
        </p:nvSpPr>
        <p:spPr>
          <a:xfrm>
            <a:off x="609567" y="3282893"/>
            <a:ext cx="3352146" cy="2965564"/>
          </a:xfrm>
          <a:prstGeom prst="rect">
            <a:avLst/>
          </a:prstGeom>
          <a:noFill/>
          <a:ln w="3175">
            <a:noFill/>
            <a:prstDash val="dash"/>
          </a:ln>
        </p:spPr>
        <p:txBody>
          <a:bodyPr wrap="square" lIns="63500" tIns="25400" rIns="63500" bIns="25400" anchor="t"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355600" lvl="0" indent="-355600" algn="l" fontAlgn="ctr">
              <a:lnSpc>
                <a:spcPct val="120000"/>
              </a:lnSpc>
              <a:spcBef>
                <a:spcPts val="0"/>
              </a:spcBef>
              <a:spcAft>
                <a:spcPts val="800"/>
              </a:spcAft>
              <a:buSzPct val="100000"/>
              <a:buFont typeface="Wingdings" panose="05000000000000000000" charset="0"/>
              <a:buChar char="l"/>
            </a:pPr>
            <a:r>
              <a:rPr lang="zh-CN" altLang="en-US" sz="2000" spc="120">
                <a:ln w="3175">
                  <a:noFill/>
                  <a:prstDash val="dash"/>
                </a:ln>
                <a:solidFill>
                  <a:schemeClr val="dk1">
                    <a:lumMod val="85000"/>
                    <a:lumOff val="15000"/>
                  </a:schemeClr>
                </a:solidFill>
                <a:uFillTx/>
                <a:latin typeface="微软雅黑" panose="020B0503020204020204" pitchFamily="34" charset="-122"/>
                <a:ea typeface="微软雅黑" panose="020B0503020204020204" pitchFamily="34" charset="-122"/>
                <a:cs typeface="微软雅黑" panose="020B0503020204020204" pitchFamily="34" charset="-122"/>
              </a:rPr>
              <a:t>确定视平线和两个灭点</a:t>
            </a:r>
            <a:endParaRPr lang="zh-CN" altLang="en-US" sz="2000" spc="120">
              <a:ln w="3175">
                <a:noFill/>
                <a:prstDash val="dash"/>
              </a:ln>
              <a:solidFill>
                <a:schemeClr val="dk1">
                  <a:lumMod val="85000"/>
                  <a:lumOff val="1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marL="355600" lvl="0" indent="-355600" algn="l" fontAlgn="ctr">
              <a:lnSpc>
                <a:spcPct val="120000"/>
              </a:lnSpc>
              <a:spcBef>
                <a:spcPts val="0"/>
              </a:spcBef>
              <a:spcAft>
                <a:spcPts val="800"/>
              </a:spcAft>
              <a:buSzPct val="100000"/>
              <a:buFont typeface="Wingdings" panose="05000000000000000000" charset="0"/>
              <a:buChar char="l"/>
            </a:pPr>
            <a:r>
              <a:rPr lang="zh-CN" altLang="en-US" sz="2000" spc="120">
                <a:ln w="3175">
                  <a:noFill/>
                  <a:prstDash val="dash"/>
                </a:ln>
                <a:solidFill>
                  <a:schemeClr val="dk1">
                    <a:lumMod val="85000"/>
                    <a:lumOff val="15000"/>
                  </a:schemeClr>
                </a:solidFill>
                <a:uFillTx/>
                <a:latin typeface="微软雅黑" panose="020B0503020204020204" pitchFamily="34" charset="-122"/>
                <a:ea typeface="微软雅黑" panose="020B0503020204020204" pitchFamily="34" charset="-122"/>
                <a:cs typeface="微软雅黑" panose="020B0503020204020204" pitchFamily="34" charset="-122"/>
              </a:rPr>
              <a:t>观察角度：平视、俯视、仰视</a:t>
            </a:r>
            <a:endParaRPr lang="zh-CN" altLang="en-US" sz="2000" spc="120">
              <a:ln w="3175">
                <a:noFill/>
                <a:prstDash val="dash"/>
              </a:ln>
              <a:solidFill>
                <a:schemeClr val="dk1">
                  <a:lumMod val="85000"/>
                  <a:lumOff val="1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marL="355600" lvl="0" indent="-355600" algn="l" fontAlgn="ctr">
              <a:lnSpc>
                <a:spcPct val="120000"/>
              </a:lnSpc>
              <a:spcBef>
                <a:spcPts val="0"/>
              </a:spcBef>
              <a:spcAft>
                <a:spcPts val="800"/>
              </a:spcAft>
              <a:buSzPct val="100000"/>
              <a:buFont typeface="Wingdings" panose="05000000000000000000" charset="0"/>
              <a:buChar char="l"/>
            </a:pPr>
            <a:r>
              <a:rPr lang="zh-CN" altLang="en-US" sz="2000" spc="120">
                <a:ln w="3175">
                  <a:noFill/>
                  <a:prstDash val="dash"/>
                </a:ln>
                <a:solidFill>
                  <a:schemeClr val="dk1">
                    <a:lumMod val="85000"/>
                    <a:lumOff val="15000"/>
                  </a:schemeClr>
                </a:solidFill>
                <a:uFillTx/>
                <a:latin typeface="微软雅黑" panose="020B0503020204020204" pitchFamily="34" charset="-122"/>
                <a:ea typeface="微软雅黑" panose="020B0503020204020204" pitchFamily="34" charset="-122"/>
                <a:cs typeface="微软雅黑" panose="020B0503020204020204" pitchFamily="34" charset="-122"/>
              </a:rPr>
              <a:t>绘制垂直边线和水平线</a:t>
            </a:r>
            <a:endParaRPr lang="zh-CN" altLang="en-US" sz="2000" spc="120">
              <a:ln w="3175">
                <a:noFill/>
                <a:prstDash val="dash"/>
              </a:ln>
              <a:solidFill>
                <a:schemeClr val="dk1">
                  <a:lumMod val="85000"/>
                  <a:lumOff val="1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marL="355600" lvl="0" indent="-355600" algn="l" fontAlgn="ctr">
              <a:lnSpc>
                <a:spcPct val="120000"/>
              </a:lnSpc>
              <a:spcBef>
                <a:spcPts val="0"/>
              </a:spcBef>
              <a:spcAft>
                <a:spcPts val="800"/>
              </a:spcAft>
              <a:buSzPct val="100000"/>
              <a:buFont typeface="Wingdings" panose="05000000000000000000" charset="0"/>
              <a:buChar char="l"/>
            </a:pPr>
            <a:r>
              <a:rPr lang="zh-CN" altLang="en-US" sz="2000" spc="120">
                <a:ln w="3175">
                  <a:noFill/>
                  <a:prstDash val="dash"/>
                </a:ln>
                <a:solidFill>
                  <a:schemeClr val="dk1">
                    <a:lumMod val="85000"/>
                    <a:lumOff val="15000"/>
                  </a:schemeClr>
                </a:solidFill>
                <a:uFillTx/>
                <a:latin typeface="微软雅黑" panose="020B0503020204020204" pitchFamily="34" charset="-122"/>
                <a:ea typeface="微软雅黑" panose="020B0503020204020204" pitchFamily="34" charset="-122"/>
                <a:cs typeface="微软雅黑" panose="020B0503020204020204" pitchFamily="34" charset="-122"/>
              </a:rPr>
              <a:t>连接其他端点</a:t>
            </a:r>
            <a:endParaRPr lang="zh-CN" altLang="en-US" sz="2000" spc="120">
              <a:ln w="3175">
                <a:noFill/>
                <a:prstDash val="dash"/>
              </a:ln>
              <a:solidFill>
                <a:schemeClr val="dk1">
                  <a:lumMod val="85000"/>
                  <a:lumOff val="1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marL="355600" lvl="0" indent="-355600" algn="l" fontAlgn="ctr">
              <a:lnSpc>
                <a:spcPct val="120000"/>
              </a:lnSpc>
              <a:spcBef>
                <a:spcPts val="0"/>
              </a:spcBef>
              <a:spcAft>
                <a:spcPts val="800"/>
              </a:spcAft>
              <a:buSzPct val="100000"/>
              <a:buFont typeface="Wingdings" panose="05000000000000000000" charset="0"/>
              <a:buChar char="l"/>
            </a:pPr>
            <a:r>
              <a:rPr lang="zh-CN" altLang="en-US" sz="2000" spc="120">
                <a:ln w="3175">
                  <a:noFill/>
                  <a:prstDash val="dash"/>
                </a:ln>
                <a:solidFill>
                  <a:schemeClr val="dk1">
                    <a:lumMod val="85000"/>
                    <a:lumOff val="15000"/>
                  </a:schemeClr>
                </a:solidFill>
                <a:uFillTx/>
                <a:latin typeface="微软雅黑" panose="020B0503020204020204" pitchFamily="34" charset="-122"/>
                <a:ea typeface="微软雅黑" panose="020B0503020204020204" pitchFamily="34" charset="-122"/>
                <a:cs typeface="微软雅黑" panose="020B0503020204020204" pitchFamily="34" charset="-122"/>
              </a:rPr>
              <a:t>表示可见部分</a:t>
            </a:r>
            <a:endParaRPr lang="zh-CN" altLang="en-US" sz="2000" spc="120">
              <a:ln w="3175">
                <a:noFill/>
                <a:prstDash val="dash"/>
              </a:ln>
              <a:solidFill>
                <a:schemeClr val="dk1">
                  <a:lumMod val="85000"/>
                  <a:lumOff val="1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18" name="图片 17"/>
          <p:cNvPicPr>
            <a:picLocks noChangeAspect="1"/>
          </p:cNvPicPr>
          <p:nvPr>
            <p:custDataLst>
              <p:tags r:id="rId10"/>
            </p:custDataLst>
          </p:nvPr>
        </p:nvPicPr>
        <p:blipFill rotWithShape="1">
          <a:blip r:embed="rId11"/>
          <a:srcRect/>
          <a:stretch>
            <a:fillRect/>
          </a:stretch>
        </p:blipFill>
        <p:spPr>
          <a:xfrm>
            <a:off x="4545297" y="1676338"/>
            <a:ext cx="3101340" cy="4572000"/>
          </a:xfrm>
          <a:custGeom>
            <a:avLst/>
            <a:gdLst/>
            <a:ahLst/>
            <a:cxnLst>
              <a:cxn ang="3">
                <a:pos x="hc" y="t"/>
              </a:cxn>
              <a:cxn ang="cd2">
                <a:pos x="l" y="vc"/>
              </a:cxn>
              <a:cxn ang="cd4">
                <a:pos x="hc" y="b"/>
              </a:cxn>
              <a:cxn ang="0">
                <a:pos x="r" y="vc"/>
              </a:cxn>
            </a:cxnLst>
            <a:rect l="l" t="t" r="r" b="b"/>
            <a:pathLst>
              <a:path w="5280" h="7200">
                <a:moveTo>
                  <a:pt x="0" y="0"/>
                </a:moveTo>
                <a:lnTo>
                  <a:pt x="5280" y="0"/>
                </a:lnTo>
                <a:lnTo>
                  <a:pt x="5280" y="7200"/>
                </a:lnTo>
                <a:lnTo>
                  <a:pt x="0" y="7200"/>
                </a:lnTo>
                <a:lnTo>
                  <a:pt x="0" y="0"/>
                </a:lnTo>
                <a:close/>
              </a:path>
            </a:pathLst>
          </a:custGeom>
        </p:spPr>
      </p:pic>
      <p:sp>
        <p:nvSpPr>
          <p:cNvPr id="19" name="Title 6"/>
          <p:cNvSpPr txBox="1"/>
          <p:nvPr>
            <p:custDataLst>
              <p:tags r:id="rId12"/>
            </p:custDataLst>
          </p:nvPr>
        </p:nvSpPr>
        <p:spPr>
          <a:xfrm>
            <a:off x="8230268" y="2062677"/>
            <a:ext cx="3352165" cy="1149744"/>
          </a:xfrm>
          <a:prstGeom prst="rect">
            <a:avLst/>
          </a:prstGeom>
          <a:noFill/>
          <a:ln w="3175">
            <a:noFill/>
            <a:prstDash val="dash"/>
          </a:ln>
        </p:spPr>
        <p:txBody>
          <a:bodyPr wrap="square" lIns="63500" tIns="25400" rIns="63500" bIns="25400" anchor="b"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marR="0" lvl="0" indent="0" algn="l" defTabSz="913765" rtl="0" eaLnBrk="1" fontAlgn="auto" latinLnBrk="0" hangingPunct="1">
              <a:lnSpc>
                <a:spcPct val="120000"/>
              </a:lnSpc>
              <a:spcBef>
                <a:spcPts val="0"/>
              </a:spcBef>
              <a:spcAft>
                <a:spcPts val="0"/>
              </a:spcAft>
              <a:buSzPct val="100000"/>
              <a:buFontTx/>
              <a:buNone/>
            </a:pPr>
            <a:r>
              <a:rPr kumimoji="0" lang="zh-CN" altLang="en-US" sz="3000" b="1" i="0" spc="220" noProof="0">
                <a:ln w="3175">
                  <a:noFill/>
                  <a:prstDash val="dash"/>
                </a:ln>
                <a:solidFill>
                  <a:schemeClr val="dk1">
                    <a:lumMod val="85000"/>
                    <a:lumOff val="1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两点透视的基本原理</a:t>
            </a:r>
            <a:endParaRPr kumimoji="0" lang="zh-CN" altLang="en-US" sz="3000" b="1" i="0" spc="220" noProof="0">
              <a:ln w="3175">
                <a:noFill/>
                <a:prstDash val="dash"/>
              </a:ln>
              <a:solidFill>
                <a:schemeClr val="dk1">
                  <a:lumMod val="85000"/>
                  <a:lumOff val="1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0" name="Title 6"/>
          <p:cNvSpPr txBox="1"/>
          <p:nvPr>
            <p:custDataLst>
              <p:tags r:id="rId13"/>
            </p:custDataLst>
          </p:nvPr>
        </p:nvSpPr>
        <p:spPr>
          <a:xfrm>
            <a:off x="8229633" y="3282906"/>
            <a:ext cx="3352146" cy="3361791"/>
          </a:xfrm>
          <a:prstGeom prst="rect">
            <a:avLst/>
          </a:prstGeom>
          <a:noFill/>
          <a:ln w="3175">
            <a:noFill/>
            <a:prstDash val="dash"/>
          </a:ln>
        </p:spPr>
        <p:txBody>
          <a:bodyPr wrap="square" lIns="63500" tIns="25400" rIns="63500" bIns="25400" anchor="t"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355600" lvl="0" indent="-355600" algn="l" fontAlgn="ctr">
              <a:lnSpc>
                <a:spcPct val="120000"/>
              </a:lnSpc>
              <a:spcBef>
                <a:spcPts val="0"/>
              </a:spcBef>
              <a:spcAft>
                <a:spcPts val="800"/>
              </a:spcAft>
              <a:buSzPct val="100000"/>
              <a:buFont typeface="Wingdings" panose="05000000000000000000" charset="0"/>
              <a:buChar char="l"/>
            </a:pPr>
            <a:r>
              <a:rPr lang="zh-CN" altLang="en-US" sz="2000" spc="120">
                <a:ln w="3175">
                  <a:noFill/>
                  <a:prstDash val="dash"/>
                </a:ln>
                <a:solidFill>
                  <a:schemeClr val="dk1">
                    <a:lumMod val="85000"/>
                    <a:lumOff val="15000"/>
                  </a:schemeClr>
                </a:solidFill>
                <a:uFillTx/>
                <a:latin typeface="微软雅黑" panose="020B0503020204020204" pitchFamily="34" charset="-122"/>
                <a:ea typeface="微软雅黑" panose="020B0503020204020204" pitchFamily="34" charset="-122"/>
                <a:cs typeface="微软雅黑" panose="020B0503020204020204" pitchFamily="34" charset="-122"/>
              </a:rPr>
              <a:t>垂直边线保持垂直</a:t>
            </a:r>
            <a:endParaRPr lang="zh-CN" altLang="en-US" sz="2000" spc="120">
              <a:ln w="3175">
                <a:noFill/>
                <a:prstDash val="dash"/>
              </a:ln>
              <a:solidFill>
                <a:schemeClr val="dk1">
                  <a:lumMod val="85000"/>
                  <a:lumOff val="1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marL="355600" lvl="0" indent="-355600" algn="l" fontAlgn="ctr">
              <a:lnSpc>
                <a:spcPct val="120000"/>
              </a:lnSpc>
              <a:spcBef>
                <a:spcPts val="0"/>
              </a:spcBef>
              <a:spcAft>
                <a:spcPts val="800"/>
              </a:spcAft>
              <a:buSzPct val="100000"/>
              <a:buFont typeface="Wingdings" panose="05000000000000000000" charset="0"/>
              <a:buChar char="l"/>
            </a:pPr>
            <a:r>
              <a:rPr lang="zh-CN" altLang="en-US" sz="2000" spc="120">
                <a:ln w="3175">
                  <a:noFill/>
                  <a:prstDash val="dash"/>
                </a:ln>
                <a:solidFill>
                  <a:schemeClr val="dk1">
                    <a:lumMod val="85000"/>
                    <a:lumOff val="15000"/>
                  </a:schemeClr>
                </a:solidFill>
                <a:uFillTx/>
                <a:latin typeface="微软雅黑" panose="020B0503020204020204" pitchFamily="34" charset="-122"/>
                <a:ea typeface="微软雅黑" panose="020B0503020204020204" pitchFamily="34" charset="-122"/>
                <a:cs typeface="微软雅黑" panose="020B0503020204020204" pitchFamily="34" charset="-122"/>
              </a:rPr>
              <a:t>水平线与画面成一定角度</a:t>
            </a:r>
            <a:endParaRPr lang="zh-CN" altLang="en-US" sz="2000" spc="120">
              <a:ln w="3175">
                <a:noFill/>
                <a:prstDash val="dash"/>
              </a:ln>
              <a:solidFill>
                <a:schemeClr val="dk1">
                  <a:lumMod val="85000"/>
                  <a:lumOff val="1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marL="355600" lvl="0" indent="-355600" algn="l" fontAlgn="ctr">
              <a:lnSpc>
                <a:spcPct val="120000"/>
              </a:lnSpc>
              <a:spcBef>
                <a:spcPts val="0"/>
              </a:spcBef>
              <a:spcAft>
                <a:spcPts val="800"/>
              </a:spcAft>
              <a:buSzPct val="100000"/>
              <a:buFont typeface="Wingdings" panose="05000000000000000000" charset="0"/>
              <a:buChar char="l"/>
            </a:pPr>
            <a:r>
              <a:rPr lang="zh-CN" altLang="en-US" sz="2000" spc="120">
                <a:ln w="3175">
                  <a:noFill/>
                  <a:prstDash val="dash"/>
                </a:ln>
                <a:solidFill>
                  <a:schemeClr val="dk1">
                    <a:lumMod val="85000"/>
                    <a:lumOff val="15000"/>
                  </a:schemeClr>
                </a:solidFill>
                <a:uFillTx/>
                <a:latin typeface="微软雅黑" panose="020B0503020204020204" pitchFamily="34" charset="-122"/>
                <a:ea typeface="微软雅黑" panose="020B0503020204020204" pitchFamily="34" charset="-122"/>
                <a:cs typeface="微软雅黑" panose="020B0503020204020204" pitchFamily="34" charset="-122"/>
              </a:rPr>
              <a:t>左右两个灭点的作用</a:t>
            </a:r>
            <a:endParaRPr lang="zh-CN" altLang="en-US" sz="2000" spc="120">
              <a:ln w="3175">
                <a:noFill/>
                <a:prstDash val="dash"/>
              </a:ln>
              <a:solidFill>
                <a:schemeClr val="dk1">
                  <a:lumMod val="85000"/>
                  <a:lumOff val="1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 name="标题 1"/>
          <p:cNvSpPr>
            <a:spLocks noGrp="1"/>
          </p:cNvSpPr>
          <p:nvPr>
            <p:custDataLst>
              <p:tags r:id="rId14"/>
            </p:custDataLst>
          </p:nvPr>
        </p:nvSpPr>
        <p:spPr>
          <a:xfrm>
            <a:off x="656700" y="273640"/>
            <a:ext cx="10800000" cy="720000"/>
          </a:xfrm>
          <a:prstGeom prst="rect">
            <a:avLst/>
          </a:prstGeom>
        </p:spPr>
        <p:txBody>
          <a:bodyPr vert="horz" wrap="square" lIns="0" tIns="0" rIns="0" bIns="0" rtlCol="0" anchor="b">
            <a:normAutofit/>
          </a:bodyPr>
          <a:lstStyle>
            <a:lvl1pPr algn="l" defTabSz="914400" rtl="0" eaLnBrk="1" latinLnBrk="0" hangingPunct="1">
              <a:lnSpc>
                <a:spcPct val="100000"/>
              </a:lnSpc>
              <a:spcBef>
                <a:spcPct val="0"/>
              </a:spcBef>
              <a:buNone/>
              <a:defRPr sz="3600" b="1" kern="1200">
                <a:solidFill>
                  <a:schemeClr val="tx1"/>
                </a:solidFill>
                <a:latin typeface="+mj-ea"/>
                <a:ea typeface="+mj-ea"/>
                <a:cs typeface="+mj-ea"/>
              </a:defRPr>
            </a:lvl1pPr>
          </a:lstStyle>
          <a:p>
            <a:r>
              <a:rPr lang="zh-CN" altLang="en-US">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二、两点透视</a:t>
            </a:r>
            <a:endParaRPr lang="zh-CN" altLang="en-US">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3" name="内容占位符 2"/>
          <p:cNvSpPr>
            <a:spLocks noGrp="1"/>
          </p:cNvSpPr>
          <p:nvPr>
            <p:custDataLst>
              <p:tags r:id="rId15"/>
            </p:custDataLst>
          </p:nvPr>
        </p:nvSpPr>
        <p:spPr>
          <a:xfrm>
            <a:off x="679450" y="1151890"/>
            <a:ext cx="10800715" cy="469900"/>
          </a:xfrm>
          <a:prstGeom prst="rect">
            <a:avLst/>
          </a:prstGeom>
        </p:spPr>
        <p:txBody>
          <a:bodyPr vert="horz" wrap="square" lIns="0" tIns="0" rIns="0" bIns="0" rtlCol="0">
            <a:normAutofit/>
          </a:bodyPr>
          <a:lst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mn-ea"/>
                <a:ea typeface="+mn-ea"/>
                <a:cs typeface="+mn-ea"/>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ea"/>
                <a:ea typeface="+mn-ea"/>
                <a:cs typeface="+mn-ea"/>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ea"/>
                <a:ea typeface="+mn-ea"/>
                <a:cs typeface="+mn-ea"/>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ea"/>
                <a:ea typeface="+mn-ea"/>
                <a:cs typeface="+mn-ea"/>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ea"/>
                <a:ea typeface="+mn-ea"/>
                <a:cs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l" fontAlgn="auto">
              <a:lnSpc>
                <a:spcPct val="120000"/>
              </a:lnSpc>
              <a:spcBef>
                <a:spcPts val="0"/>
              </a:spcBef>
              <a:spcAft>
                <a:spcPts val="800"/>
              </a:spcAft>
              <a:buSzPct val="100000"/>
              <a:buFont typeface="微软雅黑" panose="020B0503020204020204" pitchFamily="34" charset="-122"/>
              <a:buChar char="•"/>
            </a:pPr>
            <a:r>
              <a:rPr lang="en-US"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2</a:t>
            </a:r>
            <a:r>
              <a:rPr lang="zh-CN" altLang="en-US"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a:t>
            </a:r>
            <a:r>
              <a:rPr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两点透视的特点</a:t>
            </a:r>
            <a:endParaRPr lang="en-US"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ustDataLst>
      <p:tags r:id="rId16"/>
    </p:custData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lt2"/>
        </a:solidFill>
        <a:effectLst/>
      </p:bgPr>
    </p:bg>
    <p:spTree>
      <p:nvGrpSpPr>
        <p:cNvPr id="1" name=""/>
        <p:cNvGrpSpPr/>
        <p:nvPr/>
      </p:nvGrpSpPr>
      <p:grpSpPr/>
      <p:pic>
        <p:nvPicPr>
          <p:cNvPr id="29" name="图片 28" descr="JY04_背景"/>
          <p:cNvPicPr>
            <a:picLocks noChangeAspect="1"/>
          </p:cNvPicPr>
          <p:nvPr>
            <p:custDataLst>
              <p:tags r:id="rId1"/>
            </p:custDataLst>
          </p:nvPr>
        </p:nvPicPr>
        <p:blipFill>
          <a:blip r:embed="rId2"/>
          <a:stretch>
            <a:fillRect/>
          </a:stretch>
        </p:blipFill>
        <p:spPr>
          <a:xfrm>
            <a:off x="0" y="-318"/>
            <a:ext cx="12192000" cy="6858635"/>
          </a:xfrm>
          <a:prstGeom prst="rect">
            <a:avLst/>
          </a:prstGeom>
        </p:spPr>
      </p:pic>
      <p:pic>
        <p:nvPicPr>
          <p:cNvPr id="28" name="图片 27" descr="JY04_正文页装饰1"/>
          <p:cNvPicPr>
            <a:picLocks noChangeAspect="1"/>
          </p:cNvPicPr>
          <p:nvPr>
            <p:custDataLst>
              <p:tags r:id="rId3"/>
            </p:custDataLst>
          </p:nvPr>
        </p:nvPicPr>
        <p:blipFill>
          <a:blip r:embed="rId4"/>
          <a:stretch>
            <a:fillRect/>
          </a:stretch>
        </p:blipFill>
        <p:spPr>
          <a:xfrm>
            <a:off x="0" y="-5080"/>
            <a:ext cx="511768" cy="6874497"/>
          </a:xfrm>
          <a:prstGeom prst="rect">
            <a:avLst/>
          </a:prstGeom>
        </p:spPr>
      </p:pic>
      <p:pic>
        <p:nvPicPr>
          <p:cNvPr id="27" name="图片 26" descr="JY04_正文页装饰2"/>
          <p:cNvPicPr>
            <a:picLocks noChangeAspect="1"/>
          </p:cNvPicPr>
          <p:nvPr>
            <p:custDataLst>
              <p:tags r:id="rId5"/>
            </p:custDataLst>
          </p:nvPr>
        </p:nvPicPr>
        <p:blipFill>
          <a:blip r:embed="rId6"/>
          <a:stretch>
            <a:fillRect/>
          </a:stretch>
        </p:blipFill>
        <p:spPr>
          <a:xfrm>
            <a:off x="11106733" y="-5080"/>
            <a:ext cx="1085254" cy="1210932"/>
          </a:xfrm>
          <a:prstGeom prst="rect">
            <a:avLst/>
          </a:prstGeom>
        </p:spPr>
      </p:pic>
      <p:sp>
        <p:nvSpPr>
          <p:cNvPr id="8" name="内容占位符 2"/>
          <p:cNvSpPr>
            <a:spLocks noGrp="1"/>
          </p:cNvSpPr>
          <p:nvPr>
            <p:custDataLst>
              <p:tags r:id="rId7"/>
            </p:custDataLst>
          </p:nvPr>
        </p:nvSpPr>
        <p:spPr>
          <a:xfrm>
            <a:off x="-1773555" y="3068955"/>
            <a:ext cx="10800715" cy="469900"/>
          </a:xfrm>
          <a:prstGeom prst="rect">
            <a:avLst/>
          </a:prstGeom>
        </p:spPr>
        <p:txBody>
          <a:bodyPr vert="horz" wrap="square" lIns="0" tIns="0" rIns="0" bIns="0" rtlCol="0">
            <a:normAutofit/>
          </a:bodyPr>
          <a:lst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mn-ea"/>
                <a:ea typeface="+mn-ea"/>
                <a:cs typeface="+mn-ea"/>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ea"/>
                <a:ea typeface="+mn-ea"/>
                <a:cs typeface="+mn-ea"/>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ea"/>
                <a:ea typeface="+mn-ea"/>
                <a:cs typeface="+mn-ea"/>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ea"/>
                <a:ea typeface="+mn-ea"/>
                <a:cs typeface="+mn-ea"/>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ea"/>
                <a:ea typeface="+mn-ea"/>
                <a:cs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l" fontAlgn="auto">
              <a:lnSpc>
                <a:spcPct val="120000"/>
              </a:lnSpc>
              <a:spcBef>
                <a:spcPts val="0"/>
              </a:spcBef>
              <a:spcAft>
                <a:spcPts val="800"/>
              </a:spcAft>
              <a:buSzPct val="100000"/>
              <a:buFont typeface="微软雅黑" panose="020B0503020204020204" pitchFamily="34" charset="-122"/>
              <a:buChar char="•"/>
            </a:pPr>
            <a:endParaRPr lang="zh-CN" altLang="en-US"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2" name="标题 1"/>
          <p:cNvSpPr>
            <a:spLocks noGrp="1"/>
          </p:cNvSpPr>
          <p:nvPr>
            <p:custDataLst>
              <p:tags r:id="rId8"/>
            </p:custDataLst>
          </p:nvPr>
        </p:nvSpPr>
        <p:spPr>
          <a:xfrm>
            <a:off x="656700" y="273640"/>
            <a:ext cx="10800000" cy="720000"/>
          </a:xfrm>
          <a:prstGeom prst="rect">
            <a:avLst/>
          </a:prstGeom>
        </p:spPr>
        <p:txBody>
          <a:bodyPr vert="horz" wrap="square" lIns="0" tIns="0" rIns="0" bIns="0" rtlCol="0" anchor="b">
            <a:normAutofit/>
          </a:bodyPr>
          <a:lstStyle>
            <a:lvl1pPr algn="l" defTabSz="914400" rtl="0" eaLnBrk="1" latinLnBrk="0" hangingPunct="1">
              <a:lnSpc>
                <a:spcPct val="100000"/>
              </a:lnSpc>
              <a:spcBef>
                <a:spcPct val="0"/>
              </a:spcBef>
              <a:buNone/>
              <a:defRPr sz="3600" b="1" kern="1200">
                <a:solidFill>
                  <a:schemeClr val="tx1"/>
                </a:solidFill>
                <a:latin typeface="+mj-ea"/>
                <a:ea typeface="+mj-ea"/>
                <a:cs typeface="+mj-ea"/>
              </a:defRPr>
            </a:lvl1pPr>
          </a:lstStyle>
          <a:p>
            <a:r>
              <a:rPr lang="zh-CN" altLang="en-US">
                <a:solidFill>
                  <a:schemeClr val="accent1">
                    <a:lumMod val="7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二、两点透视</a:t>
            </a:r>
            <a:endParaRPr lang="zh-CN" altLang="en-US">
              <a:solidFill>
                <a:schemeClr val="accent1">
                  <a:lumMod val="7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3" name="内容占位符 2"/>
          <p:cNvSpPr>
            <a:spLocks noGrp="1"/>
          </p:cNvSpPr>
          <p:nvPr>
            <p:custDataLst>
              <p:tags r:id="rId9"/>
            </p:custDataLst>
          </p:nvPr>
        </p:nvSpPr>
        <p:spPr>
          <a:xfrm>
            <a:off x="679450" y="1151890"/>
            <a:ext cx="10800715" cy="469900"/>
          </a:xfrm>
          <a:prstGeom prst="rect">
            <a:avLst/>
          </a:prstGeom>
        </p:spPr>
        <p:txBody>
          <a:bodyPr vert="horz" wrap="square" lIns="0" tIns="0" rIns="0" bIns="0" rtlCol="0">
            <a:normAutofit/>
          </a:bodyPr>
          <a:lst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mn-ea"/>
                <a:ea typeface="+mn-ea"/>
                <a:cs typeface="+mn-ea"/>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ea"/>
                <a:ea typeface="+mn-ea"/>
                <a:cs typeface="+mn-ea"/>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ea"/>
                <a:ea typeface="+mn-ea"/>
                <a:cs typeface="+mn-ea"/>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ea"/>
                <a:ea typeface="+mn-ea"/>
                <a:cs typeface="+mn-ea"/>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ea"/>
                <a:ea typeface="+mn-ea"/>
                <a:cs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l" fontAlgn="auto">
              <a:lnSpc>
                <a:spcPct val="120000"/>
              </a:lnSpc>
              <a:spcBef>
                <a:spcPts val="0"/>
              </a:spcBef>
              <a:spcAft>
                <a:spcPts val="800"/>
              </a:spcAft>
              <a:buSzPct val="100000"/>
              <a:buFont typeface="微软雅黑" panose="020B0503020204020204" pitchFamily="34" charset="-122"/>
              <a:buChar char="•"/>
            </a:pPr>
            <a:r>
              <a:rPr lang="en-US"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2</a:t>
            </a:r>
            <a:r>
              <a:rPr lang="zh-CN" altLang="en-US"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a:t>
            </a:r>
            <a:r>
              <a:rPr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两点透视的特点</a:t>
            </a:r>
            <a:r>
              <a:rPr lang="en-US"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——两点透视案例</a:t>
            </a:r>
            <a:endParaRPr lang="en-US"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pic>
        <p:nvPicPr>
          <p:cNvPr id="4" name="图片 3"/>
          <p:cNvPicPr>
            <a:picLocks noChangeAspect="1"/>
          </p:cNvPicPr>
          <p:nvPr>
            <p:custDataLst>
              <p:tags r:id="rId10"/>
            </p:custDataLst>
          </p:nvPr>
        </p:nvPicPr>
        <p:blipFill>
          <a:blip r:embed="rId11"/>
          <a:stretch>
            <a:fillRect/>
          </a:stretch>
        </p:blipFill>
        <p:spPr>
          <a:xfrm>
            <a:off x="3185160" y="2205990"/>
            <a:ext cx="6126480" cy="3634740"/>
          </a:xfrm>
          <a:prstGeom prst="rect">
            <a:avLst/>
          </a:prstGeom>
        </p:spPr>
      </p:pic>
    </p:spTree>
    <p:custDataLst>
      <p:tags r:id="rId12"/>
    </p:custData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lt2"/>
        </a:solidFill>
        <a:effectLst/>
      </p:bgPr>
    </p:bg>
    <p:spTree>
      <p:nvGrpSpPr>
        <p:cNvPr id="1" name=""/>
        <p:cNvGrpSpPr/>
        <p:nvPr/>
      </p:nvGrpSpPr>
      <p:grpSpPr/>
      <p:pic>
        <p:nvPicPr>
          <p:cNvPr id="29" name="图片 28" descr="JY04_背景"/>
          <p:cNvPicPr>
            <a:picLocks noChangeAspect="1"/>
          </p:cNvPicPr>
          <p:nvPr>
            <p:custDataLst>
              <p:tags r:id="rId1"/>
            </p:custDataLst>
          </p:nvPr>
        </p:nvPicPr>
        <p:blipFill>
          <a:blip r:embed="rId2"/>
          <a:stretch>
            <a:fillRect/>
          </a:stretch>
        </p:blipFill>
        <p:spPr>
          <a:xfrm>
            <a:off x="0" y="-318"/>
            <a:ext cx="12192000" cy="6858635"/>
          </a:xfrm>
          <a:prstGeom prst="rect">
            <a:avLst/>
          </a:prstGeom>
        </p:spPr>
      </p:pic>
      <p:pic>
        <p:nvPicPr>
          <p:cNvPr id="28" name="图片 27" descr="JY04_正文页装饰1"/>
          <p:cNvPicPr>
            <a:picLocks noChangeAspect="1"/>
          </p:cNvPicPr>
          <p:nvPr>
            <p:custDataLst>
              <p:tags r:id="rId3"/>
            </p:custDataLst>
          </p:nvPr>
        </p:nvPicPr>
        <p:blipFill>
          <a:blip r:embed="rId4"/>
          <a:stretch>
            <a:fillRect/>
          </a:stretch>
        </p:blipFill>
        <p:spPr>
          <a:xfrm>
            <a:off x="0" y="-5080"/>
            <a:ext cx="511768" cy="6874497"/>
          </a:xfrm>
          <a:prstGeom prst="rect">
            <a:avLst/>
          </a:prstGeom>
        </p:spPr>
      </p:pic>
      <p:pic>
        <p:nvPicPr>
          <p:cNvPr id="27" name="图片 26" descr="JY04_正文页装饰2"/>
          <p:cNvPicPr>
            <a:picLocks noChangeAspect="1"/>
          </p:cNvPicPr>
          <p:nvPr>
            <p:custDataLst>
              <p:tags r:id="rId5"/>
            </p:custDataLst>
          </p:nvPr>
        </p:nvPicPr>
        <p:blipFill>
          <a:blip r:embed="rId6"/>
          <a:stretch>
            <a:fillRect/>
          </a:stretch>
        </p:blipFill>
        <p:spPr>
          <a:xfrm>
            <a:off x="11106733" y="-5080"/>
            <a:ext cx="1085254" cy="1210932"/>
          </a:xfrm>
          <a:prstGeom prst="rect">
            <a:avLst/>
          </a:prstGeom>
        </p:spPr>
      </p:pic>
      <p:sp>
        <p:nvSpPr>
          <p:cNvPr id="8" name="内容占位符 2"/>
          <p:cNvSpPr>
            <a:spLocks noGrp="1"/>
          </p:cNvSpPr>
          <p:nvPr>
            <p:custDataLst>
              <p:tags r:id="rId7"/>
            </p:custDataLst>
          </p:nvPr>
        </p:nvSpPr>
        <p:spPr>
          <a:xfrm>
            <a:off x="-1773555" y="3068955"/>
            <a:ext cx="10800715" cy="469900"/>
          </a:xfrm>
          <a:prstGeom prst="rect">
            <a:avLst/>
          </a:prstGeom>
        </p:spPr>
        <p:txBody>
          <a:bodyPr vert="horz" wrap="square" lIns="0" tIns="0" rIns="0" bIns="0" rtlCol="0">
            <a:normAutofit/>
          </a:bodyPr>
          <a:lst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mn-ea"/>
                <a:ea typeface="+mn-ea"/>
                <a:cs typeface="+mn-ea"/>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ea"/>
                <a:ea typeface="+mn-ea"/>
                <a:cs typeface="+mn-ea"/>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ea"/>
                <a:ea typeface="+mn-ea"/>
                <a:cs typeface="+mn-ea"/>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ea"/>
                <a:ea typeface="+mn-ea"/>
                <a:cs typeface="+mn-ea"/>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ea"/>
                <a:ea typeface="+mn-ea"/>
                <a:cs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l" fontAlgn="auto">
              <a:lnSpc>
                <a:spcPct val="120000"/>
              </a:lnSpc>
              <a:spcBef>
                <a:spcPts val="0"/>
              </a:spcBef>
              <a:spcAft>
                <a:spcPts val="800"/>
              </a:spcAft>
              <a:buSzPct val="100000"/>
              <a:buFont typeface="微软雅黑" panose="020B0503020204020204" pitchFamily="34" charset="-122"/>
              <a:buChar char="•"/>
            </a:pPr>
            <a:endParaRPr lang="zh-CN" altLang="en-US"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2" name="标题 1"/>
          <p:cNvSpPr>
            <a:spLocks noGrp="1"/>
          </p:cNvSpPr>
          <p:nvPr>
            <p:custDataLst>
              <p:tags r:id="rId8"/>
            </p:custDataLst>
          </p:nvPr>
        </p:nvSpPr>
        <p:spPr>
          <a:xfrm>
            <a:off x="656700" y="273640"/>
            <a:ext cx="10800000" cy="720000"/>
          </a:xfrm>
          <a:prstGeom prst="rect">
            <a:avLst/>
          </a:prstGeom>
        </p:spPr>
        <p:txBody>
          <a:bodyPr vert="horz" wrap="square" lIns="0" tIns="0" rIns="0" bIns="0" rtlCol="0" anchor="b">
            <a:normAutofit/>
          </a:bodyPr>
          <a:lstStyle>
            <a:lvl1pPr algn="l" defTabSz="914400" rtl="0" eaLnBrk="1" latinLnBrk="0" hangingPunct="1">
              <a:lnSpc>
                <a:spcPct val="100000"/>
              </a:lnSpc>
              <a:spcBef>
                <a:spcPct val="0"/>
              </a:spcBef>
              <a:buNone/>
              <a:defRPr sz="3600" b="1" kern="1200">
                <a:solidFill>
                  <a:schemeClr val="tx1"/>
                </a:solidFill>
                <a:latin typeface="+mj-ea"/>
                <a:ea typeface="+mj-ea"/>
                <a:cs typeface="+mj-ea"/>
              </a:defRPr>
            </a:lvl1pPr>
          </a:lstStyle>
          <a:p>
            <a:r>
              <a:rPr lang="zh-CN" altLang="en-US">
                <a:solidFill>
                  <a:schemeClr val="accent1">
                    <a:lumMod val="7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二、两点透视</a:t>
            </a:r>
            <a:endParaRPr lang="zh-CN" altLang="en-US">
              <a:solidFill>
                <a:schemeClr val="accent1">
                  <a:lumMod val="7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3" name="内容占位符 2"/>
          <p:cNvSpPr>
            <a:spLocks noGrp="1"/>
          </p:cNvSpPr>
          <p:nvPr>
            <p:custDataLst>
              <p:tags r:id="rId9"/>
            </p:custDataLst>
          </p:nvPr>
        </p:nvSpPr>
        <p:spPr>
          <a:xfrm>
            <a:off x="679450" y="1151890"/>
            <a:ext cx="10800715" cy="469900"/>
          </a:xfrm>
          <a:prstGeom prst="rect">
            <a:avLst/>
          </a:prstGeom>
        </p:spPr>
        <p:txBody>
          <a:bodyPr vert="horz" wrap="square" lIns="0" tIns="0" rIns="0" bIns="0" rtlCol="0">
            <a:normAutofit/>
          </a:bodyPr>
          <a:lst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mn-ea"/>
                <a:ea typeface="+mn-ea"/>
                <a:cs typeface="+mn-ea"/>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ea"/>
                <a:ea typeface="+mn-ea"/>
                <a:cs typeface="+mn-ea"/>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ea"/>
                <a:ea typeface="+mn-ea"/>
                <a:cs typeface="+mn-ea"/>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ea"/>
                <a:ea typeface="+mn-ea"/>
                <a:cs typeface="+mn-ea"/>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ea"/>
                <a:ea typeface="+mn-ea"/>
                <a:cs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l" fontAlgn="auto">
              <a:lnSpc>
                <a:spcPct val="120000"/>
              </a:lnSpc>
              <a:spcBef>
                <a:spcPts val="0"/>
              </a:spcBef>
              <a:spcAft>
                <a:spcPts val="800"/>
              </a:spcAft>
              <a:buSzPct val="100000"/>
              <a:buFont typeface="微软雅黑" panose="020B0503020204020204" pitchFamily="34" charset="-122"/>
              <a:buChar char="•"/>
            </a:pPr>
            <a:r>
              <a:rPr lang="en-US"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2</a:t>
            </a:r>
            <a:r>
              <a:rPr lang="zh-CN" altLang="en-US"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a:t>
            </a:r>
            <a:r>
              <a:rPr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两点透视的特点</a:t>
            </a:r>
            <a:r>
              <a:rPr lang="en-US"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——两点透视案例</a:t>
            </a:r>
            <a:endParaRPr lang="en-US"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pic>
        <p:nvPicPr>
          <p:cNvPr id="5" name="图片 4"/>
          <p:cNvPicPr>
            <a:picLocks noChangeAspect="1"/>
          </p:cNvPicPr>
          <p:nvPr>
            <p:custDataLst>
              <p:tags r:id="rId10"/>
            </p:custDataLst>
          </p:nvPr>
        </p:nvPicPr>
        <p:blipFill>
          <a:blip r:embed="rId11"/>
          <a:stretch>
            <a:fillRect/>
          </a:stretch>
        </p:blipFill>
        <p:spPr>
          <a:xfrm>
            <a:off x="893445" y="2703195"/>
            <a:ext cx="5090160" cy="2461260"/>
          </a:xfrm>
          <a:prstGeom prst="rect">
            <a:avLst/>
          </a:prstGeom>
        </p:spPr>
      </p:pic>
      <p:pic>
        <p:nvPicPr>
          <p:cNvPr id="6" name="图片 5"/>
          <p:cNvPicPr>
            <a:picLocks noChangeAspect="1"/>
          </p:cNvPicPr>
          <p:nvPr>
            <p:custDataLst>
              <p:tags r:id="rId12"/>
            </p:custDataLst>
          </p:nvPr>
        </p:nvPicPr>
        <p:blipFill>
          <a:blip r:embed="rId13"/>
          <a:stretch>
            <a:fillRect/>
          </a:stretch>
        </p:blipFill>
        <p:spPr>
          <a:xfrm>
            <a:off x="5526405" y="2440305"/>
            <a:ext cx="4777740" cy="2987040"/>
          </a:xfrm>
          <a:prstGeom prst="rect">
            <a:avLst/>
          </a:prstGeom>
        </p:spPr>
      </p:pic>
    </p:spTree>
    <p:custDataLst>
      <p:tags r:id="rId14"/>
    </p:custData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lt2"/>
        </a:solidFill>
        <a:effectLst/>
      </p:bgPr>
    </p:bg>
    <p:spTree>
      <p:nvGrpSpPr>
        <p:cNvPr id="1" name=""/>
        <p:cNvGrpSpPr/>
        <p:nvPr/>
      </p:nvGrpSpPr>
      <p:grpSpPr/>
      <p:pic>
        <p:nvPicPr>
          <p:cNvPr id="29" name="图片 28" descr="JY04_背景"/>
          <p:cNvPicPr>
            <a:picLocks noChangeAspect="1"/>
          </p:cNvPicPr>
          <p:nvPr>
            <p:custDataLst>
              <p:tags r:id="rId1"/>
            </p:custDataLst>
          </p:nvPr>
        </p:nvPicPr>
        <p:blipFill>
          <a:blip r:embed="rId2"/>
          <a:stretch>
            <a:fillRect/>
          </a:stretch>
        </p:blipFill>
        <p:spPr>
          <a:xfrm>
            <a:off x="0" y="-318"/>
            <a:ext cx="12192000" cy="6858635"/>
          </a:xfrm>
          <a:prstGeom prst="rect">
            <a:avLst/>
          </a:prstGeom>
        </p:spPr>
      </p:pic>
      <p:pic>
        <p:nvPicPr>
          <p:cNvPr id="28" name="图片 27" descr="JY04_正文页装饰1"/>
          <p:cNvPicPr>
            <a:picLocks noChangeAspect="1"/>
          </p:cNvPicPr>
          <p:nvPr>
            <p:custDataLst>
              <p:tags r:id="rId3"/>
            </p:custDataLst>
          </p:nvPr>
        </p:nvPicPr>
        <p:blipFill>
          <a:blip r:embed="rId4"/>
          <a:stretch>
            <a:fillRect/>
          </a:stretch>
        </p:blipFill>
        <p:spPr>
          <a:xfrm>
            <a:off x="0" y="-5080"/>
            <a:ext cx="511768" cy="6874497"/>
          </a:xfrm>
          <a:prstGeom prst="rect">
            <a:avLst/>
          </a:prstGeom>
        </p:spPr>
      </p:pic>
      <p:pic>
        <p:nvPicPr>
          <p:cNvPr id="27" name="图片 26" descr="JY04_正文页装饰2"/>
          <p:cNvPicPr>
            <a:picLocks noChangeAspect="1"/>
          </p:cNvPicPr>
          <p:nvPr>
            <p:custDataLst>
              <p:tags r:id="rId5"/>
            </p:custDataLst>
          </p:nvPr>
        </p:nvPicPr>
        <p:blipFill>
          <a:blip r:embed="rId6"/>
          <a:stretch>
            <a:fillRect/>
          </a:stretch>
        </p:blipFill>
        <p:spPr>
          <a:xfrm>
            <a:off x="11106733" y="-5080"/>
            <a:ext cx="1085254" cy="1210932"/>
          </a:xfrm>
          <a:prstGeom prst="rect">
            <a:avLst/>
          </a:prstGeom>
        </p:spPr>
      </p:pic>
      <p:sp>
        <p:nvSpPr>
          <p:cNvPr id="8" name="内容占位符 2"/>
          <p:cNvSpPr>
            <a:spLocks noGrp="1"/>
          </p:cNvSpPr>
          <p:nvPr>
            <p:custDataLst>
              <p:tags r:id="rId7"/>
            </p:custDataLst>
          </p:nvPr>
        </p:nvSpPr>
        <p:spPr>
          <a:xfrm>
            <a:off x="-1773555" y="3068955"/>
            <a:ext cx="10800715" cy="469900"/>
          </a:xfrm>
          <a:prstGeom prst="rect">
            <a:avLst/>
          </a:prstGeom>
        </p:spPr>
        <p:txBody>
          <a:bodyPr vert="horz" wrap="square" lIns="0" tIns="0" rIns="0" bIns="0" rtlCol="0">
            <a:normAutofit/>
          </a:bodyPr>
          <a:lst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mn-ea"/>
                <a:ea typeface="+mn-ea"/>
                <a:cs typeface="+mn-ea"/>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ea"/>
                <a:ea typeface="+mn-ea"/>
                <a:cs typeface="+mn-ea"/>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ea"/>
                <a:ea typeface="+mn-ea"/>
                <a:cs typeface="+mn-ea"/>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ea"/>
                <a:ea typeface="+mn-ea"/>
                <a:cs typeface="+mn-ea"/>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ea"/>
                <a:ea typeface="+mn-ea"/>
                <a:cs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l" fontAlgn="auto">
              <a:lnSpc>
                <a:spcPct val="120000"/>
              </a:lnSpc>
              <a:spcBef>
                <a:spcPts val="0"/>
              </a:spcBef>
              <a:spcAft>
                <a:spcPts val="800"/>
              </a:spcAft>
              <a:buSzPct val="100000"/>
              <a:buFont typeface="微软雅黑" panose="020B0503020204020204" pitchFamily="34" charset="-122"/>
              <a:buChar char="•"/>
            </a:pPr>
            <a:endParaRPr lang="zh-CN" altLang="en-US"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2" name="标题 1"/>
          <p:cNvSpPr>
            <a:spLocks noGrp="1"/>
          </p:cNvSpPr>
          <p:nvPr>
            <p:custDataLst>
              <p:tags r:id="rId8"/>
            </p:custDataLst>
          </p:nvPr>
        </p:nvSpPr>
        <p:spPr>
          <a:xfrm>
            <a:off x="656700" y="273640"/>
            <a:ext cx="10800000" cy="720000"/>
          </a:xfrm>
          <a:prstGeom prst="rect">
            <a:avLst/>
          </a:prstGeom>
        </p:spPr>
        <p:txBody>
          <a:bodyPr vert="horz" wrap="square" lIns="0" tIns="0" rIns="0" bIns="0" rtlCol="0" anchor="b">
            <a:normAutofit/>
          </a:bodyPr>
          <a:lstStyle>
            <a:lvl1pPr algn="l" defTabSz="914400" rtl="0" eaLnBrk="1" latinLnBrk="0" hangingPunct="1">
              <a:lnSpc>
                <a:spcPct val="100000"/>
              </a:lnSpc>
              <a:spcBef>
                <a:spcPct val="0"/>
              </a:spcBef>
              <a:buNone/>
              <a:defRPr sz="3600" b="1" kern="1200">
                <a:solidFill>
                  <a:schemeClr val="tx1"/>
                </a:solidFill>
                <a:latin typeface="+mj-ea"/>
                <a:ea typeface="+mj-ea"/>
                <a:cs typeface="+mj-ea"/>
              </a:defRPr>
            </a:lvl1pPr>
          </a:lstStyle>
          <a:p>
            <a:r>
              <a:rPr lang="zh-CN" altLang="en-US">
                <a:solidFill>
                  <a:schemeClr val="accent1">
                    <a:lumMod val="7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二、两点透视</a:t>
            </a:r>
            <a:endParaRPr lang="zh-CN" altLang="en-US">
              <a:solidFill>
                <a:schemeClr val="accent1">
                  <a:lumMod val="7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3" name="内容占位符 2"/>
          <p:cNvSpPr>
            <a:spLocks noGrp="1"/>
          </p:cNvSpPr>
          <p:nvPr>
            <p:custDataLst>
              <p:tags r:id="rId9"/>
            </p:custDataLst>
          </p:nvPr>
        </p:nvSpPr>
        <p:spPr>
          <a:xfrm>
            <a:off x="679450" y="1151890"/>
            <a:ext cx="10800715" cy="469900"/>
          </a:xfrm>
          <a:prstGeom prst="rect">
            <a:avLst/>
          </a:prstGeom>
        </p:spPr>
        <p:txBody>
          <a:bodyPr vert="horz" wrap="square" lIns="0" tIns="0" rIns="0" bIns="0" rtlCol="0">
            <a:normAutofit/>
          </a:bodyPr>
          <a:lst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mn-ea"/>
                <a:ea typeface="+mn-ea"/>
                <a:cs typeface="+mn-ea"/>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ea"/>
                <a:ea typeface="+mn-ea"/>
                <a:cs typeface="+mn-ea"/>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ea"/>
                <a:ea typeface="+mn-ea"/>
                <a:cs typeface="+mn-ea"/>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ea"/>
                <a:ea typeface="+mn-ea"/>
                <a:cs typeface="+mn-ea"/>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ea"/>
                <a:ea typeface="+mn-ea"/>
                <a:cs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l" fontAlgn="auto">
              <a:lnSpc>
                <a:spcPct val="120000"/>
              </a:lnSpc>
              <a:spcBef>
                <a:spcPts val="0"/>
              </a:spcBef>
              <a:spcAft>
                <a:spcPts val="800"/>
              </a:spcAft>
              <a:buSzPct val="100000"/>
              <a:buFont typeface="微软雅黑" panose="020B0503020204020204" pitchFamily="34" charset="-122"/>
              <a:buChar char="•"/>
            </a:pPr>
            <a:r>
              <a:rPr lang="en-US"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2</a:t>
            </a:r>
            <a:r>
              <a:rPr lang="zh-CN" altLang="en-US"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a:t>
            </a:r>
            <a:r>
              <a:rPr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两点透视的特点</a:t>
            </a:r>
            <a:r>
              <a:rPr lang="en-US"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——两点透视画法</a:t>
            </a:r>
            <a:endParaRPr lang="en-US"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pic>
        <p:nvPicPr>
          <p:cNvPr id="4" name="图片 3"/>
          <p:cNvPicPr>
            <a:picLocks noChangeAspect="1"/>
          </p:cNvPicPr>
          <p:nvPr>
            <p:custDataLst>
              <p:tags r:id="rId10"/>
            </p:custDataLst>
          </p:nvPr>
        </p:nvPicPr>
        <p:blipFill>
          <a:blip r:embed="rId11"/>
          <a:stretch>
            <a:fillRect/>
          </a:stretch>
        </p:blipFill>
        <p:spPr>
          <a:xfrm>
            <a:off x="6762750" y="97790"/>
            <a:ext cx="4792980" cy="2971165"/>
          </a:xfrm>
          <a:prstGeom prst="rect">
            <a:avLst/>
          </a:prstGeom>
        </p:spPr>
      </p:pic>
      <p:pic>
        <p:nvPicPr>
          <p:cNvPr id="5" name="图片 4"/>
          <p:cNvPicPr>
            <a:picLocks noChangeAspect="1"/>
          </p:cNvPicPr>
          <p:nvPr>
            <p:custDataLst>
              <p:tags r:id="rId12"/>
            </p:custDataLst>
          </p:nvPr>
        </p:nvPicPr>
        <p:blipFill>
          <a:blip r:embed="rId13"/>
          <a:stretch>
            <a:fillRect/>
          </a:stretch>
        </p:blipFill>
        <p:spPr>
          <a:xfrm>
            <a:off x="7044690" y="3068955"/>
            <a:ext cx="4229100" cy="3802380"/>
          </a:xfrm>
          <a:prstGeom prst="rect">
            <a:avLst/>
          </a:prstGeom>
        </p:spPr>
      </p:pic>
      <p:sp>
        <p:nvSpPr>
          <p:cNvPr id="6" name="文本框 5"/>
          <p:cNvSpPr txBox="1"/>
          <p:nvPr/>
        </p:nvSpPr>
        <p:spPr>
          <a:xfrm>
            <a:off x="689610" y="1866265"/>
            <a:ext cx="5405755" cy="4239895"/>
          </a:xfrm>
          <a:prstGeom prst="rect">
            <a:avLst/>
          </a:prstGeom>
          <a:noFill/>
          <a:ln w="38100">
            <a:solidFill>
              <a:srgbClr val="82CBCB"/>
            </a:solidFill>
            <a:prstDash val="sysDash"/>
          </a:ln>
        </p:spPr>
        <p:txBody>
          <a:bodyPr wrap="square" rtlCol="0" anchor="t">
            <a:noAutofit/>
          </a:bodyPr>
          <a:p>
            <a:pPr indent="0">
              <a:buFont typeface="Arial" panose="020B0604020202020204" pitchFamily="34" charset="0"/>
              <a:buNone/>
            </a:pPr>
            <a:r>
              <a:rPr lang="zh-CN" altLang="en-US"/>
              <a:t>两点透视的基本原理</a:t>
            </a:r>
            <a:endParaRPr lang="zh-CN" altLang="en-US"/>
          </a:p>
          <a:p>
            <a:pPr marL="285750" indent="-285750">
              <a:buFont typeface="Arial" panose="020B0604020202020204" pitchFamily="34" charset="0"/>
              <a:buChar char="•"/>
            </a:pPr>
            <a:r>
              <a:rPr lang="zh-CN" altLang="en-US"/>
              <a:t>垂直边线保持垂直</a:t>
            </a:r>
            <a:endParaRPr lang="zh-CN" altLang="en-US"/>
          </a:p>
          <a:p>
            <a:pPr marL="285750" indent="-285750">
              <a:buFont typeface="Arial" panose="020B0604020202020204" pitchFamily="34" charset="0"/>
              <a:buChar char="•"/>
            </a:pPr>
            <a:r>
              <a:rPr lang="zh-CN" altLang="en-US"/>
              <a:t>水平线与画面成一定角度</a:t>
            </a:r>
            <a:endParaRPr lang="zh-CN" altLang="en-US"/>
          </a:p>
          <a:p>
            <a:pPr marL="285750" indent="-285750">
              <a:buFont typeface="Arial" panose="020B0604020202020204" pitchFamily="34" charset="0"/>
              <a:buChar char="•"/>
            </a:pPr>
            <a:r>
              <a:rPr lang="zh-CN" altLang="en-US"/>
              <a:t>左右两个灭点的作用</a:t>
            </a:r>
            <a:endParaRPr lang="zh-CN" altLang="en-US"/>
          </a:p>
          <a:p>
            <a:pPr marL="285750" indent="-285750">
              <a:buFont typeface="Arial" panose="020B0604020202020204" pitchFamily="34" charset="0"/>
              <a:buChar char="•"/>
            </a:pPr>
            <a:endParaRPr lang="zh-CN" altLang="en-US"/>
          </a:p>
          <a:p>
            <a:pPr indent="0">
              <a:buFont typeface="Arial" panose="020B0604020202020204" pitchFamily="34" charset="0"/>
              <a:buNone/>
            </a:pPr>
            <a:r>
              <a:rPr lang="zh-CN" altLang="en-US"/>
              <a:t>两点透视基础训练步骤</a:t>
            </a:r>
            <a:endParaRPr lang="zh-CN" altLang="en-US"/>
          </a:p>
          <a:p>
            <a:pPr marL="285750" indent="-285750">
              <a:buFont typeface="Arial" panose="020B0604020202020204" pitchFamily="34" charset="0"/>
              <a:buChar char="•"/>
            </a:pPr>
            <a:r>
              <a:rPr lang="zh-CN" altLang="en-US"/>
              <a:t>选择体块：立方体、长方体、锥体、圆柱体</a:t>
            </a:r>
            <a:endParaRPr lang="zh-CN" altLang="en-US"/>
          </a:p>
          <a:p>
            <a:pPr marL="285750" indent="-285750">
              <a:buFont typeface="Arial" panose="020B0604020202020204" pitchFamily="34" charset="0"/>
              <a:buChar char="•"/>
            </a:pPr>
            <a:r>
              <a:rPr lang="zh-CN" altLang="en-US"/>
              <a:t>确定视平线</a:t>
            </a:r>
            <a:endParaRPr lang="zh-CN" altLang="en-US"/>
          </a:p>
          <a:p>
            <a:pPr marL="285750" indent="-285750">
              <a:buFont typeface="Arial" panose="020B0604020202020204" pitchFamily="34" charset="0"/>
              <a:buChar char="•"/>
            </a:pPr>
            <a:r>
              <a:rPr lang="zh-CN" altLang="en-US"/>
              <a:t>确定两个灭点</a:t>
            </a:r>
            <a:endParaRPr lang="zh-CN" altLang="en-US"/>
          </a:p>
          <a:p>
            <a:pPr marL="285750" indent="-285750">
              <a:buFont typeface="Arial" panose="020B0604020202020204" pitchFamily="34" charset="0"/>
              <a:buChar char="•"/>
            </a:pPr>
            <a:r>
              <a:rPr lang="zh-CN" altLang="en-US"/>
              <a:t>观察不同视角：平视、俯视、仰视</a:t>
            </a:r>
            <a:endParaRPr lang="zh-CN" altLang="en-US"/>
          </a:p>
          <a:p>
            <a:pPr marL="285750" indent="-285750">
              <a:buFont typeface="Arial" panose="020B0604020202020204" pitchFamily="34" charset="0"/>
              <a:buChar char="•"/>
            </a:pPr>
            <a:r>
              <a:rPr lang="zh-CN" altLang="en-US"/>
              <a:t>绘制垂直线条</a:t>
            </a:r>
            <a:endParaRPr lang="zh-CN" altLang="en-US"/>
          </a:p>
          <a:p>
            <a:pPr marL="285750" indent="-285750">
              <a:buFont typeface="Arial" panose="020B0604020202020204" pitchFamily="34" charset="0"/>
              <a:buChar char="•"/>
            </a:pPr>
            <a:r>
              <a:rPr lang="zh-CN" altLang="en-US"/>
              <a:t>连接所有点至灭点</a:t>
            </a:r>
            <a:endParaRPr lang="zh-CN" altLang="en-US"/>
          </a:p>
          <a:p>
            <a:pPr marL="285750" indent="-285750">
              <a:buFont typeface="Arial" panose="020B0604020202020204" pitchFamily="34" charset="0"/>
              <a:buChar char="•"/>
            </a:pPr>
            <a:r>
              <a:rPr lang="zh-CN" altLang="en-US"/>
              <a:t>确定物体的进深</a:t>
            </a:r>
            <a:endParaRPr lang="zh-CN" altLang="en-US"/>
          </a:p>
          <a:p>
            <a:pPr marL="285750" indent="-285750">
              <a:buFont typeface="Arial" panose="020B0604020202020204" pitchFamily="34" charset="0"/>
              <a:buChar char="•"/>
            </a:pPr>
            <a:r>
              <a:rPr lang="zh-CN" altLang="en-US"/>
              <a:t>连接其他端点</a:t>
            </a:r>
            <a:endParaRPr lang="zh-CN" altLang="en-US"/>
          </a:p>
        </p:txBody>
      </p:sp>
    </p:spTree>
    <p:custDataLst>
      <p:tags r:id="rId14"/>
    </p:custData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lt2"/>
        </a:solidFill>
        <a:effectLst/>
      </p:bgPr>
    </p:bg>
    <p:spTree>
      <p:nvGrpSpPr>
        <p:cNvPr id="1" name=""/>
        <p:cNvGrpSpPr/>
        <p:nvPr/>
      </p:nvGrpSpPr>
      <p:grpSpPr/>
      <p:pic>
        <p:nvPicPr>
          <p:cNvPr id="19" name="图片 18" descr="JY04_背景"/>
          <p:cNvPicPr>
            <a:picLocks noChangeAspect="1"/>
          </p:cNvPicPr>
          <p:nvPr>
            <p:custDataLst>
              <p:tags r:id="rId1"/>
            </p:custDataLst>
          </p:nvPr>
        </p:nvPicPr>
        <p:blipFill>
          <a:blip r:embed="rId2"/>
          <a:stretch>
            <a:fillRect/>
          </a:stretch>
        </p:blipFill>
        <p:spPr>
          <a:xfrm>
            <a:off x="0" y="-318"/>
            <a:ext cx="12192000" cy="6858635"/>
          </a:xfrm>
          <a:prstGeom prst="rect">
            <a:avLst/>
          </a:prstGeom>
        </p:spPr>
      </p:pic>
      <p:pic>
        <p:nvPicPr>
          <p:cNvPr id="18" name="图片 17" descr="JY04_正文页装饰1"/>
          <p:cNvPicPr>
            <a:picLocks noChangeAspect="1"/>
          </p:cNvPicPr>
          <p:nvPr>
            <p:custDataLst>
              <p:tags r:id="rId3"/>
            </p:custDataLst>
          </p:nvPr>
        </p:nvPicPr>
        <p:blipFill>
          <a:blip r:embed="rId4"/>
          <a:stretch>
            <a:fillRect/>
          </a:stretch>
        </p:blipFill>
        <p:spPr>
          <a:xfrm>
            <a:off x="0" y="-5080"/>
            <a:ext cx="511768" cy="6874497"/>
          </a:xfrm>
          <a:prstGeom prst="rect">
            <a:avLst/>
          </a:prstGeom>
        </p:spPr>
      </p:pic>
      <p:pic>
        <p:nvPicPr>
          <p:cNvPr id="17" name="图片 16" descr="JY04_正文页装饰2"/>
          <p:cNvPicPr>
            <a:picLocks noChangeAspect="1"/>
          </p:cNvPicPr>
          <p:nvPr>
            <p:custDataLst>
              <p:tags r:id="rId5"/>
            </p:custDataLst>
          </p:nvPr>
        </p:nvPicPr>
        <p:blipFill>
          <a:blip r:embed="rId6"/>
          <a:stretch>
            <a:fillRect/>
          </a:stretch>
        </p:blipFill>
        <p:spPr>
          <a:xfrm>
            <a:off x="11106733" y="-5080"/>
            <a:ext cx="1085254" cy="1210932"/>
          </a:xfrm>
          <a:prstGeom prst="rect">
            <a:avLst/>
          </a:prstGeom>
        </p:spPr>
      </p:pic>
      <p:sp>
        <p:nvSpPr>
          <p:cNvPr id="2" name="直角三角形 1"/>
          <p:cNvSpPr/>
          <p:nvPr>
            <p:custDataLst>
              <p:tags r:id="rId7"/>
            </p:custDataLst>
          </p:nvPr>
        </p:nvSpPr>
        <p:spPr>
          <a:xfrm>
            <a:off x="0" y="6078220"/>
            <a:ext cx="1231265" cy="779780"/>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sz="1600" b="1">
              <a:solidFill>
                <a:schemeClr val="lt1"/>
              </a:solidFill>
              <a:latin typeface="微软雅黑" panose="020B0503020204020204" pitchFamily="34" charset="-122"/>
              <a:ea typeface="微软雅黑" panose="020B0503020204020204" pitchFamily="34" charset="-122"/>
            </a:endParaRPr>
          </a:p>
        </p:txBody>
      </p:sp>
      <p:grpSp>
        <p:nvGrpSpPr>
          <p:cNvPr id="3" name="组合 2"/>
          <p:cNvGrpSpPr/>
          <p:nvPr>
            <p:custDataLst>
              <p:tags r:id="rId8"/>
            </p:custDataLst>
          </p:nvPr>
        </p:nvGrpSpPr>
        <p:grpSpPr>
          <a:xfrm>
            <a:off x="6633030" y="-2"/>
            <a:ext cx="5558972" cy="6858002"/>
            <a:chOff x="7170284" y="-2"/>
            <a:chExt cx="5021717" cy="5522259"/>
          </a:xfrm>
        </p:grpSpPr>
        <p:sp>
          <p:nvSpPr>
            <p:cNvPr id="9" name="平行四边形 8"/>
            <p:cNvSpPr/>
            <p:nvPr>
              <p:custDataLst>
                <p:tags r:id="rId9"/>
              </p:custDataLst>
            </p:nvPr>
          </p:nvSpPr>
          <p:spPr>
            <a:xfrm>
              <a:off x="7170284" y="-2"/>
              <a:ext cx="3161166" cy="5522259"/>
            </a:xfrm>
            <a:prstGeom prst="parallelogram">
              <a:avLst>
                <a:gd name="adj" fmla="val 87382"/>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b="1">
                <a:solidFill>
                  <a:schemeClr val="lt1"/>
                </a:solidFill>
                <a:latin typeface="微软雅黑" panose="020B0503020204020204" pitchFamily="34" charset="-122"/>
                <a:ea typeface="微软雅黑" panose="020B0503020204020204" pitchFamily="34" charset="-122"/>
              </a:endParaRPr>
            </a:p>
          </p:txBody>
        </p:sp>
        <p:sp>
          <p:nvSpPr>
            <p:cNvPr id="10" name="任意多边形: 形状 9"/>
            <p:cNvSpPr/>
            <p:nvPr>
              <p:custDataLst>
                <p:tags r:id="rId10"/>
              </p:custDataLst>
            </p:nvPr>
          </p:nvSpPr>
          <p:spPr>
            <a:xfrm>
              <a:off x="7894008" y="-2"/>
              <a:ext cx="4297993" cy="5522259"/>
            </a:xfrm>
            <a:custGeom>
              <a:avLst/>
              <a:gdLst>
                <a:gd name="connsiteX0" fmla="*/ 2752066 w 4297993"/>
                <a:gd name="connsiteY0" fmla="*/ 0 h 5321294"/>
                <a:gd name="connsiteX1" fmla="*/ 4297993 w 4297993"/>
                <a:gd name="connsiteY1" fmla="*/ 0 h 5321294"/>
                <a:gd name="connsiteX2" fmla="*/ 4297993 w 4297993"/>
                <a:gd name="connsiteY2" fmla="*/ 3914189 h 5321294"/>
                <a:gd name="connsiteX3" fmla="*/ 3570267 w 4297993"/>
                <a:gd name="connsiteY3" fmla="*/ 5321294 h 5321294"/>
                <a:gd name="connsiteX4" fmla="*/ 0 w 4297993"/>
                <a:gd name="connsiteY4" fmla="*/ 5321294 h 53212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97993" h="5321294">
                  <a:moveTo>
                    <a:pt x="2752066" y="0"/>
                  </a:moveTo>
                  <a:lnTo>
                    <a:pt x="4297993" y="0"/>
                  </a:lnTo>
                  <a:lnTo>
                    <a:pt x="4297993" y="3914189"/>
                  </a:lnTo>
                  <a:lnTo>
                    <a:pt x="3570267" y="5321294"/>
                  </a:lnTo>
                  <a:lnTo>
                    <a:pt x="0" y="5321294"/>
                  </a:lnTo>
                  <a:close/>
                </a:path>
              </a:pathLst>
            </a:cu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sz="1600" b="1">
                <a:solidFill>
                  <a:schemeClr val="lt1"/>
                </a:solidFill>
                <a:latin typeface="微软雅黑" panose="020B0503020204020204" pitchFamily="34" charset="-122"/>
                <a:ea typeface="微软雅黑" panose="020B0503020204020204" pitchFamily="34" charset="-122"/>
              </a:endParaRPr>
            </a:p>
          </p:txBody>
        </p:sp>
      </p:grpSp>
      <p:sp>
        <p:nvSpPr>
          <p:cNvPr id="12" name="矩形 11"/>
          <p:cNvSpPr/>
          <p:nvPr>
            <p:custDataLst>
              <p:tags r:id="rId11"/>
            </p:custDataLst>
          </p:nvPr>
        </p:nvSpPr>
        <p:spPr>
          <a:xfrm>
            <a:off x="0" y="0"/>
            <a:ext cx="12192000" cy="304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sz="1600" b="1" dirty="0">
              <a:solidFill>
                <a:schemeClr val="lt1"/>
              </a:solidFill>
              <a:latin typeface="微软雅黑" panose="020B0503020204020204" pitchFamily="34" charset="-122"/>
              <a:ea typeface="微软雅黑" panose="020B0503020204020204" pitchFamily="34" charset="-122"/>
            </a:endParaRPr>
          </a:p>
        </p:txBody>
      </p:sp>
      <p:sp>
        <p:nvSpPr>
          <p:cNvPr id="23" name="任意多边形: 形状 22"/>
          <p:cNvSpPr/>
          <p:nvPr>
            <p:custDataLst>
              <p:tags r:id="rId12"/>
            </p:custDataLst>
          </p:nvPr>
        </p:nvSpPr>
        <p:spPr>
          <a:xfrm>
            <a:off x="0" y="-2"/>
            <a:ext cx="2859314" cy="3048002"/>
          </a:xfrm>
          <a:custGeom>
            <a:avLst/>
            <a:gdLst>
              <a:gd name="connsiteX0" fmla="*/ 0 w 2859314"/>
              <a:gd name="connsiteY0" fmla="*/ 0 h 3048002"/>
              <a:gd name="connsiteX1" fmla="*/ 1436914 w 2859314"/>
              <a:gd name="connsiteY1" fmla="*/ 0 h 3048002"/>
              <a:gd name="connsiteX2" fmla="*/ 1436914 w 2859314"/>
              <a:gd name="connsiteY2" fmla="*/ 2 h 3048002"/>
              <a:gd name="connsiteX3" fmla="*/ 2859314 w 2859314"/>
              <a:gd name="connsiteY3" fmla="*/ 2 h 3048002"/>
              <a:gd name="connsiteX4" fmla="*/ 1449949 w 2859314"/>
              <a:gd name="connsiteY4" fmla="*/ 3048002 h 3048002"/>
              <a:gd name="connsiteX5" fmla="*/ 0 w 2859314"/>
              <a:gd name="connsiteY5" fmla="*/ 3048002 h 3048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59314" h="3048002">
                <a:moveTo>
                  <a:pt x="0" y="0"/>
                </a:moveTo>
                <a:lnTo>
                  <a:pt x="1436914" y="0"/>
                </a:lnTo>
                <a:lnTo>
                  <a:pt x="1436914" y="2"/>
                </a:lnTo>
                <a:lnTo>
                  <a:pt x="2859314" y="2"/>
                </a:lnTo>
                <a:lnTo>
                  <a:pt x="1449949" y="3048002"/>
                </a:lnTo>
                <a:lnTo>
                  <a:pt x="0" y="3048002"/>
                </a:lnTo>
                <a:close/>
              </a:path>
            </a:pathLst>
          </a:cu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sz="1600" b="1" dirty="0">
              <a:solidFill>
                <a:schemeClr val="lt1"/>
              </a:solidFill>
              <a:latin typeface="微软雅黑" panose="020B0503020204020204" pitchFamily="34" charset="-122"/>
              <a:ea typeface="微软雅黑" panose="020B0503020204020204" pitchFamily="34" charset="-122"/>
            </a:endParaRPr>
          </a:p>
        </p:txBody>
      </p:sp>
      <p:sp>
        <p:nvSpPr>
          <p:cNvPr id="5" name="文本框 4"/>
          <p:cNvSpPr txBox="1"/>
          <p:nvPr>
            <p:custDataLst>
              <p:tags r:id="rId13"/>
            </p:custDataLst>
          </p:nvPr>
        </p:nvSpPr>
        <p:spPr>
          <a:xfrm>
            <a:off x="1513840" y="946785"/>
            <a:ext cx="8306435" cy="1535430"/>
          </a:xfrm>
          <a:prstGeom prst="rect">
            <a:avLst/>
          </a:prstGeom>
          <a:noFill/>
        </p:spPr>
        <p:txBody>
          <a:bodyPr wrap="square" lIns="90170" tIns="46990" rIns="90170" bIns="46990" rtlCol="0">
            <a:noAutofit/>
          </a:bodyPr>
          <a:lstStyle>
            <a:defPPr>
              <a:defRPr lang="zh-CN"/>
            </a:defPPr>
            <a:lvl1pPr fontAlgn="auto">
              <a:lnSpc>
                <a:spcPct val="130000"/>
              </a:lnSpc>
              <a:defRPr sz="1600" spc="150">
                <a:uFillTx/>
              </a:defRPr>
            </a:lvl1pPr>
          </a:lstStyle>
          <a:p>
            <a:pPr marL="0" lvl="0" indent="0" algn="l">
              <a:lnSpc>
                <a:spcPct val="100000"/>
              </a:lnSpc>
              <a:spcBef>
                <a:spcPts val="0"/>
              </a:spcBef>
              <a:spcAft>
                <a:spcPts val="800"/>
              </a:spcAft>
              <a:buSzPct val="100000"/>
              <a:buFontTx/>
              <a:buNone/>
            </a:pPr>
            <a:r>
              <a:rPr lang="zh-CN" altLang="en-US" sz="2200" b="1" spc="160" noProof="0">
                <a:ln>
                  <a:noFill/>
                </a:ln>
                <a:solidFill>
                  <a:schemeClr val="lt1"/>
                </a:solidFill>
                <a:effectLst/>
                <a:uLnTx/>
                <a:latin typeface="微软雅黑" panose="020B0503020204020204" pitchFamily="34" charset="-122"/>
                <a:ea typeface="微软雅黑" panose="020B0503020204020204" pitchFamily="34" charset="-122"/>
                <a:sym typeface="+mn-ea"/>
              </a:rPr>
              <a:t>课堂小结</a:t>
            </a:r>
            <a:endParaRPr lang="zh-CN" altLang="en-US" sz="2200" b="1" spc="160" noProof="0">
              <a:ln>
                <a:noFill/>
              </a:ln>
              <a:solidFill>
                <a:schemeClr val="lt1"/>
              </a:solidFill>
              <a:effectLst/>
              <a:uLnTx/>
              <a:latin typeface="微软雅黑" panose="020B0503020204020204" pitchFamily="34" charset="-122"/>
              <a:ea typeface="微软雅黑" panose="020B0503020204020204" pitchFamily="34" charset="-122"/>
              <a:sym typeface="+mn-ea"/>
            </a:endParaRPr>
          </a:p>
          <a:p>
            <a:pPr marL="0" lvl="1" indent="0" algn="l">
              <a:lnSpc>
                <a:spcPct val="100000"/>
              </a:lnSpc>
              <a:spcBef>
                <a:spcPts val="0"/>
              </a:spcBef>
              <a:spcAft>
                <a:spcPts val="800"/>
              </a:spcAft>
              <a:buSzPct val="100000"/>
              <a:buFontTx/>
              <a:buNone/>
            </a:pPr>
            <a:r>
              <a:rPr lang="zh-CN" altLang="en-US" sz="2200" spc="120">
                <a:solidFill>
                  <a:schemeClr val="bg1"/>
                </a:solidFill>
                <a:latin typeface="微软雅黑" panose="020B0503020204020204" pitchFamily="34" charset="-122"/>
                <a:ea typeface="微软雅黑" panose="020B0503020204020204" pitchFamily="34" charset="-122"/>
                <a:sym typeface="+mn-ea"/>
              </a:rPr>
              <a:t>本小节主要讲解透视相关术语，学生通过学习可以了解手绘效果图表现中相关的透视基本术语，提升理论认知。</a:t>
            </a:r>
            <a:endParaRPr lang="zh-CN" altLang="en-US" sz="2200" spc="120">
              <a:solidFill>
                <a:schemeClr val="bg1"/>
              </a:solidFill>
              <a:latin typeface="微软雅黑" panose="020B0503020204020204" pitchFamily="34" charset="-122"/>
              <a:ea typeface="微软雅黑" panose="020B0503020204020204" pitchFamily="34" charset="-122"/>
              <a:sym typeface="+mn-ea"/>
            </a:endParaRPr>
          </a:p>
        </p:txBody>
      </p:sp>
      <p:sp>
        <p:nvSpPr>
          <p:cNvPr id="11" name="文本框 10" descr="7b0a202020202262756c6c6574223a20227b5c2263617465676f727949645c223a5c225c222c5c2274656d706c61746549645c223a32303233313534337d220a7d0a"/>
          <p:cNvSpPr txBox="1"/>
          <p:nvPr>
            <p:custDataLst>
              <p:tags r:id="rId14"/>
            </p:custDataLst>
          </p:nvPr>
        </p:nvSpPr>
        <p:spPr>
          <a:xfrm>
            <a:off x="1513989" y="3487915"/>
            <a:ext cx="8185215" cy="2675750"/>
          </a:xfrm>
          <a:prstGeom prst="rect">
            <a:avLst/>
          </a:prstGeom>
          <a:noFill/>
        </p:spPr>
        <p:txBody>
          <a:bodyPr wrap="square" lIns="90170" tIns="46990" rIns="90170" bIns="46990" rtlCol="0">
            <a:noAutofit/>
          </a:bodyPr>
          <a:lstStyle>
            <a:defPPr>
              <a:defRPr lang="zh-CN"/>
            </a:defPPr>
            <a:lvl1pPr fontAlgn="auto">
              <a:lnSpc>
                <a:spcPct val="130000"/>
              </a:lnSpc>
              <a:spcAft>
                <a:spcPts val="1000"/>
              </a:spcAft>
              <a:defRPr sz="1600" spc="150"/>
            </a:lvl1pPr>
          </a:lstStyle>
          <a:p>
            <a:pPr marL="0" lvl="0" indent="-358775" algn="l" fontAlgn="ctr">
              <a:lnSpc>
                <a:spcPct val="120000"/>
              </a:lnSpc>
              <a:spcBef>
                <a:spcPts val="0"/>
              </a:spcBef>
              <a:spcAft>
                <a:spcPts val="800"/>
              </a:spcAft>
              <a:buClr>
                <a:schemeClr val="tx1">
                  <a:lumMod val="75000"/>
                  <a:lumOff val="25000"/>
                </a:schemeClr>
              </a:buClr>
              <a:buSzPct val="130000"/>
              <a:buFont typeface="微软雅黑" panose="020B0503020204020204" pitchFamily="34" charset="-122"/>
              <a:buNone/>
            </a:pPr>
            <a:r>
              <a:rPr lang="zh-CN" altLang="en-US" sz="2200" b="1" spc="140">
                <a:solidFill>
                  <a:schemeClr val="dk1"/>
                </a:solidFill>
                <a:latin typeface="微软雅黑" panose="020B0503020204020204" pitchFamily="34" charset="-122"/>
                <a:ea typeface="微软雅黑" panose="020B0503020204020204" pitchFamily="34" charset="-122"/>
                <a:sym typeface="+mn-ea"/>
              </a:rPr>
              <a:t>作业布置</a:t>
            </a:r>
            <a:endParaRPr lang="zh-CN" altLang="en-US" sz="2200" b="1" spc="140">
              <a:solidFill>
                <a:schemeClr val="dk1"/>
              </a:solidFill>
              <a:latin typeface="微软雅黑" panose="020B0503020204020204" pitchFamily="34" charset="-122"/>
              <a:ea typeface="微软雅黑" panose="020B0503020204020204" pitchFamily="34" charset="-122"/>
              <a:sym typeface="+mn-ea"/>
            </a:endParaRPr>
          </a:p>
          <a:p>
            <a:pPr marL="279400" lvl="0" indent="-355600" algn="l" fontAlgn="ctr">
              <a:lnSpc>
                <a:spcPct val="120000"/>
              </a:lnSpc>
              <a:spcBef>
                <a:spcPts val="0"/>
              </a:spcBef>
              <a:spcAft>
                <a:spcPts val="800"/>
              </a:spcAft>
              <a:buSzPct val="100000"/>
              <a:buFont typeface="Wingdings" panose="05000000000000000000" charset="0"/>
              <a:buBlip>
                <a:blip r:embed="rId15"/>
              </a:buBlip>
            </a:pPr>
            <a:r>
              <a:rPr lang="zh-CN" altLang="en-US" sz="2000" spc="120">
                <a:solidFill>
                  <a:schemeClr val="dk1"/>
                </a:solidFill>
                <a:uFillTx/>
                <a:latin typeface="微软雅黑" panose="020B0503020204020204" pitchFamily="34" charset="-122"/>
                <a:ea typeface="微软雅黑" panose="020B0503020204020204" pitchFamily="34" charset="-122"/>
                <a:sym typeface="+mn-ea"/>
              </a:rPr>
              <a:t>学生可根据相应图片找出透视术语所在的位置。</a:t>
            </a:r>
            <a:endParaRPr lang="zh-CN" altLang="en-US" sz="2000" spc="120">
              <a:solidFill>
                <a:schemeClr val="dk1"/>
              </a:solidFill>
              <a:uFillTx/>
              <a:latin typeface="微软雅黑" panose="020B0503020204020204" pitchFamily="34" charset="-122"/>
              <a:ea typeface="微软雅黑" panose="020B0503020204020204" pitchFamily="34" charset="-122"/>
              <a:sym typeface="+mn-ea"/>
            </a:endParaRPr>
          </a:p>
        </p:txBody>
      </p:sp>
      <p:grpSp>
        <p:nvGrpSpPr>
          <p:cNvPr id="13" name="组合 12"/>
          <p:cNvGrpSpPr>
            <a:grpSpLocks noChangeAspect="1"/>
          </p:cNvGrpSpPr>
          <p:nvPr>
            <p:custDataLst>
              <p:tags r:id="rId16"/>
            </p:custDataLst>
          </p:nvPr>
        </p:nvGrpSpPr>
        <p:grpSpPr>
          <a:xfrm rot="10800000">
            <a:off x="10599455" y="1422968"/>
            <a:ext cx="668192" cy="583065"/>
            <a:chOff x="1168400" y="1347856"/>
            <a:chExt cx="723913" cy="631688"/>
          </a:xfrm>
          <a:solidFill>
            <a:schemeClr val="bg2"/>
          </a:solidFill>
        </p:grpSpPr>
        <p:sp>
          <p:nvSpPr>
            <p:cNvPr id="4" name="任意多边形: 形状 14"/>
            <p:cNvSpPr>
              <a:spLocks noChangeAspect="1"/>
            </p:cNvSpPr>
            <p:nvPr>
              <p:custDataLst>
                <p:tags r:id="rId17"/>
              </p:custDataLst>
            </p:nvPr>
          </p:nvSpPr>
          <p:spPr>
            <a:xfrm>
              <a:off x="1168400" y="1347856"/>
              <a:ext cx="311295" cy="631688"/>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chemeClr val="lt2"/>
            </a:solidFill>
            <a:ln w="28575" cap="rnd">
              <a:solidFill>
                <a:schemeClr val="lt2"/>
              </a:solid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6" name="任意多边形: 形状 15"/>
            <p:cNvSpPr>
              <a:spLocks noChangeAspect="1"/>
            </p:cNvSpPr>
            <p:nvPr>
              <p:custDataLst>
                <p:tags r:id="rId18"/>
              </p:custDataLst>
            </p:nvPr>
          </p:nvSpPr>
          <p:spPr>
            <a:xfrm>
              <a:off x="1581018" y="1347856"/>
              <a:ext cx="311295" cy="631688"/>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chemeClr val="lt2"/>
            </a:solidFill>
            <a:ln w="28575" cap="rnd">
              <a:solidFill>
                <a:schemeClr val="lt2"/>
              </a:solid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grpSp>
    </p:spTree>
    <p:custDataLst>
      <p:tags r:id="rId19"/>
    </p:custData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custDataLst>
              <p:tags r:id="rId1"/>
            </p:custDataLst>
          </p:nvPr>
        </p:nvSpPr>
        <p:spPr>
          <a:xfrm>
            <a:off x="1082040" y="2088515"/>
            <a:ext cx="2120265" cy="2140585"/>
          </a:xfrm>
          <a:prstGeom prst="rect">
            <a:avLst/>
          </a:prstGeom>
          <a:noFill/>
        </p:spPr>
        <p:txBody>
          <a:bodyPr wrap="square" lIns="0" tIns="0" rIns="0" bIns="0" rtlCol="0" anchor="ctr" anchorCtr="0">
            <a:normAutofit/>
          </a:bodyPr>
          <a:p>
            <a:pPr algn="r"/>
            <a:r>
              <a:rPr lang="en-US" altLang="zh-CN" sz="13100" dirty="0">
                <a:solidFill>
                  <a:schemeClr val="dk1">
                    <a:lumMod val="85000"/>
                    <a:lumOff val="15000"/>
                  </a:schemeClr>
                </a:solidFill>
                <a:uFillTx/>
                <a:latin typeface="微软雅黑" panose="020B0503020204020204" pitchFamily="34" charset="-122"/>
                <a:ea typeface="微软雅黑" panose="020B0503020204020204" pitchFamily="34" charset="-122"/>
              </a:rPr>
              <a:t>03</a:t>
            </a:r>
            <a:endParaRPr lang="en-US" altLang="zh-CN" sz="13100" dirty="0">
              <a:solidFill>
                <a:schemeClr val="dk1">
                  <a:lumMod val="85000"/>
                  <a:lumOff val="15000"/>
                </a:schemeClr>
              </a:solidFill>
              <a:uFillTx/>
              <a:latin typeface="微软雅黑" panose="020B0503020204020204" pitchFamily="34" charset="-122"/>
              <a:ea typeface="微软雅黑" panose="020B0503020204020204" pitchFamily="34" charset="-122"/>
            </a:endParaRPr>
          </a:p>
        </p:txBody>
      </p:sp>
      <p:sp>
        <p:nvSpPr>
          <p:cNvPr id="2" name="文本框 1"/>
          <p:cNvSpPr txBox="1"/>
          <p:nvPr>
            <p:custDataLst>
              <p:tags r:id="rId2"/>
            </p:custDataLst>
          </p:nvPr>
        </p:nvSpPr>
        <p:spPr>
          <a:xfrm>
            <a:off x="3338830" y="1976755"/>
            <a:ext cx="7702550" cy="1647825"/>
          </a:xfrm>
          <a:prstGeom prst="rect">
            <a:avLst/>
          </a:prstGeom>
          <a:noFill/>
          <a:ln>
            <a:noFill/>
          </a:ln>
        </p:spPr>
        <p:txBody>
          <a:bodyPr wrap="square" lIns="101600" tIns="38100" rIns="63500" bIns="38100" rtlCol="0" anchor="b" anchorCtr="0">
            <a:noAutofit/>
          </a:bodyPr>
          <a:p>
            <a:pPr marL="0" indent="0" algn="l">
              <a:lnSpc>
                <a:spcPct val="100000"/>
              </a:lnSpc>
              <a:spcBef>
                <a:spcPts val="0"/>
              </a:spcBef>
              <a:spcAft>
                <a:spcPts val="0"/>
              </a:spcAft>
              <a:buSzPct val="100000"/>
              <a:buNone/>
            </a:pPr>
            <a:r>
              <a:rPr lang="zh-CN" altLang="en-US" sz="6000" b="1" spc="300" dirty="0">
                <a:solidFill>
                  <a:schemeClr val="accent1"/>
                </a:solidFill>
                <a:uFillTx/>
                <a:latin typeface="微软雅黑" panose="020B0503020204020204" pitchFamily="34" charset="-122"/>
                <a:ea typeface="微软雅黑" panose="020B0503020204020204" pitchFamily="34" charset="-122"/>
              </a:rPr>
              <a:t>单体家具透视表现 </a:t>
            </a:r>
            <a:endParaRPr lang="zh-CN" altLang="en-US" sz="6000" b="1" spc="300" dirty="0">
              <a:solidFill>
                <a:schemeClr val="accent1"/>
              </a:solidFill>
              <a:uFillTx/>
              <a:latin typeface="微软雅黑" panose="020B0503020204020204" pitchFamily="34" charset="-122"/>
              <a:ea typeface="微软雅黑" panose="020B0503020204020204" pitchFamily="34" charset="-122"/>
            </a:endParaRPr>
          </a:p>
        </p:txBody>
      </p:sp>
    </p:spTree>
    <p:custDataLst>
      <p:tags r:id="rId3"/>
    </p:custData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lt2"/>
        </a:solidFill>
        <a:effectLst/>
      </p:bgPr>
    </p:bg>
    <p:spTree>
      <p:nvGrpSpPr>
        <p:cNvPr id="1" name=""/>
        <p:cNvGrpSpPr/>
        <p:nvPr/>
      </p:nvGrpSpPr>
      <p:grpSpPr/>
      <p:pic>
        <p:nvPicPr>
          <p:cNvPr id="21" name="图片 20" descr="JY04_背景"/>
          <p:cNvPicPr>
            <a:picLocks noChangeAspect="1"/>
          </p:cNvPicPr>
          <p:nvPr>
            <p:custDataLst>
              <p:tags r:id="rId1"/>
            </p:custDataLst>
          </p:nvPr>
        </p:nvPicPr>
        <p:blipFill>
          <a:blip r:embed="rId2"/>
          <a:stretch>
            <a:fillRect/>
          </a:stretch>
        </p:blipFill>
        <p:spPr>
          <a:xfrm>
            <a:off x="0" y="-318"/>
            <a:ext cx="12192000" cy="6858635"/>
          </a:xfrm>
          <a:prstGeom prst="rect">
            <a:avLst/>
          </a:prstGeom>
        </p:spPr>
      </p:pic>
      <p:pic>
        <p:nvPicPr>
          <p:cNvPr id="20" name="图片 19" descr="JY04_正文页装饰1"/>
          <p:cNvPicPr>
            <a:picLocks noChangeAspect="1"/>
          </p:cNvPicPr>
          <p:nvPr>
            <p:custDataLst>
              <p:tags r:id="rId3"/>
            </p:custDataLst>
          </p:nvPr>
        </p:nvPicPr>
        <p:blipFill>
          <a:blip r:embed="rId4"/>
          <a:stretch>
            <a:fillRect/>
          </a:stretch>
        </p:blipFill>
        <p:spPr>
          <a:xfrm>
            <a:off x="0" y="-5080"/>
            <a:ext cx="511768" cy="6874497"/>
          </a:xfrm>
          <a:prstGeom prst="rect">
            <a:avLst/>
          </a:prstGeom>
        </p:spPr>
      </p:pic>
      <p:pic>
        <p:nvPicPr>
          <p:cNvPr id="19" name="图片 18" descr="JY04_正文页装饰2"/>
          <p:cNvPicPr>
            <a:picLocks noChangeAspect="1"/>
          </p:cNvPicPr>
          <p:nvPr>
            <p:custDataLst>
              <p:tags r:id="rId5"/>
            </p:custDataLst>
          </p:nvPr>
        </p:nvPicPr>
        <p:blipFill>
          <a:blip r:embed="rId6"/>
          <a:stretch>
            <a:fillRect/>
          </a:stretch>
        </p:blipFill>
        <p:spPr>
          <a:xfrm>
            <a:off x="11106733" y="-5080"/>
            <a:ext cx="1085254" cy="1210932"/>
          </a:xfrm>
          <a:prstGeom prst="rect">
            <a:avLst/>
          </a:prstGeom>
        </p:spPr>
      </p:pic>
      <p:sp>
        <p:nvSpPr>
          <p:cNvPr id="15" name="矩形 14"/>
          <p:cNvSpPr/>
          <p:nvPr>
            <p:custDataLst>
              <p:tags r:id="rId7"/>
            </p:custDataLst>
          </p:nvPr>
        </p:nvSpPr>
        <p:spPr>
          <a:xfrm>
            <a:off x="0" y="1304343"/>
            <a:ext cx="12192000" cy="508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pic>
        <p:nvPicPr>
          <p:cNvPr id="17" name="图片 16"/>
          <p:cNvPicPr>
            <a:picLocks noChangeAspect="1"/>
          </p:cNvPicPr>
          <p:nvPr>
            <p:custDataLst>
              <p:tags r:id="rId8"/>
            </p:custDataLst>
          </p:nvPr>
        </p:nvPicPr>
        <p:blipFill rotWithShape="1">
          <a:blip r:embed="rId9"/>
          <a:srcRect/>
          <a:stretch>
            <a:fillRect/>
          </a:stretch>
        </p:blipFill>
        <p:spPr>
          <a:xfrm>
            <a:off x="609600" y="2725421"/>
            <a:ext cx="5543550" cy="2588895"/>
          </a:xfrm>
          <a:custGeom>
            <a:avLst/>
            <a:gdLst/>
            <a:ahLst/>
            <a:cxnLst>
              <a:cxn ang="3">
                <a:pos x="hc" y="t"/>
              </a:cxn>
              <a:cxn ang="cd2">
                <a:pos x="l" y="vc"/>
              </a:cxn>
              <a:cxn ang="cd4">
                <a:pos x="hc" y="b"/>
              </a:cxn>
              <a:cxn ang="0">
                <a:pos x="r" y="vc"/>
              </a:cxn>
            </a:cxnLst>
            <a:rect l="l" t="t" r="r" b="b"/>
            <a:pathLst>
              <a:path w="8400" h="6000">
                <a:moveTo>
                  <a:pt x="0" y="0"/>
                </a:moveTo>
                <a:lnTo>
                  <a:pt x="8400" y="0"/>
                </a:lnTo>
                <a:lnTo>
                  <a:pt x="8400" y="6000"/>
                </a:lnTo>
                <a:lnTo>
                  <a:pt x="0" y="6000"/>
                </a:lnTo>
                <a:lnTo>
                  <a:pt x="0" y="0"/>
                </a:lnTo>
                <a:close/>
              </a:path>
            </a:pathLst>
          </a:custGeom>
          <a:effectLst>
            <a:outerShdw blurRad="457200" dist="50800" dir="2700000" algn="tl" rotWithShape="0">
              <a:srgbClr val="000000">
                <a:alpha val="20000"/>
              </a:srgbClr>
            </a:outerShdw>
          </a:effectLst>
        </p:spPr>
      </p:pic>
      <p:sp>
        <p:nvSpPr>
          <p:cNvPr id="18" name="Title 6"/>
          <p:cNvSpPr txBox="1"/>
          <p:nvPr>
            <p:custDataLst>
              <p:tags r:id="rId10"/>
            </p:custDataLst>
          </p:nvPr>
        </p:nvSpPr>
        <p:spPr>
          <a:xfrm>
            <a:off x="6610350" y="1880121"/>
            <a:ext cx="4972050" cy="4279494"/>
          </a:xfrm>
          <a:prstGeom prst="rect">
            <a:avLst/>
          </a:prstGeom>
          <a:noFill/>
          <a:ln w="3175">
            <a:noFill/>
            <a:prstDash val="dash"/>
          </a:ln>
        </p:spPr>
        <p:txBody>
          <a:bodyPr wrap="square" lIns="63500" tIns="25400" rIns="63500" bIns="25400" anchor="t"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indent="0" algn="l" fontAlgn="ctr">
              <a:lnSpc>
                <a:spcPct val="120000"/>
              </a:lnSpc>
              <a:spcBef>
                <a:spcPts val="0"/>
              </a:spcBef>
              <a:spcAft>
                <a:spcPts val="800"/>
              </a:spcAft>
              <a:buSzPct val="100000"/>
              <a:buFont typeface="Wingdings" panose="05000000000000000000" charset="0"/>
            </a:pPr>
            <a:r>
              <a:rPr lang="zh-CN" altLang="en-US" sz="2200" spc="14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一点透视的基本原理</a:t>
            </a:r>
            <a:endParaRPr lang="zh-CN" altLang="en-US" sz="2200" spc="14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marL="381000" lvl="0" indent="-381000" algn="l" fontAlgn="ctr">
              <a:lnSpc>
                <a:spcPct val="120000"/>
              </a:lnSpc>
              <a:spcBef>
                <a:spcPts val="0"/>
              </a:spcBef>
              <a:spcAft>
                <a:spcPts val="800"/>
              </a:spcAft>
              <a:buSzPct val="100000"/>
              <a:buFont typeface="Wingdings" panose="05000000000000000000" charset="0"/>
              <a:buChar char="l"/>
            </a:pPr>
            <a:r>
              <a:rPr lang="zh-CN" altLang="en-US" sz="2200" spc="14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只有一个灭点</a:t>
            </a:r>
            <a:endParaRPr lang="zh-CN" altLang="en-US" sz="2200" spc="14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marL="381000" lvl="0" indent="-381000" algn="l" fontAlgn="ctr">
              <a:lnSpc>
                <a:spcPct val="120000"/>
              </a:lnSpc>
              <a:spcBef>
                <a:spcPts val="0"/>
              </a:spcBef>
              <a:spcAft>
                <a:spcPts val="800"/>
              </a:spcAft>
              <a:buSzPct val="100000"/>
              <a:buFont typeface="Wingdings" panose="05000000000000000000" charset="0"/>
              <a:buChar char="l"/>
            </a:pPr>
            <a:r>
              <a:rPr lang="zh-CN" altLang="en-US" sz="2200" spc="14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横平、竖直、一点消失的原则</a:t>
            </a:r>
            <a:endParaRPr lang="zh-CN" altLang="en-US" sz="2200" spc="14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marL="381000" lvl="0" indent="-381000" algn="l" fontAlgn="ctr">
              <a:lnSpc>
                <a:spcPct val="120000"/>
              </a:lnSpc>
              <a:spcBef>
                <a:spcPts val="0"/>
              </a:spcBef>
              <a:spcAft>
                <a:spcPts val="800"/>
              </a:spcAft>
              <a:buSzPct val="100000"/>
              <a:buFont typeface="Wingdings" panose="05000000000000000000" charset="0"/>
              <a:buChar char="l"/>
            </a:pPr>
            <a:r>
              <a:rPr lang="zh-CN" altLang="en-US" sz="2200" spc="14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观看者直面景物</a:t>
            </a:r>
            <a:endParaRPr lang="zh-CN" altLang="en-US" sz="2200" spc="14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lvl="0" indent="0" algn="l" fontAlgn="ctr">
              <a:lnSpc>
                <a:spcPct val="120000"/>
              </a:lnSpc>
              <a:spcBef>
                <a:spcPts val="0"/>
              </a:spcBef>
              <a:spcAft>
                <a:spcPts val="800"/>
              </a:spcAft>
              <a:buSzPct val="100000"/>
              <a:buFont typeface="Wingdings" panose="05000000000000000000" charset="0"/>
            </a:pPr>
            <a:r>
              <a:rPr lang="zh-CN" altLang="en-US" sz="2200" spc="14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创造视觉立体感</a:t>
            </a:r>
            <a:endParaRPr lang="zh-CN" altLang="en-US" sz="2200" spc="14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marL="381000" lvl="0" indent="-381000" algn="l" fontAlgn="ctr">
              <a:lnSpc>
                <a:spcPct val="120000"/>
              </a:lnSpc>
              <a:spcBef>
                <a:spcPts val="0"/>
              </a:spcBef>
              <a:spcAft>
                <a:spcPts val="800"/>
              </a:spcAft>
              <a:buSzPct val="100000"/>
              <a:buFont typeface="Wingdings" panose="05000000000000000000" charset="0"/>
              <a:buChar char="l"/>
            </a:pPr>
            <a:r>
              <a:rPr lang="zh-CN" altLang="en-US" sz="2200" spc="14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特别安排线条</a:t>
            </a:r>
            <a:endParaRPr lang="zh-CN" altLang="en-US" sz="2200" spc="14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marL="381000" lvl="0" indent="-381000" algn="l" fontAlgn="ctr">
              <a:lnSpc>
                <a:spcPct val="120000"/>
              </a:lnSpc>
              <a:spcBef>
                <a:spcPts val="0"/>
              </a:spcBef>
              <a:spcAft>
                <a:spcPts val="800"/>
              </a:spcAft>
              <a:buSzPct val="100000"/>
              <a:buFont typeface="Wingdings" panose="05000000000000000000" charset="0"/>
              <a:buChar char="l"/>
            </a:pPr>
            <a:r>
              <a:rPr lang="zh-CN" altLang="en-US" sz="2200" spc="14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组成人与物的空间关系</a:t>
            </a:r>
            <a:endParaRPr lang="zh-CN" altLang="en-US" sz="2200" spc="14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marL="381000" lvl="0" indent="-381000" algn="l" fontAlgn="ctr">
              <a:lnSpc>
                <a:spcPct val="120000"/>
              </a:lnSpc>
              <a:spcBef>
                <a:spcPts val="0"/>
              </a:spcBef>
              <a:spcAft>
                <a:spcPts val="800"/>
              </a:spcAft>
              <a:buSzPct val="100000"/>
              <a:buFont typeface="Wingdings" panose="05000000000000000000" charset="0"/>
              <a:buChar char="l"/>
            </a:pPr>
            <a:r>
              <a:rPr lang="zh-CN" altLang="en-US" sz="2200" spc="14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距离的表象</a:t>
            </a:r>
            <a:endParaRPr lang="zh-CN" altLang="en-US" sz="2200" spc="14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 name="标题 1"/>
          <p:cNvSpPr>
            <a:spLocks noGrp="1"/>
          </p:cNvSpPr>
          <p:nvPr>
            <p:custDataLst>
              <p:tags r:id="rId11"/>
            </p:custDataLst>
          </p:nvPr>
        </p:nvSpPr>
        <p:spPr>
          <a:xfrm>
            <a:off x="656700" y="273640"/>
            <a:ext cx="10800000" cy="720000"/>
          </a:xfrm>
          <a:prstGeom prst="rect">
            <a:avLst/>
          </a:prstGeom>
        </p:spPr>
        <p:txBody>
          <a:bodyPr vert="horz" wrap="square" lIns="0" tIns="0" rIns="0" bIns="0" rtlCol="0" anchor="b">
            <a:normAutofit/>
          </a:bodyPr>
          <a:lstStyle>
            <a:lvl1pPr algn="l" defTabSz="914400" rtl="0" eaLnBrk="1" latinLnBrk="0" hangingPunct="1">
              <a:lnSpc>
                <a:spcPct val="100000"/>
              </a:lnSpc>
              <a:spcBef>
                <a:spcPct val="0"/>
              </a:spcBef>
              <a:buNone/>
              <a:defRPr sz="3600" b="1" kern="1200">
                <a:solidFill>
                  <a:schemeClr val="tx1"/>
                </a:solidFill>
                <a:latin typeface="+mj-ea"/>
                <a:ea typeface="+mj-ea"/>
                <a:cs typeface="+mj-ea"/>
              </a:defRPr>
            </a:lvl1pPr>
          </a:lstStyle>
          <a:p>
            <a:r>
              <a:rPr lang="zh-CN" altLang="en-US">
                <a:solidFill>
                  <a:schemeClr val="accent1">
                    <a:lumMod val="7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一、单体家具中一点透视原理的应用</a:t>
            </a:r>
            <a:endParaRPr lang="zh-CN" altLang="en-US">
              <a:solidFill>
                <a:schemeClr val="accent1">
                  <a:lumMod val="7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ustDataLst>
      <p:tags r:id="rId12"/>
    </p:custData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p:cNvSpPr/>
          <p:nvPr>
            <p:custDataLst>
              <p:tags r:id="rId1"/>
            </p:custDataLst>
          </p:nvPr>
        </p:nvSpPr>
        <p:spPr>
          <a:xfrm>
            <a:off x="421095" y="1074084"/>
            <a:ext cx="11332029" cy="5607731"/>
          </a:xfrm>
          <a:prstGeom prst="rect">
            <a:avLst/>
          </a:prstGeom>
          <a:solidFill>
            <a:schemeClr val="tx1">
              <a:lumMod val="85000"/>
              <a:lumOff val="15000"/>
            </a:schemeClr>
          </a:solidFill>
          <a:ln>
            <a:noFill/>
          </a:ln>
          <a:effectLst>
            <a:softEdge rad="35560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3" name="矩形 22"/>
          <p:cNvSpPr/>
          <p:nvPr>
            <p:custDataLst>
              <p:tags r:id="rId2"/>
            </p:custDataLst>
          </p:nvPr>
        </p:nvSpPr>
        <p:spPr>
          <a:xfrm>
            <a:off x="495411" y="431800"/>
            <a:ext cx="11201179" cy="59944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4" name="组合 3"/>
          <p:cNvGrpSpPr/>
          <p:nvPr/>
        </p:nvGrpSpPr>
        <p:grpSpPr>
          <a:xfrm>
            <a:off x="1445192" y="2711057"/>
            <a:ext cx="3570514" cy="1435886"/>
            <a:chOff x="454659" y="997242"/>
            <a:chExt cx="3570514" cy="1435886"/>
          </a:xfrm>
        </p:grpSpPr>
        <p:sp>
          <p:nvSpPr>
            <p:cNvPr id="5" name="文本框 4"/>
            <p:cNvSpPr txBox="1"/>
            <p:nvPr>
              <p:custDataLst>
                <p:tags r:id="rId3"/>
              </p:custDataLst>
            </p:nvPr>
          </p:nvSpPr>
          <p:spPr>
            <a:xfrm>
              <a:off x="454659" y="997242"/>
              <a:ext cx="3570514" cy="1106805"/>
            </a:xfrm>
            <a:prstGeom prst="rect">
              <a:avLst/>
            </a:prstGeom>
            <a:noFill/>
          </p:spPr>
          <p:txBody>
            <a:bodyPr wrap="square" rtlCol="0">
              <a:spAutoFit/>
            </a:bodyPr>
            <a:p>
              <a:pPr algn="ctr"/>
              <a:r>
                <a:rPr lang="zh-CN" altLang="en-US" sz="6600" dirty="0">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rPr>
                <a:t>目</a:t>
              </a:r>
              <a:r>
                <a:rPr lang="en-US" altLang="ja-JP" sz="6600" dirty="0">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6600" dirty="0">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rPr>
                <a:t>录</a:t>
              </a:r>
              <a:endParaRPr lang="zh-CN" altLang="en-US" sz="6600" dirty="0">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 name="文本框 5"/>
            <p:cNvSpPr txBox="1"/>
            <p:nvPr>
              <p:custDataLst>
                <p:tags r:id="rId4"/>
              </p:custDataLst>
            </p:nvPr>
          </p:nvSpPr>
          <p:spPr>
            <a:xfrm>
              <a:off x="580931" y="2063796"/>
              <a:ext cx="3317970" cy="369332"/>
            </a:xfrm>
            <a:prstGeom prst="rect">
              <a:avLst/>
            </a:prstGeom>
            <a:noFill/>
          </p:spPr>
          <p:txBody>
            <a:bodyPr wrap="square">
              <a:spAutoFit/>
            </a:bodyPr>
            <a:p>
              <a:pPr algn="dist"/>
              <a:r>
                <a:rPr lang="en-US" altLang="zh-CN" dirty="0">
                  <a:solidFill>
                    <a:schemeClr val="accent1"/>
                  </a:solidFill>
                  <a:effectLst/>
                  <a:latin typeface="Hero" panose="02000506000000020004" pitchFamily="50" charset="0"/>
                  <a:ea typeface="微软雅黑" panose="020B0503020204020204" pitchFamily="34" charset="-122"/>
                  <a:cs typeface="Times New Roman" panose="02020603050405020304" pitchFamily="18" charset="0"/>
                </a:rPr>
                <a:t>CONTENTS</a:t>
              </a:r>
              <a:endParaRPr lang="en-US" altLang="zh-CN" dirty="0">
                <a:solidFill>
                  <a:schemeClr val="accent1"/>
                </a:solidFill>
                <a:effectLst/>
                <a:latin typeface="Hero" panose="02000506000000020004" pitchFamily="50" charset="0"/>
                <a:ea typeface="微软雅黑" panose="020B0503020204020204" pitchFamily="34" charset="-122"/>
                <a:cs typeface="Times New Roman" panose="02020603050405020304" pitchFamily="18" charset="0"/>
              </a:endParaRPr>
            </a:p>
          </p:txBody>
        </p:sp>
      </p:grpSp>
      <p:grpSp>
        <p:nvGrpSpPr>
          <p:cNvPr id="34" name="组合 33"/>
          <p:cNvGrpSpPr/>
          <p:nvPr>
            <p:custDataLst>
              <p:tags r:id="rId5"/>
            </p:custDataLst>
          </p:nvPr>
        </p:nvGrpSpPr>
        <p:grpSpPr>
          <a:xfrm>
            <a:off x="6096000" y="1013460"/>
            <a:ext cx="4888230" cy="655955"/>
            <a:chOff x="9707" y="1596"/>
            <a:chExt cx="7698" cy="1033"/>
          </a:xfrm>
        </p:grpSpPr>
        <p:sp>
          <p:nvSpPr>
            <p:cNvPr id="7" name="文本框 6"/>
            <p:cNvSpPr txBox="1"/>
            <p:nvPr>
              <p:custDataLst>
                <p:tags r:id="rId6"/>
              </p:custDataLst>
            </p:nvPr>
          </p:nvSpPr>
          <p:spPr>
            <a:xfrm>
              <a:off x="11084" y="1691"/>
              <a:ext cx="6321" cy="822"/>
            </a:xfrm>
            <a:prstGeom prst="rect">
              <a:avLst/>
            </a:prstGeom>
            <a:noFill/>
          </p:spPr>
          <p:txBody>
            <a:bodyPr wrap="square">
              <a:spAutoFit/>
            </a:bodyPr>
            <a:p>
              <a:r>
                <a:rPr lang="zh-CN" altLang="en-US" sz="2800" dirty="0">
                  <a:solidFill>
                    <a:srgbClr val="295D83"/>
                  </a:solidFill>
                  <a:latin typeface="微软雅黑" panose="020B0503020204020204" pitchFamily="34" charset="-122"/>
                  <a:ea typeface="微软雅黑" panose="020B0503020204020204" pitchFamily="34" charset="-122"/>
                  <a:cs typeface="微软雅黑" panose="020B0503020204020204" pitchFamily="34" charset="-122"/>
                </a:rPr>
                <a:t>线的排线方式</a:t>
              </a:r>
              <a:endParaRPr lang="zh-CN" altLang="en-US" sz="2800" dirty="0">
                <a:solidFill>
                  <a:srgbClr val="295D83"/>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5" name="椭圆 14"/>
            <p:cNvSpPr/>
            <p:nvPr>
              <p:custDataLst>
                <p:tags r:id="rId7"/>
              </p:custDataLst>
            </p:nvPr>
          </p:nvSpPr>
          <p:spPr>
            <a:xfrm>
              <a:off x="9721" y="1596"/>
              <a:ext cx="1033" cy="1033"/>
            </a:xfrm>
            <a:prstGeom prst="ellipse">
              <a:avLst/>
            </a:prstGeom>
          </p:spPr>
          <p:style>
            <a:lnRef idx="0">
              <a:srgbClr val="FFFFFF"/>
            </a:lnRef>
            <a:fillRef idx="2">
              <a:schemeClr val="accent1"/>
            </a:fillRef>
            <a:effectRef idx="0">
              <a:srgbClr val="FFFFFF"/>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endParaRPr>
            </a:p>
          </p:txBody>
        </p:sp>
        <p:sp>
          <p:nvSpPr>
            <p:cNvPr id="19" name="文本框 18"/>
            <p:cNvSpPr txBox="1"/>
            <p:nvPr>
              <p:custDataLst>
                <p:tags r:id="rId8"/>
              </p:custDataLst>
            </p:nvPr>
          </p:nvSpPr>
          <p:spPr>
            <a:xfrm>
              <a:off x="9707" y="1734"/>
              <a:ext cx="1062" cy="727"/>
            </a:xfrm>
            <a:prstGeom prst="rect">
              <a:avLst/>
            </a:prstGeom>
            <a:noFill/>
          </p:spPr>
          <p:txBody>
            <a:bodyPr wrap="square" rtlCol="0">
              <a:spAutoFit/>
            </a:bodyPr>
            <a:p>
              <a:pPr algn="ctr"/>
              <a:r>
                <a:rPr lang="en-US" altLang="zh-CN" sz="2400" dirty="0">
                  <a:solidFill>
                    <a:schemeClr val="bg1"/>
                  </a:solidFill>
                  <a:latin typeface="微软雅黑" panose="020B0503020204020204" pitchFamily="34" charset="-122"/>
                  <a:ea typeface="微软雅黑" panose="020B0503020204020204" pitchFamily="34" charset="-122"/>
                </a:rPr>
                <a:t>01</a:t>
              </a:r>
              <a:endParaRPr lang="en-US" altLang="zh-CN" sz="2400" dirty="0">
                <a:solidFill>
                  <a:schemeClr val="bg1"/>
                </a:solidFill>
                <a:latin typeface="微软雅黑" panose="020B0503020204020204" pitchFamily="34" charset="-122"/>
                <a:ea typeface="微软雅黑" panose="020B0503020204020204" pitchFamily="34" charset="-122"/>
              </a:endParaRPr>
            </a:p>
          </p:txBody>
        </p:sp>
      </p:grpSp>
      <p:grpSp>
        <p:nvGrpSpPr>
          <p:cNvPr id="25" name="组合 24"/>
          <p:cNvGrpSpPr/>
          <p:nvPr>
            <p:custDataLst>
              <p:tags r:id="rId9"/>
            </p:custDataLst>
          </p:nvPr>
        </p:nvGrpSpPr>
        <p:grpSpPr>
          <a:xfrm>
            <a:off x="6096000" y="3681095"/>
            <a:ext cx="4879975" cy="655955"/>
            <a:chOff x="9721" y="5792"/>
            <a:chExt cx="7685" cy="1033"/>
          </a:xfrm>
        </p:grpSpPr>
        <p:sp>
          <p:nvSpPr>
            <p:cNvPr id="9" name="文本框 8"/>
            <p:cNvSpPr txBox="1"/>
            <p:nvPr>
              <p:custDataLst>
                <p:tags r:id="rId10"/>
              </p:custDataLst>
            </p:nvPr>
          </p:nvSpPr>
          <p:spPr>
            <a:xfrm>
              <a:off x="11099" y="5829"/>
              <a:ext cx="6307" cy="822"/>
            </a:xfrm>
            <a:prstGeom prst="rect">
              <a:avLst/>
            </a:prstGeom>
            <a:noFill/>
          </p:spPr>
          <p:txBody>
            <a:bodyPr wrap="square">
              <a:spAutoFit/>
            </a:bodyPr>
            <a:p>
              <a:r>
                <a:rPr lang="zh-CN" altLang="en-US" sz="2800" dirty="0">
                  <a:solidFill>
                    <a:srgbClr val="295D83"/>
                  </a:solidFill>
                  <a:latin typeface="微软雅黑" panose="020B0503020204020204" pitchFamily="34" charset="-122"/>
                  <a:ea typeface="微软雅黑" panose="020B0503020204020204" pitchFamily="34" charset="-122"/>
                  <a:cs typeface="微软雅黑" panose="020B0503020204020204" pitchFamily="34" charset="-122"/>
                </a:rPr>
                <a:t>单体家具透视表现</a:t>
              </a:r>
              <a:endParaRPr lang="zh-CN" altLang="en-US" sz="2800" dirty="0">
                <a:solidFill>
                  <a:srgbClr val="295D83"/>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7" name="椭圆 16"/>
            <p:cNvSpPr/>
            <p:nvPr>
              <p:custDataLst>
                <p:tags r:id="rId11"/>
              </p:custDataLst>
            </p:nvPr>
          </p:nvSpPr>
          <p:spPr>
            <a:xfrm>
              <a:off x="9736" y="5792"/>
              <a:ext cx="1033" cy="1033"/>
            </a:xfrm>
            <a:prstGeom prst="ellipse">
              <a:avLst/>
            </a:prstGeom>
          </p:spPr>
          <p:style>
            <a:lnRef idx="0">
              <a:srgbClr val="FFFFFF"/>
            </a:lnRef>
            <a:fillRef idx="2">
              <a:schemeClr val="accent1"/>
            </a:fillRef>
            <a:effectRef idx="0">
              <a:srgbClr val="FFFFFF"/>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endParaRPr>
            </a:p>
          </p:txBody>
        </p:sp>
        <p:sp>
          <p:nvSpPr>
            <p:cNvPr id="21" name="文本框 20"/>
            <p:cNvSpPr txBox="1"/>
            <p:nvPr>
              <p:custDataLst>
                <p:tags r:id="rId12"/>
              </p:custDataLst>
            </p:nvPr>
          </p:nvSpPr>
          <p:spPr>
            <a:xfrm>
              <a:off x="9721" y="5945"/>
              <a:ext cx="1062" cy="727"/>
            </a:xfrm>
            <a:prstGeom prst="rect">
              <a:avLst/>
            </a:prstGeom>
            <a:noFill/>
          </p:spPr>
          <p:txBody>
            <a:bodyPr wrap="square" rtlCol="0">
              <a:spAutoFit/>
            </a:bodyPr>
            <a:p>
              <a:pPr algn="ctr"/>
              <a:r>
                <a:rPr lang="en-US" altLang="zh-CN" sz="2400" dirty="0">
                  <a:solidFill>
                    <a:schemeClr val="bg1"/>
                  </a:solidFill>
                  <a:latin typeface="微软雅黑" panose="020B0503020204020204" pitchFamily="34" charset="-122"/>
                  <a:ea typeface="微软雅黑" panose="020B0503020204020204" pitchFamily="34" charset="-122"/>
                </a:rPr>
                <a:t>03</a:t>
              </a:r>
              <a:endParaRPr lang="en-US" altLang="zh-CN" sz="2400" dirty="0">
                <a:solidFill>
                  <a:schemeClr val="bg1"/>
                </a:solidFill>
                <a:latin typeface="微软雅黑" panose="020B0503020204020204" pitchFamily="34" charset="-122"/>
                <a:ea typeface="微软雅黑" panose="020B0503020204020204" pitchFamily="34" charset="-122"/>
              </a:endParaRPr>
            </a:p>
          </p:txBody>
        </p:sp>
      </p:grpSp>
      <p:grpSp>
        <p:nvGrpSpPr>
          <p:cNvPr id="35" name="组合 34"/>
          <p:cNvGrpSpPr/>
          <p:nvPr>
            <p:custDataLst>
              <p:tags r:id="rId13"/>
            </p:custDataLst>
          </p:nvPr>
        </p:nvGrpSpPr>
        <p:grpSpPr>
          <a:xfrm>
            <a:off x="6096000" y="5014595"/>
            <a:ext cx="4310380" cy="655955"/>
            <a:chOff x="9721" y="7895"/>
            <a:chExt cx="6788" cy="1033"/>
          </a:xfrm>
        </p:grpSpPr>
        <p:sp>
          <p:nvSpPr>
            <p:cNvPr id="10" name="文本框 9"/>
            <p:cNvSpPr txBox="1"/>
            <p:nvPr>
              <p:custDataLst>
                <p:tags r:id="rId14"/>
              </p:custDataLst>
            </p:nvPr>
          </p:nvSpPr>
          <p:spPr>
            <a:xfrm>
              <a:off x="11099" y="8007"/>
              <a:ext cx="5410" cy="822"/>
            </a:xfrm>
            <a:prstGeom prst="rect">
              <a:avLst/>
            </a:prstGeom>
            <a:noFill/>
          </p:spPr>
          <p:txBody>
            <a:bodyPr wrap="square">
              <a:spAutoFit/>
            </a:bodyPr>
            <a:p>
              <a:r>
                <a:rPr lang="zh-CN" altLang="en-US" sz="2800" dirty="0">
                  <a:solidFill>
                    <a:srgbClr val="295D83"/>
                  </a:solidFill>
                  <a:latin typeface="微软雅黑" panose="020B0503020204020204" pitchFamily="34" charset="-122"/>
                  <a:ea typeface="微软雅黑" panose="020B0503020204020204" pitchFamily="34" charset="-122"/>
                  <a:cs typeface="微软雅黑" panose="020B0503020204020204" pitchFamily="34" charset="-122"/>
                </a:rPr>
                <a:t>组合家具透视表现</a:t>
              </a:r>
              <a:endParaRPr lang="zh-CN" altLang="en-US" sz="2800" dirty="0">
                <a:solidFill>
                  <a:srgbClr val="295D83"/>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8" name="椭圆 17"/>
            <p:cNvSpPr/>
            <p:nvPr>
              <p:custDataLst>
                <p:tags r:id="rId15"/>
              </p:custDataLst>
            </p:nvPr>
          </p:nvSpPr>
          <p:spPr>
            <a:xfrm>
              <a:off x="9736" y="7895"/>
              <a:ext cx="1033" cy="103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endParaRPr>
            </a:p>
          </p:txBody>
        </p:sp>
        <p:sp>
          <p:nvSpPr>
            <p:cNvPr id="22" name="文本框 21"/>
            <p:cNvSpPr txBox="1"/>
            <p:nvPr>
              <p:custDataLst>
                <p:tags r:id="rId16"/>
              </p:custDataLst>
            </p:nvPr>
          </p:nvSpPr>
          <p:spPr>
            <a:xfrm>
              <a:off x="9721" y="8042"/>
              <a:ext cx="1062" cy="725"/>
            </a:xfrm>
            <a:prstGeom prst="rect">
              <a:avLst/>
            </a:prstGeom>
            <a:noFill/>
          </p:spPr>
          <p:txBody>
            <a:bodyPr wrap="square" rtlCol="0">
              <a:spAutoFit/>
            </a:bodyPr>
            <a:p>
              <a:pPr algn="ctr"/>
              <a:r>
                <a:rPr lang="en-US" altLang="zh-CN" sz="2400" dirty="0">
                  <a:solidFill>
                    <a:schemeClr val="bg1"/>
                  </a:solidFill>
                  <a:latin typeface="微软雅黑" panose="020B0503020204020204" pitchFamily="34" charset="-122"/>
                  <a:ea typeface="微软雅黑" panose="020B0503020204020204" pitchFamily="34" charset="-122"/>
                </a:rPr>
                <a:t>04</a:t>
              </a:r>
              <a:endParaRPr lang="en-US" altLang="zh-CN" sz="2400" dirty="0">
                <a:solidFill>
                  <a:schemeClr val="bg1"/>
                </a:solidFill>
                <a:latin typeface="微软雅黑" panose="020B0503020204020204" pitchFamily="34" charset="-122"/>
                <a:ea typeface="微软雅黑" panose="020B0503020204020204" pitchFamily="34" charset="-122"/>
              </a:endParaRPr>
            </a:p>
          </p:txBody>
        </p:sp>
      </p:grpSp>
      <p:grpSp>
        <p:nvGrpSpPr>
          <p:cNvPr id="26" name="组合 25"/>
          <p:cNvGrpSpPr/>
          <p:nvPr>
            <p:custDataLst>
              <p:tags r:id="rId17"/>
            </p:custDataLst>
          </p:nvPr>
        </p:nvGrpSpPr>
        <p:grpSpPr>
          <a:xfrm>
            <a:off x="6096000" y="2347595"/>
            <a:ext cx="4309745" cy="655955"/>
            <a:chOff x="9707" y="3698"/>
            <a:chExt cx="6787" cy="1033"/>
          </a:xfrm>
        </p:grpSpPr>
        <p:sp>
          <p:nvSpPr>
            <p:cNvPr id="27" name="文本框 26"/>
            <p:cNvSpPr txBox="1"/>
            <p:nvPr>
              <p:custDataLst>
                <p:tags r:id="rId18"/>
              </p:custDataLst>
            </p:nvPr>
          </p:nvSpPr>
          <p:spPr>
            <a:xfrm>
              <a:off x="11084" y="3851"/>
              <a:ext cx="5410" cy="822"/>
            </a:xfrm>
            <a:prstGeom prst="rect">
              <a:avLst/>
            </a:prstGeom>
            <a:noFill/>
          </p:spPr>
          <p:txBody>
            <a:bodyPr wrap="square">
              <a:spAutoFit/>
            </a:bodyPr>
            <a:p>
              <a:r>
                <a:rPr lang="zh-CN" altLang="en-US" sz="2800" dirty="0">
                  <a:solidFill>
                    <a:srgbClr val="295D83"/>
                  </a:solidFill>
                  <a:latin typeface="微软雅黑" panose="020B0503020204020204" pitchFamily="34" charset="-122"/>
                  <a:ea typeface="微软雅黑" panose="020B0503020204020204" pitchFamily="34" charset="-122"/>
                  <a:cs typeface="微软雅黑" panose="020B0503020204020204" pitchFamily="34" charset="-122"/>
                </a:rPr>
                <a:t>透视</a:t>
              </a:r>
              <a:endParaRPr lang="zh-CN" altLang="en-US" sz="2800" dirty="0">
                <a:solidFill>
                  <a:srgbClr val="295D83"/>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8" name="椭圆 27"/>
            <p:cNvSpPr/>
            <p:nvPr>
              <p:custDataLst>
                <p:tags r:id="rId19"/>
              </p:custDataLst>
            </p:nvPr>
          </p:nvSpPr>
          <p:spPr>
            <a:xfrm>
              <a:off x="9721" y="3698"/>
              <a:ext cx="1033" cy="1033"/>
            </a:xfrm>
            <a:prstGeom prst="ellipse">
              <a:avLst/>
            </a:prstGeom>
          </p:spPr>
          <p:style>
            <a:lnRef idx="0">
              <a:srgbClr val="FFFFFF"/>
            </a:lnRef>
            <a:fillRef idx="1">
              <a:schemeClr val="accent2"/>
            </a:fillRef>
            <a:effectRef idx="0">
              <a:srgbClr val="FFFFFF"/>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endParaRPr>
            </a:p>
          </p:txBody>
        </p:sp>
        <p:sp>
          <p:nvSpPr>
            <p:cNvPr id="29" name="文本框 28"/>
            <p:cNvSpPr txBox="1"/>
            <p:nvPr>
              <p:custDataLst>
                <p:tags r:id="rId20"/>
              </p:custDataLst>
            </p:nvPr>
          </p:nvSpPr>
          <p:spPr>
            <a:xfrm>
              <a:off x="9707" y="3851"/>
              <a:ext cx="1062" cy="727"/>
            </a:xfrm>
            <a:prstGeom prst="rect">
              <a:avLst/>
            </a:prstGeom>
            <a:noFill/>
          </p:spPr>
          <p:txBody>
            <a:bodyPr wrap="square" rtlCol="0">
              <a:spAutoFit/>
            </a:bodyPr>
            <a:p>
              <a:pPr algn="ctr"/>
              <a:r>
                <a:rPr lang="en-US" altLang="zh-CN" sz="2400" dirty="0">
                  <a:solidFill>
                    <a:schemeClr val="bg1"/>
                  </a:solidFill>
                  <a:latin typeface="微软雅黑" panose="020B0503020204020204" pitchFamily="34" charset="-122"/>
                  <a:ea typeface="微软雅黑" panose="020B0503020204020204" pitchFamily="34" charset="-122"/>
                </a:rPr>
                <a:t>02</a:t>
              </a:r>
              <a:endParaRPr lang="en-US" altLang="zh-CN" sz="2400" dirty="0">
                <a:solidFill>
                  <a:schemeClr val="bg1"/>
                </a:solidFill>
                <a:latin typeface="微软雅黑" panose="020B0503020204020204" pitchFamily="34" charset="-122"/>
                <a:ea typeface="微软雅黑" panose="020B0503020204020204" pitchFamily="34" charset="-122"/>
              </a:endParaRPr>
            </a:p>
          </p:txBody>
        </p:sp>
      </p:grpSp>
    </p:spTree>
    <p:custDataLst>
      <p:tags r:id="rId21"/>
    </p:custData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bg>
      <p:bgPr>
        <a:solidFill>
          <a:schemeClr val="lt2"/>
        </a:solidFill>
        <a:effectLst/>
      </p:bgPr>
    </p:bg>
    <p:spTree>
      <p:nvGrpSpPr>
        <p:cNvPr id="1" name=""/>
        <p:cNvGrpSpPr/>
        <p:nvPr/>
      </p:nvGrpSpPr>
      <p:grpSpPr/>
      <p:pic>
        <p:nvPicPr>
          <p:cNvPr id="21" name="图片 20" descr="JY04_背景"/>
          <p:cNvPicPr>
            <a:picLocks noChangeAspect="1"/>
          </p:cNvPicPr>
          <p:nvPr>
            <p:custDataLst>
              <p:tags r:id="rId1"/>
            </p:custDataLst>
          </p:nvPr>
        </p:nvPicPr>
        <p:blipFill>
          <a:blip r:embed="rId2"/>
          <a:stretch>
            <a:fillRect/>
          </a:stretch>
        </p:blipFill>
        <p:spPr>
          <a:xfrm>
            <a:off x="0" y="-318"/>
            <a:ext cx="12192000" cy="6858635"/>
          </a:xfrm>
          <a:prstGeom prst="rect">
            <a:avLst/>
          </a:prstGeom>
        </p:spPr>
      </p:pic>
      <p:pic>
        <p:nvPicPr>
          <p:cNvPr id="20" name="图片 19" descr="JY04_正文页装饰1"/>
          <p:cNvPicPr>
            <a:picLocks noChangeAspect="1"/>
          </p:cNvPicPr>
          <p:nvPr>
            <p:custDataLst>
              <p:tags r:id="rId3"/>
            </p:custDataLst>
          </p:nvPr>
        </p:nvPicPr>
        <p:blipFill>
          <a:blip r:embed="rId4"/>
          <a:stretch>
            <a:fillRect/>
          </a:stretch>
        </p:blipFill>
        <p:spPr>
          <a:xfrm>
            <a:off x="0" y="-5080"/>
            <a:ext cx="511768" cy="6874497"/>
          </a:xfrm>
          <a:prstGeom prst="rect">
            <a:avLst/>
          </a:prstGeom>
        </p:spPr>
      </p:pic>
      <p:pic>
        <p:nvPicPr>
          <p:cNvPr id="19" name="图片 18" descr="JY04_正文页装饰2"/>
          <p:cNvPicPr>
            <a:picLocks noChangeAspect="1"/>
          </p:cNvPicPr>
          <p:nvPr>
            <p:custDataLst>
              <p:tags r:id="rId5"/>
            </p:custDataLst>
          </p:nvPr>
        </p:nvPicPr>
        <p:blipFill>
          <a:blip r:embed="rId6"/>
          <a:stretch>
            <a:fillRect/>
          </a:stretch>
        </p:blipFill>
        <p:spPr>
          <a:xfrm>
            <a:off x="11106733" y="-5080"/>
            <a:ext cx="1085254" cy="1210932"/>
          </a:xfrm>
          <a:prstGeom prst="rect">
            <a:avLst/>
          </a:prstGeom>
        </p:spPr>
      </p:pic>
      <p:pic>
        <p:nvPicPr>
          <p:cNvPr id="16" name="图片 15"/>
          <p:cNvPicPr>
            <a:picLocks noChangeAspect="1"/>
          </p:cNvPicPr>
          <p:nvPr>
            <p:custDataLst>
              <p:tags r:id="rId7"/>
            </p:custDataLst>
          </p:nvPr>
        </p:nvPicPr>
        <p:blipFill rotWithShape="1">
          <a:blip r:embed="rId8"/>
          <a:srcRect t="-319" b="13032"/>
          <a:stretch>
            <a:fillRect/>
          </a:stretch>
        </p:blipFill>
        <p:spPr>
          <a:xfrm>
            <a:off x="6395720" y="719455"/>
            <a:ext cx="5796280" cy="6028055"/>
          </a:xfrm>
          <a:prstGeom prst="rect">
            <a:avLst/>
          </a:prstGeom>
        </p:spPr>
      </p:pic>
      <p:sp>
        <p:nvSpPr>
          <p:cNvPr id="17" name="矩形 16"/>
          <p:cNvSpPr/>
          <p:nvPr>
            <p:custDataLst>
              <p:tags r:id="rId9"/>
            </p:custDataLst>
          </p:nvPr>
        </p:nvSpPr>
        <p:spPr>
          <a:xfrm>
            <a:off x="6223931" y="5865107"/>
            <a:ext cx="660682" cy="66068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8" name="图形 4"/>
          <p:cNvSpPr/>
          <p:nvPr>
            <p:custDataLst>
              <p:tags r:id="rId10"/>
            </p:custDataLst>
          </p:nvPr>
        </p:nvSpPr>
        <p:spPr>
          <a:xfrm>
            <a:off x="6038716" y="6086784"/>
            <a:ext cx="714499" cy="660682"/>
          </a:xfrm>
          <a:custGeom>
            <a:avLst/>
            <a:gdLst>
              <a:gd name="connsiteX0" fmla="*/ 6016935 w 6623480"/>
              <a:gd name="connsiteY0" fmla="*/ 4670403 h 4670403"/>
              <a:gd name="connsiteX1" fmla="*/ 6016935 w 6623480"/>
              <a:gd name="connsiteY1" fmla="*/ 0 h 4670403"/>
              <a:gd name="connsiteX2" fmla="*/ 0 w 6623480"/>
              <a:gd name="connsiteY2" fmla="*/ 0 h 4670403"/>
              <a:gd name="connsiteX3" fmla="*/ 0 w 6623480"/>
              <a:gd name="connsiteY3" fmla="*/ 4233690 h 4670403"/>
              <a:gd name="connsiteX4" fmla="*/ 6623480 w 6623480"/>
              <a:gd name="connsiteY4" fmla="*/ 4233690 h 46704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23480" h="4670403">
                <a:moveTo>
                  <a:pt x="6016935" y="4670403"/>
                </a:moveTo>
                <a:lnTo>
                  <a:pt x="6016935" y="0"/>
                </a:lnTo>
                <a:lnTo>
                  <a:pt x="0" y="0"/>
                </a:lnTo>
                <a:lnTo>
                  <a:pt x="0" y="4233690"/>
                </a:lnTo>
                <a:lnTo>
                  <a:pt x="6623480" y="4233690"/>
                </a:lnTo>
              </a:path>
            </a:pathLst>
          </a:custGeom>
          <a:noFill/>
          <a:ln w="12120" cap="flat">
            <a:solidFill>
              <a:srgbClr val="000000"/>
            </a:solidFill>
            <a:prstDash val="solid"/>
            <a:miter/>
          </a:ln>
        </p:spPr>
        <p:txBody>
          <a:bodyPr rtlCol="0" anchor="ctr"/>
          <a:p>
            <a:endParaRPr lang="zh-CN" altLang="en-US">
              <a:solidFill>
                <a:schemeClr val="dk1"/>
              </a:solidFill>
              <a:latin typeface="微软雅黑" panose="020B0503020204020204" pitchFamily="34" charset="-122"/>
              <a:ea typeface="微软雅黑" panose="020B0503020204020204" pitchFamily="34" charset="-122"/>
            </a:endParaRPr>
          </a:p>
        </p:txBody>
      </p:sp>
      <p:sp>
        <p:nvSpPr>
          <p:cNvPr id="13" name="矩形 4"/>
          <p:cNvSpPr/>
          <p:nvPr>
            <p:custDataLst>
              <p:tags r:id="rId11"/>
            </p:custDataLst>
          </p:nvPr>
        </p:nvSpPr>
        <p:spPr>
          <a:xfrm>
            <a:off x="0" y="609600"/>
            <a:ext cx="457200" cy="6096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5" name="Title 6"/>
          <p:cNvSpPr txBox="1"/>
          <p:nvPr>
            <p:custDataLst>
              <p:tags r:id="rId12"/>
            </p:custDataLst>
          </p:nvPr>
        </p:nvSpPr>
        <p:spPr>
          <a:xfrm>
            <a:off x="762006" y="2285694"/>
            <a:ext cx="4667275" cy="3596640"/>
          </a:xfrm>
          <a:prstGeom prst="rect">
            <a:avLst/>
          </a:prstGeom>
          <a:noFill/>
          <a:ln w="3175">
            <a:noFill/>
            <a:prstDash val="dash"/>
          </a:ln>
        </p:spPr>
        <p:txBody>
          <a:bodyPr wrap="square" lIns="63500" tIns="25400" rIns="63500" bIns="25400" anchor="t"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457200" lvl="0" indent="-457200" algn="l" fontAlgn="ctr">
              <a:lnSpc>
                <a:spcPct val="120000"/>
              </a:lnSpc>
              <a:spcBef>
                <a:spcPts val="0"/>
              </a:spcBef>
              <a:spcAft>
                <a:spcPts val="800"/>
              </a:spcAft>
              <a:buSzPct val="100000"/>
              <a:buFont typeface="Wingdings" panose="05000000000000000000" charset="0"/>
              <a:buChar char="l"/>
            </a:pPr>
            <a:r>
              <a:rPr lang="zh-CN" altLang="en-US" sz="2800" spc="20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两点透视的基本原理</a:t>
            </a:r>
            <a:endParaRPr lang="zh-CN" altLang="en-US" sz="2800" spc="20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marL="889000" lvl="1" indent="-431800" algn="l" fontAlgn="ctr">
              <a:lnSpc>
                <a:spcPct val="120000"/>
              </a:lnSpc>
              <a:spcBef>
                <a:spcPts val="0"/>
              </a:spcBef>
              <a:spcAft>
                <a:spcPts val="800"/>
              </a:spcAft>
              <a:buSzPct val="100000"/>
              <a:buFont typeface="Arial" panose="020B0604020202020204" pitchFamily="34" charset="0"/>
              <a:buChar char="○"/>
            </a:pPr>
            <a:r>
              <a:rPr lang="zh-CN" altLang="en-US" sz="2600" spc="18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两个消失点</a:t>
            </a:r>
            <a:endParaRPr lang="zh-CN" altLang="en-US" sz="2600" spc="18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marL="889000" lvl="1" indent="-431800" algn="l" fontAlgn="ctr">
              <a:lnSpc>
                <a:spcPct val="120000"/>
              </a:lnSpc>
              <a:spcBef>
                <a:spcPts val="0"/>
              </a:spcBef>
              <a:spcAft>
                <a:spcPts val="800"/>
              </a:spcAft>
              <a:buSzPct val="100000"/>
              <a:buFont typeface="Arial" panose="020B0604020202020204" pitchFamily="34" charset="0"/>
              <a:buChar char="○"/>
            </a:pPr>
            <a:r>
              <a:rPr lang="zh-CN" altLang="en-US" sz="2600" spc="18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竖直、两点消失的原则</a:t>
            </a:r>
            <a:endParaRPr lang="zh-CN" altLang="en-US" sz="2600" spc="18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marL="457200" lvl="0" indent="-457200" algn="l" fontAlgn="ctr">
              <a:lnSpc>
                <a:spcPct val="120000"/>
              </a:lnSpc>
              <a:spcBef>
                <a:spcPts val="0"/>
              </a:spcBef>
              <a:spcAft>
                <a:spcPts val="800"/>
              </a:spcAft>
              <a:buSzPct val="100000"/>
              <a:buFont typeface="Wingdings" panose="05000000000000000000" charset="0"/>
              <a:buChar char="l"/>
            </a:pPr>
            <a:r>
              <a:rPr lang="zh-CN" altLang="en-US" sz="2800" spc="20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观察角度与空间感</a:t>
            </a:r>
            <a:endParaRPr lang="zh-CN" altLang="en-US" sz="2800" spc="20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marL="889000" lvl="1" indent="-431800" algn="l" fontAlgn="ctr">
              <a:lnSpc>
                <a:spcPct val="120000"/>
              </a:lnSpc>
              <a:spcBef>
                <a:spcPts val="0"/>
              </a:spcBef>
              <a:spcAft>
                <a:spcPts val="800"/>
              </a:spcAft>
              <a:buSzPct val="100000"/>
              <a:buFont typeface="Arial" panose="020B0604020202020204" pitchFamily="34" charset="0"/>
              <a:buChar char="○"/>
            </a:pPr>
            <a:r>
              <a:rPr lang="zh-CN" altLang="en-US" sz="2600" spc="18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斜摆的观察角度</a:t>
            </a:r>
            <a:endParaRPr lang="zh-CN" altLang="en-US" sz="2600" spc="18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marL="889000" lvl="1" indent="-431800" algn="l" fontAlgn="ctr">
              <a:lnSpc>
                <a:spcPct val="120000"/>
              </a:lnSpc>
              <a:spcBef>
                <a:spcPts val="0"/>
              </a:spcBef>
              <a:spcAft>
                <a:spcPts val="800"/>
              </a:spcAft>
              <a:buSzPct val="100000"/>
              <a:buFont typeface="Arial" panose="020B0604020202020204" pitchFamily="34" charset="0"/>
              <a:buChar char="○"/>
            </a:pPr>
            <a:r>
              <a:rPr lang="zh-CN" altLang="en-US" sz="2600" spc="18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不同空间上的物体</a:t>
            </a:r>
            <a:endParaRPr lang="zh-CN" altLang="en-US" sz="2600" spc="18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 name="标题 1"/>
          <p:cNvSpPr>
            <a:spLocks noGrp="1"/>
          </p:cNvSpPr>
          <p:nvPr>
            <p:custDataLst>
              <p:tags r:id="rId13"/>
            </p:custDataLst>
          </p:nvPr>
        </p:nvSpPr>
        <p:spPr>
          <a:xfrm>
            <a:off x="656700" y="273640"/>
            <a:ext cx="10800000" cy="720000"/>
          </a:xfrm>
          <a:prstGeom prst="rect">
            <a:avLst/>
          </a:prstGeom>
        </p:spPr>
        <p:txBody>
          <a:bodyPr vert="horz" wrap="square" lIns="0" tIns="0" rIns="0" bIns="0" rtlCol="0" anchor="b">
            <a:normAutofit/>
          </a:bodyPr>
          <a:lstStyle>
            <a:lvl1pPr algn="l" defTabSz="914400" rtl="0" eaLnBrk="1" latinLnBrk="0" hangingPunct="1">
              <a:lnSpc>
                <a:spcPct val="100000"/>
              </a:lnSpc>
              <a:spcBef>
                <a:spcPct val="0"/>
              </a:spcBef>
              <a:buNone/>
              <a:defRPr sz="3600" b="1" kern="1200">
                <a:solidFill>
                  <a:schemeClr val="tx1"/>
                </a:solidFill>
                <a:latin typeface="+mj-ea"/>
                <a:ea typeface="+mj-ea"/>
                <a:cs typeface="+mj-ea"/>
              </a:defRPr>
            </a:lvl1pPr>
          </a:lstStyle>
          <a:p>
            <a:r>
              <a:rPr lang="zh-CN" altLang="en-US">
                <a:solidFill>
                  <a:schemeClr val="accent1">
                    <a:lumMod val="7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二、单体家具中两点透视原理的应用</a:t>
            </a:r>
            <a:endParaRPr lang="zh-CN" altLang="en-US">
              <a:solidFill>
                <a:schemeClr val="accent1">
                  <a:lumMod val="7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ustDataLst>
      <p:tags r:id="rId14"/>
    </p:custData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bg>
      <p:bgPr>
        <a:solidFill>
          <a:schemeClr val="lt2"/>
        </a:solidFill>
        <a:effectLst/>
      </p:bgPr>
    </p:bg>
    <p:spTree>
      <p:nvGrpSpPr>
        <p:cNvPr id="1" name=""/>
        <p:cNvGrpSpPr/>
        <p:nvPr/>
      </p:nvGrpSpPr>
      <p:grpSpPr/>
      <p:pic>
        <p:nvPicPr>
          <p:cNvPr id="29" name="图片 28" descr="JY04_背景"/>
          <p:cNvPicPr>
            <a:picLocks noChangeAspect="1"/>
          </p:cNvPicPr>
          <p:nvPr>
            <p:custDataLst>
              <p:tags r:id="rId1"/>
            </p:custDataLst>
          </p:nvPr>
        </p:nvPicPr>
        <p:blipFill>
          <a:blip r:embed="rId2"/>
          <a:stretch>
            <a:fillRect/>
          </a:stretch>
        </p:blipFill>
        <p:spPr>
          <a:xfrm>
            <a:off x="0" y="-318"/>
            <a:ext cx="12192000" cy="6858635"/>
          </a:xfrm>
          <a:prstGeom prst="rect">
            <a:avLst/>
          </a:prstGeom>
        </p:spPr>
      </p:pic>
      <p:pic>
        <p:nvPicPr>
          <p:cNvPr id="28" name="图片 27" descr="JY04_正文页装饰1"/>
          <p:cNvPicPr>
            <a:picLocks noChangeAspect="1"/>
          </p:cNvPicPr>
          <p:nvPr>
            <p:custDataLst>
              <p:tags r:id="rId3"/>
            </p:custDataLst>
          </p:nvPr>
        </p:nvPicPr>
        <p:blipFill>
          <a:blip r:embed="rId4"/>
          <a:stretch>
            <a:fillRect/>
          </a:stretch>
        </p:blipFill>
        <p:spPr>
          <a:xfrm>
            <a:off x="0" y="-5080"/>
            <a:ext cx="511768" cy="6874497"/>
          </a:xfrm>
          <a:prstGeom prst="rect">
            <a:avLst/>
          </a:prstGeom>
        </p:spPr>
      </p:pic>
      <p:pic>
        <p:nvPicPr>
          <p:cNvPr id="27" name="图片 26" descr="JY04_正文页装饰2"/>
          <p:cNvPicPr>
            <a:picLocks noChangeAspect="1"/>
          </p:cNvPicPr>
          <p:nvPr>
            <p:custDataLst>
              <p:tags r:id="rId5"/>
            </p:custDataLst>
          </p:nvPr>
        </p:nvPicPr>
        <p:blipFill>
          <a:blip r:embed="rId6"/>
          <a:stretch>
            <a:fillRect/>
          </a:stretch>
        </p:blipFill>
        <p:spPr>
          <a:xfrm>
            <a:off x="11106733" y="-5080"/>
            <a:ext cx="1085254" cy="1210932"/>
          </a:xfrm>
          <a:prstGeom prst="rect">
            <a:avLst/>
          </a:prstGeom>
        </p:spPr>
      </p:pic>
      <p:sp>
        <p:nvSpPr>
          <p:cNvPr id="8" name="内容占位符 2"/>
          <p:cNvSpPr>
            <a:spLocks noGrp="1"/>
          </p:cNvSpPr>
          <p:nvPr>
            <p:custDataLst>
              <p:tags r:id="rId7"/>
            </p:custDataLst>
          </p:nvPr>
        </p:nvSpPr>
        <p:spPr>
          <a:xfrm>
            <a:off x="-1773555" y="3068955"/>
            <a:ext cx="10800715" cy="469900"/>
          </a:xfrm>
          <a:prstGeom prst="rect">
            <a:avLst/>
          </a:prstGeom>
        </p:spPr>
        <p:txBody>
          <a:bodyPr vert="horz" wrap="square" lIns="0" tIns="0" rIns="0" bIns="0" rtlCol="0">
            <a:normAutofit/>
          </a:bodyPr>
          <a:lst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mn-ea"/>
                <a:ea typeface="+mn-ea"/>
                <a:cs typeface="+mn-ea"/>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ea"/>
                <a:ea typeface="+mn-ea"/>
                <a:cs typeface="+mn-ea"/>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ea"/>
                <a:ea typeface="+mn-ea"/>
                <a:cs typeface="+mn-ea"/>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ea"/>
                <a:ea typeface="+mn-ea"/>
                <a:cs typeface="+mn-ea"/>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ea"/>
                <a:ea typeface="+mn-ea"/>
                <a:cs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l" fontAlgn="auto">
              <a:lnSpc>
                <a:spcPct val="120000"/>
              </a:lnSpc>
              <a:spcBef>
                <a:spcPts val="0"/>
              </a:spcBef>
              <a:spcAft>
                <a:spcPts val="800"/>
              </a:spcAft>
              <a:buSzPct val="100000"/>
              <a:buFont typeface="微软雅黑" panose="020B0503020204020204" pitchFamily="34" charset="-122"/>
              <a:buChar char="•"/>
            </a:pPr>
            <a:endParaRPr lang="zh-CN" altLang="en-US"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2" name="标题 1"/>
          <p:cNvSpPr>
            <a:spLocks noGrp="1"/>
          </p:cNvSpPr>
          <p:nvPr>
            <p:custDataLst>
              <p:tags r:id="rId8"/>
            </p:custDataLst>
          </p:nvPr>
        </p:nvSpPr>
        <p:spPr>
          <a:xfrm>
            <a:off x="656700" y="273640"/>
            <a:ext cx="10800000" cy="720000"/>
          </a:xfrm>
          <a:prstGeom prst="rect">
            <a:avLst/>
          </a:prstGeom>
        </p:spPr>
        <p:txBody>
          <a:bodyPr vert="horz" wrap="square" lIns="0" tIns="0" rIns="0" bIns="0" rtlCol="0" anchor="b">
            <a:normAutofit/>
          </a:bodyPr>
          <a:lstStyle>
            <a:lvl1pPr algn="l" defTabSz="914400" rtl="0" eaLnBrk="1" latinLnBrk="0" hangingPunct="1">
              <a:lnSpc>
                <a:spcPct val="100000"/>
              </a:lnSpc>
              <a:spcBef>
                <a:spcPct val="0"/>
              </a:spcBef>
              <a:buNone/>
              <a:defRPr sz="3600" b="1" kern="1200">
                <a:solidFill>
                  <a:schemeClr val="tx1"/>
                </a:solidFill>
                <a:latin typeface="+mj-ea"/>
                <a:ea typeface="+mj-ea"/>
                <a:cs typeface="+mj-ea"/>
              </a:defRPr>
            </a:lvl1pPr>
          </a:lstStyle>
          <a:p>
            <a:r>
              <a:rPr lang="zh-CN" altLang="en-US">
                <a:solidFill>
                  <a:schemeClr val="accent1">
                    <a:lumMod val="7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三、手绘室内单体家具陈设</a:t>
            </a:r>
            <a:endParaRPr lang="zh-CN" altLang="en-US">
              <a:solidFill>
                <a:schemeClr val="accent1">
                  <a:lumMod val="7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3" name="内容占位符 2"/>
          <p:cNvSpPr>
            <a:spLocks noGrp="1"/>
          </p:cNvSpPr>
          <p:nvPr>
            <p:custDataLst>
              <p:tags r:id="rId9"/>
            </p:custDataLst>
          </p:nvPr>
        </p:nvSpPr>
        <p:spPr>
          <a:xfrm>
            <a:off x="679450" y="1151890"/>
            <a:ext cx="10800715" cy="469900"/>
          </a:xfrm>
          <a:prstGeom prst="rect">
            <a:avLst/>
          </a:prstGeom>
        </p:spPr>
        <p:txBody>
          <a:bodyPr vert="horz" wrap="square" lIns="0" tIns="0" rIns="0" bIns="0" rtlCol="0">
            <a:normAutofit/>
          </a:bodyPr>
          <a:lst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mn-ea"/>
                <a:ea typeface="+mn-ea"/>
                <a:cs typeface="+mn-ea"/>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ea"/>
                <a:ea typeface="+mn-ea"/>
                <a:cs typeface="+mn-ea"/>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ea"/>
                <a:ea typeface="+mn-ea"/>
                <a:cs typeface="+mn-ea"/>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ea"/>
                <a:ea typeface="+mn-ea"/>
                <a:cs typeface="+mn-ea"/>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ea"/>
                <a:ea typeface="+mn-ea"/>
                <a:cs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l" fontAlgn="auto">
              <a:lnSpc>
                <a:spcPct val="120000"/>
              </a:lnSpc>
              <a:spcBef>
                <a:spcPts val="0"/>
              </a:spcBef>
              <a:spcAft>
                <a:spcPts val="800"/>
              </a:spcAft>
              <a:buSzPct val="100000"/>
              <a:buFont typeface="微软雅黑" panose="020B0503020204020204" pitchFamily="34" charset="-122"/>
              <a:buChar char="•"/>
            </a:pPr>
            <a:r>
              <a:rPr lang="en-US"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、沙发一点透视绘制步骤</a:t>
            </a:r>
            <a:endParaRPr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pic>
        <p:nvPicPr>
          <p:cNvPr id="4" name="图片 3"/>
          <p:cNvPicPr>
            <a:picLocks noChangeAspect="1"/>
          </p:cNvPicPr>
          <p:nvPr>
            <p:custDataLst>
              <p:tags r:id="rId10"/>
            </p:custDataLst>
          </p:nvPr>
        </p:nvPicPr>
        <p:blipFill>
          <a:blip r:embed="rId11"/>
          <a:stretch>
            <a:fillRect/>
          </a:stretch>
        </p:blipFill>
        <p:spPr>
          <a:xfrm>
            <a:off x="3190240" y="2032635"/>
            <a:ext cx="5400000" cy="4351648"/>
          </a:xfrm>
          <a:prstGeom prst="rect">
            <a:avLst/>
          </a:prstGeom>
        </p:spPr>
      </p:pic>
    </p:spTree>
    <p:custDataLst>
      <p:tags r:id="rId12"/>
    </p:custData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bg>
      <p:bgPr>
        <a:solidFill>
          <a:schemeClr val="lt2"/>
        </a:solidFill>
        <a:effectLst/>
      </p:bgPr>
    </p:bg>
    <p:spTree>
      <p:nvGrpSpPr>
        <p:cNvPr id="1" name=""/>
        <p:cNvGrpSpPr/>
        <p:nvPr/>
      </p:nvGrpSpPr>
      <p:grpSpPr/>
      <p:pic>
        <p:nvPicPr>
          <p:cNvPr id="29" name="图片 28" descr="JY04_背景"/>
          <p:cNvPicPr>
            <a:picLocks noChangeAspect="1"/>
          </p:cNvPicPr>
          <p:nvPr>
            <p:custDataLst>
              <p:tags r:id="rId1"/>
            </p:custDataLst>
          </p:nvPr>
        </p:nvPicPr>
        <p:blipFill>
          <a:blip r:embed="rId2"/>
          <a:stretch>
            <a:fillRect/>
          </a:stretch>
        </p:blipFill>
        <p:spPr>
          <a:xfrm>
            <a:off x="0" y="-318"/>
            <a:ext cx="12192000" cy="6858635"/>
          </a:xfrm>
          <a:prstGeom prst="rect">
            <a:avLst/>
          </a:prstGeom>
        </p:spPr>
      </p:pic>
      <p:pic>
        <p:nvPicPr>
          <p:cNvPr id="28" name="图片 27" descr="JY04_正文页装饰1"/>
          <p:cNvPicPr>
            <a:picLocks noChangeAspect="1"/>
          </p:cNvPicPr>
          <p:nvPr>
            <p:custDataLst>
              <p:tags r:id="rId3"/>
            </p:custDataLst>
          </p:nvPr>
        </p:nvPicPr>
        <p:blipFill>
          <a:blip r:embed="rId4"/>
          <a:stretch>
            <a:fillRect/>
          </a:stretch>
        </p:blipFill>
        <p:spPr>
          <a:xfrm>
            <a:off x="0" y="-5080"/>
            <a:ext cx="511768" cy="6874497"/>
          </a:xfrm>
          <a:prstGeom prst="rect">
            <a:avLst/>
          </a:prstGeom>
        </p:spPr>
      </p:pic>
      <p:pic>
        <p:nvPicPr>
          <p:cNvPr id="27" name="图片 26" descr="JY04_正文页装饰2"/>
          <p:cNvPicPr>
            <a:picLocks noChangeAspect="1"/>
          </p:cNvPicPr>
          <p:nvPr>
            <p:custDataLst>
              <p:tags r:id="rId5"/>
            </p:custDataLst>
          </p:nvPr>
        </p:nvPicPr>
        <p:blipFill>
          <a:blip r:embed="rId6"/>
          <a:stretch>
            <a:fillRect/>
          </a:stretch>
        </p:blipFill>
        <p:spPr>
          <a:xfrm>
            <a:off x="11106733" y="-5080"/>
            <a:ext cx="1085254" cy="1210932"/>
          </a:xfrm>
          <a:prstGeom prst="rect">
            <a:avLst/>
          </a:prstGeom>
        </p:spPr>
      </p:pic>
      <p:sp>
        <p:nvSpPr>
          <p:cNvPr id="8" name="内容占位符 2"/>
          <p:cNvSpPr>
            <a:spLocks noGrp="1"/>
          </p:cNvSpPr>
          <p:nvPr>
            <p:custDataLst>
              <p:tags r:id="rId7"/>
            </p:custDataLst>
          </p:nvPr>
        </p:nvSpPr>
        <p:spPr>
          <a:xfrm>
            <a:off x="-1773555" y="3068955"/>
            <a:ext cx="10800715" cy="469900"/>
          </a:xfrm>
          <a:prstGeom prst="rect">
            <a:avLst/>
          </a:prstGeom>
        </p:spPr>
        <p:txBody>
          <a:bodyPr vert="horz" wrap="square" lIns="0" tIns="0" rIns="0" bIns="0" rtlCol="0">
            <a:normAutofit/>
          </a:bodyPr>
          <a:lst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mn-ea"/>
                <a:ea typeface="+mn-ea"/>
                <a:cs typeface="+mn-ea"/>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ea"/>
                <a:ea typeface="+mn-ea"/>
                <a:cs typeface="+mn-ea"/>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ea"/>
                <a:ea typeface="+mn-ea"/>
                <a:cs typeface="+mn-ea"/>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ea"/>
                <a:ea typeface="+mn-ea"/>
                <a:cs typeface="+mn-ea"/>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ea"/>
                <a:ea typeface="+mn-ea"/>
                <a:cs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l" fontAlgn="auto">
              <a:lnSpc>
                <a:spcPct val="120000"/>
              </a:lnSpc>
              <a:spcBef>
                <a:spcPts val="0"/>
              </a:spcBef>
              <a:spcAft>
                <a:spcPts val="800"/>
              </a:spcAft>
              <a:buSzPct val="100000"/>
              <a:buFont typeface="微软雅黑" panose="020B0503020204020204" pitchFamily="34" charset="-122"/>
              <a:buChar char="•"/>
            </a:pPr>
            <a:endParaRPr lang="zh-CN" altLang="en-US"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2" name="标题 1"/>
          <p:cNvSpPr>
            <a:spLocks noGrp="1"/>
          </p:cNvSpPr>
          <p:nvPr>
            <p:custDataLst>
              <p:tags r:id="rId8"/>
            </p:custDataLst>
          </p:nvPr>
        </p:nvSpPr>
        <p:spPr>
          <a:xfrm>
            <a:off x="656700" y="273640"/>
            <a:ext cx="10800000" cy="720000"/>
          </a:xfrm>
          <a:prstGeom prst="rect">
            <a:avLst/>
          </a:prstGeom>
        </p:spPr>
        <p:txBody>
          <a:bodyPr vert="horz" wrap="square" lIns="0" tIns="0" rIns="0" bIns="0" rtlCol="0" anchor="b">
            <a:normAutofit/>
          </a:bodyPr>
          <a:lstStyle>
            <a:lvl1pPr algn="l" defTabSz="914400" rtl="0" eaLnBrk="1" latinLnBrk="0" hangingPunct="1">
              <a:lnSpc>
                <a:spcPct val="100000"/>
              </a:lnSpc>
              <a:spcBef>
                <a:spcPct val="0"/>
              </a:spcBef>
              <a:buNone/>
              <a:defRPr sz="3600" b="1" kern="1200">
                <a:solidFill>
                  <a:schemeClr val="tx1"/>
                </a:solidFill>
                <a:latin typeface="+mj-ea"/>
                <a:ea typeface="+mj-ea"/>
                <a:cs typeface="+mj-ea"/>
              </a:defRPr>
            </a:lvl1pPr>
          </a:lstStyle>
          <a:p>
            <a:r>
              <a:rPr lang="zh-CN" altLang="en-US">
                <a:solidFill>
                  <a:schemeClr val="accent1">
                    <a:lumMod val="7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三、手绘室内单体家具陈设</a:t>
            </a:r>
            <a:endParaRPr lang="zh-CN" altLang="en-US">
              <a:solidFill>
                <a:schemeClr val="accent1">
                  <a:lumMod val="7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3" name="内容占位符 2"/>
          <p:cNvSpPr>
            <a:spLocks noGrp="1"/>
          </p:cNvSpPr>
          <p:nvPr>
            <p:custDataLst>
              <p:tags r:id="rId9"/>
            </p:custDataLst>
          </p:nvPr>
        </p:nvSpPr>
        <p:spPr>
          <a:xfrm>
            <a:off x="679450" y="1151890"/>
            <a:ext cx="10800715" cy="469900"/>
          </a:xfrm>
          <a:prstGeom prst="rect">
            <a:avLst/>
          </a:prstGeom>
        </p:spPr>
        <p:txBody>
          <a:bodyPr vert="horz" wrap="square" lIns="0" tIns="0" rIns="0" bIns="0" rtlCol="0">
            <a:normAutofit/>
          </a:bodyPr>
          <a:lst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mn-ea"/>
                <a:ea typeface="+mn-ea"/>
                <a:cs typeface="+mn-ea"/>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ea"/>
                <a:ea typeface="+mn-ea"/>
                <a:cs typeface="+mn-ea"/>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ea"/>
                <a:ea typeface="+mn-ea"/>
                <a:cs typeface="+mn-ea"/>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ea"/>
                <a:ea typeface="+mn-ea"/>
                <a:cs typeface="+mn-ea"/>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ea"/>
                <a:ea typeface="+mn-ea"/>
                <a:cs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l" fontAlgn="auto">
              <a:lnSpc>
                <a:spcPct val="120000"/>
              </a:lnSpc>
              <a:spcBef>
                <a:spcPts val="0"/>
              </a:spcBef>
              <a:spcAft>
                <a:spcPts val="800"/>
              </a:spcAft>
              <a:buSzPct val="100000"/>
              <a:buFont typeface="微软雅黑" panose="020B0503020204020204" pitchFamily="34" charset="-122"/>
              <a:buChar char="•"/>
            </a:pPr>
            <a:r>
              <a:rPr lang="en-US"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2</a:t>
            </a:r>
            <a:r>
              <a:rPr lang="zh-CN" altLang="en-US"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、沙发两点透视绘制步骤</a:t>
            </a:r>
            <a:endParaRPr lang="zh-CN" altLang="en-US"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pic>
        <p:nvPicPr>
          <p:cNvPr id="4" name="图片 3"/>
          <p:cNvPicPr>
            <a:picLocks noChangeAspect="1"/>
          </p:cNvPicPr>
          <p:nvPr>
            <p:custDataLst>
              <p:tags r:id="rId10"/>
            </p:custDataLst>
          </p:nvPr>
        </p:nvPicPr>
        <p:blipFill>
          <a:blip r:embed="rId11"/>
          <a:stretch>
            <a:fillRect/>
          </a:stretch>
        </p:blipFill>
        <p:spPr>
          <a:xfrm>
            <a:off x="3356610" y="1962150"/>
            <a:ext cx="5400000" cy="3419408"/>
          </a:xfrm>
          <a:prstGeom prst="rect">
            <a:avLst/>
          </a:prstGeom>
        </p:spPr>
      </p:pic>
    </p:spTree>
    <p:custDataLst>
      <p:tags r:id="rId12"/>
    </p:custData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bg>
      <p:bgPr>
        <a:solidFill>
          <a:schemeClr val="lt2"/>
        </a:solidFill>
        <a:effectLst/>
      </p:bgPr>
    </p:bg>
    <p:spTree>
      <p:nvGrpSpPr>
        <p:cNvPr id="1" name=""/>
        <p:cNvGrpSpPr/>
        <p:nvPr/>
      </p:nvGrpSpPr>
      <p:grpSpPr/>
      <p:pic>
        <p:nvPicPr>
          <p:cNvPr id="29" name="图片 28" descr="JY04_背景"/>
          <p:cNvPicPr>
            <a:picLocks noChangeAspect="1"/>
          </p:cNvPicPr>
          <p:nvPr>
            <p:custDataLst>
              <p:tags r:id="rId1"/>
            </p:custDataLst>
          </p:nvPr>
        </p:nvPicPr>
        <p:blipFill>
          <a:blip r:embed="rId2"/>
          <a:stretch>
            <a:fillRect/>
          </a:stretch>
        </p:blipFill>
        <p:spPr>
          <a:xfrm>
            <a:off x="0" y="-318"/>
            <a:ext cx="12192000" cy="6858635"/>
          </a:xfrm>
          <a:prstGeom prst="rect">
            <a:avLst/>
          </a:prstGeom>
        </p:spPr>
      </p:pic>
      <p:pic>
        <p:nvPicPr>
          <p:cNvPr id="28" name="图片 27" descr="JY04_正文页装饰1"/>
          <p:cNvPicPr>
            <a:picLocks noChangeAspect="1"/>
          </p:cNvPicPr>
          <p:nvPr>
            <p:custDataLst>
              <p:tags r:id="rId3"/>
            </p:custDataLst>
          </p:nvPr>
        </p:nvPicPr>
        <p:blipFill>
          <a:blip r:embed="rId4"/>
          <a:stretch>
            <a:fillRect/>
          </a:stretch>
        </p:blipFill>
        <p:spPr>
          <a:xfrm>
            <a:off x="0" y="-5080"/>
            <a:ext cx="511768" cy="6874497"/>
          </a:xfrm>
          <a:prstGeom prst="rect">
            <a:avLst/>
          </a:prstGeom>
        </p:spPr>
      </p:pic>
      <p:pic>
        <p:nvPicPr>
          <p:cNvPr id="27" name="图片 26" descr="JY04_正文页装饰2"/>
          <p:cNvPicPr>
            <a:picLocks noChangeAspect="1"/>
          </p:cNvPicPr>
          <p:nvPr>
            <p:custDataLst>
              <p:tags r:id="rId5"/>
            </p:custDataLst>
          </p:nvPr>
        </p:nvPicPr>
        <p:blipFill>
          <a:blip r:embed="rId6"/>
          <a:stretch>
            <a:fillRect/>
          </a:stretch>
        </p:blipFill>
        <p:spPr>
          <a:xfrm>
            <a:off x="11106733" y="-5080"/>
            <a:ext cx="1085254" cy="1210932"/>
          </a:xfrm>
          <a:prstGeom prst="rect">
            <a:avLst/>
          </a:prstGeom>
        </p:spPr>
      </p:pic>
      <p:pic>
        <p:nvPicPr>
          <p:cNvPr id="4" name="图片 3"/>
          <p:cNvPicPr/>
          <p:nvPr>
            <p:custDataLst>
              <p:tags r:id="rId7"/>
            </p:custDataLst>
          </p:nvPr>
        </p:nvPicPr>
        <p:blipFill>
          <a:blip r:embed="rId8"/>
          <a:srcRect/>
          <a:stretch>
            <a:fillRect/>
          </a:stretch>
        </p:blipFill>
        <p:spPr>
          <a:xfrm>
            <a:off x="4636770" y="591820"/>
            <a:ext cx="7734300" cy="3200400"/>
          </a:xfrm>
          <a:prstGeom prst="rect">
            <a:avLst/>
          </a:prstGeom>
        </p:spPr>
      </p:pic>
      <p:sp>
        <p:nvSpPr>
          <p:cNvPr id="8" name="内容占位符 2"/>
          <p:cNvSpPr>
            <a:spLocks noGrp="1"/>
          </p:cNvSpPr>
          <p:nvPr>
            <p:custDataLst>
              <p:tags r:id="rId9"/>
            </p:custDataLst>
          </p:nvPr>
        </p:nvSpPr>
        <p:spPr>
          <a:xfrm>
            <a:off x="-1773555" y="3068955"/>
            <a:ext cx="10800715" cy="469900"/>
          </a:xfrm>
          <a:prstGeom prst="rect">
            <a:avLst/>
          </a:prstGeom>
        </p:spPr>
        <p:txBody>
          <a:bodyPr vert="horz" wrap="square" lIns="0" tIns="0" rIns="0" bIns="0" rtlCol="0">
            <a:normAutofit/>
          </a:bodyPr>
          <a:lst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mn-ea"/>
                <a:ea typeface="+mn-ea"/>
                <a:cs typeface="+mn-ea"/>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ea"/>
                <a:ea typeface="+mn-ea"/>
                <a:cs typeface="+mn-ea"/>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ea"/>
                <a:ea typeface="+mn-ea"/>
                <a:cs typeface="+mn-ea"/>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ea"/>
                <a:ea typeface="+mn-ea"/>
                <a:cs typeface="+mn-ea"/>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ea"/>
                <a:ea typeface="+mn-ea"/>
                <a:cs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l" fontAlgn="auto">
              <a:lnSpc>
                <a:spcPct val="120000"/>
              </a:lnSpc>
              <a:spcBef>
                <a:spcPts val="0"/>
              </a:spcBef>
              <a:spcAft>
                <a:spcPts val="800"/>
              </a:spcAft>
              <a:buSzPct val="100000"/>
              <a:buFont typeface="微软雅黑" panose="020B0503020204020204" pitchFamily="34" charset="-122"/>
              <a:buChar char="•"/>
            </a:pPr>
            <a:endParaRPr lang="zh-CN" altLang="en-US"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2" name="标题 1"/>
          <p:cNvSpPr>
            <a:spLocks noGrp="1"/>
          </p:cNvSpPr>
          <p:nvPr>
            <p:custDataLst>
              <p:tags r:id="rId10"/>
            </p:custDataLst>
          </p:nvPr>
        </p:nvSpPr>
        <p:spPr>
          <a:xfrm>
            <a:off x="656700" y="273640"/>
            <a:ext cx="10800000" cy="720000"/>
          </a:xfrm>
          <a:prstGeom prst="rect">
            <a:avLst/>
          </a:prstGeom>
        </p:spPr>
        <p:txBody>
          <a:bodyPr vert="horz" wrap="square" lIns="0" tIns="0" rIns="0" bIns="0" rtlCol="0" anchor="b">
            <a:normAutofit/>
          </a:bodyPr>
          <a:lstStyle>
            <a:lvl1pPr algn="l" defTabSz="914400" rtl="0" eaLnBrk="1" latinLnBrk="0" hangingPunct="1">
              <a:lnSpc>
                <a:spcPct val="100000"/>
              </a:lnSpc>
              <a:spcBef>
                <a:spcPct val="0"/>
              </a:spcBef>
              <a:buNone/>
              <a:defRPr sz="3600" b="1" kern="1200">
                <a:solidFill>
                  <a:schemeClr val="tx1"/>
                </a:solidFill>
                <a:latin typeface="+mj-ea"/>
                <a:ea typeface="+mj-ea"/>
                <a:cs typeface="+mj-ea"/>
              </a:defRPr>
            </a:lvl1pPr>
          </a:lstStyle>
          <a:p>
            <a:r>
              <a:rPr lang="zh-CN" altLang="en-US">
                <a:solidFill>
                  <a:schemeClr val="accent1">
                    <a:lumMod val="7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四、不同风格的家具线稿效果</a:t>
            </a:r>
            <a:endParaRPr lang="zh-CN" altLang="en-US">
              <a:solidFill>
                <a:schemeClr val="accent1">
                  <a:lumMod val="7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3" name="内容占位符 2"/>
          <p:cNvSpPr>
            <a:spLocks noGrp="1"/>
          </p:cNvSpPr>
          <p:nvPr>
            <p:custDataLst>
              <p:tags r:id="rId11"/>
            </p:custDataLst>
          </p:nvPr>
        </p:nvSpPr>
        <p:spPr>
          <a:xfrm>
            <a:off x="679450" y="1151890"/>
            <a:ext cx="10800715" cy="469900"/>
          </a:xfrm>
          <a:prstGeom prst="rect">
            <a:avLst/>
          </a:prstGeom>
        </p:spPr>
        <p:txBody>
          <a:bodyPr vert="horz" wrap="square" lIns="0" tIns="0" rIns="0" bIns="0" rtlCol="0">
            <a:normAutofit/>
          </a:bodyPr>
          <a:lst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mn-ea"/>
                <a:ea typeface="+mn-ea"/>
                <a:cs typeface="+mn-ea"/>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ea"/>
                <a:ea typeface="+mn-ea"/>
                <a:cs typeface="+mn-ea"/>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ea"/>
                <a:ea typeface="+mn-ea"/>
                <a:cs typeface="+mn-ea"/>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ea"/>
                <a:ea typeface="+mn-ea"/>
                <a:cs typeface="+mn-ea"/>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ea"/>
                <a:ea typeface="+mn-ea"/>
                <a:cs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l" fontAlgn="auto">
              <a:lnSpc>
                <a:spcPct val="120000"/>
              </a:lnSpc>
              <a:spcBef>
                <a:spcPts val="0"/>
              </a:spcBef>
              <a:spcAft>
                <a:spcPts val="800"/>
              </a:spcAft>
              <a:buSzPct val="100000"/>
              <a:buFont typeface="微软雅黑" panose="020B0503020204020204" pitchFamily="34" charset="-122"/>
              <a:buChar char="•"/>
            </a:pPr>
            <a:r>
              <a:rPr lang="en-US"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 现代家具沙发</a:t>
            </a:r>
            <a:endParaRPr lang="zh-CN" altLang="en-US"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pic>
        <p:nvPicPr>
          <p:cNvPr id="6" name="图片 5"/>
          <p:cNvPicPr/>
          <p:nvPr>
            <p:custDataLst>
              <p:tags r:id="rId12"/>
            </p:custDataLst>
          </p:nvPr>
        </p:nvPicPr>
        <p:blipFill>
          <a:blip r:embed="rId13"/>
          <a:srcRect t="6534" b="6534"/>
          <a:stretch>
            <a:fillRect/>
          </a:stretch>
        </p:blipFill>
        <p:spPr>
          <a:xfrm>
            <a:off x="5375910" y="4354830"/>
            <a:ext cx="6529705" cy="2336800"/>
          </a:xfrm>
          <a:prstGeom prst="rect">
            <a:avLst/>
          </a:prstGeom>
        </p:spPr>
      </p:pic>
      <p:pic>
        <p:nvPicPr>
          <p:cNvPr id="5" name="图片 4"/>
          <p:cNvPicPr/>
          <p:nvPr>
            <p:custDataLst>
              <p:tags r:id="rId14"/>
            </p:custDataLst>
          </p:nvPr>
        </p:nvPicPr>
        <p:blipFill>
          <a:blip r:embed="rId15"/>
          <a:srcRect t="888" b="888"/>
          <a:stretch>
            <a:fillRect/>
          </a:stretch>
        </p:blipFill>
        <p:spPr>
          <a:xfrm>
            <a:off x="0" y="2831465"/>
            <a:ext cx="6336665" cy="2564765"/>
          </a:xfrm>
          <a:prstGeom prst="rect">
            <a:avLst/>
          </a:prstGeom>
        </p:spPr>
      </p:pic>
    </p:spTree>
    <p:custDataLst>
      <p:tags r:id="rId16"/>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800"/>
                                        <p:tgtEl>
                                          <p:spTgt spid="5"/>
                                        </p:tgtEl>
                                        <p:attrNameLst>
                                          <p:attrName>ppt_x</p:attrName>
                                        </p:attrNameLst>
                                      </p:cBhvr>
                                      <p:tavLst>
                                        <p:tav tm="0">
                                          <p:val>
                                            <p:strVal val="#ppt_x-#ppt_w*1.250"/>
                                          </p:val>
                                        </p:tav>
                                        <p:tav tm="100000">
                                          <p:val>
                                            <p:strVal val="#ppt_x"/>
                                          </p:val>
                                        </p:tav>
                                      </p:tavLst>
                                    </p:anim>
                                    <p:animEffect transition="in" filter="wipe(right)">
                                      <p:cBhvr>
                                        <p:cTn id="8" dur="800"/>
                                        <p:tgtEl>
                                          <p:spTgt spid="5"/>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8" fill="hold"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800"/>
                                        <p:tgtEl>
                                          <p:spTgt spid="4"/>
                                        </p:tgtEl>
                                        <p:attrNameLst>
                                          <p:attrName>ppt_x</p:attrName>
                                        </p:attrNameLst>
                                      </p:cBhvr>
                                      <p:tavLst>
                                        <p:tav tm="0">
                                          <p:val>
                                            <p:strVal val="#ppt_x-#ppt_w*1.250"/>
                                          </p:val>
                                        </p:tav>
                                        <p:tav tm="100000">
                                          <p:val>
                                            <p:strVal val="#ppt_x"/>
                                          </p:val>
                                        </p:tav>
                                      </p:tavLst>
                                    </p:anim>
                                    <p:animEffect transition="in" filter="wipe(right)">
                                      <p:cBhvr>
                                        <p:cTn id="14" dur="800"/>
                                        <p:tgtEl>
                                          <p:spTgt spid="4"/>
                                        </p:tgtEl>
                                      </p:cBhvr>
                                    </p:animEffect>
                                  </p:childTnLst>
                                </p:cTn>
                              </p:par>
                              <p:par>
                                <p:cTn id="15" presetID="12" presetClass="exit" presetSubtype="2" fill="hold" nodeType="withEffect">
                                  <p:stCondLst>
                                    <p:cond delay="0"/>
                                  </p:stCondLst>
                                  <p:childTnLst>
                                    <p:anim calcmode="lin" valueType="num">
                                      <p:cBhvr additive="base">
                                        <p:cTn id="16" dur="800"/>
                                        <p:tgtEl>
                                          <p:spTgt spid="5"/>
                                        </p:tgtEl>
                                        <p:attrNameLst>
                                          <p:attrName>ppt_x</p:attrName>
                                        </p:attrNameLst>
                                      </p:cBhvr>
                                      <p:tavLst>
                                        <p:tav tm="0">
                                          <p:val>
                                            <p:strVal val="#ppt_x"/>
                                          </p:val>
                                        </p:tav>
                                        <p:tav tm="100000">
                                          <p:val>
                                            <p:strVal val="#ppt_x+#ppt_w*1.125000"/>
                                          </p:val>
                                        </p:tav>
                                      </p:tavLst>
                                    </p:anim>
                                    <p:animEffect transition="out" filter="wipe(right)">
                                      <p:cBhvr>
                                        <p:cTn id="17" dur="800"/>
                                        <p:tgtEl>
                                          <p:spTgt spid="5"/>
                                        </p:tgtEl>
                                      </p:cBhvr>
                                    </p:animEffect>
                                    <p:set>
                                      <p:cBhvr>
                                        <p:cTn id="18" dur="1" fill="hold">
                                          <p:stCondLst>
                                            <p:cond delay="799"/>
                                          </p:stCondLst>
                                        </p:cTn>
                                        <p:tgtEl>
                                          <p:spTgt spid="5"/>
                                        </p:tgtEl>
                                        <p:attrNameLst>
                                          <p:attrName>style.visibility</p:attrName>
                                        </p:attrNameLst>
                                      </p:cBhvr>
                                      <p:to>
                                        <p:strVal val="hidden"/>
                                      </p:to>
                                    </p:set>
                                  </p:childTnLst>
                                </p:cTn>
                              </p:par>
                              <p:par>
                                <p:cTn id="19" presetID="12" presetClass="exit" presetSubtype="2" fill="hold" nodeType="withEffect">
                                  <p:stCondLst>
                                    <p:cond delay="0"/>
                                  </p:stCondLst>
                                  <p:childTnLst>
                                    <p:anim calcmode="lin" valueType="num">
                                      <p:cBhvr additive="base">
                                        <p:cTn id="20" dur="800"/>
                                        <p:tgtEl>
                                          <p:spTgt spid="4"/>
                                        </p:tgtEl>
                                        <p:attrNameLst>
                                          <p:attrName>ppt_x</p:attrName>
                                        </p:attrNameLst>
                                      </p:cBhvr>
                                      <p:tavLst>
                                        <p:tav tm="0">
                                          <p:val>
                                            <p:strVal val="#ppt_x"/>
                                          </p:val>
                                        </p:tav>
                                        <p:tav tm="100000">
                                          <p:val>
                                            <p:strVal val="#ppt_x+#ppt_w*1.125000"/>
                                          </p:val>
                                        </p:tav>
                                      </p:tavLst>
                                    </p:anim>
                                    <p:animEffect transition="out" filter="wipe(right)">
                                      <p:cBhvr>
                                        <p:cTn id="21" dur="800"/>
                                        <p:tgtEl>
                                          <p:spTgt spid="4"/>
                                        </p:tgtEl>
                                      </p:cBhvr>
                                    </p:animEffect>
                                    <p:set>
                                      <p:cBhvr>
                                        <p:cTn id="22" dur="1" fill="hold">
                                          <p:stCondLst>
                                            <p:cond delay="7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bg>
      <p:bgPr>
        <a:solidFill>
          <a:schemeClr val="lt2"/>
        </a:solidFill>
        <a:effectLst/>
      </p:bgPr>
    </p:bg>
    <p:spTree>
      <p:nvGrpSpPr>
        <p:cNvPr id="1" name=""/>
        <p:cNvGrpSpPr/>
        <p:nvPr/>
      </p:nvGrpSpPr>
      <p:grpSpPr/>
      <p:pic>
        <p:nvPicPr>
          <p:cNvPr id="29" name="图片 28" descr="JY04_背景"/>
          <p:cNvPicPr>
            <a:picLocks noChangeAspect="1"/>
          </p:cNvPicPr>
          <p:nvPr>
            <p:custDataLst>
              <p:tags r:id="rId1"/>
            </p:custDataLst>
          </p:nvPr>
        </p:nvPicPr>
        <p:blipFill>
          <a:blip r:embed="rId2"/>
          <a:stretch>
            <a:fillRect/>
          </a:stretch>
        </p:blipFill>
        <p:spPr>
          <a:xfrm>
            <a:off x="0" y="-318"/>
            <a:ext cx="12192000" cy="6858635"/>
          </a:xfrm>
          <a:prstGeom prst="rect">
            <a:avLst/>
          </a:prstGeom>
        </p:spPr>
      </p:pic>
      <p:pic>
        <p:nvPicPr>
          <p:cNvPr id="28" name="图片 27" descr="JY04_正文页装饰1"/>
          <p:cNvPicPr>
            <a:picLocks noChangeAspect="1"/>
          </p:cNvPicPr>
          <p:nvPr>
            <p:custDataLst>
              <p:tags r:id="rId3"/>
            </p:custDataLst>
          </p:nvPr>
        </p:nvPicPr>
        <p:blipFill>
          <a:blip r:embed="rId4"/>
          <a:stretch>
            <a:fillRect/>
          </a:stretch>
        </p:blipFill>
        <p:spPr>
          <a:xfrm>
            <a:off x="0" y="-5080"/>
            <a:ext cx="511768" cy="6874497"/>
          </a:xfrm>
          <a:prstGeom prst="rect">
            <a:avLst/>
          </a:prstGeom>
        </p:spPr>
      </p:pic>
      <p:pic>
        <p:nvPicPr>
          <p:cNvPr id="27" name="图片 26" descr="JY04_正文页装饰2"/>
          <p:cNvPicPr>
            <a:picLocks noChangeAspect="1"/>
          </p:cNvPicPr>
          <p:nvPr>
            <p:custDataLst>
              <p:tags r:id="rId5"/>
            </p:custDataLst>
          </p:nvPr>
        </p:nvPicPr>
        <p:blipFill>
          <a:blip r:embed="rId6"/>
          <a:stretch>
            <a:fillRect/>
          </a:stretch>
        </p:blipFill>
        <p:spPr>
          <a:xfrm>
            <a:off x="11106733" y="-5080"/>
            <a:ext cx="1085254" cy="1210932"/>
          </a:xfrm>
          <a:prstGeom prst="rect">
            <a:avLst/>
          </a:prstGeom>
        </p:spPr>
      </p:pic>
      <p:pic>
        <p:nvPicPr>
          <p:cNvPr id="4" name="图片 3"/>
          <p:cNvPicPr>
            <a:picLocks noChangeAspect="1"/>
          </p:cNvPicPr>
          <p:nvPr>
            <p:custDataLst>
              <p:tags r:id="rId7"/>
            </p:custDataLst>
          </p:nvPr>
        </p:nvPicPr>
        <p:blipFill>
          <a:blip r:embed="rId8"/>
          <a:stretch>
            <a:fillRect/>
          </a:stretch>
        </p:blipFill>
        <p:spPr>
          <a:xfrm>
            <a:off x="3357245" y="1075055"/>
            <a:ext cx="5478145" cy="5567680"/>
          </a:xfrm>
          <a:prstGeom prst="rect">
            <a:avLst/>
          </a:prstGeom>
        </p:spPr>
      </p:pic>
      <p:sp>
        <p:nvSpPr>
          <p:cNvPr id="8" name="内容占位符 2"/>
          <p:cNvSpPr>
            <a:spLocks noGrp="1"/>
          </p:cNvSpPr>
          <p:nvPr>
            <p:custDataLst>
              <p:tags r:id="rId9"/>
            </p:custDataLst>
          </p:nvPr>
        </p:nvSpPr>
        <p:spPr>
          <a:xfrm>
            <a:off x="-1773555" y="3068955"/>
            <a:ext cx="10800715" cy="469900"/>
          </a:xfrm>
          <a:prstGeom prst="rect">
            <a:avLst/>
          </a:prstGeom>
        </p:spPr>
        <p:txBody>
          <a:bodyPr vert="horz" wrap="square" lIns="0" tIns="0" rIns="0" bIns="0" rtlCol="0">
            <a:normAutofit/>
          </a:bodyPr>
          <a:lst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mn-ea"/>
                <a:ea typeface="+mn-ea"/>
                <a:cs typeface="+mn-ea"/>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ea"/>
                <a:ea typeface="+mn-ea"/>
                <a:cs typeface="+mn-ea"/>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ea"/>
                <a:ea typeface="+mn-ea"/>
                <a:cs typeface="+mn-ea"/>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ea"/>
                <a:ea typeface="+mn-ea"/>
                <a:cs typeface="+mn-ea"/>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ea"/>
                <a:ea typeface="+mn-ea"/>
                <a:cs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l" fontAlgn="auto">
              <a:lnSpc>
                <a:spcPct val="120000"/>
              </a:lnSpc>
              <a:spcBef>
                <a:spcPts val="0"/>
              </a:spcBef>
              <a:spcAft>
                <a:spcPts val="800"/>
              </a:spcAft>
              <a:buSzPct val="100000"/>
              <a:buFont typeface="微软雅黑" panose="020B0503020204020204" pitchFamily="34" charset="-122"/>
              <a:buChar char="•"/>
            </a:pPr>
            <a:endParaRPr lang="zh-CN" altLang="en-US"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2" name="标题 1"/>
          <p:cNvSpPr>
            <a:spLocks noGrp="1"/>
          </p:cNvSpPr>
          <p:nvPr>
            <p:custDataLst>
              <p:tags r:id="rId10"/>
            </p:custDataLst>
          </p:nvPr>
        </p:nvSpPr>
        <p:spPr>
          <a:xfrm>
            <a:off x="656700" y="273640"/>
            <a:ext cx="10800000" cy="720000"/>
          </a:xfrm>
          <a:prstGeom prst="rect">
            <a:avLst/>
          </a:prstGeom>
        </p:spPr>
        <p:txBody>
          <a:bodyPr vert="horz" wrap="square" lIns="0" tIns="0" rIns="0" bIns="0" rtlCol="0" anchor="b">
            <a:normAutofit/>
          </a:bodyPr>
          <a:lstStyle>
            <a:lvl1pPr algn="l" defTabSz="914400" rtl="0" eaLnBrk="1" latinLnBrk="0" hangingPunct="1">
              <a:lnSpc>
                <a:spcPct val="100000"/>
              </a:lnSpc>
              <a:spcBef>
                <a:spcPct val="0"/>
              </a:spcBef>
              <a:buNone/>
              <a:defRPr sz="3600" b="1" kern="1200">
                <a:solidFill>
                  <a:schemeClr val="tx1"/>
                </a:solidFill>
                <a:latin typeface="+mj-ea"/>
                <a:ea typeface="+mj-ea"/>
                <a:cs typeface="+mj-ea"/>
              </a:defRPr>
            </a:lvl1pPr>
          </a:lstStyle>
          <a:p>
            <a:r>
              <a:rPr lang="zh-CN" altLang="en-US">
                <a:solidFill>
                  <a:schemeClr val="accent1">
                    <a:lumMod val="7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四、不同风格的家具线稿效果</a:t>
            </a:r>
            <a:endParaRPr lang="zh-CN" altLang="en-US">
              <a:solidFill>
                <a:schemeClr val="accent1">
                  <a:lumMod val="7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3" name="内容占位符 2"/>
          <p:cNvSpPr>
            <a:spLocks noGrp="1"/>
          </p:cNvSpPr>
          <p:nvPr>
            <p:custDataLst>
              <p:tags r:id="rId11"/>
            </p:custDataLst>
          </p:nvPr>
        </p:nvSpPr>
        <p:spPr>
          <a:xfrm>
            <a:off x="679450" y="1151890"/>
            <a:ext cx="10800715" cy="469900"/>
          </a:xfrm>
          <a:prstGeom prst="rect">
            <a:avLst/>
          </a:prstGeom>
        </p:spPr>
        <p:txBody>
          <a:bodyPr vert="horz" wrap="square" lIns="0" tIns="0" rIns="0" bIns="0" rtlCol="0">
            <a:normAutofit/>
          </a:bodyPr>
          <a:lst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mn-ea"/>
                <a:ea typeface="+mn-ea"/>
                <a:cs typeface="+mn-ea"/>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ea"/>
                <a:ea typeface="+mn-ea"/>
                <a:cs typeface="+mn-ea"/>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ea"/>
                <a:ea typeface="+mn-ea"/>
                <a:cs typeface="+mn-ea"/>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ea"/>
                <a:ea typeface="+mn-ea"/>
                <a:cs typeface="+mn-ea"/>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ea"/>
                <a:ea typeface="+mn-ea"/>
                <a:cs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l" fontAlgn="auto">
              <a:lnSpc>
                <a:spcPct val="120000"/>
              </a:lnSpc>
              <a:spcBef>
                <a:spcPts val="0"/>
              </a:spcBef>
              <a:spcAft>
                <a:spcPts val="800"/>
              </a:spcAft>
              <a:buSzPct val="100000"/>
              <a:buFont typeface="微软雅黑" panose="020B0503020204020204" pitchFamily="34" charset="-122"/>
              <a:buChar char="•"/>
            </a:pPr>
            <a:r>
              <a:rPr lang="en-US"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2</a:t>
            </a:r>
            <a:r>
              <a:rPr lang="zh-CN" altLang="en-US"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 现代家具椅子</a:t>
            </a:r>
            <a:endParaRPr lang="zh-CN" altLang="en-US"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ustDataLst>
      <p:tags r:id="rId12"/>
    </p:custData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bg>
      <p:bgPr>
        <a:solidFill>
          <a:schemeClr val="lt2"/>
        </a:solidFill>
        <a:effectLst/>
      </p:bgPr>
    </p:bg>
    <p:spTree>
      <p:nvGrpSpPr>
        <p:cNvPr id="1" name=""/>
        <p:cNvGrpSpPr/>
        <p:nvPr/>
      </p:nvGrpSpPr>
      <p:grpSpPr/>
      <p:pic>
        <p:nvPicPr>
          <p:cNvPr id="29" name="图片 28" descr="JY04_背景"/>
          <p:cNvPicPr>
            <a:picLocks noChangeAspect="1"/>
          </p:cNvPicPr>
          <p:nvPr>
            <p:custDataLst>
              <p:tags r:id="rId1"/>
            </p:custDataLst>
          </p:nvPr>
        </p:nvPicPr>
        <p:blipFill>
          <a:blip r:embed="rId2"/>
          <a:stretch>
            <a:fillRect/>
          </a:stretch>
        </p:blipFill>
        <p:spPr>
          <a:xfrm>
            <a:off x="0" y="-318"/>
            <a:ext cx="12192000" cy="6858635"/>
          </a:xfrm>
          <a:prstGeom prst="rect">
            <a:avLst/>
          </a:prstGeom>
        </p:spPr>
      </p:pic>
      <p:pic>
        <p:nvPicPr>
          <p:cNvPr id="28" name="图片 27" descr="JY04_正文页装饰1"/>
          <p:cNvPicPr>
            <a:picLocks noChangeAspect="1"/>
          </p:cNvPicPr>
          <p:nvPr>
            <p:custDataLst>
              <p:tags r:id="rId3"/>
            </p:custDataLst>
          </p:nvPr>
        </p:nvPicPr>
        <p:blipFill>
          <a:blip r:embed="rId4"/>
          <a:stretch>
            <a:fillRect/>
          </a:stretch>
        </p:blipFill>
        <p:spPr>
          <a:xfrm>
            <a:off x="0" y="-5080"/>
            <a:ext cx="511768" cy="6874497"/>
          </a:xfrm>
          <a:prstGeom prst="rect">
            <a:avLst/>
          </a:prstGeom>
        </p:spPr>
      </p:pic>
      <p:pic>
        <p:nvPicPr>
          <p:cNvPr id="27" name="图片 26" descr="JY04_正文页装饰2"/>
          <p:cNvPicPr>
            <a:picLocks noChangeAspect="1"/>
          </p:cNvPicPr>
          <p:nvPr>
            <p:custDataLst>
              <p:tags r:id="rId5"/>
            </p:custDataLst>
          </p:nvPr>
        </p:nvPicPr>
        <p:blipFill>
          <a:blip r:embed="rId6"/>
          <a:stretch>
            <a:fillRect/>
          </a:stretch>
        </p:blipFill>
        <p:spPr>
          <a:xfrm>
            <a:off x="11106733" y="-5080"/>
            <a:ext cx="1085254" cy="1210932"/>
          </a:xfrm>
          <a:prstGeom prst="rect">
            <a:avLst/>
          </a:prstGeom>
        </p:spPr>
      </p:pic>
      <p:sp>
        <p:nvSpPr>
          <p:cNvPr id="8" name="内容占位符 2"/>
          <p:cNvSpPr>
            <a:spLocks noGrp="1"/>
          </p:cNvSpPr>
          <p:nvPr>
            <p:custDataLst>
              <p:tags r:id="rId7"/>
            </p:custDataLst>
          </p:nvPr>
        </p:nvSpPr>
        <p:spPr>
          <a:xfrm>
            <a:off x="-1773555" y="3068955"/>
            <a:ext cx="10800715" cy="469900"/>
          </a:xfrm>
          <a:prstGeom prst="rect">
            <a:avLst/>
          </a:prstGeom>
        </p:spPr>
        <p:txBody>
          <a:bodyPr vert="horz" wrap="square" lIns="0" tIns="0" rIns="0" bIns="0" rtlCol="0">
            <a:normAutofit/>
          </a:bodyPr>
          <a:lst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mn-ea"/>
                <a:ea typeface="+mn-ea"/>
                <a:cs typeface="+mn-ea"/>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ea"/>
                <a:ea typeface="+mn-ea"/>
                <a:cs typeface="+mn-ea"/>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ea"/>
                <a:ea typeface="+mn-ea"/>
                <a:cs typeface="+mn-ea"/>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ea"/>
                <a:ea typeface="+mn-ea"/>
                <a:cs typeface="+mn-ea"/>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ea"/>
                <a:ea typeface="+mn-ea"/>
                <a:cs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l" fontAlgn="auto">
              <a:lnSpc>
                <a:spcPct val="120000"/>
              </a:lnSpc>
              <a:spcBef>
                <a:spcPts val="0"/>
              </a:spcBef>
              <a:spcAft>
                <a:spcPts val="800"/>
              </a:spcAft>
              <a:buSzPct val="100000"/>
              <a:buFont typeface="微软雅黑" panose="020B0503020204020204" pitchFamily="34" charset="-122"/>
              <a:buChar char="•"/>
            </a:pPr>
            <a:endParaRPr lang="zh-CN" altLang="en-US"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2" name="标题 1"/>
          <p:cNvSpPr>
            <a:spLocks noGrp="1"/>
          </p:cNvSpPr>
          <p:nvPr>
            <p:custDataLst>
              <p:tags r:id="rId8"/>
            </p:custDataLst>
          </p:nvPr>
        </p:nvSpPr>
        <p:spPr>
          <a:xfrm>
            <a:off x="656700" y="273640"/>
            <a:ext cx="10800000" cy="720000"/>
          </a:xfrm>
          <a:prstGeom prst="rect">
            <a:avLst/>
          </a:prstGeom>
        </p:spPr>
        <p:txBody>
          <a:bodyPr vert="horz" wrap="square" lIns="0" tIns="0" rIns="0" bIns="0" rtlCol="0" anchor="b">
            <a:normAutofit/>
          </a:bodyPr>
          <a:lstStyle>
            <a:lvl1pPr algn="l" defTabSz="914400" rtl="0" eaLnBrk="1" latinLnBrk="0" hangingPunct="1">
              <a:lnSpc>
                <a:spcPct val="100000"/>
              </a:lnSpc>
              <a:spcBef>
                <a:spcPct val="0"/>
              </a:spcBef>
              <a:buNone/>
              <a:defRPr sz="3600" b="1" kern="1200">
                <a:solidFill>
                  <a:schemeClr val="tx1"/>
                </a:solidFill>
                <a:latin typeface="+mj-ea"/>
                <a:ea typeface="+mj-ea"/>
                <a:cs typeface="+mj-ea"/>
              </a:defRPr>
            </a:lvl1pPr>
          </a:lstStyle>
          <a:p>
            <a:r>
              <a:rPr lang="zh-CN" altLang="en-US">
                <a:solidFill>
                  <a:schemeClr val="accent1">
                    <a:lumMod val="7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四、不同风格的家具线稿效果</a:t>
            </a:r>
            <a:endParaRPr lang="zh-CN" altLang="en-US">
              <a:solidFill>
                <a:schemeClr val="accent1">
                  <a:lumMod val="7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3" name="内容占位符 2"/>
          <p:cNvSpPr>
            <a:spLocks noGrp="1"/>
          </p:cNvSpPr>
          <p:nvPr>
            <p:custDataLst>
              <p:tags r:id="rId9"/>
            </p:custDataLst>
          </p:nvPr>
        </p:nvSpPr>
        <p:spPr>
          <a:xfrm>
            <a:off x="679450" y="1151890"/>
            <a:ext cx="10800715" cy="469900"/>
          </a:xfrm>
          <a:prstGeom prst="rect">
            <a:avLst/>
          </a:prstGeom>
        </p:spPr>
        <p:txBody>
          <a:bodyPr vert="horz" wrap="square" lIns="0" tIns="0" rIns="0" bIns="0" rtlCol="0">
            <a:normAutofit/>
          </a:bodyPr>
          <a:lst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mn-ea"/>
                <a:ea typeface="+mn-ea"/>
                <a:cs typeface="+mn-ea"/>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ea"/>
                <a:ea typeface="+mn-ea"/>
                <a:cs typeface="+mn-ea"/>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ea"/>
                <a:ea typeface="+mn-ea"/>
                <a:cs typeface="+mn-ea"/>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ea"/>
                <a:ea typeface="+mn-ea"/>
                <a:cs typeface="+mn-ea"/>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ea"/>
                <a:ea typeface="+mn-ea"/>
                <a:cs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l" fontAlgn="auto">
              <a:lnSpc>
                <a:spcPct val="120000"/>
              </a:lnSpc>
              <a:spcBef>
                <a:spcPts val="0"/>
              </a:spcBef>
              <a:spcAft>
                <a:spcPts val="800"/>
              </a:spcAft>
              <a:buSzPct val="100000"/>
              <a:buFont typeface="微软雅黑" panose="020B0503020204020204" pitchFamily="34" charset="-122"/>
              <a:buChar char="•"/>
            </a:pPr>
            <a:r>
              <a:rPr lang="en-US"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3</a:t>
            </a:r>
            <a:r>
              <a:rPr lang="zh-CN" altLang="en-US"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 现代家具茶几、柜子</a:t>
            </a:r>
            <a:endParaRPr lang="en-US" altLang="zh-CN"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pic>
        <p:nvPicPr>
          <p:cNvPr id="4" name="图片 3"/>
          <p:cNvPicPr>
            <a:picLocks noChangeAspect="1"/>
          </p:cNvPicPr>
          <p:nvPr>
            <p:custDataLst>
              <p:tags r:id="rId10"/>
            </p:custDataLst>
          </p:nvPr>
        </p:nvPicPr>
        <p:blipFill>
          <a:blip r:embed="rId11"/>
          <a:stretch>
            <a:fillRect/>
          </a:stretch>
        </p:blipFill>
        <p:spPr>
          <a:xfrm>
            <a:off x="384810" y="1887855"/>
            <a:ext cx="5661660" cy="2395220"/>
          </a:xfrm>
          <a:prstGeom prst="rect">
            <a:avLst/>
          </a:prstGeom>
        </p:spPr>
      </p:pic>
      <p:pic>
        <p:nvPicPr>
          <p:cNvPr id="5" name="图片 4"/>
          <p:cNvPicPr>
            <a:picLocks noChangeAspect="1"/>
          </p:cNvPicPr>
          <p:nvPr>
            <p:custDataLst>
              <p:tags r:id="rId12"/>
            </p:custDataLst>
          </p:nvPr>
        </p:nvPicPr>
        <p:blipFill>
          <a:blip r:embed="rId13"/>
          <a:stretch>
            <a:fillRect/>
          </a:stretch>
        </p:blipFill>
        <p:spPr>
          <a:xfrm>
            <a:off x="511810" y="3792855"/>
            <a:ext cx="5432425" cy="2682240"/>
          </a:xfrm>
          <a:prstGeom prst="rect">
            <a:avLst/>
          </a:prstGeom>
        </p:spPr>
      </p:pic>
      <p:pic>
        <p:nvPicPr>
          <p:cNvPr id="6" name="图片 5"/>
          <p:cNvPicPr>
            <a:picLocks noChangeAspect="1"/>
          </p:cNvPicPr>
          <p:nvPr>
            <p:custDataLst>
              <p:tags r:id="rId14"/>
            </p:custDataLst>
          </p:nvPr>
        </p:nvPicPr>
        <p:blipFill>
          <a:blip r:embed="rId15"/>
          <a:stretch>
            <a:fillRect/>
          </a:stretch>
        </p:blipFill>
        <p:spPr>
          <a:xfrm>
            <a:off x="6551295" y="1459865"/>
            <a:ext cx="5480050" cy="5118735"/>
          </a:xfrm>
          <a:prstGeom prst="rect">
            <a:avLst/>
          </a:prstGeom>
        </p:spPr>
      </p:pic>
    </p:spTree>
    <p:custDataLst>
      <p:tags r:id="rId16"/>
    </p:custData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bg>
      <p:bgPr>
        <a:solidFill>
          <a:schemeClr val="lt2"/>
        </a:solidFill>
        <a:effectLst/>
      </p:bgPr>
    </p:bg>
    <p:spTree>
      <p:nvGrpSpPr>
        <p:cNvPr id="1" name=""/>
        <p:cNvGrpSpPr/>
        <p:nvPr/>
      </p:nvGrpSpPr>
      <p:grpSpPr/>
      <p:pic>
        <p:nvPicPr>
          <p:cNvPr id="29" name="图片 28" descr="JY04_背景"/>
          <p:cNvPicPr>
            <a:picLocks noChangeAspect="1"/>
          </p:cNvPicPr>
          <p:nvPr>
            <p:custDataLst>
              <p:tags r:id="rId1"/>
            </p:custDataLst>
          </p:nvPr>
        </p:nvPicPr>
        <p:blipFill>
          <a:blip r:embed="rId2"/>
          <a:stretch>
            <a:fillRect/>
          </a:stretch>
        </p:blipFill>
        <p:spPr>
          <a:xfrm>
            <a:off x="0" y="-318"/>
            <a:ext cx="12192000" cy="6858635"/>
          </a:xfrm>
          <a:prstGeom prst="rect">
            <a:avLst/>
          </a:prstGeom>
        </p:spPr>
      </p:pic>
      <p:pic>
        <p:nvPicPr>
          <p:cNvPr id="28" name="图片 27" descr="JY04_正文页装饰1"/>
          <p:cNvPicPr>
            <a:picLocks noChangeAspect="1"/>
          </p:cNvPicPr>
          <p:nvPr>
            <p:custDataLst>
              <p:tags r:id="rId3"/>
            </p:custDataLst>
          </p:nvPr>
        </p:nvPicPr>
        <p:blipFill>
          <a:blip r:embed="rId4"/>
          <a:stretch>
            <a:fillRect/>
          </a:stretch>
        </p:blipFill>
        <p:spPr>
          <a:xfrm>
            <a:off x="0" y="-5080"/>
            <a:ext cx="511768" cy="6874497"/>
          </a:xfrm>
          <a:prstGeom prst="rect">
            <a:avLst/>
          </a:prstGeom>
        </p:spPr>
      </p:pic>
      <p:pic>
        <p:nvPicPr>
          <p:cNvPr id="27" name="图片 26" descr="JY04_正文页装饰2"/>
          <p:cNvPicPr>
            <a:picLocks noChangeAspect="1"/>
          </p:cNvPicPr>
          <p:nvPr>
            <p:custDataLst>
              <p:tags r:id="rId5"/>
            </p:custDataLst>
          </p:nvPr>
        </p:nvPicPr>
        <p:blipFill>
          <a:blip r:embed="rId6"/>
          <a:stretch>
            <a:fillRect/>
          </a:stretch>
        </p:blipFill>
        <p:spPr>
          <a:xfrm>
            <a:off x="11106733" y="-5080"/>
            <a:ext cx="1085254" cy="1210932"/>
          </a:xfrm>
          <a:prstGeom prst="rect">
            <a:avLst/>
          </a:prstGeom>
        </p:spPr>
      </p:pic>
      <p:sp>
        <p:nvSpPr>
          <p:cNvPr id="8" name="内容占位符 2"/>
          <p:cNvSpPr>
            <a:spLocks noGrp="1"/>
          </p:cNvSpPr>
          <p:nvPr>
            <p:custDataLst>
              <p:tags r:id="rId7"/>
            </p:custDataLst>
          </p:nvPr>
        </p:nvSpPr>
        <p:spPr>
          <a:xfrm>
            <a:off x="-1773555" y="3068955"/>
            <a:ext cx="10800715" cy="469900"/>
          </a:xfrm>
          <a:prstGeom prst="rect">
            <a:avLst/>
          </a:prstGeom>
        </p:spPr>
        <p:txBody>
          <a:bodyPr vert="horz" wrap="square" lIns="0" tIns="0" rIns="0" bIns="0" rtlCol="0">
            <a:normAutofit/>
          </a:bodyPr>
          <a:lst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mn-ea"/>
                <a:ea typeface="+mn-ea"/>
                <a:cs typeface="+mn-ea"/>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ea"/>
                <a:ea typeface="+mn-ea"/>
                <a:cs typeface="+mn-ea"/>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ea"/>
                <a:ea typeface="+mn-ea"/>
                <a:cs typeface="+mn-ea"/>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ea"/>
                <a:ea typeface="+mn-ea"/>
                <a:cs typeface="+mn-ea"/>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ea"/>
                <a:ea typeface="+mn-ea"/>
                <a:cs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l" fontAlgn="auto">
              <a:lnSpc>
                <a:spcPct val="120000"/>
              </a:lnSpc>
              <a:spcBef>
                <a:spcPts val="0"/>
              </a:spcBef>
              <a:spcAft>
                <a:spcPts val="800"/>
              </a:spcAft>
              <a:buSzPct val="100000"/>
              <a:buFont typeface="微软雅黑" panose="020B0503020204020204" pitchFamily="34" charset="-122"/>
              <a:buChar char="•"/>
            </a:pPr>
            <a:endParaRPr lang="zh-CN" altLang="en-US"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2" name="标题 1"/>
          <p:cNvSpPr>
            <a:spLocks noGrp="1"/>
          </p:cNvSpPr>
          <p:nvPr>
            <p:custDataLst>
              <p:tags r:id="rId8"/>
            </p:custDataLst>
          </p:nvPr>
        </p:nvSpPr>
        <p:spPr>
          <a:xfrm>
            <a:off x="656700" y="273640"/>
            <a:ext cx="10800000" cy="720000"/>
          </a:xfrm>
          <a:prstGeom prst="rect">
            <a:avLst/>
          </a:prstGeom>
        </p:spPr>
        <p:txBody>
          <a:bodyPr vert="horz" wrap="square" lIns="0" tIns="0" rIns="0" bIns="0" rtlCol="0" anchor="b">
            <a:normAutofit/>
          </a:bodyPr>
          <a:lstStyle>
            <a:lvl1pPr algn="l" defTabSz="914400" rtl="0" eaLnBrk="1" latinLnBrk="0" hangingPunct="1">
              <a:lnSpc>
                <a:spcPct val="100000"/>
              </a:lnSpc>
              <a:spcBef>
                <a:spcPct val="0"/>
              </a:spcBef>
              <a:buNone/>
              <a:defRPr sz="3600" b="1" kern="1200">
                <a:solidFill>
                  <a:schemeClr val="tx1"/>
                </a:solidFill>
                <a:latin typeface="+mj-ea"/>
                <a:ea typeface="+mj-ea"/>
                <a:cs typeface="+mj-ea"/>
              </a:defRPr>
            </a:lvl1pPr>
          </a:lstStyle>
          <a:p>
            <a:r>
              <a:rPr lang="zh-CN" altLang="en-US">
                <a:solidFill>
                  <a:schemeClr val="accent1">
                    <a:lumMod val="7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四、不同风格的家具线稿效果</a:t>
            </a:r>
            <a:endParaRPr lang="zh-CN" altLang="en-US">
              <a:solidFill>
                <a:schemeClr val="accent1">
                  <a:lumMod val="7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3" name="内容占位符 2"/>
          <p:cNvSpPr>
            <a:spLocks noGrp="1"/>
          </p:cNvSpPr>
          <p:nvPr>
            <p:custDataLst>
              <p:tags r:id="rId9"/>
            </p:custDataLst>
          </p:nvPr>
        </p:nvSpPr>
        <p:spPr>
          <a:xfrm>
            <a:off x="679450" y="1151890"/>
            <a:ext cx="10800715" cy="469900"/>
          </a:xfrm>
          <a:prstGeom prst="rect">
            <a:avLst/>
          </a:prstGeom>
        </p:spPr>
        <p:txBody>
          <a:bodyPr vert="horz" wrap="square" lIns="0" tIns="0" rIns="0" bIns="0" rtlCol="0">
            <a:normAutofit/>
          </a:bodyPr>
          <a:lst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mn-ea"/>
                <a:ea typeface="+mn-ea"/>
                <a:cs typeface="+mn-ea"/>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ea"/>
                <a:ea typeface="+mn-ea"/>
                <a:cs typeface="+mn-ea"/>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ea"/>
                <a:ea typeface="+mn-ea"/>
                <a:cs typeface="+mn-ea"/>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ea"/>
                <a:ea typeface="+mn-ea"/>
                <a:cs typeface="+mn-ea"/>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ea"/>
                <a:ea typeface="+mn-ea"/>
                <a:cs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l" fontAlgn="auto">
              <a:lnSpc>
                <a:spcPct val="120000"/>
              </a:lnSpc>
              <a:spcBef>
                <a:spcPts val="0"/>
              </a:spcBef>
              <a:spcAft>
                <a:spcPts val="800"/>
              </a:spcAft>
              <a:buSzPct val="100000"/>
              <a:buFont typeface="微软雅黑" panose="020B0503020204020204" pitchFamily="34" charset="-122"/>
              <a:buChar char="•"/>
            </a:pPr>
            <a:r>
              <a:rPr lang="en-US"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4</a:t>
            </a:r>
            <a:r>
              <a:rPr lang="zh-CN" altLang="en-US"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、现代软装饰灯具</a:t>
            </a:r>
            <a:endParaRPr lang="zh-CN" altLang="en-US"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pic>
        <p:nvPicPr>
          <p:cNvPr id="4" name="图片 3"/>
          <p:cNvPicPr>
            <a:picLocks noChangeAspect="1"/>
          </p:cNvPicPr>
          <p:nvPr>
            <p:custDataLst>
              <p:tags r:id="rId10"/>
            </p:custDataLst>
          </p:nvPr>
        </p:nvPicPr>
        <p:blipFill>
          <a:blip r:embed="rId11"/>
          <a:stretch>
            <a:fillRect/>
          </a:stretch>
        </p:blipFill>
        <p:spPr>
          <a:xfrm>
            <a:off x="3352800" y="1678940"/>
            <a:ext cx="5768340" cy="4411980"/>
          </a:xfrm>
          <a:prstGeom prst="rect">
            <a:avLst/>
          </a:prstGeom>
        </p:spPr>
      </p:pic>
    </p:spTree>
    <p:custDataLst>
      <p:tags r:id="rId12"/>
    </p:custData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bg>
      <p:bgPr>
        <a:solidFill>
          <a:schemeClr val="lt2"/>
        </a:solidFill>
        <a:effectLst/>
      </p:bgPr>
    </p:bg>
    <p:spTree>
      <p:nvGrpSpPr>
        <p:cNvPr id="1" name=""/>
        <p:cNvGrpSpPr/>
        <p:nvPr/>
      </p:nvGrpSpPr>
      <p:grpSpPr/>
      <p:pic>
        <p:nvPicPr>
          <p:cNvPr id="29" name="图片 28" descr="JY04_背景"/>
          <p:cNvPicPr>
            <a:picLocks noChangeAspect="1"/>
          </p:cNvPicPr>
          <p:nvPr>
            <p:custDataLst>
              <p:tags r:id="rId1"/>
            </p:custDataLst>
          </p:nvPr>
        </p:nvPicPr>
        <p:blipFill>
          <a:blip r:embed="rId2"/>
          <a:stretch>
            <a:fillRect/>
          </a:stretch>
        </p:blipFill>
        <p:spPr>
          <a:xfrm>
            <a:off x="0" y="-318"/>
            <a:ext cx="12192000" cy="6858635"/>
          </a:xfrm>
          <a:prstGeom prst="rect">
            <a:avLst/>
          </a:prstGeom>
        </p:spPr>
      </p:pic>
      <p:pic>
        <p:nvPicPr>
          <p:cNvPr id="28" name="图片 27" descr="JY04_正文页装饰1"/>
          <p:cNvPicPr>
            <a:picLocks noChangeAspect="1"/>
          </p:cNvPicPr>
          <p:nvPr>
            <p:custDataLst>
              <p:tags r:id="rId3"/>
            </p:custDataLst>
          </p:nvPr>
        </p:nvPicPr>
        <p:blipFill>
          <a:blip r:embed="rId4"/>
          <a:stretch>
            <a:fillRect/>
          </a:stretch>
        </p:blipFill>
        <p:spPr>
          <a:xfrm>
            <a:off x="0" y="-5080"/>
            <a:ext cx="511768" cy="6874497"/>
          </a:xfrm>
          <a:prstGeom prst="rect">
            <a:avLst/>
          </a:prstGeom>
        </p:spPr>
      </p:pic>
      <p:pic>
        <p:nvPicPr>
          <p:cNvPr id="27" name="图片 26" descr="JY04_正文页装饰2"/>
          <p:cNvPicPr>
            <a:picLocks noChangeAspect="1"/>
          </p:cNvPicPr>
          <p:nvPr>
            <p:custDataLst>
              <p:tags r:id="rId5"/>
            </p:custDataLst>
          </p:nvPr>
        </p:nvPicPr>
        <p:blipFill>
          <a:blip r:embed="rId6"/>
          <a:stretch>
            <a:fillRect/>
          </a:stretch>
        </p:blipFill>
        <p:spPr>
          <a:xfrm>
            <a:off x="11106733" y="-5080"/>
            <a:ext cx="1085254" cy="1210932"/>
          </a:xfrm>
          <a:prstGeom prst="rect">
            <a:avLst/>
          </a:prstGeom>
        </p:spPr>
      </p:pic>
      <p:pic>
        <p:nvPicPr>
          <p:cNvPr id="5" name="图片 4"/>
          <p:cNvPicPr>
            <a:picLocks noChangeAspect="1"/>
          </p:cNvPicPr>
          <p:nvPr>
            <p:custDataLst>
              <p:tags r:id="rId7"/>
            </p:custDataLst>
          </p:nvPr>
        </p:nvPicPr>
        <p:blipFill>
          <a:blip r:embed="rId8"/>
          <a:stretch>
            <a:fillRect/>
          </a:stretch>
        </p:blipFill>
        <p:spPr>
          <a:xfrm>
            <a:off x="176530" y="1711325"/>
            <a:ext cx="5902960" cy="4813935"/>
          </a:xfrm>
          <a:prstGeom prst="rect">
            <a:avLst/>
          </a:prstGeom>
        </p:spPr>
      </p:pic>
      <p:sp>
        <p:nvSpPr>
          <p:cNvPr id="8" name="内容占位符 2"/>
          <p:cNvSpPr>
            <a:spLocks noGrp="1"/>
          </p:cNvSpPr>
          <p:nvPr>
            <p:custDataLst>
              <p:tags r:id="rId9"/>
            </p:custDataLst>
          </p:nvPr>
        </p:nvSpPr>
        <p:spPr>
          <a:xfrm>
            <a:off x="-1773555" y="3068955"/>
            <a:ext cx="10800715" cy="469900"/>
          </a:xfrm>
          <a:prstGeom prst="rect">
            <a:avLst/>
          </a:prstGeom>
        </p:spPr>
        <p:txBody>
          <a:bodyPr vert="horz" wrap="square" lIns="0" tIns="0" rIns="0" bIns="0" rtlCol="0">
            <a:normAutofit/>
          </a:bodyPr>
          <a:lst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mn-ea"/>
                <a:ea typeface="+mn-ea"/>
                <a:cs typeface="+mn-ea"/>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ea"/>
                <a:ea typeface="+mn-ea"/>
                <a:cs typeface="+mn-ea"/>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ea"/>
                <a:ea typeface="+mn-ea"/>
                <a:cs typeface="+mn-ea"/>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ea"/>
                <a:ea typeface="+mn-ea"/>
                <a:cs typeface="+mn-ea"/>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ea"/>
                <a:ea typeface="+mn-ea"/>
                <a:cs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l" fontAlgn="auto">
              <a:lnSpc>
                <a:spcPct val="120000"/>
              </a:lnSpc>
              <a:spcBef>
                <a:spcPts val="0"/>
              </a:spcBef>
              <a:spcAft>
                <a:spcPts val="800"/>
              </a:spcAft>
              <a:buSzPct val="100000"/>
              <a:buFont typeface="微软雅黑" panose="020B0503020204020204" pitchFamily="34" charset="-122"/>
              <a:buChar char="•"/>
            </a:pPr>
            <a:endParaRPr lang="zh-CN" altLang="en-US"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pic>
        <p:nvPicPr>
          <p:cNvPr id="6" name="图片 5"/>
          <p:cNvPicPr>
            <a:picLocks noChangeAspect="1"/>
          </p:cNvPicPr>
          <p:nvPr>
            <p:custDataLst>
              <p:tags r:id="rId10"/>
            </p:custDataLst>
          </p:nvPr>
        </p:nvPicPr>
        <p:blipFill>
          <a:blip r:embed="rId11"/>
          <a:stretch>
            <a:fillRect/>
          </a:stretch>
        </p:blipFill>
        <p:spPr>
          <a:xfrm>
            <a:off x="5730240" y="-5080"/>
            <a:ext cx="6461760" cy="3642360"/>
          </a:xfrm>
          <a:prstGeom prst="rect">
            <a:avLst/>
          </a:prstGeom>
        </p:spPr>
      </p:pic>
      <p:sp>
        <p:nvSpPr>
          <p:cNvPr id="2" name="标题 1"/>
          <p:cNvSpPr>
            <a:spLocks noGrp="1"/>
          </p:cNvSpPr>
          <p:nvPr>
            <p:custDataLst>
              <p:tags r:id="rId12"/>
            </p:custDataLst>
          </p:nvPr>
        </p:nvSpPr>
        <p:spPr>
          <a:xfrm>
            <a:off x="656700" y="273640"/>
            <a:ext cx="10800000" cy="720000"/>
          </a:xfrm>
          <a:prstGeom prst="rect">
            <a:avLst/>
          </a:prstGeom>
        </p:spPr>
        <p:txBody>
          <a:bodyPr vert="horz" wrap="square" lIns="0" tIns="0" rIns="0" bIns="0" rtlCol="0" anchor="b">
            <a:normAutofit/>
          </a:bodyPr>
          <a:lstStyle>
            <a:lvl1pPr algn="l" defTabSz="914400" rtl="0" eaLnBrk="1" latinLnBrk="0" hangingPunct="1">
              <a:lnSpc>
                <a:spcPct val="100000"/>
              </a:lnSpc>
              <a:spcBef>
                <a:spcPct val="0"/>
              </a:spcBef>
              <a:buNone/>
              <a:defRPr sz="3600" b="1" kern="1200">
                <a:solidFill>
                  <a:schemeClr val="tx1"/>
                </a:solidFill>
                <a:latin typeface="+mj-ea"/>
                <a:ea typeface="+mj-ea"/>
                <a:cs typeface="+mj-ea"/>
              </a:defRPr>
            </a:lvl1pPr>
          </a:lstStyle>
          <a:p>
            <a:r>
              <a:rPr lang="zh-CN" altLang="en-US">
                <a:solidFill>
                  <a:schemeClr val="accent1">
                    <a:lumMod val="7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四、不同风格的家具线稿效果</a:t>
            </a:r>
            <a:endParaRPr lang="zh-CN" altLang="en-US">
              <a:solidFill>
                <a:schemeClr val="accent1">
                  <a:lumMod val="7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3" name="内容占位符 2"/>
          <p:cNvSpPr>
            <a:spLocks noGrp="1"/>
          </p:cNvSpPr>
          <p:nvPr>
            <p:custDataLst>
              <p:tags r:id="rId13"/>
            </p:custDataLst>
          </p:nvPr>
        </p:nvSpPr>
        <p:spPr>
          <a:xfrm>
            <a:off x="679450" y="1151890"/>
            <a:ext cx="10800715" cy="469900"/>
          </a:xfrm>
          <a:prstGeom prst="rect">
            <a:avLst/>
          </a:prstGeom>
        </p:spPr>
        <p:txBody>
          <a:bodyPr vert="horz" wrap="square" lIns="0" tIns="0" rIns="0" bIns="0" rtlCol="0">
            <a:normAutofit/>
          </a:bodyPr>
          <a:lst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mn-ea"/>
                <a:ea typeface="+mn-ea"/>
                <a:cs typeface="+mn-ea"/>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ea"/>
                <a:ea typeface="+mn-ea"/>
                <a:cs typeface="+mn-ea"/>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ea"/>
                <a:ea typeface="+mn-ea"/>
                <a:cs typeface="+mn-ea"/>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ea"/>
                <a:ea typeface="+mn-ea"/>
                <a:cs typeface="+mn-ea"/>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ea"/>
                <a:ea typeface="+mn-ea"/>
                <a:cs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l" fontAlgn="auto">
              <a:lnSpc>
                <a:spcPct val="120000"/>
              </a:lnSpc>
              <a:spcBef>
                <a:spcPts val="0"/>
              </a:spcBef>
              <a:spcAft>
                <a:spcPts val="800"/>
              </a:spcAft>
              <a:buSzPct val="100000"/>
              <a:buFont typeface="微软雅黑" panose="020B0503020204020204" pitchFamily="34" charset="-122"/>
              <a:buChar char="•"/>
            </a:pPr>
            <a:r>
              <a:rPr lang="en-US"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5</a:t>
            </a:r>
            <a:r>
              <a:rPr lang="zh-CN" altLang="en-US"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、现代软装饰抱枕、 欧式软装饰抱枕、 中式软装饰抱枕</a:t>
            </a:r>
            <a:endParaRPr lang="zh-CN" altLang="en-US"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pic>
        <p:nvPicPr>
          <p:cNvPr id="7" name="图片 6"/>
          <p:cNvPicPr>
            <a:picLocks noChangeAspect="1"/>
          </p:cNvPicPr>
          <p:nvPr>
            <p:custDataLst>
              <p:tags r:id="rId14"/>
            </p:custDataLst>
          </p:nvPr>
        </p:nvPicPr>
        <p:blipFill>
          <a:blip r:embed="rId15"/>
          <a:stretch>
            <a:fillRect/>
          </a:stretch>
        </p:blipFill>
        <p:spPr>
          <a:xfrm>
            <a:off x="6096000" y="3432175"/>
            <a:ext cx="5966460" cy="3108960"/>
          </a:xfrm>
          <a:prstGeom prst="rect">
            <a:avLst/>
          </a:prstGeom>
        </p:spPr>
      </p:pic>
    </p:spTree>
    <p:custDataLst>
      <p:tags r:id="rId16"/>
    </p:custData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bg>
      <p:bgPr>
        <a:solidFill>
          <a:schemeClr val="lt2"/>
        </a:solidFill>
        <a:effectLst/>
      </p:bgPr>
    </p:bg>
    <p:spTree>
      <p:nvGrpSpPr>
        <p:cNvPr id="1" name=""/>
        <p:cNvGrpSpPr/>
        <p:nvPr/>
      </p:nvGrpSpPr>
      <p:grpSpPr/>
      <p:pic>
        <p:nvPicPr>
          <p:cNvPr id="19" name="图片 18" descr="JY04_背景"/>
          <p:cNvPicPr>
            <a:picLocks noChangeAspect="1"/>
          </p:cNvPicPr>
          <p:nvPr>
            <p:custDataLst>
              <p:tags r:id="rId1"/>
            </p:custDataLst>
          </p:nvPr>
        </p:nvPicPr>
        <p:blipFill>
          <a:blip r:embed="rId2"/>
          <a:stretch>
            <a:fillRect/>
          </a:stretch>
        </p:blipFill>
        <p:spPr>
          <a:xfrm>
            <a:off x="0" y="-318"/>
            <a:ext cx="12192000" cy="6858635"/>
          </a:xfrm>
          <a:prstGeom prst="rect">
            <a:avLst/>
          </a:prstGeom>
        </p:spPr>
      </p:pic>
      <p:pic>
        <p:nvPicPr>
          <p:cNvPr id="18" name="图片 17" descr="JY04_正文页装饰1"/>
          <p:cNvPicPr>
            <a:picLocks noChangeAspect="1"/>
          </p:cNvPicPr>
          <p:nvPr>
            <p:custDataLst>
              <p:tags r:id="rId3"/>
            </p:custDataLst>
          </p:nvPr>
        </p:nvPicPr>
        <p:blipFill>
          <a:blip r:embed="rId4"/>
          <a:stretch>
            <a:fillRect/>
          </a:stretch>
        </p:blipFill>
        <p:spPr>
          <a:xfrm>
            <a:off x="0" y="-5080"/>
            <a:ext cx="511768" cy="6874497"/>
          </a:xfrm>
          <a:prstGeom prst="rect">
            <a:avLst/>
          </a:prstGeom>
        </p:spPr>
      </p:pic>
      <p:pic>
        <p:nvPicPr>
          <p:cNvPr id="17" name="图片 16" descr="JY04_正文页装饰2"/>
          <p:cNvPicPr>
            <a:picLocks noChangeAspect="1"/>
          </p:cNvPicPr>
          <p:nvPr>
            <p:custDataLst>
              <p:tags r:id="rId5"/>
            </p:custDataLst>
          </p:nvPr>
        </p:nvPicPr>
        <p:blipFill>
          <a:blip r:embed="rId6"/>
          <a:stretch>
            <a:fillRect/>
          </a:stretch>
        </p:blipFill>
        <p:spPr>
          <a:xfrm>
            <a:off x="11106733" y="-5080"/>
            <a:ext cx="1085254" cy="1210932"/>
          </a:xfrm>
          <a:prstGeom prst="rect">
            <a:avLst/>
          </a:prstGeom>
        </p:spPr>
      </p:pic>
      <p:sp>
        <p:nvSpPr>
          <p:cNvPr id="2" name="直角三角形 1"/>
          <p:cNvSpPr/>
          <p:nvPr>
            <p:custDataLst>
              <p:tags r:id="rId7"/>
            </p:custDataLst>
          </p:nvPr>
        </p:nvSpPr>
        <p:spPr>
          <a:xfrm>
            <a:off x="0" y="6078220"/>
            <a:ext cx="1231265" cy="779780"/>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sz="1600" b="1">
              <a:solidFill>
                <a:schemeClr val="lt1"/>
              </a:solidFill>
              <a:latin typeface="微软雅黑" panose="020B0503020204020204" pitchFamily="34" charset="-122"/>
              <a:ea typeface="微软雅黑" panose="020B0503020204020204" pitchFamily="34" charset="-122"/>
            </a:endParaRPr>
          </a:p>
        </p:txBody>
      </p:sp>
      <p:grpSp>
        <p:nvGrpSpPr>
          <p:cNvPr id="3" name="组合 2"/>
          <p:cNvGrpSpPr/>
          <p:nvPr>
            <p:custDataLst>
              <p:tags r:id="rId8"/>
            </p:custDataLst>
          </p:nvPr>
        </p:nvGrpSpPr>
        <p:grpSpPr>
          <a:xfrm>
            <a:off x="6633030" y="-2"/>
            <a:ext cx="5558972" cy="6858002"/>
            <a:chOff x="7170284" y="-2"/>
            <a:chExt cx="5021717" cy="5522259"/>
          </a:xfrm>
        </p:grpSpPr>
        <p:sp>
          <p:nvSpPr>
            <p:cNvPr id="9" name="平行四边形 8"/>
            <p:cNvSpPr/>
            <p:nvPr>
              <p:custDataLst>
                <p:tags r:id="rId9"/>
              </p:custDataLst>
            </p:nvPr>
          </p:nvSpPr>
          <p:spPr>
            <a:xfrm>
              <a:off x="7170284" y="-2"/>
              <a:ext cx="3161166" cy="5522259"/>
            </a:xfrm>
            <a:prstGeom prst="parallelogram">
              <a:avLst>
                <a:gd name="adj" fmla="val 87382"/>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b="1">
                <a:solidFill>
                  <a:schemeClr val="lt1"/>
                </a:solidFill>
                <a:latin typeface="微软雅黑" panose="020B0503020204020204" pitchFamily="34" charset="-122"/>
                <a:ea typeface="微软雅黑" panose="020B0503020204020204" pitchFamily="34" charset="-122"/>
              </a:endParaRPr>
            </a:p>
          </p:txBody>
        </p:sp>
        <p:sp>
          <p:nvSpPr>
            <p:cNvPr id="10" name="任意多边形: 形状 9"/>
            <p:cNvSpPr/>
            <p:nvPr>
              <p:custDataLst>
                <p:tags r:id="rId10"/>
              </p:custDataLst>
            </p:nvPr>
          </p:nvSpPr>
          <p:spPr>
            <a:xfrm>
              <a:off x="7894008" y="-2"/>
              <a:ext cx="4297993" cy="5522259"/>
            </a:xfrm>
            <a:custGeom>
              <a:avLst/>
              <a:gdLst>
                <a:gd name="connsiteX0" fmla="*/ 2752066 w 4297993"/>
                <a:gd name="connsiteY0" fmla="*/ 0 h 5321294"/>
                <a:gd name="connsiteX1" fmla="*/ 4297993 w 4297993"/>
                <a:gd name="connsiteY1" fmla="*/ 0 h 5321294"/>
                <a:gd name="connsiteX2" fmla="*/ 4297993 w 4297993"/>
                <a:gd name="connsiteY2" fmla="*/ 3914189 h 5321294"/>
                <a:gd name="connsiteX3" fmla="*/ 3570267 w 4297993"/>
                <a:gd name="connsiteY3" fmla="*/ 5321294 h 5321294"/>
                <a:gd name="connsiteX4" fmla="*/ 0 w 4297993"/>
                <a:gd name="connsiteY4" fmla="*/ 5321294 h 53212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97993" h="5321294">
                  <a:moveTo>
                    <a:pt x="2752066" y="0"/>
                  </a:moveTo>
                  <a:lnTo>
                    <a:pt x="4297993" y="0"/>
                  </a:lnTo>
                  <a:lnTo>
                    <a:pt x="4297993" y="3914189"/>
                  </a:lnTo>
                  <a:lnTo>
                    <a:pt x="3570267" y="5321294"/>
                  </a:lnTo>
                  <a:lnTo>
                    <a:pt x="0" y="5321294"/>
                  </a:lnTo>
                  <a:close/>
                </a:path>
              </a:pathLst>
            </a:cu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sz="1600" b="1">
                <a:solidFill>
                  <a:schemeClr val="lt1"/>
                </a:solidFill>
                <a:latin typeface="微软雅黑" panose="020B0503020204020204" pitchFamily="34" charset="-122"/>
                <a:ea typeface="微软雅黑" panose="020B0503020204020204" pitchFamily="34" charset="-122"/>
              </a:endParaRPr>
            </a:p>
          </p:txBody>
        </p:sp>
      </p:grpSp>
      <p:sp>
        <p:nvSpPr>
          <p:cNvPr id="12" name="矩形 11"/>
          <p:cNvSpPr/>
          <p:nvPr>
            <p:custDataLst>
              <p:tags r:id="rId11"/>
            </p:custDataLst>
          </p:nvPr>
        </p:nvSpPr>
        <p:spPr>
          <a:xfrm>
            <a:off x="0" y="0"/>
            <a:ext cx="12192000" cy="304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sz="1600" b="1" dirty="0">
              <a:solidFill>
                <a:schemeClr val="lt1"/>
              </a:solidFill>
              <a:latin typeface="微软雅黑" panose="020B0503020204020204" pitchFamily="34" charset="-122"/>
              <a:ea typeface="微软雅黑" panose="020B0503020204020204" pitchFamily="34" charset="-122"/>
            </a:endParaRPr>
          </a:p>
        </p:txBody>
      </p:sp>
      <p:sp>
        <p:nvSpPr>
          <p:cNvPr id="23" name="任意多边形: 形状 22"/>
          <p:cNvSpPr/>
          <p:nvPr>
            <p:custDataLst>
              <p:tags r:id="rId12"/>
            </p:custDataLst>
          </p:nvPr>
        </p:nvSpPr>
        <p:spPr>
          <a:xfrm>
            <a:off x="0" y="-2"/>
            <a:ext cx="2859314" cy="3048002"/>
          </a:xfrm>
          <a:custGeom>
            <a:avLst/>
            <a:gdLst>
              <a:gd name="connsiteX0" fmla="*/ 0 w 2859314"/>
              <a:gd name="connsiteY0" fmla="*/ 0 h 3048002"/>
              <a:gd name="connsiteX1" fmla="*/ 1436914 w 2859314"/>
              <a:gd name="connsiteY1" fmla="*/ 0 h 3048002"/>
              <a:gd name="connsiteX2" fmla="*/ 1436914 w 2859314"/>
              <a:gd name="connsiteY2" fmla="*/ 2 h 3048002"/>
              <a:gd name="connsiteX3" fmla="*/ 2859314 w 2859314"/>
              <a:gd name="connsiteY3" fmla="*/ 2 h 3048002"/>
              <a:gd name="connsiteX4" fmla="*/ 1449949 w 2859314"/>
              <a:gd name="connsiteY4" fmla="*/ 3048002 h 3048002"/>
              <a:gd name="connsiteX5" fmla="*/ 0 w 2859314"/>
              <a:gd name="connsiteY5" fmla="*/ 3048002 h 3048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59314" h="3048002">
                <a:moveTo>
                  <a:pt x="0" y="0"/>
                </a:moveTo>
                <a:lnTo>
                  <a:pt x="1436914" y="0"/>
                </a:lnTo>
                <a:lnTo>
                  <a:pt x="1436914" y="2"/>
                </a:lnTo>
                <a:lnTo>
                  <a:pt x="2859314" y="2"/>
                </a:lnTo>
                <a:lnTo>
                  <a:pt x="1449949" y="3048002"/>
                </a:lnTo>
                <a:lnTo>
                  <a:pt x="0" y="3048002"/>
                </a:lnTo>
                <a:close/>
              </a:path>
            </a:pathLst>
          </a:cu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sz="1600" b="1" dirty="0">
              <a:solidFill>
                <a:schemeClr val="lt1"/>
              </a:solidFill>
              <a:latin typeface="微软雅黑" panose="020B0503020204020204" pitchFamily="34" charset="-122"/>
              <a:ea typeface="微软雅黑" panose="020B0503020204020204" pitchFamily="34" charset="-122"/>
            </a:endParaRPr>
          </a:p>
        </p:txBody>
      </p:sp>
      <p:sp>
        <p:nvSpPr>
          <p:cNvPr id="5" name="文本框 4"/>
          <p:cNvSpPr txBox="1"/>
          <p:nvPr>
            <p:custDataLst>
              <p:tags r:id="rId13"/>
            </p:custDataLst>
          </p:nvPr>
        </p:nvSpPr>
        <p:spPr>
          <a:xfrm>
            <a:off x="1513840" y="946785"/>
            <a:ext cx="8306435" cy="1535430"/>
          </a:xfrm>
          <a:prstGeom prst="rect">
            <a:avLst/>
          </a:prstGeom>
          <a:noFill/>
        </p:spPr>
        <p:txBody>
          <a:bodyPr wrap="square" lIns="90170" tIns="46990" rIns="90170" bIns="46990" rtlCol="0">
            <a:noAutofit/>
          </a:bodyPr>
          <a:lstStyle>
            <a:defPPr>
              <a:defRPr lang="zh-CN"/>
            </a:defPPr>
            <a:lvl1pPr fontAlgn="auto">
              <a:lnSpc>
                <a:spcPct val="130000"/>
              </a:lnSpc>
              <a:defRPr sz="1600" spc="150">
                <a:uFillTx/>
              </a:defRPr>
            </a:lvl1pPr>
          </a:lstStyle>
          <a:p>
            <a:pPr marL="0" lvl="0" indent="0" algn="l">
              <a:lnSpc>
                <a:spcPct val="100000"/>
              </a:lnSpc>
              <a:spcBef>
                <a:spcPts val="0"/>
              </a:spcBef>
              <a:spcAft>
                <a:spcPts val="800"/>
              </a:spcAft>
              <a:buSzPct val="100000"/>
              <a:buFontTx/>
              <a:buNone/>
            </a:pPr>
            <a:r>
              <a:rPr lang="zh-CN" altLang="en-US" sz="2200" b="1" spc="160" noProof="0">
                <a:ln>
                  <a:noFill/>
                </a:ln>
                <a:solidFill>
                  <a:schemeClr val="lt1"/>
                </a:solidFill>
                <a:effectLst/>
                <a:uLnTx/>
                <a:latin typeface="微软雅黑" panose="020B0503020204020204" pitchFamily="34" charset="-122"/>
                <a:ea typeface="微软雅黑" panose="020B0503020204020204" pitchFamily="34" charset="-122"/>
                <a:sym typeface="+mn-ea"/>
              </a:rPr>
              <a:t>课堂小结</a:t>
            </a:r>
            <a:endParaRPr lang="zh-CN" altLang="en-US" sz="2200" b="1" spc="160" noProof="0">
              <a:ln>
                <a:noFill/>
              </a:ln>
              <a:solidFill>
                <a:schemeClr val="lt1"/>
              </a:solidFill>
              <a:effectLst/>
              <a:uLnTx/>
              <a:latin typeface="微软雅黑" panose="020B0503020204020204" pitchFamily="34" charset="-122"/>
              <a:ea typeface="微软雅黑" panose="020B0503020204020204" pitchFamily="34" charset="-122"/>
              <a:sym typeface="+mn-ea"/>
            </a:endParaRPr>
          </a:p>
          <a:p>
            <a:pPr marL="0" lvl="1" indent="0" algn="l">
              <a:lnSpc>
                <a:spcPct val="100000"/>
              </a:lnSpc>
              <a:spcBef>
                <a:spcPts val="0"/>
              </a:spcBef>
              <a:spcAft>
                <a:spcPts val="800"/>
              </a:spcAft>
              <a:buSzPct val="100000"/>
              <a:buFontTx/>
              <a:buNone/>
            </a:pPr>
            <a:r>
              <a:rPr lang="zh-CN" altLang="en-US" sz="2200" spc="120">
                <a:solidFill>
                  <a:schemeClr val="bg1"/>
                </a:solidFill>
                <a:latin typeface="微软雅黑" panose="020B0503020204020204" pitchFamily="34" charset="-122"/>
                <a:ea typeface="微软雅黑" panose="020B0503020204020204" pitchFamily="34" charset="-122"/>
                <a:sym typeface="+mn-ea"/>
              </a:rPr>
              <a:t>本小节通过沙发绘图步骤阐述单体家具陈设绘图方式，学生可从中掌握绘制技巧并能灵活运用。</a:t>
            </a:r>
            <a:endParaRPr lang="zh-CN" altLang="en-US" sz="2200" spc="120">
              <a:solidFill>
                <a:schemeClr val="bg1"/>
              </a:solidFill>
              <a:latin typeface="微软雅黑" panose="020B0503020204020204" pitchFamily="34" charset="-122"/>
              <a:ea typeface="微软雅黑" panose="020B0503020204020204" pitchFamily="34" charset="-122"/>
              <a:sym typeface="+mn-ea"/>
            </a:endParaRPr>
          </a:p>
        </p:txBody>
      </p:sp>
      <p:sp>
        <p:nvSpPr>
          <p:cNvPr id="11" name="文本框 10" descr="7b0a202020202262756c6c6574223a20227b5c2263617465676f727949645c223a5c225c222c5c2274656d706c61746549645c223a32303233313534337d220a7d0a"/>
          <p:cNvSpPr txBox="1"/>
          <p:nvPr>
            <p:custDataLst>
              <p:tags r:id="rId14"/>
            </p:custDataLst>
          </p:nvPr>
        </p:nvSpPr>
        <p:spPr>
          <a:xfrm>
            <a:off x="1513989" y="3487915"/>
            <a:ext cx="8185215" cy="2675750"/>
          </a:xfrm>
          <a:prstGeom prst="rect">
            <a:avLst/>
          </a:prstGeom>
          <a:noFill/>
        </p:spPr>
        <p:txBody>
          <a:bodyPr wrap="square" lIns="90170" tIns="46990" rIns="90170" bIns="46990" rtlCol="0">
            <a:noAutofit/>
          </a:bodyPr>
          <a:lstStyle>
            <a:defPPr>
              <a:defRPr lang="zh-CN"/>
            </a:defPPr>
            <a:lvl1pPr fontAlgn="auto">
              <a:lnSpc>
                <a:spcPct val="130000"/>
              </a:lnSpc>
              <a:spcAft>
                <a:spcPts val="1000"/>
              </a:spcAft>
              <a:defRPr sz="1600" spc="150"/>
            </a:lvl1pPr>
          </a:lstStyle>
          <a:p>
            <a:pPr marL="0" lvl="0" indent="-358775" algn="l" fontAlgn="ctr">
              <a:lnSpc>
                <a:spcPct val="120000"/>
              </a:lnSpc>
              <a:spcBef>
                <a:spcPts val="0"/>
              </a:spcBef>
              <a:spcAft>
                <a:spcPts val="800"/>
              </a:spcAft>
              <a:buClr>
                <a:schemeClr val="tx1">
                  <a:lumMod val="75000"/>
                  <a:lumOff val="25000"/>
                </a:schemeClr>
              </a:buClr>
              <a:buSzPct val="130000"/>
              <a:buFont typeface="微软雅黑" panose="020B0503020204020204" pitchFamily="34" charset="-122"/>
              <a:buNone/>
            </a:pPr>
            <a:r>
              <a:rPr lang="zh-CN" altLang="en-US" sz="2200" b="1" spc="140">
                <a:solidFill>
                  <a:schemeClr val="dk1"/>
                </a:solidFill>
                <a:latin typeface="微软雅黑" panose="020B0503020204020204" pitchFamily="34" charset="-122"/>
                <a:ea typeface="微软雅黑" panose="020B0503020204020204" pitchFamily="34" charset="-122"/>
                <a:sym typeface="+mn-ea"/>
              </a:rPr>
              <a:t>作业布置</a:t>
            </a:r>
            <a:endParaRPr lang="zh-CN" altLang="en-US" sz="2200" b="1" spc="140">
              <a:solidFill>
                <a:schemeClr val="dk1"/>
              </a:solidFill>
              <a:latin typeface="微软雅黑" panose="020B0503020204020204" pitchFamily="34" charset="-122"/>
              <a:ea typeface="微软雅黑" panose="020B0503020204020204" pitchFamily="34" charset="-122"/>
              <a:sym typeface="+mn-ea"/>
            </a:endParaRPr>
          </a:p>
          <a:p>
            <a:pPr marL="279400" lvl="0" indent="-355600" algn="l" fontAlgn="ctr">
              <a:lnSpc>
                <a:spcPct val="120000"/>
              </a:lnSpc>
              <a:spcBef>
                <a:spcPts val="0"/>
              </a:spcBef>
              <a:spcAft>
                <a:spcPts val="800"/>
              </a:spcAft>
              <a:buSzPct val="100000"/>
              <a:buFont typeface="Wingdings" panose="05000000000000000000" charset="0"/>
              <a:buBlip>
                <a:blip r:embed="rId15"/>
              </a:buBlip>
            </a:pPr>
            <a:r>
              <a:rPr sz="2000" spc="120">
                <a:solidFill>
                  <a:schemeClr val="dk1"/>
                </a:solidFill>
                <a:uFillTx/>
                <a:latin typeface="微软雅黑" panose="020B0503020204020204" pitchFamily="34" charset="-122"/>
                <a:ea typeface="微软雅黑" panose="020B0503020204020204" pitchFamily="34" charset="-122"/>
                <a:sym typeface="+mn-ea"/>
              </a:rPr>
              <a:t>临摹以上不同风格的单体家具图块。</a:t>
            </a:r>
            <a:endParaRPr sz="2000" spc="120">
              <a:solidFill>
                <a:schemeClr val="dk1"/>
              </a:solidFill>
              <a:uFillTx/>
              <a:latin typeface="微软雅黑" panose="020B0503020204020204" pitchFamily="34" charset="-122"/>
              <a:ea typeface="微软雅黑" panose="020B0503020204020204" pitchFamily="34" charset="-122"/>
              <a:sym typeface="+mn-ea"/>
            </a:endParaRPr>
          </a:p>
        </p:txBody>
      </p:sp>
      <p:grpSp>
        <p:nvGrpSpPr>
          <p:cNvPr id="13" name="组合 12"/>
          <p:cNvGrpSpPr>
            <a:grpSpLocks noChangeAspect="1"/>
          </p:cNvGrpSpPr>
          <p:nvPr>
            <p:custDataLst>
              <p:tags r:id="rId16"/>
            </p:custDataLst>
          </p:nvPr>
        </p:nvGrpSpPr>
        <p:grpSpPr>
          <a:xfrm rot="10800000">
            <a:off x="10599455" y="1422968"/>
            <a:ext cx="668192" cy="583065"/>
            <a:chOff x="1168400" y="1347856"/>
            <a:chExt cx="723913" cy="631688"/>
          </a:xfrm>
          <a:solidFill>
            <a:schemeClr val="bg2"/>
          </a:solidFill>
        </p:grpSpPr>
        <p:sp>
          <p:nvSpPr>
            <p:cNvPr id="4" name="任意多边形: 形状 14"/>
            <p:cNvSpPr>
              <a:spLocks noChangeAspect="1"/>
            </p:cNvSpPr>
            <p:nvPr>
              <p:custDataLst>
                <p:tags r:id="rId17"/>
              </p:custDataLst>
            </p:nvPr>
          </p:nvSpPr>
          <p:spPr>
            <a:xfrm>
              <a:off x="1168400" y="1347856"/>
              <a:ext cx="311295" cy="631688"/>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chemeClr val="lt2"/>
            </a:solidFill>
            <a:ln w="28575" cap="rnd">
              <a:solidFill>
                <a:schemeClr val="lt2"/>
              </a:solid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6" name="任意多边形: 形状 15"/>
            <p:cNvSpPr>
              <a:spLocks noChangeAspect="1"/>
            </p:cNvSpPr>
            <p:nvPr>
              <p:custDataLst>
                <p:tags r:id="rId18"/>
              </p:custDataLst>
            </p:nvPr>
          </p:nvSpPr>
          <p:spPr>
            <a:xfrm>
              <a:off x="1581018" y="1347856"/>
              <a:ext cx="311295" cy="631688"/>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chemeClr val="lt2"/>
            </a:solidFill>
            <a:ln w="28575" cap="rnd">
              <a:solidFill>
                <a:schemeClr val="lt2"/>
              </a:solid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grpSp>
    </p:spTree>
    <p:custDataLst>
      <p:tags r:id="rId19"/>
    </p:custData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custDataLst>
              <p:tags r:id="rId1"/>
            </p:custDataLst>
          </p:nvPr>
        </p:nvSpPr>
        <p:spPr>
          <a:xfrm>
            <a:off x="1082040" y="2088515"/>
            <a:ext cx="2120265" cy="2140585"/>
          </a:xfrm>
          <a:prstGeom prst="rect">
            <a:avLst/>
          </a:prstGeom>
          <a:noFill/>
        </p:spPr>
        <p:txBody>
          <a:bodyPr wrap="square" lIns="0" tIns="0" rIns="0" bIns="0" rtlCol="0" anchor="ctr" anchorCtr="0">
            <a:normAutofit/>
          </a:bodyPr>
          <a:p>
            <a:pPr algn="r"/>
            <a:r>
              <a:rPr lang="en-US" altLang="zh-CN" sz="13100" dirty="0">
                <a:solidFill>
                  <a:schemeClr val="dk1">
                    <a:lumMod val="85000"/>
                    <a:lumOff val="15000"/>
                  </a:schemeClr>
                </a:solidFill>
                <a:uFillTx/>
                <a:latin typeface="微软雅黑" panose="020B0503020204020204" pitchFamily="34" charset="-122"/>
                <a:ea typeface="微软雅黑" panose="020B0503020204020204" pitchFamily="34" charset="-122"/>
              </a:rPr>
              <a:t>04</a:t>
            </a:r>
            <a:endParaRPr lang="en-US" altLang="zh-CN" sz="13100" dirty="0">
              <a:solidFill>
                <a:schemeClr val="dk1">
                  <a:lumMod val="85000"/>
                  <a:lumOff val="15000"/>
                </a:schemeClr>
              </a:solidFill>
              <a:uFillTx/>
              <a:latin typeface="微软雅黑" panose="020B0503020204020204" pitchFamily="34" charset="-122"/>
              <a:ea typeface="微软雅黑" panose="020B0503020204020204" pitchFamily="34" charset="-122"/>
            </a:endParaRPr>
          </a:p>
        </p:txBody>
      </p:sp>
      <p:sp>
        <p:nvSpPr>
          <p:cNvPr id="2" name="文本框 1"/>
          <p:cNvSpPr txBox="1"/>
          <p:nvPr>
            <p:custDataLst>
              <p:tags r:id="rId2"/>
            </p:custDataLst>
          </p:nvPr>
        </p:nvSpPr>
        <p:spPr>
          <a:xfrm>
            <a:off x="3338830" y="1976755"/>
            <a:ext cx="7702550" cy="1647825"/>
          </a:xfrm>
          <a:prstGeom prst="rect">
            <a:avLst/>
          </a:prstGeom>
          <a:noFill/>
          <a:ln>
            <a:noFill/>
          </a:ln>
        </p:spPr>
        <p:txBody>
          <a:bodyPr wrap="square" lIns="101600" tIns="38100" rIns="63500" bIns="38100" rtlCol="0" anchor="b" anchorCtr="0">
            <a:noAutofit/>
          </a:bodyPr>
          <a:p>
            <a:pPr marL="0" indent="0" algn="l">
              <a:lnSpc>
                <a:spcPct val="100000"/>
              </a:lnSpc>
              <a:spcBef>
                <a:spcPts val="0"/>
              </a:spcBef>
              <a:spcAft>
                <a:spcPts val="0"/>
              </a:spcAft>
              <a:buSzPct val="100000"/>
              <a:buNone/>
            </a:pPr>
            <a:r>
              <a:rPr lang="zh-CN" altLang="en-US" sz="6000" b="1" spc="300" dirty="0">
                <a:solidFill>
                  <a:schemeClr val="accent1"/>
                </a:solidFill>
                <a:uFillTx/>
                <a:latin typeface="微软雅黑" panose="020B0503020204020204" pitchFamily="34" charset="-122"/>
                <a:ea typeface="微软雅黑" panose="020B0503020204020204" pitchFamily="34" charset="-122"/>
              </a:rPr>
              <a:t>组合家具透视表现 </a:t>
            </a:r>
            <a:endParaRPr lang="zh-CN" altLang="en-US" sz="6000" b="1" spc="300" dirty="0">
              <a:solidFill>
                <a:schemeClr val="accent1"/>
              </a:solidFill>
              <a:uFillTx/>
              <a:latin typeface="微软雅黑" panose="020B0503020204020204" pitchFamily="34" charset="-122"/>
              <a:ea typeface="微软雅黑" panose="020B0503020204020204" pitchFamily="34" charset="-122"/>
            </a:endParaRPr>
          </a:p>
        </p:txBody>
      </p:sp>
    </p:spTree>
    <p:custDataLst>
      <p:tags r:id="rId3"/>
    </p:custData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custDataLst>
              <p:tags r:id="rId1"/>
            </p:custDataLst>
          </p:nvPr>
        </p:nvSpPr>
        <p:spPr>
          <a:xfrm>
            <a:off x="1082040" y="2088515"/>
            <a:ext cx="2120265" cy="2140585"/>
          </a:xfrm>
          <a:prstGeom prst="rect">
            <a:avLst/>
          </a:prstGeom>
          <a:noFill/>
        </p:spPr>
        <p:txBody>
          <a:bodyPr wrap="square" lIns="0" tIns="0" rIns="0" bIns="0" rtlCol="0" anchor="ctr" anchorCtr="0">
            <a:normAutofit/>
          </a:bodyPr>
          <a:p>
            <a:pPr algn="r"/>
            <a:r>
              <a:rPr lang="en-US" altLang="zh-CN" sz="13100" dirty="0">
                <a:solidFill>
                  <a:schemeClr val="dk1">
                    <a:lumMod val="85000"/>
                    <a:lumOff val="15000"/>
                  </a:schemeClr>
                </a:solidFill>
                <a:uFillTx/>
                <a:latin typeface="微软雅黑" panose="020B0503020204020204" pitchFamily="34" charset="-122"/>
                <a:ea typeface="微软雅黑" panose="020B0503020204020204" pitchFamily="34" charset="-122"/>
              </a:rPr>
              <a:t>01</a:t>
            </a:r>
            <a:endParaRPr lang="en-US" altLang="zh-CN" sz="13100" dirty="0">
              <a:solidFill>
                <a:schemeClr val="dk1">
                  <a:lumMod val="85000"/>
                  <a:lumOff val="15000"/>
                </a:schemeClr>
              </a:solidFill>
              <a:uFillTx/>
              <a:latin typeface="微软雅黑" panose="020B0503020204020204" pitchFamily="34" charset="-122"/>
              <a:ea typeface="微软雅黑" panose="020B0503020204020204" pitchFamily="34" charset="-122"/>
            </a:endParaRPr>
          </a:p>
        </p:txBody>
      </p:sp>
      <p:sp>
        <p:nvSpPr>
          <p:cNvPr id="2" name="文本框 1"/>
          <p:cNvSpPr txBox="1"/>
          <p:nvPr>
            <p:custDataLst>
              <p:tags r:id="rId2"/>
            </p:custDataLst>
          </p:nvPr>
        </p:nvSpPr>
        <p:spPr>
          <a:xfrm>
            <a:off x="3338830" y="2553335"/>
            <a:ext cx="6283325" cy="1104265"/>
          </a:xfrm>
          <a:prstGeom prst="rect">
            <a:avLst/>
          </a:prstGeom>
          <a:noFill/>
          <a:ln>
            <a:noFill/>
          </a:ln>
        </p:spPr>
        <p:txBody>
          <a:bodyPr wrap="square" lIns="101600" tIns="38100" rIns="63500" bIns="38100" rtlCol="0" anchor="b" anchorCtr="0">
            <a:noAutofit/>
          </a:bodyPr>
          <a:p>
            <a:pPr marL="0" indent="0" algn="l">
              <a:lnSpc>
                <a:spcPct val="100000"/>
              </a:lnSpc>
              <a:spcBef>
                <a:spcPts val="0"/>
              </a:spcBef>
              <a:spcAft>
                <a:spcPts val="0"/>
              </a:spcAft>
              <a:buSzPct val="100000"/>
              <a:buNone/>
            </a:pPr>
            <a:r>
              <a:rPr lang="zh-CN" altLang="en-US" sz="6000" b="1" spc="300" dirty="0">
                <a:solidFill>
                  <a:schemeClr val="accent1"/>
                </a:solidFill>
                <a:uFillTx/>
                <a:latin typeface="微软雅黑" panose="020B0503020204020204" pitchFamily="34" charset="-122"/>
                <a:ea typeface="微软雅黑" panose="020B0503020204020204" pitchFamily="34" charset="-122"/>
              </a:rPr>
              <a:t>线的排线方式</a:t>
            </a:r>
            <a:endParaRPr lang="zh-CN" altLang="en-US" sz="6000" b="1" spc="300" dirty="0">
              <a:solidFill>
                <a:schemeClr val="accent1"/>
              </a:solidFill>
              <a:uFillTx/>
              <a:latin typeface="微软雅黑" panose="020B0503020204020204" pitchFamily="34" charset="-122"/>
              <a:ea typeface="微软雅黑" panose="020B0503020204020204" pitchFamily="34" charset="-122"/>
            </a:endParaRPr>
          </a:p>
        </p:txBody>
      </p:sp>
    </p:spTree>
    <p:custDataLst>
      <p:tags r:id="rId3"/>
    </p:custData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bg>
      <p:bgPr>
        <a:solidFill>
          <a:schemeClr val="lt2"/>
        </a:solidFill>
        <a:effectLst/>
      </p:bgPr>
    </p:bg>
    <p:spTree>
      <p:nvGrpSpPr>
        <p:cNvPr id="1" name=""/>
        <p:cNvGrpSpPr/>
        <p:nvPr/>
      </p:nvGrpSpPr>
      <p:grpSpPr/>
      <p:pic>
        <p:nvPicPr>
          <p:cNvPr id="29" name="图片 28" descr="JY04_背景"/>
          <p:cNvPicPr>
            <a:picLocks noChangeAspect="1"/>
          </p:cNvPicPr>
          <p:nvPr>
            <p:custDataLst>
              <p:tags r:id="rId1"/>
            </p:custDataLst>
          </p:nvPr>
        </p:nvPicPr>
        <p:blipFill>
          <a:blip r:embed="rId2"/>
          <a:stretch>
            <a:fillRect/>
          </a:stretch>
        </p:blipFill>
        <p:spPr>
          <a:xfrm>
            <a:off x="0" y="-318"/>
            <a:ext cx="12192000" cy="6858635"/>
          </a:xfrm>
          <a:prstGeom prst="rect">
            <a:avLst/>
          </a:prstGeom>
        </p:spPr>
      </p:pic>
      <p:pic>
        <p:nvPicPr>
          <p:cNvPr id="28" name="图片 27" descr="JY04_正文页装饰1"/>
          <p:cNvPicPr>
            <a:picLocks noChangeAspect="1"/>
          </p:cNvPicPr>
          <p:nvPr>
            <p:custDataLst>
              <p:tags r:id="rId3"/>
            </p:custDataLst>
          </p:nvPr>
        </p:nvPicPr>
        <p:blipFill>
          <a:blip r:embed="rId4"/>
          <a:stretch>
            <a:fillRect/>
          </a:stretch>
        </p:blipFill>
        <p:spPr>
          <a:xfrm>
            <a:off x="0" y="-5080"/>
            <a:ext cx="511768" cy="6874497"/>
          </a:xfrm>
          <a:prstGeom prst="rect">
            <a:avLst/>
          </a:prstGeom>
        </p:spPr>
      </p:pic>
      <p:pic>
        <p:nvPicPr>
          <p:cNvPr id="27" name="图片 26" descr="JY04_正文页装饰2"/>
          <p:cNvPicPr>
            <a:picLocks noChangeAspect="1"/>
          </p:cNvPicPr>
          <p:nvPr>
            <p:custDataLst>
              <p:tags r:id="rId5"/>
            </p:custDataLst>
          </p:nvPr>
        </p:nvPicPr>
        <p:blipFill>
          <a:blip r:embed="rId6"/>
          <a:stretch>
            <a:fillRect/>
          </a:stretch>
        </p:blipFill>
        <p:spPr>
          <a:xfrm>
            <a:off x="11106733" y="-5080"/>
            <a:ext cx="1085254" cy="1210932"/>
          </a:xfrm>
          <a:prstGeom prst="rect">
            <a:avLst/>
          </a:prstGeom>
        </p:spPr>
      </p:pic>
      <p:sp>
        <p:nvSpPr>
          <p:cNvPr id="8" name="内容占位符 2"/>
          <p:cNvSpPr>
            <a:spLocks noGrp="1"/>
          </p:cNvSpPr>
          <p:nvPr>
            <p:custDataLst>
              <p:tags r:id="rId7"/>
            </p:custDataLst>
          </p:nvPr>
        </p:nvSpPr>
        <p:spPr>
          <a:xfrm>
            <a:off x="-1773555" y="3068955"/>
            <a:ext cx="10800715" cy="469900"/>
          </a:xfrm>
          <a:prstGeom prst="rect">
            <a:avLst/>
          </a:prstGeom>
        </p:spPr>
        <p:txBody>
          <a:bodyPr vert="horz" wrap="square" lIns="0" tIns="0" rIns="0" bIns="0" rtlCol="0">
            <a:normAutofit/>
          </a:bodyPr>
          <a:lst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mn-ea"/>
                <a:ea typeface="+mn-ea"/>
                <a:cs typeface="+mn-ea"/>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ea"/>
                <a:ea typeface="+mn-ea"/>
                <a:cs typeface="+mn-ea"/>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ea"/>
                <a:ea typeface="+mn-ea"/>
                <a:cs typeface="+mn-ea"/>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ea"/>
                <a:ea typeface="+mn-ea"/>
                <a:cs typeface="+mn-ea"/>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ea"/>
                <a:ea typeface="+mn-ea"/>
                <a:cs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l" fontAlgn="auto">
              <a:lnSpc>
                <a:spcPct val="120000"/>
              </a:lnSpc>
              <a:spcBef>
                <a:spcPts val="0"/>
              </a:spcBef>
              <a:spcAft>
                <a:spcPts val="800"/>
              </a:spcAft>
              <a:buSzPct val="100000"/>
              <a:buFont typeface="微软雅黑" panose="020B0503020204020204" pitchFamily="34" charset="-122"/>
              <a:buChar char="•"/>
            </a:pPr>
            <a:endParaRPr lang="zh-CN" altLang="en-US"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2" name="标题 1"/>
          <p:cNvSpPr>
            <a:spLocks noGrp="1"/>
          </p:cNvSpPr>
          <p:nvPr>
            <p:custDataLst>
              <p:tags r:id="rId8"/>
            </p:custDataLst>
          </p:nvPr>
        </p:nvSpPr>
        <p:spPr>
          <a:xfrm>
            <a:off x="656700" y="273640"/>
            <a:ext cx="10800000" cy="720000"/>
          </a:xfrm>
          <a:prstGeom prst="rect">
            <a:avLst/>
          </a:prstGeom>
        </p:spPr>
        <p:txBody>
          <a:bodyPr vert="horz" wrap="square" lIns="0" tIns="0" rIns="0" bIns="0" rtlCol="0" anchor="b">
            <a:normAutofit/>
          </a:bodyPr>
          <a:lstStyle>
            <a:lvl1pPr algn="l" defTabSz="914400" rtl="0" eaLnBrk="1" latinLnBrk="0" hangingPunct="1">
              <a:lnSpc>
                <a:spcPct val="100000"/>
              </a:lnSpc>
              <a:spcBef>
                <a:spcPct val="0"/>
              </a:spcBef>
              <a:buNone/>
              <a:defRPr sz="3600" b="1" kern="1200">
                <a:solidFill>
                  <a:schemeClr val="tx1"/>
                </a:solidFill>
                <a:latin typeface="+mj-ea"/>
                <a:ea typeface="+mj-ea"/>
                <a:cs typeface="+mj-ea"/>
              </a:defRPr>
            </a:lvl1pPr>
          </a:lstStyle>
          <a:p>
            <a:r>
              <a:rPr lang="zh-CN" altLang="en-US">
                <a:solidFill>
                  <a:schemeClr val="accent1">
                    <a:lumMod val="7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透视的特点</a:t>
            </a:r>
            <a:endParaRPr lang="zh-CN" altLang="en-US">
              <a:solidFill>
                <a:schemeClr val="accent1">
                  <a:lumMod val="7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3" name="内容占位符 2"/>
          <p:cNvSpPr>
            <a:spLocks noGrp="1"/>
          </p:cNvSpPr>
          <p:nvPr>
            <p:custDataLst>
              <p:tags r:id="rId9"/>
            </p:custDataLst>
          </p:nvPr>
        </p:nvSpPr>
        <p:spPr>
          <a:xfrm>
            <a:off x="680085" y="2199005"/>
            <a:ext cx="10800715" cy="469900"/>
          </a:xfrm>
          <a:prstGeom prst="rect">
            <a:avLst/>
          </a:prstGeom>
        </p:spPr>
        <p:txBody>
          <a:bodyPr vert="horz" wrap="square" lIns="0" tIns="0" rIns="0" bIns="0" rtlCol="0">
            <a:normAutofit fontScale="25000"/>
          </a:bodyPr>
          <a:lst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mn-ea"/>
                <a:ea typeface="+mn-ea"/>
                <a:cs typeface="+mn-ea"/>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ea"/>
                <a:ea typeface="+mn-ea"/>
                <a:cs typeface="+mn-ea"/>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ea"/>
                <a:ea typeface="+mn-ea"/>
                <a:cs typeface="+mn-ea"/>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ea"/>
                <a:ea typeface="+mn-ea"/>
                <a:cs typeface="+mn-ea"/>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ea"/>
                <a:ea typeface="+mn-ea"/>
                <a:cs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l" fontAlgn="auto">
              <a:lnSpc>
                <a:spcPct val="120000"/>
              </a:lnSpc>
              <a:spcBef>
                <a:spcPts val="0"/>
              </a:spcBef>
              <a:spcAft>
                <a:spcPts val="800"/>
              </a:spcAft>
              <a:buSzPct val="100000"/>
              <a:buFont typeface="微软雅黑" panose="020B0503020204020204" pitchFamily="34" charset="-122"/>
              <a:buChar char="•"/>
            </a:pPr>
            <a:r>
              <a:rPr sz="8000"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（1）等高物体距离人的视点越近，则感觉越高，反之则越低。</a:t>
            </a:r>
            <a:endParaRPr sz="8000"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l" fontAlgn="auto">
              <a:lnSpc>
                <a:spcPct val="120000"/>
              </a:lnSpc>
              <a:spcBef>
                <a:spcPts val="0"/>
              </a:spcBef>
              <a:spcAft>
                <a:spcPts val="800"/>
              </a:spcAft>
              <a:buSzPct val="100000"/>
              <a:buFont typeface="微软雅黑" panose="020B0503020204020204" pitchFamily="34" charset="-122"/>
              <a:buChar char="•"/>
            </a:pPr>
            <a:r>
              <a:rPr sz="8000"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（2）等间距的物体与人的视点越近，则感觉越疏，反之则越密。</a:t>
            </a:r>
            <a:endParaRPr sz="8000"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l" fontAlgn="auto">
              <a:lnSpc>
                <a:spcPct val="120000"/>
              </a:lnSpc>
              <a:spcBef>
                <a:spcPts val="0"/>
              </a:spcBef>
              <a:spcAft>
                <a:spcPts val="800"/>
              </a:spcAft>
              <a:buSzPct val="100000"/>
              <a:buFont typeface="微软雅黑" panose="020B0503020204020204" pitchFamily="34" charset="-122"/>
              <a:buChar char="•"/>
            </a:pPr>
            <a:r>
              <a:rPr sz="8000"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（3）等体量的物体距离人的视点越近，则感觉越大，反之则越小。</a:t>
            </a:r>
            <a:endParaRPr sz="8000"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l" fontAlgn="auto">
              <a:lnSpc>
                <a:spcPct val="120000"/>
              </a:lnSpc>
              <a:spcBef>
                <a:spcPts val="0"/>
              </a:spcBef>
              <a:spcAft>
                <a:spcPts val="800"/>
              </a:spcAft>
              <a:buSzPct val="100000"/>
              <a:buFont typeface="微软雅黑" panose="020B0503020204020204" pitchFamily="34" charset="-122"/>
              <a:buChar char="•"/>
            </a:pPr>
            <a:r>
              <a:rPr sz="8000"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（4）物体有规律地摆放后，物体上的平行直线与视点会产生夹角并消失于一点。</a:t>
            </a:r>
            <a:endParaRPr sz="8000"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l" fontAlgn="auto">
              <a:lnSpc>
                <a:spcPct val="120000"/>
              </a:lnSpc>
              <a:spcBef>
                <a:spcPts val="0"/>
              </a:spcBef>
              <a:spcAft>
                <a:spcPts val="800"/>
              </a:spcAft>
              <a:buSzPct val="100000"/>
              <a:buFont typeface="微软雅黑" panose="020B0503020204020204" pitchFamily="34" charset="-122"/>
              <a:buChar char="•"/>
            </a:pPr>
            <a:r>
              <a:rPr sz="8000"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（5）消失点越低，物体感觉越大，反之越矮小。</a:t>
            </a:r>
            <a:endParaRPr sz="8000"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ustDataLst>
      <p:tags r:id="rId10"/>
    </p:custData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bg>
      <p:bgPr>
        <a:solidFill>
          <a:schemeClr val="lt2"/>
        </a:solidFill>
        <a:effectLst/>
      </p:bgPr>
    </p:bg>
    <p:spTree>
      <p:nvGrpSpPr>
        <p:cNvPr id="1" name=""/>
        <p:cNvGrpSpPr/>
        <p:nvPr/>
      </p:nvGrpSpPr>
      <p:grpSpPr/>
      <p:pic>
        <p:nvPicPr>
          <p:cNvPr id="29" name="图片 28" descr="JY04_背景"/>
          <p:cNvPicPr>
            <a:picLocks noChangeAspect="1"/>
          </p:cNvPicPr>
          <p:nvPr>
            <p:custDataLst>
              <p:tags r:id="rId1"/>
            </p:custDataLst>
          </p:nvPr>
        </p:nvPicPr>
        <p:blipFill>
          <a:blip r:embed="rId2"/>
          <a:stretch>
            <a:fillRect/>
          </a:stretch>
        </p:blipFill>
        <p:spPr>
          <a:xfrm>
            <a:off x="0" y="-318"/>
            <a:ext cx="12192000" cy="6858635"/>
          </a:xfrm>
          <a:prstGeom prst="rect">
            <a:avLst/>
          </a:prstGeom>
        </p:spPr>
      </p:pic>
      <p:pic>
        <p:nvPicPr>
          <p:cNvPr id="28" name="图片 27" descr="JY04_正文页装饰1"/>
          <p:cNvPicPr>
            <a:picLocks noChangeAspect="1"/>
          </p:cNvPicPr>
          <p:nvPr>
            <p:custDataLst>
              <p:tags r:id="rId3"/>
            </p:custDataLst>
          </p:nvPr>
        </p:nvPicPr>
        <p:blipFill>
          <a:blip r:embed="rId4"/>
          <a:stretch>
            <a:fillRect/>
          </a:stretch>
        </p:blipFill>
        <p:spPr>
          <a:xfrm>
            <a:off x="0" y="-5080"/>
            <a:ext cx="511768" cy="6874497"/>
          </a:xfrm>
          <a:prstGeom prst="rect">
            <a:avLst/>
          </a:prstGeom>
        </p:spPr>
      </p:pic>
      <p:pic>
        <p:nvPicPr>
          <p:cNvPr id="27" name="图片 26" descr="JY04_正文页装饰2"/>
          <p:cNvPicPr>
            <a:picLocks noChangeAspect="1"/>
          </p:cNvPicPr>
          <p:nvPr>
            <p:custDataLst>
              <p:tags r:id="rId5"/>
            </p:custDataLst>
          </p:nvPr>
        </p:nvPicPr>
        <p:blipFill>
          <a:blip r:embed="rId6"/>
          <a:stretch>
            <a:fillRect/>
          </a:stretch>
        </p:blipFill>
        <p:spPr>
          <a:xfrm>
            <a:off x="11106733" y="-5080"/>
            <a:ext cx="1085254" cy="1210932"/>
          </a:xfrm>
          <a:prstGeom prst="rect">
            <a:avLst/>
          </a:prstGeom>
        </p:spPr>
      </p:pic>
      <p:sp>
        <p:nvSpPr>
          <p:cNvPr id="8" name="内容占位符 2"/>
          <p:cNvSpPr>
            <a:spLocks noGrp="1"/>
          </p:cNvSpPr>
          <p:nvPr>
            <p:custDataLst>
              <p:tags r:id="rId7"/>
            </p:custDataLst>
          </p:nvPr>
        </p:nvSpPr>
        <p:spPr>
          <a:xfrm>
            <a:off x="-1773555" y="3068955"/>
            <a:ext cx="10800715" cy="469900"/>
          </a:xfrm>
          <a:prstGeom prst="rect">
            <a:avLst/>
          </a:prstGeom>
        </p:spPr>
        <p:txBody>
          <a:bodyPr vert="horz" wrap="square" lIns="0" tIns="0" rIns="0" bIns="0" rtlCol="0">
            <a:normAutofit/>
          </a:bodyPr>
          <a:lst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mn-ea"/>
                <a:ea typeface="+mn-ea"/>
                <a:cs typeface="+mn-ea"/>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ea"/>
                <a:ea typeface="+mn-ea"/>
                <a:cs typeface="+mn-ea"/>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ea"/>
                <a:ea typeface="+mn-ea"/>
                <a:cs typeface="+mn-ea"/>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ea"/>
                <a:ea typeface="+mn-ea"/>
                <a:cs typeface="+mn-ea"/>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ea"/>
                <a:ea typeface="+mn-ea"/>
                <a:cs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l" fontAlgn="auto">
              <a:lnSpc>
                <a:spcPct val="120000"/>
              </a:lnSpc>
              <a:spcBef>
                <a:spcPts val="0"/>
              </a:spcBef>
              <a:spcAft>
                <a:spcPts val="800"/>
              </a:spcAft>
              <a:buSzPct val="100000"/>
              <a:buFont typeface="微软雅黑" panose="020B0503020204020204" pitchFamily="34" charset="-122"/>
              <a:buChar char="•"/>
            </a:pPr>
            <a:endParaRPr lang="zh-CN" altLang="en-US"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2" name="标题 1"/>
          <p:cNvSpPr>
            <a:spLocks noGrp="1"/>
          </p:cNvSpPr>
          <p:nvPr>
            <p:custDataLst>
              <p:tags r:id="rId8"/>
            </p:custDataLst>
          </p:nvPr>
        </p:nvSpPr>
        <p:spPr>
          <a:xfrm>
            <a:off x="656700" y="273640"/>
            <a:ext cx="10800000" cy="720000"/>
          </a:xfrm>
          <a:prstGeom prst="rect">
            <a:avLst/>
          </a:prstGeom>
        </p:spPr>
        <p:txBody>
          <a:bodyPr vert="horz" wrap="square" lIns="0" tIns="0" rIns="0" bIns="0" rtlCol="0" anchor="b">
            <a:normAutofit/>
          </a:bodyPr>
          <a:lstStyle>
            <a:lvl1pPr algn="l" defTabSz="914400" rtl="0" eaLnBrk="1" latinLnBrk="0" hangingPunct="1">
              <a:lnSpc>
                <a:spcPct val="100000"/>
              </a:lnSpc>
              <a:spcBef>
                <a:spcPct val="0"/>
              </a:spcBef>
              <a:buNone/>
              <a:defRPr sz="3600" b="1" kern="1200">
                <a:solidFill>
                  <a:schemeClr val="tx1"/>
                </a:solidFill>
                <a:latin typeface="+mj-ea"/>
                <a:ea typeface="+mj-ea"/>
                <a:cs typeface="+mj-ea"/>
              </a:defRPr>
            </a:lvl1pPr>
          </a:lstStyle>
          <a:p>
            <a:r>
              <a:rPr lang="zh-CN" altLang="en-US">
                <a:solidFill>
                  <a:schemeClr val="accent1">
                    <a:lumMod val="7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一、一点透视组合家具表现</a:t>
            </a:r>
            <a:endParaRPr lang="zh-CN" altLang="en-US">
              <a:solidFill>
                <a:schemeClr val="accent1">
                  <a:lumMod val="7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pic>
        <p:nvPicPr>
          <p:cNvPr id="4" name="图片 3"/>
          <p:cNvPicPr>
            <a:picLocks noChangeAspect="1"/>
          </p:cNvPicPr>
          <p:nvPr>
            <p:custDataLst>
              <p:tags r:id="rId9"/>
            </p:custDataLst>
          </p:nvPr>
        </p:nvPicPr>
        <p:blipFill>
          <a:blip r:embed="rId10"/>
          <a:stretch>
            <a:fillRect/>
          </a:stretch>
        </p:blipFill>
        <p:spPr>
          <a:xfrm>
            <a:off x="6891655" y="273685"/>
            <a:ext cx="4366260" cy="4399280"/>
          </a:xfrm>
          <a:prstGeom prst="rect">
            <a:avLst/>
          </a:prstGeom>
        </p:spPr>
      </p:pic>
      <p:pic>
        <p:nvPicPr>
          <p:cNvPr id="5" name="图片 4"/>
          <p:cNvPicPr>
            <a:picLocks noChangeAspect="1"/>
          </p:cNvPicPr>
          <p:nvPr>
            <p:custDataLst>
              <p:tags r:id="rId11"/>
            </p:custDataLst>
          </p:nvPr>
        </p:nvPicPr>
        <p:blipFill>
          <a:blip r:embed="rId12"/>
          <a:stretch>
            <a:fillRect/>
          </a:stretch>
        </p:blipFill>
        <p:spPr>
          <a:xfrm>
            <a:off x="6913245" y="4501515"/>
            <a:ext cx="5088890" cy="1721485"/>
          </a:xfrm>
          <a:prstGeom prst="rect">
            <a:avLst/>
          </a:prstGeom>
        </p:spPr>
      </p:pic>
      <p:sp>
        <p:nvSpPr>
          <p:cNvPr id="6" name="文本框 5"/>
          <p:cNvSpPr txBox="1"/>
          <p:nvPr/>
        </p:nvSpPr>
        <p:spPr>
          <a:xfrm>
            <a:off x="816610" y="1621790"/>
            <a:ext cx="6096000" cy="4092575"/>
          </a:xfrm>
          <a:prstGeom prst="rect">
            <a:avLst/>
          </a:prstGeom>
          <a:noFill/>
        </p:spPr>
        <p:txBody>
          <a:bodyPr wrap="square" rtlCol="0" anchor="t">
            <a:spAutoFit/>
          </a:bodyPr>
          <a:p>
            <a:pPr indent="0">
              <a:buFont typeface="Arial" panose="020B0604020202020204" pitchFamily="34" charset="0"/>
              <a:buNone/>
            </a:pPr>
            <a:r>
              <a:rPr lang="zh-CN" altLang="en-US" sz="2000"/>
              <a:t>组合家具的重要性</a:t>
            </a:r>
            <a:endParaRPr lang="zh-CN" altLang="en-US" sz="2000"/>
          </a:p>
          <a:p>
            <a:pPr marL="285750" indent="-285750">
              <a:buFont typeface="Arial" panose="020B0604020202020204" pitchFamily="34" charset="0"/>
              <a:buChar char="•"/>
            </a:pPr>
            <a:r>
              <a:rPr lang="zh-CN" altLang="en-US" sz="2000"/>
              <a:t>单体与组合体家具的作用</a:t>
            </a:r>
            <a:endParaRPr lang="zh-CN" altLang="en-US" sz="2000"/>
          </a:p>
          <a:p>
            <a:pPr marL="285750" indent="-285750">
              <a:buFont typeface="Arial" panose="020B0604020202020204" pitchFamily="34" charset="0"/>
              <a:buChar char="•"/>
            </a:pPr>
            <a:r>
              <a:rPr lang="zh-CN" altLang="en-US" sz="2000"/>
              <a:t>室内家具在手绘表现中的分量</a:t>
            </a:r>
            <a:endParaRPr lang="zh-CN" altLang="en-US" sz="2000"/>
          </a:p>
          <a:p>
            <a:pPr marL="285750" indent="-285750">
              <a:buFont typeface="Arial" panose="020B0604020202020204" pitchFamily="34" charset="0"/>
              <a:buChar char="•"/>
            </a:pPr>
            <a:endParaRPr lang="zh-CN" altLang="en-US" sz="2000"/>
          </a:p>
          <a:p>
            <a:pPr indent="0">
              <a:buFont typeface="Arial" panose="020B0604020202020204" pitchFamily="34" charset="0"/>
              <a:buNone/>
            </a:pPr>
            <a:r>
              <a:rPr lang="zh-CN" altLang="en-US" sz="2000"/>
              <a:t>陈设家具的手绘表现</a:t>
            </a:r>
            <a:endParaRPr lang="zh-CN" altLang="en-US" sz="2000"/>
          </a:p>
          <a:p>
            <a:pPr marL="285750" indent="-285750">
              <a:buFont typeface="Arial" panose="020B0604020202020204" pitchFamily="34" charset="0"/>
              <a:buChar char="•"/>
            </a:pPr>
            <a:r>
              <a:rPr lang="zh-CN" altLang="en-US" sz="2000"/>
              <a:t>沙发与座椅的绘制</a:t>
            </a:r>
            <a:endParaRPr lang="zh-CN" altLang="en-US" sz="2000"/>
          </a:p>
          <a:p>
            <a:pPr marL="285750" indent="-285750">
              <a:buFont typeface="Arial" panose="020B0604020202020204" pitchFamily="34" charset="0"/>
              <a:buChar char="•"/>
            </a:pPr>
            <a:r>
              <a:rPr lang="zh-CN" altLang="en-US" sz="2000"/>
              <a:t>桌椅、字画、工艺品的绘制</a:t>
            </a:r>
            <a:endParaRPr lang="zh-CN" altLang="en-US" sz="2000"/>
          </a:p>
          <a:p>
            <a:pPr marL="285750" indent="-285750">
              <a:buFont typeface="Arial" panose="020B0604020202020204" pitchFamily="34" charset="0"/>
              <a:buChar char="•"/>
            </a:pPr>
            <a:r>
              <a:rPr lang="zh-CN" altLang="en-US" sz="2000"/>
              <a:t>灯饰的手绘技巧</a:t>
            </a:r>
            <a:endParaRPr lang="zh-CN" altLang="en-US" sz="2000"/>
          </a:p>
          <a:p>
            <a:pPr marL="285750" indent="-285750">
              <a:buFont typeface="Arial" panose="020B0604020202020204" pitchFamily="34" charset="0"/>
              <a:buChar char="•"/>
            </a:pPr>
            <a:endParaRPr lang="zh-CN" altLang="en-US" sz="2000"/>
          </a:p>
          <a:p>
            <a:pPr indent="0">
              <a:buFont typeface="Arial" panose="020B0604020202020204" pitchFamily="34" charset="0"/>
              <a:buNone/>
            </a:pPr>
            <a:r>
              <a:rPr lang="zh-CN" altLang="en-US" sz="2000"/>
              <a:t>积累素材与练习</a:t>
            </a:r>
            <a:endParaRPr lang="zh-CN" altLang="en-US" sz="2000"/>
          </a:p>
          <a:p>
            <a:pPr marL="285750" indent="-285750">
              <a:buFont typeface="Arial" panose="020B0604020202020204" pitchFamily="34" charset="0"/>
              <a:buChar char="•"/>
            </a:pPr>
            <a:r>
              <a:rPr lang="zh-CN" altLang="en-US" sz="2000"/>
              <a:t>观察与素材收集</a:t>
            </a:r>
            <a:endParaRPr lang="zh-CN" altLang="en-US" sz="2000"/>
          </a:p>
          <a:p>
            <a:pPr marL="285750" indent="-285750">
              <a:buFont typeface="Arial" panose="020B0604020202020204" pitchFamily="34" charset="0"/>
              <a:buChar char="•"/>
            </a:pPr>
            <a:r>
              <a:rPr lang="zh-CN" altLang="en-US" sz="2000"/>
              <a:t>家具图片的记录与临摹</a:t>
            </a:r>
            <a:endParaRPr lang="zh-CN" altLang="en-US" sz="2000"/>
          </a:p>
          <a:p>
            <a:pPr marL="285750" indent="-285750">
              <a:buFont typeface="Arial" panose="020B0604020202020204" pitchFamily="34" charset="0"/>
              <a:buChar char="•"/>
            </a:pPr>
            <a:r>
              <a:rPr lang="zh-CN" altLang="en-US" sz="2000"/>
              <a:t>反复练习与记忆表现</a:t>
            </a:r>
            <a:endParaRPr lang="zh-CN" altLang="en-US" sz="2000"/>
          </a:p>
        </p:txBody>
      </p:sp>
    </p:spTree>
    <p:custDataLst>
      <p:tags r:id="rId13"/>
    </p:custData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bg>
      <p:bgPr>
        <a:solidFill>
          <a:schemeClr val="lt2"/>
        </a:solidFill>
        <a:effectLst/>
      </p:bgPr>
    </p:bg>
    <p:spTree>
      <p:nvGrpSpPr>
        <p:cNvPr id="1" name=""/>
        <p:cNvGrpSpPr/>
        <p:nvPr/>
      </p:nvGrpSpPr>
      <p:grpSpPr/>
      <p:pic>
        <p:nvPicPr>
          <p:cNvPr id="29" name="图片 28" descr="JY04_背景"/>
          <p:cNvPicPr>
            <a:picLocks noChangeAspect="1"/>
          </p:cNvPicPr>
          <p:nvPr>
            <p:custDataLst>
              <p:tags r:id="rId1"/>
            </p:custDataLst>
          </p:nvPr>
        </p:nvPicPr>
        <p:blipFill>
          <a:blip r:embed="rId2"/>
          <a:stretch>
            <a:fillRect/>
          </a:stretch>
        </p:blipFill>
        <p:spPr>
          <a:xfrm>
            <a:off x="0" y="-318"/>
            <a:ext cx="12192000" cy="6858635"/>
          </a:xfrm>
          <a:prstGeom prst="rect">
            <a:avLst/>
          </a:prstGeom>
        </p:spPr>
      </p:pic>
      <p:pic>
        <p:nvPicPr>
          <p:cNvPr id="28" name="图片 27" descr="JY04_正文页装饰1"/>
          <p:cNvPicPr>
            <a:picLocks noChangeAspect="1"/>
          </p:cNvPicPr>
          <p:nvPr>
            <p:custDataLst>
              <p:tags r:id="rId3"/>
            </p:custDataLst>
          </p:nvPr>
        </p:nvPicPr>
        <p:blipFill>
          <a:blip r:embed="rId4"/>
          <a:stretch>
            <a:fillRect/>
          </a:stretch>
        </p:blipFill>
        <p:spPr>
          <a:xfrm>
            <a:off x="0" y="-5080"/>
            <a:ext cx="511768" cy="6874497"/>
          </a:xfrm>
          <a:prstGeom prst="rect">
            <a:avLst/>
          </a:prstGeom>
        </p:spPr>
      </p:pic>
      <p:pic>
        <p:nvPicPr>
          <p:cNvPr id="27" name="图片 26" descr="JY04_正文页装饰2"/>
          <p:cNvPicPr>
            <a:picLocks noChangeAspect="1"/>
          </p:cNvPicPr>
          <p:nvPr>
            <p:custDataLst>
              <p:tags r:id="rId5"/>
            </p:custDataLst>
          </p:nvPr>
        </p:nvPicPr>
        <p:blipFill>
          <a:blip r:embed="rId6"/>
          <a:stretch>
            <a:fillRect/>
          </a:stretch>
        </p:blipFill>
        <p:spPr>
          <a:xfrm>
            <a:off x="11106733" y="-5080"/>
            <a:ext cx="1085254" cy="1210932"/>
          </a:xfrm>
          <a:prstGeom prst="rect">
            <a:avLst/>
          </a:prstGeom>
        </p:spPr>
      </p:pic>
      <p:sp>
        <p:nvSpPr>
          <p:cNvPr id="8" name="内容占位符 2"/>
          <p:cNvSpPr>
            <a:spLocks noGrp="1"/>
          </p:cNvSpPr>
          <p:nvPr>
            <p:custDataLst>
              <p:tags r:id="rId7"/>
            </p:custDataLst>
          </p:nvPr>
        </p:nvSpPr>
        <p:spPr>
          <a:xfrm>
            <a:off x="-1773555" y="3068955"/>
            <a:ext cx="10800715" cy="469900"/>
          </a:xfrm>
          <a:prstGeom prst="rect">
            <a:avLst/>
          </a:prstGeom>
        </p:spPr>
        <p:txBody>
          <a:bodyPr vert="horz" wrap="square" lIns="0" tIns="0" rIns="0" bIns="0" rtlCol="0">
            <a:normAutofit/>
          </a:bodyPr>
          <a:lst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mn-ea"/>
                <a:ea typeface="+mn-ea"/>
                <a:cs typeface="+mn-ea"/>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ea"/>
                <a:ea typeface="+mn-ea"/>
                <a:cs typeface="+mn-ea"/>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ea"/>
                <a:ea typeface="+mn-ea"/>
                <a:cs typeface="+mn-ea"/>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ea"/>
                <a:ea typeface="+mn-ea"/>
                <a:cs typeface="+mn-ea"/>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ea"/>
                <a:ea typeface="+mn-ea"/>
                <a:cs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l" fontAlgn="auto">
              <a:lnSpc>
                <a:spcPct val="120000"/>
              </a:lnSpc>
              <a:spcBef>
                <a:spcPts val="0"/>
              </a:spcBef>
              <a:spcAft>
                <a:spcPts val="800"/>
              </a:spcAft>
              <a:buSzPct val="100000"/>
              <a:buFont typeface="微软雅黑" panose="020B0503020204020204" pitchFamily="34" charset="-122"/>
              <a:buChar char="•"/>
            </a:pPr>
            <a:endParaRPr lang="zh-CN" altLang="en-US"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2" name="标题 1"/>
          <p:cNvSpPr>
            <a:spLocks noGrp="1"/>
          </p:cNvSpPr>
          <p:nvPr>
            <p:custDataLst>
              <p:tags r:id="rId8"/>
            </p:custDataLst>
          </p:nvPr>
        </p:nvSpPr>
        <p:spPr>
          <a:xfrm>
            <a:off x="656700" y="273640"/>
            <a:ext cx="10800000" cy="720000"/>
          </a:xfrm>
          <a:prstGeom prst="rect">
            <a:avLst/>
          </a:prstGeom>
        </p:spPr>
        <p:txBody>
          <a:bodyPr vert="horz" wrap="square" lIns="0" tIns="0" rIns="0" bIns="0" rtlCol="0" anchor="b">
            <a:normAutofit/>
          </a:bodyPr>
          <a:lstStyle>
            <a:lvl1pPr algn="l" defTabSz="914400" rtl="0" eaLnBrk="1" latinLnBrk="0" hangingPunct="1">
              <a:lnSpc>
                <a:spcPct val="100000"/>
              </a:lnSpc>
              <a:spcBef>
                <a:spcPct val="0"/>
              </a:spcBef>
              <a:buNone/>
              <a:defRPr sz="3600" b="1" kern="1200">
                <a:solidFill>
                  <a:schemeClr val="tx1"/>
                </a:solidFill>
                <a:latin typeface="+mj-ea"/>
                <a:ea typeface="+mj-ea"/>
                <a:cs typeface="+mj-ea"/>
              </a:defRPr>
            </a:lvl1pPr>
          </a:lstStyle>
          <a:p>
            <a:r>
              <a:rPr lang="zh-CN" altLang="en-US">
                <a:solidFill>
                  <a:schemeClr val="accent1">
                    <a:lumMod val="7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二、两点透视组合家具表现</a:t>
            </a:r>
            <a:endParaRPr lang="zh-CN" altLang="en-US">
              <a:solidFill>
                <a:schemeClr val="accent1">
                  <a:lumMod val="7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pic>
        <p:nvPicPr>
          <p:cNvPr id="4" name="图片 3"/>
          <p:cNvPicPr>
            <a:picLocks noChangeAspect="1"/>
          </p:cNvPicPr>
          <p:nvPr>
            <p:custDataLst>
              <p:tags r:id="rId9"/>
            </p:custDataLst>
          </p:nvPr>
        </p:nvPicPr>
        <p:blipFill>
          <a:blip r:embed="rId10"/>
          <a:stretch>
            <a:fillRect/>
          </a:stretch>
        </p:blipFill>
        <p:spPr>
          <a:xfrm>
            <a:off x="6704330" y="3302635"/>
            <a:ext cx="5242560" cy="3566795"/>
          </a:xfrm>
          <a:prstGeom prst="rect">
            <a:avLst/>
          </a:prstGeom>
        </p:spPr>
      </p:pic>
      <p:pic>
        <p:nvPicPr>
          <p:cNvPr id="5" name="图片 4"/>
          <p:cNvPicPr>
            <a:picLocks noChangeAspect="1"/>
          </p:cNvPicPr>
          <p:nvPr>
            <p:custDataLst>
              <p:tags r:id="rId11"/>
            </p:custDataLst>
          </p:nvPr>
        </p:nvPicPr>
        <p:blipFill>
          <a:blip r:embed="rId12"/>
          <a:stretch>
            <a:fillRect/>
          </a:stretch>
        </p:blipFill>
        <p:spPr>
          <a:xfrm>
            <a:off x="679450" y="4548505"/>
            <a:ext cx="5123180" cy="2186305"/>
          </a:xfrm>
          <a:prstGeom prst="rect">
            <a:avLst/>
          </a:prstGeom>
        </p:spPr>
      </p:pic>
      <p:sp>
        <p:nvSpPr>
          <p:cNvPr id="6" name="文本框 5"/>
          <p:cNvSpPr txBox="1"/>
          <p:nvPr/>
        </p:nvSpPr>
        <p:spPr>
          <a:xfrm>
            <a:off x="679450" y="1519555"/>
            <a:ext cx="6096000" cy="3169285"/>
          </a:xfrm>
          <a:prstGeom prst="rect">
            <a:avLst/>
          </a:prstGeom>
          <a:noFill/>
        </p:spPr>
        <p:txBody>
          <a:bodyPr wrap="square" rtlCol="0" anchor="t">
            <a:spAutoFit/>
          </a:bodyPr>
          <a:p>
            <a:r>
              <a:rPr lang="zh-CN" altLang="en-US" sz="2000"/>
              <a:t>1. 手绘表现线条与透视的结合</a:t>
            </a:r>
            <a:endParaRPr lang="zh-CN" altLang="en-US" sz="2000"/>
          </a:p>
          <a:p>
            <a:r>
              <a:rPr lang="zh-CN" altLang="en-US" sz="2000"/>
              <a:t>   - 手绘线条技巧</a:t>
            </a:r>
            <a:endParaRPr lang="zh-CN" altLang="en-US" sz="2000"/>
          </a:p>
          <a:p>
            <a:r>
              <a:rPr lang="zh-CN" altLang="en-US" sz="2000"/>
              <a:t>   - 透视知识的重要性</a:t>
            </a:r>
            <a:endParaRPr lang="zh-CN" altLang="en-US" sz="2000"/>
          </a:p>
          <a:p>
            <a:endParaRPr lang="zh-CN" altLang="en-US" sz="2000"/>
          </a:p>
          <a:p>
            <a:r>
              <a:rPr lang="zh-CN" altLang="en-US" sz="2000"/>
              <a:t>2. 基本体与组合体的手绘训练</a:t>
            </a:r>
            <a:endParaRPr lang="zh-CN" altLang="en-US" sz="2000"/>
          </a:p>
          <a:p>
            <a:r>
              <a:rPr lang="zh-CN" altLang="en-US" sz="2000"/>
              <a:t>   - 基本体的绘制方法</a:t>
            </a:r>
            <a:endParaRPr lang="zh-CN" altLang="en-US" sz="2000"/>
          </a:p>
          <a:p>
            <a:r>
              <a:rPr lang="zh-CN" altLang="en-US" sz="2000"/>
              <a:t>   - 组合体的绘制技巧</a:t>
            </a:r>
            <a:endParaRPr lang="zh-CN" altLang="en-US" sz="2000"/>
          </a:p>
          <a:p>
            <a:r>
              <a:rPr lang="zh-CN" altLang="en-US" sz="2000"/>
              <a:t>   - 线条转换为物体的搭接方法</a:t>
            </a:r>
            <a:endParaRPr lang="zh-CN" altLang="en-US" sz="2000"/>
          </a:p>
          <a:p>
            <a:endParaRPr lang="zh-CN" altLang="en-US" sz="2000"/>
          </a:p>
          <a:p>
            <a:endParaRPr lang="zh-CN" altLang="en-US" sz="2000"/>
          </a:p>
        </p:txBody>
      </p:sp>
      <p:sp>
        <p:nvSpPr>
          <p:cNvPr id="7" name="文本框 6"/>
          <p:cNvSpPr txBox="1"/>
          <p:nvPr/>
        </p:nvSpPr>
        <p:spPr>
          <a:xfrm>
            <a:off x="6056630" y="1519555"/>
            <a:ext cx="6096000" cy="1014730"/>
          </a:xfrm>
          <a:prstGeom prst="rect">
            <a:avLst/>
          </a:prstGeom>
          <a:noFill/>
        </p:spPr>
        <p:txBody>
          <a:bodyPr wrap="square" rtlCol="0" anchor="t">
            <a:spAutoFit/>
          </a:bodyPr>
          <a:p>
            <a:r>
              <a:rPr lang="zh-CN" altLang="en-US" sz="2000">
                <a:sym typeface="+mn-ea"/>
              </a:rPr>
              <a:t>3. 两点透视原理的应用</a:t>
            </a:r>
            <a:endParaRPr lang="zh-CN" altLang="en-US" sz="2000"/>
          </a:p>
          <a:p>
            <a:r>
              <a:rPr lang="zh-CN" altLang="en-US" sz="2000">
                <a:sym typeface="+mn-ea"/>
              </a:rPr>
              <a:t>   - 透视原理在手绘中的作用</a:t>
            </a:r>
            <a:endParaRPr lang="zh-CN" altLang="en-US" sz="2000"/>
          </a:p>
          <a:p>
            <a:r>
              <a:rPr lang="zh-CN" altLang="en-US" sz="2000">
                <a:sym typeface="+mn-ea"/>
              </a:rPr>
              <a:t>   - 磨练透视技巧的重要性</a:t>
            </a:r>
            <a:endParaRPr lang="zh-CN" altLang="en-US" sz="2000">
              <a:sym typeface="+mn-ea"/>
            </a:endParaRPr>
          </a:p>
        </p:txBody>
      </p:sp>
    </p:spTree>
    <p:custDataLst>
      <p:tags r:id="rId13"/>
    </p:custData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bg>
      <p:bgPr>
        <a:solidFill>
          <a:schemeClr val="lt2"/>
        </a:solidFill>
        <a:effectLst/>
      </p:bgPr>
    </p:bg>
    <p:spTree>
      <p:nvGrpSpPr>
        <p:cNvPr id="1" name=""/>
        <p:cNvGrpSpPr/>
        <p:nvPr/>
      </p:nvGrpSpPr>
      <p:grpSpPr/>
      <p:pic>
        <p:nvPicPr>
          <p:cNvPr id="29" name="图片 28" descr="JY04_背景"/>
          <p:cNvPicPr>
            <a:picLocks noChangeAspect="1"/>
          </p:cNvPicPr>
          <p:nvPr>
            <p:custDataLst>
              <p:tags r:id="rId1"/>
            </p:custDataLst>
          </p:nvPr>
        </p:nvPicPr>
        <p:blipFill>
          <a:blip r:embed="rId2"/>
          <a:stretch>
            <a:fillRect/>
          </a:stretch>
        </p:blipFill>
        <p:spPr>
          <a:xfrm>
            <a:off x="0" y="-318"/>
            <a:ext cx="12192000" cy="6858635"/>
          </a:xfrm>
          <a:prstGeom prst="rect">
            <a:avLst/>
          </a:prstGeom>
        </p:spPr>
      </p:pic>
      <p:pic>
        <p:nvPicPr>
          <p:cNvPr id="28" name="图片 27" descr="JY04_正文页装饰1"/>
          <p:cNvPicPr>
            <a:picLocks noChangeAspect="1"/>
          </p:cNvPicPr>
          <p:nvPr>
            <p:custDataLst>
              <p:tags r:id="rId3"/>
            </p:custDataLst>
          </p:nvPr>
        </p:nvPicPr>
        <p:blipFill>
          <a:blip r:embed="rId4"/>
          <a:stretch>
            <a:fillRect/>
          </a:stretch>
        </p:blipFill>
        <p:spPr>
          <a:xfrm>
            <a:off x="0" y="-5080"/>
            <a:ext cx="511768" cy="6874497"/>
          </a:xfrm>
          <a:prstGeom prst="rect">
            <a:avLst/>
          </a:prstGeom>
        </p:spPr>
      </p:pic>
      <p:pic>
        <p:nvPicPr>
          <p:cNvPr id="27" name="图片 26" descr="JY04_正文页装饰2"/>
          <p:cNvPicPr>
            <a:picLocks noChangeAspect="1"/>
          </p:cNvPicPr>
          <p:nvPr>
            <p:custDataLst>
              <p:tags r:id="rId5"/>
            </p:custDataLst>
          </p:nvPr>
        </p:nvPicPr>
        <p:blipFill>
          <a:blip r:embed="rId6"/>
          <a:stretch>
            <a:fillRect/>
          </a:stretch>
        </p:blipFill>
        <p:spPr>
          <a:xfrm>
            <a:off x="11106733" y="-5080"/>
            <a:ext cx="1085254" cy="1210932"/>
          </a:xfrm>
          <a:prstGeom prst="rect">
            <a:avLst/>
          </a:prstGeom>
        </p:spPr>
      </p:pic>
      <p:sp>
        <p:nvSpPr>
          <p:cNvPr id="8" name="内容占位符 2"/>
          <p:cNvSpPr>
            <a:spLocks noGrp="1"/>
          </p:cNvSpPr>
          <p:nvPr>
            <p:custDataLst>
              <p:tags r:id="rId7"/>
            </p:custDataLst>
          </p:nvPr>
        </p:nvSpPr>
        <p:spPr>
          <a:xfrm>
            <a:off x="-1773555" y="3068955"/>
            <a:ext cx="10800715" cy="469900"/>
          </a:xfrm>
          <a:prstGeom prst="rect">
            <a:avLst/>
          </a:prstGeom>
        </p:spPr>
        <p:txBody>
          <a:bodyPr vert="horz" wrap="square" lIns="0" tIns="0" rIns="0" bIns="0" rtlCol="0">
            <a:normAutofit/>
          </a:bodyPr>
          <a:lst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mn-ea"/>
                <a:ea typeface="+mn-ea"/>
                <a:cs typeface="+mn-ea"/>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ea"/>
                <a:ea typeface="+mn-ea"/>
                <a:cs typeface="+mn-ea"/>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ea"/>
                <a:ea typeface="+mn-ea"/>
                <a:cs typeface="+mn-ea"/>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ea"/>
                <a:ea typeface="+mn-ea"/>
                <a:cs typeface="+mn-ea"/>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ea"/>
                <a:ea typeface="+mn-ea"/>
                <a:cs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l" fontAlgn="auto">
              <a:lnSpc>
                <a:spcPct val="120000"/>
              </a:lnSpc>
              <a:spcBef>
                <a:spcPts val="0"/>
              </a:spcBef>
              <a:spcAft>
                <a:spcPts val="800"/>
              </a:spcAft>
              <a:buSzPct val="100000"/>
              <a:buFont typeface="微软雅黑" panose="020B0503020204020204" pitchFamily="34" charset="-122"/>
              <a:buChar char="•"/>
            </a:pPr>
            <a:endParaRPr lang="zh-CN" altLang="en-US"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pic>
        <p:nvPicPr>
          <p:cNvPr id="4" name="图片 3"/>
          <p:cNvPicPr>
            <a:picLocks noChangeAspect="1"/>
          </p:cNvPicPr>
          <p:nvPr>
            <p:custDataLst>
              <p:tags r:id="rId8"/>
            </p:custDataLst>
          </p:nvPr>
        </p:nvPicPr>
        <p:blipFill>
          <a:blip r:embed="rId9"/>
          <a:stretch>
            <a:fillRect/>
          </a:stretch>
        </p:blipFill>
        <p:spPr>
          <a:xfrm>
            <a:off x="2891790" y="1318260"/>
            <a:ext cx="6637020" cy="5539740"/>
          </a:xfrm>
          <a:prstGeom prst="rect">
            <a:avLst/>
          </a:prstGeom>
        </p:spPr>
      </p:pic>
      <p:sp>
        <p:nvSpPr>
          <p:cNvPr id="2" name="标题 1"/>
          <p:cNvSpPr>
            <a:spLocks noGrp="1"/>
          </p:cNvSpPr>
          <p:nvPr>
            <p:custDataLst>
              <p:tags r:id="rId10"/>
            </p:custDataLst>
          </p:nvPr>
        </p:nvSpPr>
        <p:spPr>
          <a:xfrm>
            <a:off x="656700" y="273640"/>
            <a:ext cx="10800000" cy="720000"/>
          </a:xfrm>
          <a:prstGeom prst="rect">
            <a:avLst/>
          </a:prstGeom>
        </p:spPr>
        <p:txBody>
          <a:bodyPr vert="horz" wrap="square" lIns="0" tIns="0" rIns="0" bIns="0" rtlCol="0" anchor="b">
            <a:normAutofit/>
          </a:bodyPr>
          <a:lstStyle>
            <a:lvl1pPr algn="l" defTabSz="914400" rtl="0" eaLnBrk="1" latinLnBrk="0" hangingPunct="1">
              <a:lnSpc>
                <a:spcPct val="100000"/>
              </a:lnSpc>
              <a:spcBef>
                <a:spcPct val="0"/>
              </a:spcBef>
              <a:buNone/>
              <a:defRPr sz="3600" b="1" kern="1200">
                <a:solidFill>
                  <a:schemeClr val="tx1"/>
                </a:solidFill>
                <a:latin typeface="+mj-ea"/>
                <a:ea typeface="+mj-ea"/>
                <a:cs typeface="+mj-ea"/>
              </a:defRPr>
            </a:lvl1pPr>
          </a:lstStyle>
          <a:p>
            <a:r>
              <a:rPr lang="zh-CN" altLang="en-US">
                <a:solidFill>
                  <a:schemeClr val="accent1">
                    <a:lumMod val="7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三、不同风格的家具组合线稿篇</a:t>
            </a:r>
            <a:endParaRPr lang="zh-CN" altLang="en-US">
              <a:solidFill>
                <a:schemeClr val="accent1">
                  <a:lumMod val="7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3" name="内容占位符 2"/>
          <p:cNvSpPr>
            <a:spLocks noGrp="1"/>
          </p:cNvSpPr>
          <p:nvPr>
            <p:custDataLst>
              <p:tags r:id="rId11"/>
            </p:custDataLst>
          </p:nvPr>
        </p:nvSpPr>
        <p:spPr>
          <a:xfrm>
            <a:off x="679450" y="1151890"/>
            <a:ext cx="10800715" cy="469900"/>
          </a:xfrm>
          <a:prstGeom prst="rect">
            <a:avLst/>
          </a:prstGeom>
        </p:spPr>
        <p:txBody>
          <a:bodyPr vert="horz" wrap="square" lIns="0" tIns="0" rIns="0" bIns="0" rtlCol="0">
            <a:normAutofit/>
          </a:bodyPr>
          <a:lst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mn-ea"/>
                <a:ea typeface="+mn-ea"/>
                <a:cs typeface="+mn-ea"/>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ea"/>
                <a:ea typeface="+mn-ea"/>
                <a:cs typeface="+mn-ea"/>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ea"/>
                <a:ea typeface="+mn-ea"/>
                <a:cs typeface="+mn-ea"/>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ea"/>
                <a:ea typeface="+mn-ea"/>
                <a:cs typeface="+mn-ea"/>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ea"/>
                <a:ea typeface="+mn-ea"/>
                <a:cs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l" fontAlgn="auto">
              <a:lnSpc>
                <a:spcPct val="120000"/>
              </a:lnSpc>
              <a:spcBef>
                <a:spcPts val="0"/>
              </a:spcBef>
              <a:spcAft>
                <a:spcPts val="800"/>
              </a:spcAft>
              <a:buSzPct val="100000"/>
              <a:buFont typeface="微软雅黑" panose="020B0503020204020204" pitchFamily="34" charset="-122"/>
              <a:buChar char="•"/>
            </a:pPr>
            <a:r>
              <a:rPr lang="en-US"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a:t>
            </a:r>
            <a:r>
              <a:rPr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欧式风格沙发组合线稿</a:t>
            </a:r>
            <a:endParaRPr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ustDataLst>
      <p:tags r:id="rId12"/>
    </p:custData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bg>
      <p:bgPr>
        <a:solidFill>
          <a:schemeClr val="lt2"/>
        </a:solidFill>
        <a:effectLst/>
      </p:bgPr>
    </p:bg>
    <p:spTree>
      <p:nvGrpSpPr>
        <p:cNvPr id="1" name=""/>
        <p:cNvGrpSpPr/>
        <p:nvPr/>
      </p:nvGrpSpPr>
      <p:grpSpPr/>
      <p:pic>
        <p:nvPicPr>
          <p:cNvPr id="29" name="图片 28" descr="JY04_背景"/>
          <p:cNvPicPr>
            <a:picLocks noChangeAspect="1"/>
          </p:cNvPicPr>
          <p:nvPr>
            <p:custDataLst>
              <p:tags r:id="rId1"/>
            </p:custDataLst>
          </p:nvPr>
        </p:nvPicPr>
        <p:blipFill>
          <a:blip r:embed="rId2"/>
          <a:stretch>
            <a:fillRect/>
          </a:stretch>
        </p:blipFill>
        <p:spPr>
          <a:xfrm>
            <a:off x="0" y="-318"/>
            <a:ext cx="12192000" cy="6858635"/>
          </a:xfrm>
          <a:prstGeom prst="rect">
            <a:avLst/>
          </a:prstGeom>
        </p:spPr>
      </p:pic>
      <p:pic>
        <p:nvPicPr>
          <p:cNvPr id="28" name="图片 27" descr="JY04_正文页装饰1"/>
          <p:cNvPicPr>
            <a:picLocks noChangeAspect="1"/>
          </p:cNvPicPr>
          <p:nvPr>
            <p:custDataLst>
              <p:tags r:id="rId3"/>
            </p:custDataLst>
          </p:nvPr>
        </p:nvPicPr>
        <p:blipFill>
          <a:blip r:embed="rId4"/>
          <a:stretch>
            <a:fillRect/>
          </a:stretch>
        </p:blipFill>
        <p:spPr>
          <a:xfrm>
            <a:off x="0" y="-5080"/>
            <a:ext cx="511768" cy="6874497"/>
          </a:xfrm>
          <a:prstGeom prst="rect">
            <a:avLst/>
          </a:prstGeom>
        </p:spPr>
      </p:pic>
      <p:pic>
        <p:nvPicPr>
          <p:cNvPr id="27" name="图片 26" descr="JY04_正文页装饰2"/>
          <p:cNvPicPr>
            <a:picLocks noChangeAspect="1"/>
          </p:cNvPicPr>
          <p:nvPr>
            <p:custDataLst>
              <p:tags r:id="rId5"/>
            </p:custDataLst>
          </p:nvPr>
        </p:nvPicPr>
        <p:blipFill>
          <a:blip r:embed="rId6"/>
          <a:stretch>
            <a:fillRect/>
          </a:stretch>
        </p:blipFill>
        <p:spPr>
          <a:xfrm>
            <a:off x="11106733" y="-5080"/>
            <a:ext cx="1085254" cy="1210932"/>
          </a:xfrm>
          <a:prstGeom prst="rect">
            <a:avLst/>
          </a:prstGeom>
        </p:spPr>
      </p:pic>
      <p:sp>
        <p:nvSpPr>
          <p:cNvPr id="8" name="内容占位符 2"/>
          <p:cNvSpPr>
            <a:spLocks noGrp="1"/>
          </p:cNvSpPr>
          <p:nvPr>
            <p:custDataLst>
              <p:tags r:id="rId7"/>
            </p:custDataLst>
          </p:nvPr>
        </p:nvSpPr>
        <p:spPr>
          <a:xfrm>
            <a:off x="-1773555" y="3068955"/>
            <a:ext cx="10800715" cy="469900"/>
          </a:xfrm>
          <a:prstGeom prst="rect">
            <a:avLst/>
          </a:prstGeom>
        </p:spPr>
        <p:txBody>
          <a:bodyPr vert="horz" wrap="square" lIns="0" tIns="0" rIns="0" bIns="0" rtlCol="0">
            <a:normAutofit/>
          </a:bodyPr>
          <a:lst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mn-ea"/>
                <a:ea typeface="+mn-ea"/>
                <a:cs typeface="+mn-ea"/>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ea"/>
                <a:ea typeface="+mn-ea"/>
                <a:cs typeface="+mn-ea"/>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ea"/>
                <a:ea typeface="+mn-ea"/>
                <a:cs typeface="+mn-ea"/>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ea"/>
                <a:ea typeface="+mn-ea"/>
                <a:cs typeface="+mn-ea"/>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ea"/>
                <a:ea typeface="+mn-ea"/>
                <a:cs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l" fontAlgn="auto">
              <a:lnSpc>
                <a:spcPct val="120000"/>
              </a:lnSpc>
              <a:spcBef>
                <a:spcPts val="0"/>
              </a:spcBef>
              <a:spcAft>
                <a:spcPts val="800"/>
              </a:spcAft>
              <a:buSzPct val="100000"/>
              <a:buFont typeface="微软雅黑" panose="020B0503020204020204" pitchFamily="34" charset="-122"/>
              <a:buChar char="•"/>
            </a:pPr>
            <a:endParaRPr lang="zh-CN" altLang="en-US"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2" name="标题 1"/>
          <p:cNvSpPr>
            <a:spLocks noGrp="1"/>
          </p:cNvSpPr>
          <p:nvPr>
            <p:custDataLst>
              <p:tags r:id="rId8"/>
            </p:custDataLst>
          </p:nvPr>
        </p:nvSpPr>
        <p:spPr>
          <a:xfrm>
            <a:off x="656700" y="273640"/>
            <a:ext cx="10800000" cy="720000"/>
          </a:xfrm>
          <a:prstGeom prst="rect">
            <a:avLst/>
          </a:prstGeom>
        </p:spPr>
        <p:txBody>
          <a:bodyPr vert="horz" wrap="square" lIns="0" tIns="0" rIns="0" bIns="0" rtlCol="0" anchor="b">
            <a:normAutofit/>
          </a:bodyPr>
          <a:lstStyle>
            <a:lvl1pPr algn="l" defTabSz="914400" rtl="0" eaLnBrk="1" latinLnBrk="0" hangingPunct="1">
              <a:lnSpc>
                <a:spcPct val="100000"/>
              </a:lnSpc>
              <a:spcBef>
                <a:spcPct val="0"/>
              </a:spcBef>
              <a:buNone/>
              <a:defRPr sz="3600" b="1" kern="1200">
                <a:solidFill>
                  <a:schemeClr val="tx1"/>
                </a:solidFill>
                <a:latin typeface="+mj-ea"/>
                <a:ea typeface="+mj-ea"/>
                <a:cs typeface="+mj-ea"/>
              </a:defRPr>
            </a:lvl1pPr>
          </a:lstStyle>
          <a:p>
            <a:r>
              <a:rPr lang="zh-CN" altLang="en-US">
                <a:solidFill>
                  <a:schemeClr val="accent1">
                    <a:lumMod val="7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三、不同风格的家具组合线稿篇</a:t>
            </a:r>
            <a:endParaRPr lang="zh-CN" altLang="en-US">
              <a:solidFill>
                <a:schemeClr val="accent1">
                  <a:lumMod val="7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3" name="内容占位符 2"/>
          <p:cNvSpPr>
            <a:spLocks noGrp="1"/>
          </p:cNvSpPr>
          <p:nvPr>
            <p:custDataLst>
              <p:tags r:id="rId9"/>
            </p:custDataLst>
          </p:nvPr>
        </p:nvSpPr>
        <p:spPr>
          <a:xfrm>
            <a:off x="679450" y="1151890"/>
            <a:ext cx="10800715" cy="469900"/>
          </a:xfrm>
          <a:prstGeom prst="rect">
            <a:avLst/>
          </a:prstGeom>
        </p:spPr>
        <p:txBody>
          <a:bodyPr vert="horz" wrap="square" lIns="0" tIns="0" rIns="0" bIns="0" rtlCol="0">
            <a:normAutofit/>
          </a:bodyPr>
          <a:lst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mn-ea"/>
                <a:ea typeface="+mn-ea"/>
                <a:cs typeface="+mn-ea"/>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ea"/>
                <a:ea typeface="+mn-ea"/>
                <a:cs typeface="+mn-ea"/>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ea"/>
                <a:ea typeface="+mn-ea"/>
                <a:cs typeface="+mn-ea"/>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ea"/>
                <a:ea typeface="+mn-ea"/>
                <a:cs typeface="+mn-ea"/>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ea"/>
                <a:ea typeface="+mn-ea"/>
                <a:cs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l" fontAlgn="auto">
              <a:lnSpc>
                <a:spcPct val="120000"/>
              </a:lnSpc>
              <a:spcBef>
                <a:spcPts val="0"/>
              </a:spcBef>
              <a:spcAft>
                <a:spcPts val="800"/>
              </a:spcAft>
              <a:buSzPct val="100000"/>
              <a:buFont typeface="微软雅黑" panose="020B0503020204020204" pitchFamily="34" charset="-122"/>
              <a:buChar char="•"/>
            </a:pPr>
            <a:r>
              <a:rPr lang="en-US"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2</a:t>
            </a:r>
            <a:r>
              <a:rPr lang="zh-CN" altLang="en-US"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、现代风格座椅组合线稿</a:t>
            </a:r>
            <a:endParaRPr lang="zh-CN" altLang="en-US"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pic>
        <p:nvPicPr>
          <p:cNvPr id="4" name="图片 3"/>
          <p:cNvPicPr>
            <a:picLocks noChangeAspect="1"/>
          </p:cNvPicPr>
          <p:nvPr>
            <p:custDataLst>
              <p:tags r:id="rId10"/>
            </p:custDataLst>
          </p:nvPr>
        </p:nvPicPr>
        <p:blipFill>
          <a:blip r:embed="rId11"/>
          <a:stretch>
            <a:fillRect/>
          </a:stretch>
        </p:blipFill>
        <p:spPr>
          <a:xfrm>
            <a:off x="5709920" y="993775"/>
            <a:ext cx="4389120" cy="2842260"/>
          </a:xfrm>
          <a:prstGeom prst="rect">
            <a:avLst/>
          </a:prstGeom>
        </p:spPr>
      </p:pic>
      <p:pic>
        <p:nvPicPr>
          <p:cNvPr id="5" name="图片 4"/>
          <p:cNvPicPr>
            <a:picLocks noChangeAspect="1"/>
          </p:cNvPicPr>
          <p:nvPr>
            <p:custDataLst>
              <p:tags r:id="rId12"/>
            </p:custDataLst>
          </p:nvPr>
        </p:nvPicPr>
        <p:blipFill>
          <a:blip r:embed="rId13"/>
          <a:stretch>
            <a:fillRect/>
          </a:stretch>
        </p:blipFill>
        <p:spPr>
          <a:xfrm>
            <a:off x="1750060" y="3429000"/>
            <a:ext cx="8253730" cy="3289935"/>
          </a:xfrm>
          <a:prstGeom prst="rect">
            <a:avLst/>
          </a:prstGeom>
        </p:spPr>
      </p:pic>
    </p:spTree>
    <p:custDataLst>
      <p:tags r:id="rId14"/>
    </p:custData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bg>
      <p:bgPr>
        <a:solidFill>
          <a:schemeClr val="lt2"/>
        </a:solidFill>
        <a:effectLst/>
      </p:bgPr>
    </p:bg>
    <p:spTree>
      <p:nvGrpSpPr>
        <p:cNvPr id="1" name=""/>
        <p:cNvGrpSpPr/>
        <p:nvPr/>
      </p:nvGrpSpPr>
      <p:grpSpPr/>
      <p:pic>
        <p:nvPicPr>
          <p:cNvPr id="29" name="图片 28" descr="JY04_背景"/>
          <p:cNvPicPr>
            <a:picLocks noChangeAspect="1"/>
          </p:cNvPicPr>
          <p:nvPr>
            <p:custDataLst>
              <p:tags r:id="rId1"/>
            </p:custDataLst>
          </p:nvPr>
        </p:nvPicPr>
        <p:blipFill>
          <a:blip r:embed="rId2"/>
          <a:stretch>
            <a:fillRect/>
          </a:stretch>
        </p:blipFill>
        <p:spPr>
          <a:xfrm>
            <a:off x="0" y="-318"/>
            <a:ext cx="12192000" cy="6858635"/>
          </a:xfrm>
          <a:prstGeom prst="rect">
            <a:avLst/>
          </a:prstGeom>
        </p:spPr>
      </p:pic>
      <p:pic>
        <p:nvPicPr>
          <p:cNvPr id="28" name="图片 27" descr="JY04_正文页装饰1"/>
          <p:cNvPicPr>
            <a:picLocks noChangeAspect="1"/>
          </p:cNvPicPr>
          <p:nvPr>
            <p:custDataLst>
              <p:tags r:id="rId3"/>
            </p:custDataLst>
          </p:nvPr>
        </p:nvPicPr>
        <p:blipFill>
          <a:blip r:embed="rId4"/>
          <a:stretch>
            <a:fillRect/>
          </a:stretch>
        </p:blipFill>
        <p:spPr>
          <a:xfrm>
            <a:off x="0" y="-5080"/>
            <a:ext cx="511768" cy="6874497"/>
          </a:xfrm>
          <a:prstGeom prst="rect">
            <a:avLst/>
          </a:prstGeom>
        </p:spPr>
      </p:pic>
      <p:pic>
        <p:nvPicPr>
          <p:cNvPr id="27" name="图片 26" descr="JY04_正文页装饰2"/>
          <p:cNvPicPr>
            <a:picLocks noChangeAspect="1"/>
          </p:cNvPicPr>
          <p:nvPr>
            <p:custDataLst>
              <p:tags r:id="rId5"/>
            </p:custDataLst>
          </p:nvPr>
        </p:nvPicPr>
        <p:blipFill>
          <a:blip r:embed="rId6"/>
          <a:stretch>
            <a:fillRect/>
          </a:stretch>
        </p:blipFill>
        <p:spPr>
          <a:xfrm>
            <a:off x="11106733" y="-5080"/>
            <a:ext cx="1085254" cy="1210932"/>
          </a:xfrm>
          <a:prstGeom prst="rect">
            <a:avLst/>
          </a:prstGeom>
        </p:spPr>
      </p:pic>
      <p:sp>
        <p:nvSpPr>
          <p:cNvPr id="8" name="内容占位符 2"/>
          <p:cNvSpPr>
            <a:spLocks noGrp="1"/>
          </p:cNvSpPr>
          <p:nvPr>
            <p:custDataLst>
              <p:tags r:id="rId7"/>
            </p:custDataLst>
          </p:nvPr>
        </p:nvSpPr>
        <p:spPr>
          <a:xfrm>
            <a:off x="-1773555" y="3068955"/>
            <a:ext cx="10800715" cy="469900"/>
          </a:xfrm>
          <a:prstGeom prst="rect">
            <a:avLst/>
          </a:prstGeom>
        </p:spPr>
        <p:txBody>
          <a:bodyPr vert="horz" wrap="square" lIns="0" tIns="0" rIns="0" bIns="0" rtlCol="0">
            <a:normAutofit/>
          </a:bodyPr>
          <a:lst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mn-ea"/>
                <a:ea typeface="+mn-ea"/>
                <a:cs typeface="+mn-ea"/>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ea"/>
                <a:ea typeface="+mn-ea"/>
                <a:cs typeface="+mn-ea"/>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ea"/>
                <a:ea typeface="+mn-ea"/>
                <a:cs typeface="+mn-ea"/>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ea"/>
                <a:ea typeface="+mn-ea"/>
                <a:cs typeface="+mn-ea"/>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ea"/>
                <a:ea typeface="+mn-ea"/>
                <a:cs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l" fontAlgn="auto">
              <a:lnSpc>
                <a:spcPct val="120000"/>
              </a:lnSpc>
              <a:spcBef>
                <a:spcPts val="0"/>
              </a:spcBef>
              <a:spcAft>
                <a:spcPts val="800"/>
              </a:spcAft>
              <a:buSzPct val="100000"/>
              <a:buFont typeface="微软雅黑" panose="020B0503020204020204" pitchFamily="34" charset="-122"/>
              <a:buChar char="•"/>
            </a:pPr>
            <a:endParaRPr lang="zh-CN" altLang="en-US"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2" name="标题 1"/>
          <p:cNvSpPr>
            <a:spLocks noGrp="1"/>
          </p:cNvSpPr>
          <p:nvPr>
            <p:custDataLst>
              <p:tags r:id="rId8"/>
            </p:custDataLst>
          </p:nvPr>
        </p:nvSpPr>
        <p:spPr>
          <a:xfrm>
            <a:off x="656700" y="273640"/>
            <a:ext cx="10800000" cy="720000"/>
          </a:xfrm>
          <a:prstGeom prst="rect">
            <a:avLst/>
          </a:prstGeom>
        </p:spPr>
        <p:txBody>
          <a:bodyPr vert="horz" wrap="square" lIns="0" tIns="0" rIns="0" bIns="0" rtlCol="0" anchor="b">
            <a:normAutofit/>
          </a:bodyPr>
          <a:lstStyle>
            <a:lvl1pPr algn="l" defTabSz="914400" rtl="0" eaLnBrk="1" latinLnBrk="0" hangingPunct="1">
              <a:lnSpc>
                <a:spcPct val="100000"/>
              </a:lnSpc>
              <a:spcBef>
                <a:spcPct val="0"/>
              </a:spcBef>
              <a:buNone/>
              <a:defRPr sz="3600" b="1" kern="1200">
                <a:solidFill>
                  <a:schemeClr val="tx1"/>
                </a:solidFill>
                <a:latin typeface="+mj-ea"/>
                <a:ea typeface="+mj-ea"/>
                <a:cs typeface="+mj-ea"/>
              </a:defRPr>
            </a:lvl1pPr>
          </a:lstStyle>
          <a:p>
            <a:r>
              <a:rPr lang="zh-CN" altLang="en-US">
                <a:solidFill>
                  <a:schemeClr val="accent1">
                    <a:lumMod val="7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三、不同风格的家具组合线稿篇</a:t>
            </a:r>
            <a:endParaRPr lang="zh-CN" altLang="en-US">
              <a:solidFill>
                <a:schemeClr val="accent1">
                  <a:lumMod val="7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3" name="内容占位符 2"/>
          <p:cNvSpPr>
            <a:spLocks noGrp="1"/>
          </p:cNvSpPr>
          <p:nvPr>
            <p:custDataLst>
              <p:tags r:id="rId9"/>
            </p:custDataLst>
          </p:nvPr>
        </p:nvSpPr>
        <p:spPr>
          <a:xfrm>
            <a:off x="679450" y="1151890"/>
            <a:ext cx="10800715" cy="469900"/>
          </a:xfrm>
          <a:prstGeom prst="rect">
            <a:avLst/>
          </a:prstGeom>
        </p:spPr>
        <p:txBody>
          <a:bodyPr vert="horz" wrap="square" lIns="0" tIns="0" rIns="0" bIns="0" rtlCol="0">
            <a:normAutofit/>
          </a:bodyPr>
          <a:lst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mn-ea"/>
                <a:ea typeface="+mn-ea"/>
                <a:cs typeface="+mn-ea"/>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ea"/>
                <a:ea typeface="+mn-ea"/>
                <a:cs typeface="+mn-ea"/>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ea"/>
                <a:ea typeface="+mn-ea"/>
                <a:cs typeface="+mn-ea"/>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ea"/>
                <a:ea typeface="+mn-ea"/>
                <a:cs typeface="+mn-ea"/>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ea"/>
                <a:ea typeface="+mn-ea"/>
                <a:cs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l" fontAlgn="auto">
              <a:lnSpc>
                <a:spcPct val="120000"/>
              </a:lnSpc>
              <a:spcBef>
                <a:spcPts val="0"/>
              </a:spcBef>
              <a:spcAft>
                <a:spcPts val="800"/>
              </a:spcAft>
              <a:buSzPct val="100000"/>
              <a:buFont typeface="微软雅黑" panose="020B0503020204020204" pitchFamily="34" charset="-122"/>
              <a:buChar char="•"/>
            </a:pPr>
            <a:r>
              <a:rPr lang="en-US"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3</a:t>
            </a:r>
            <a:r>
              <a:rPr lang="zh-CN" altLang="en-US"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、现代风格沙发组合线稿</a:t>
            </a:r>
            <a:endParaRPr lang="zh-CN" altLang="en-US"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pic>
        <p:nvPicPr>
          <p:cNvPr id="4" name="图片 3"/>
          <p:cNvPicPr>
            <a:picLocks noChangeAspect="1"/>
          </p:cNvPicPr>
          <p:nvPr>
            <p:custDataLst>
              <p:tags r:id="rId10"/>
            </p:custDataLst>
          </p:nvPr>
        </p:nvPicPr>
        <p:blipFill>
          <a:blip r:embed="rId11"/>
          <a:stretch>
            <a:fillRect/>
          </a:stretch>
        </p:blipFill>
        <p:spPr>
          <a:xfrm>
            <a:off x="2986405" y="1620520"/>
            <a:ext cx="6040755" cy="5164455"/>
          </a:xfrm>
          <a:prstGeom prst="rect">
            <a:avLst/>
          </a:prstGeom>
        </p:spPr>
      </p:pic>
    </p:spTree>
    <p:custDataLst>
      <p:tags r:id="rId12"/>
    </p:custData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bg>
      <p:bgPr>
        <a:solidFill>
          <a:schemeClr val="lt2"/>
        </a:solidFill>
        <a:effectLst/>
      </p:bgPr>
    </p:bg>
    <p:spTree>
      <p:nvGrpSpPr>
        <p:cNvPr id="1" name=""/>
        <p:cNvGrpSpPr/>
        <p:nvPr/>
      </p:nvGrpSpPr>
      <p:grpSpPr/>
      <p:pic>
        <p:nvPicPr>
          <p:cNvPr id="29" name="图片 28" descr="JY04_背景"/>
          <p:cNvPicPr>
            <a:picLocks noChangeAspect="1"/>
          </p:cNvPicPr>
          <p:nvPr>
            <p:custDataLst>
              <p:tags r:id="rId1"/>
            </p:custDataLst>
          </p:nvPr>
        </p:nvPicPr>
        <p:blipFill>
          <a:blip r:embed="rId2"/>
          <a:stretch>
            <a:fillRect/>
          </a:stretch>
        </p:blipFill>
        <p:spPr>
          <a:xfrm>
            <a:off x="0" y="-318"/>
            <a:ext cx="12192000" cy="6858635"/>
          </a:xfrm>
          <a:prstGeom prst="rect">
            <a:avLst/>
          </a:prstGeom>
        </p:spPr>
      </p:pic>
      <p:pic>
        <p:nvPicPr>
          <p:cNvPr id="28" name="图片 27" descr="JY04_正文页装饰1"/>
          <p:cNvPicPr>
            <a:picLocks noChangeAspect="1"/>
          </p:cNvPicPr>
          <p:nvPr>
            <p:custDataLst>
              <p:tags r:id="rId3"/>
            </p:custDataLst>
          </p:nvPr>
        </p:nvPicPr>
        <p:blipFill>
          <a:blip r:embed="rId4"/>
          <a:stretch>
            <a:fillRect/>
          </a:stretch>
        </p:blipFill>
        <p:spPr>
          <a:xfrm>
            <a:off x="0" y="-5080"/>
            <a:ext cx="511768" cy="6874497"/>
          </a:xfrm>
          <a:prstGeom prst="rect">
            <a:avLst/>
          </a:prstGeom>
        </p:spPr>
      </p:pic>
      <p:pic>
        <p:nvPicPr>
          <p:cNvPr id="27" name="图片 26" descr="JY04_正文页装饰2"/>
          <p:cNvPicPr>
            <a:picLocks noChangeAspect="1"/>
          </p:cNvPicPr>
          <p:nvPr>
            <p:custDataLst>
              <p:tags r:id="rId5"/>
            </p:custDataLst>
          </p:nvPr>
        </p:nvPicPr>
        <p:blipFill>
          <a:blip r:embed="rId6"/>
          <a:stretch>
            <a:fillRect/>
          </a:stretch>
        </p:blipFill>
        <p:spPr>
          <a:xfrm>
            <a:off x="11106733" y="-5080"/>
            <a:ext cx="1085254" cy="1210932"/>
          </a:xfrm>
          <a:prstGeom prst="rect">
            <a:avLst/>
          </a:prstGeom>
        </p:spPr>
      </p:pic>
      <p:sp>
        <p:nvSpPr>
          <p:cNvPr id="8" name="内容占位符 2"/>
          <p:cNvSpPr>
            <a:spLocks noGrp="1"/>
          </p:cNvSpPr>
          <p:nvPr>
            <p:custDataLst>
              <p:tags r:id="rId7"/>
            </p:custDataLst>
          </p:nvPr>
        </p:nvSpPr>
        <p:spPr>
          <a:xfrm>
            <a:off x="-1773555" y="3068955"/>
            <a:ext cx="10800715" cy="469900"/>
          </a:xfrm>
          <a:prstGeom prst="rect">
            <a:avLst/>
          </a:prstGeom>
        </p:spPr>
        <p:txBody>
          <a:bodyPr vert="horz" wrap="square" lIns="0" tIns="0" rIns="0" bIns="0" rtlCol="0">
            <a:normAutofit/>
          </a:bodyPr>
          <a:lst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mn-ea"/>
                <a:ea typeface="+mn-ea"/>
                <a:cs typeface="+mn-ea"/>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ea"/>
                <a:ea typeface="+mn-ea"/>
                <a:cs typeface="+mn-ea"/>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ea"/>
                <a:ea typeface="+mn-ea"/>
                <a:cs typeface="+mn-ea"/>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ea"/>
                <a:ea typeface="+mn-ea"/>
                <a:cs typeface="+mn-ea"/>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ea"/>
                <a:ea typeface="+mn-ea"/>
                <a:cs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l" fontAlgn="auto">
              <a:lnSpc>
                <a:spcPct val="120000"/>
              </a:lnSpc>
              <a:spcBef>
                <a:spcPts val="0"/>
              </a:spcBef>
              <a:spcAft>
                <a:spcPts val="800"/>
              </a:spcAft>
              <a:buSzPct val="100000"/>
              <a:buFont typeface="微软雅黑" panose="020B0503020204020204" pitchFamily="34" charset="-122"/>
              <a:buChar char="•"/>
            </a:pPr>
            <a:endParaRPr lang="zh-CN" altLang="en-US"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2" name="标题 1"/>
          <p:cNvSpPr>
            <a:spLocks noGrp="1"/>
          </p:cNvSpPr>
          <p:nvPr>
            <p:custDataLst>
              <p:tags r:id="rId8"/>
            </p:custDataLst>
          </p:nvPr>
        </p:nvSpPr>
        <p:spPr>
          <a:xfrm>
            <a:off x="656700" y="273640"/>
            <a:ext cx="10800000" cy="720000"/>
          </a:xfrm>
          <a:prstGeom prst="rect">
            <a:avLst/>
          </a:prstGeom>
        </p:spPr>
        <p:txBody>
          <a:bodyPr vert="horz" wrap="square" lIns="0" tIns="0" rIns="0" bIns="0" rtlCol="0" anchor="b">
            <a:normAutofit/>
          </a:bodyPr>
          <a:lstStyle>
            <a:lvl1pPr algn="l" defTabSz="914400" rtl="0" eaLnBrk="1" latinLnBrk="0" hangingPunct="1">
              <a:lnSpc>
                <a:spcPct val="100000"/>
              </a:lnSpc>
              <a:spcBef>
                <a:spcPct val="0"/>
              </a:spcBef>
              <a:buNone/>
              <a:defRPr sz="3600" b="1" kern="1200">
                <a:solidFill>
                  <a:schemeClr val="tx1"/>
                </a:solidFill>
                <a:latin typeface="+mj-ea"/>
                <a:ea typeface="+mj-ea"/>
                <a:cs typeface="+mj-ea"/>
              </a:defRPr>
            </a:lvl1pPr>
          </a:lstStyle>
          <a:p>
            <a:r>
              <a:rPr lang="zh-CN" altLang="en-US">
                <a:solidFill>
                  <a:schemeClr val="accent1">
                    <a:lumMod val="7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三、不同风格的家具组合线稿篇</a:t>
            </a:r>
            <a:endParaRPr lang="zh-CN" altLang="en-US">
              <a:solidFill>
                <a:schemeClr val="accent1">
                  <a:lumMod val="7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3" name="内容占位符 2"/>
          <p:cNvSpPr>
            <a:spLocks noGrp="1"/>
          </p:cNvSpPr>
          <p:nvPr>
            <p:custDataLst>
              <p:tags r:id="rId9"/>
            </p:custDataLst>
          </p:nvPr>
        </p:nvSpPr>
        <p:spPr>
          <a:xfrm>
            <a:off x="679450" y="1151890"/>
            <a:ext cx="10800715" cy="469900"/>
          </a:xfrm>
          <a:prstGeom prst="rect">
            <a:avLst/>
          </a:prstGeom>
        </p:spPr>
        <p:txBody>
          <a:bodyPr vert="horz" wrap="square" lIns="0" tIns="0" rIns="0" bIns="0" rtlCol="0">
            <a:normAutofit/>
          </a:bodyPr>
          <a:lst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mn-ea"/>
                <a:ea typeface="+mn-ea"/>
                <a:cs typeface="+mn-ea"/>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ea"/>
                <a:ea typeface="+mn-ea"/>
                <a:cs typeface="+mn-ea"/>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ea"/>
                <a:ea typeface="+mn-ea"/>
                <a:cs typeface="+mn-ea"/>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ea"/>
                <a:ea typeface="+mn-ea"/>
                <a:cs typeface="+mn-ea"/>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ea"/>
                <a:ea typeface="+mn-ea"/>
                <a:cs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l" fontAlgn="auto">
              <a:lnSpc>
                <a:spcPct val="120000"/>
              </a:lnSpc>
              <a:spcBef>
                <a:spcPts val="0"/>
              </a:spcBef>
              <a:spcAft>
                <a:spcPts val="800"/>
              </a:spcAft>
              <a:buSzPct val="100000"/>
              <a:buFont typeface="微软雅黑" panose="020B0503020204020204" pitchFamily="34" charset="-122"/>
              <a:buChar char="•"/>
            </a:pPr>
            <a:r>
              <a:rPr lang="en-US"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4</a:t>
            </a:r>
            <a:r>
              <a:rPr lang="zh-CN" altLang="en-US"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、中式风格沙发组合线稿</a:t>
            </a:r>
            <a:endParaRPr lang="zh-CN" altLang="en-US"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pic>
        <p:nvPicPr>
          <p:cNvPr id="4" name="图片 3"/>
          <p:cNvPicPr>
            <a:picLocks noChangeAspect="1"/>
          </p:cNvPicPr>
          <p:nvPr>
            <p:custDataLst>
              <p:tags r:id="rId10"/>
            </p:custDataLst>
          </p:nvPr>
        </p:nvPicPr>
        <p:blipFill>
          <a:blip r:embed="rId11"/>
          <a:stretch>
            <a:fillRect/>
          </a:stretch>
        </p:blipFill>
        <p:spPr>
          <a:xfrm>
            <a:off x="2456815" y="2202180"/>
            <a:ext cx="7200000" cy="2905263"/>
          </a:xfrm>
          <a:prstGeom prst="rect">
            <a:avLst/>
          </a:prstGeom>
        </p:spPr>
      </p:pic>
    </p:spTree>
    <p:custDataLst>
      <p:tags r:id="rId12"/>
    </p:custData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bg>
      <p:bgPr>
        <a:solidFill>
          <a:schemeClr val="lt2"/>
        </a:solidFill>
        <a:effectLst/>
      </p:bgPr>
    </p:bg>
    <p:spTree>
      <p:nvGrpSpPr>
        <p:cNvPr id="1" name=""/>
        <p:cNvGrpSpPr/>
        <p:nvPr/>
      </p:nvGrpSpPr>
      <p:grpSpPr/>
      <p:pic>
        <p:nvPicPr>
          <p:cNvPr id="29" name="图片 28" descr="JY04_背景"/>
          <p:cNvPicPr>
            <a:picLocks noChangeAspect="1"/>
          </p:cNvPicPr>
          <p:nvPr>
            <p:custDataLst>
              <p:tags r:id="rId1"/>
            </p:custDataLst>
          </p:nvPr>
        </p:nvPicPr>
        <p:blipFill>
          <a:blip r:embed="rId2"/>
          <a:stretch>
            <a:fillRect/>
          </a:stretch>
        </p:blipFill>
        <p:spPr>
          <a:xfrm>
            <a:off x="0" y="-318"/>
            <a:ext cx="12192000" cy="6858635"/>
          </a:xfrm>
          <a:prstGeom prst="rect">
            <a:avLst/>
          </a:prstGeom>
        </p:spPr>
      </p:pic>
      <p:pic>
        <p:nvPicPr>
          <p:cNvPr id="28" name="图片 27" descr="JY04_正文页装饰1"/>
          <p:cNvPicPr>
            <a:picLocks noChangeAspect="1"/>
          </p:cNvPicPr>
          <p:nvPr>
            <p:custDataLst>
              <p:tags r:id="rId3"/>
            </p:custDataLst>
          </p:nvPr>
        </p:nvPicPr>
        <p:blipFill>
          <a:blip r:embed="rId4"/>
          <a:stretch>
            <a:fillRect/>
          </a:stretch>
        </p:blipFill>
        <p:spPr>
          <a:xfrm>
            <a:off x="0" y="-5080"/>
            <a:ext cx="511768" cy="6874497"/>
          </a:xfrm>
          <a:prstGeom prst="rect">
            <a:avLst/>
          </a:prstGeom>
        </p:spPr>
      </p:pic>
      <p:pic>
        <p:nvPicPr>
          <p:cNvPr id="27" name="图片 26" descr="JY04_正文页装饰2"/>
          <p:cNvPicPr>
            <a:picLocks noChangeAspect="1"/>
          </p:cNvPicPr>
          <p:nvPr>
            <p:custDataLst>
              <p:tags r:id="rId5"/>
            </p:custDataLst>
          </p:nvPr>
        </p:nvPicPr>
        <p:blipFill>
          <a:blip r:embed="rId6"/>
          <a:stretch>
            <a:fillRect/>
          </a:stretch>
        </p:blipFill>
        <p:spPr>
          <a:xfrm>
            <a:off x="11106733" y="-5080"/>
            <a:ext cx="1085254" cy="1210932"/>
          </a:xfrm>
          <a:prstGeom prst="rect">
            <a:avLst/>
          </a:prstGeom>
        </p:spPr>
      </p:pic>
      <p:sp>
        <p:nvSpPr>
          <p:cNvPr id="8" name="内容占位符 2"/>
          <p:cNvSpPr>
            <a:spLocks noGrp="1"/>
          </p:cNvSpPr>
          <p:nvPr>
            <p:custDataLst>
              <p:tags r:id="rId7"/>
            </p:custDataLst>
          </p:nvPr>
        </p:nvSpPr>
        <p:spPr>
          <a:xfrm>
            <a:off x="-1773555" y="3068955"/>
            <a:ext cx="10800715" cy="469900"/>
          </a:xfrm>
          <a:prstGeom prst="rect">
            <a:avLst/>
          </a:prstGeom>
        </p:spPr>
        <p:txBody>
          <a:bodyPr vert="horz" wrap="square" lIns="0" tIns="0" rIns="0" bIns="0" rtlCol="0">
            <a:normAutofit/>
          </a:bodyPr>
          <a:lst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mn-ea"/>
                <a:ea typeface="+mn-ea"/>
                <a:cs typeface="+mn-ea"/>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ea"/>
                <a:ea typeface="+mn-ea"/>
                <a:cs typeface="+mn-ea"/>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ea"/>
                <a:ea typeface="+mn-ea"/>
                <a:cs typeface="+mn-ea"/>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ea"/>
                <a:ea typeface="+mn-ea"/>
                <a:cs typeface="+mn-ea"/>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ea"/>
                <a:ea typeface="+mn-ea"/>
                <a:cs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l" fontAlgn="auto">
              <a:lnSpc>
                <a:spcPct val="120000"/>
              </a:lnSpc>
              <a:spcBef>
                <a:spcPts val="0"/>
              </a:spcBef>
              <a:spcAft>
                <a:spcPts val="800"/>
              </a:spcAft>
              <a:buSzPct val="100000"/>
              <a:buFont typeface="微软雅黑" panose="020B0503020204020204" pitchFamily="34" charset="-122"/>
              <a:buChar char="•"/>
            </a:pPr>
            <a:endParaRPr lang="zh-CN" altLang="en-US"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2" name="标题 1"/>
          <p:cNvSpPr>
            <a:spLocks noGrp="1"/>
          </p:cNvSpPr>
          <p:nvPr>
            <p:custDataLst>
              <p:tags r:id="rId8"/>
            </p:custDataLst>
          </p:nvPr>
        </p:nvSpPr>
        <p:spPr>
          <a:xfrm>
            <a:off x="656700" y="273640"/>
            <a:ext cx="10800000" cy="720000"/>
          </a:xfrm>
          <a:prstGeom prst="rect">
            <a:avLst/>
          </a:prstGeom>
        </p:spPr>
        <p:txBody>
          <a:bodyPr vert="horz" wrap="square" lIns="0" tIns="0" rIns="0" bIns="0" rtlCol="0" anchor="b">
            <a:normAutofit/>
          </a:bodyPr>
          <a:lstStyle>
            <a:lvl1pPr algn="l" defTabSz="914400" rtl="0" eaLnBrk="1" latinLnBrk="0" hangingPunct="1">
              <a:lnSpc>
                <a:spcPct val="100000"/>
              </a:lnSpc>
              <a:spcBef>
                <a:spcPct val="0"/>
              </a:spcBef>
              <a:buNone/>
              <a:defRPr sz="3600" b="1" kern="1200">
                <a:solidFill>
                  <a:schemeClr val="tx1"/>
                </a:solidFill>
                <a:latin typeface="+mj-ea"/>
                <a:ea typeface="+mj-ea"/>
                <a:cs typeface="+mj-ea"/>
              </a:defRPr>
            </a:lvl1pPr>
          </a:lstStyle>
          <a:p>
            <a:r>
              <a:rPr lang="zh-CN" altLang="en-US">
                <a:solidFill>
                  <a:schemeClr val="accent1">
                    <a:lumMod val="7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三、不同风格的家具组合线稿篇</a:t>
            </a:r>
            <a:endParaRPr lang="zh-CN" altLang="en-US">
              <a:solidFill>
                <a:schemeClr val="accent1">
                  <a:lumMod val="7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3" name="内容占位符 2"/>
          <p:cNvSpPr>
            <a:spLocks noGrp="1"/>
          </p:cNvSpPr>
          <p:nvPr>
            <p:custDataLst>
              <p:tags r:id="rId9"/>
            </p:custDataLst>
          </p:nvPr>
        </p:nvSpPr>
        <p:spPr>
          <a:xfrm>
            <a:off x="679450" y="1151890"/>
            <a:ext cx="10800715" cy="469900"/>
          </a:xfrm>
          <a:prstGeom prst="rect">
            <a:avLst/>
          </a:prstGeom>
        </p:spPr>
        <p:txBody>
          <a:bodyPr vert="horz" wrap="square" lIns="0" tIns="0" rIns="0" bIns="0" rtlCol="0">
            <a:normAutofit/>
          </a:bodyPr>
          <a:lst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mn-ea"/>
                <a:ea typeface="+mn-ea"/>
                <a:cs typeface="+mn-ea"/>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ea"/>
                <a:ea typeface="+mn-ea"/>
                <a:cs typeface="+mn-ea"/>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ea"/>
                <a:ea typeface="+mn-ea"/>
                <a:cs typeface="+mn-ea"/>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ea"/>
                <a:ea typeface="+mn-ea"/>
                <a:cs typeface="+mn-ea"/>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ea"/>
                <a:ea typeface="+mn-ea"/>
                <a:cs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l" fontAlgn="auto">
              <a:lnSpc>
                <a:spcPct val="120000"/>
              </a:lnSpc>
              <a:spcBef>
                <a:spcPts val="0"/>
              </a:spcBef>
              <a:spcAft>
                <a:spcPts val="800"/>
              </a:spcAft>
              <a:buSzPct val="100000"/>
              <a:buFont typeface="微软雅黑" panose="020B0503020204020204" pitchFamily="34" charset="-122"/>
              <a:buChar char="•"/>
            </a:pPr>
            <a:r>
              <a:rPr lang="en-US"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5</a:t>
            </a:r>
            <a:r>
              <a:rPr lang="zh-CN" altLang="en-US"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、现代风格床组合线稿</a:t>
            </a:r>
            <a:endParaRPr lang="zh-CN" altLang="en-US"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pic>
        <p:nvPicPr>
          <p:cNvPr id="4" name="图片 3"/>
          <p:cNvPicPr>
            <a:picLocks noChangeAspect="1"/>
          </p:cNvPicPr>
          <p:nvPr>
            <p:custDataLst>
              <p:tags r:id="rId10"/>
            </p:custDataLst>
          </p:nvPr>
        </p:nvPicPr>
        <p:blipFill>
          <a:blip r:embed="rId11"/>
          <a:stretch>
            <a:fillRect/>
          </a:stretch>
        </p:blipFill>
        <p:spPr>
          <a:xfrm>
            <a:off x="5398770" y="1736090"/>
            <a:ext cx="6728460" cy="4549140"/>
          </a:xfrm>
          <a:prstGeom prst="rect">
            <a:avLst/>
          </a:prstGeom>
        </p:spPr>
      </p:pic>
      <p:pic>
        <p:nvPicPr>
          <p:cNvPr id="5" name="图片 4"/>
          <p:cNvPicPr>
            <a:picLocks noChangeAspect="1"/>
          </p:cNvPicPr>
          <p:nvPr>
            <p:custDataLst>
              <p:tags r:id="rId12"/>
            </p:custDataLst>
          </p:nvPr>
        </p:nvPicPr>
        <p:blipFill>
          <a:blip r:embed="rId13"/>
          <a:srcRect r="5427"/>
          <a:stretch>
            <a:fillRect/>
          </a:stretch>
        </p:blipFill>
        <p:spPr>
          <a:xfrm>
            <a:off x="589915" y="2860675"/>
            <a:ext cx="5090160" cy="2280285"/>
          </a:xfrm>
          <a:prstGeom prst="rect">
            <a:avLst/>
          </a:prstGeom>
        </p:spPr>
      </p:pic>
    </p:spTree>
    <p:custDataLst>
      <p:tags r:id="rId14"/>
    </p:custData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bg>
      <p:bgPr>
        <a:solidFill>
          <a:schemeClr val="lt2"/>
        </a:solidFill>
        <a:effectLst/>
      </p:bgPr>
    </p:bg>
    <p:spTree>
      <p:nvGrpSpPr>
        <p:cNvPr id="1" name=""/>
        <p:cNvGrpSpPr/>
        <p:nvPr/>
      </p:nvGrpSpPr>
      <p:grpSpPr/>
      <p:pic>
        <p:nvPicPr>
          <p:cNvPr id="29" name="图片 28" descr="JY04_背景"/>
          <p:cNvPicPr>
            <a:picLocks noChangeAspect="1"/>
          </p:cNvPicPr>
          <p:nvPr>
            <p:custDataLst>
              <p:tags r:id="rId1"/>
            </p:custDataLst>
          </p:nvPr>
        </p:nvPicPr>
        <p:blipFill>
          <a:blip r:embed="rId2"/>
          <a:stretch>
            <a:fillRect/>
          </a:stretch>
        </p:blipFill>
        <p:spPr>
          <a:xfrm>
            <a:off x="0" y="-318"/>
            <a:ext cx="12192000" cy="6858635"/>
          </a:xfrm>
          <a:prstGeom prst="rect">
            <a:avLst/>
          </a:prstGeom>
        </p:spPr>
      </p:pic>
      <p:pic>
        <p:nvPicPr>
          <p:cNvPr id="28" name="图片 27" descr="JY04_正文页装饰1"/>
          <p:cNvPicPr>
            <a:picLocks noChangeAspect="1"/>
          </p:cNvPicPr>
          <p:nvPr>
            <p:custDataLst>
              <p:tags r:id="rId3"/>
            </p:custDataLst>
          </p:nvPr>
        </p:nvPicPr>
        <p:blipFill>
          <a:blip r:embed="rId4"/>
          <a:stretch>
            <a:fillRect/>
          </a:stretch>
        </p:blipFill>
        <p:spPr>
          <a:xfrm>
            <a:off x="0" y="-5080"/>
            <a:ext cx="511768" cy="6874497"/>
          </a:xfrm>
          <a:prstGeom prst="rect">
            <a:avLst/>
          </a:prstGeom>
        </p:spPr>
      </p:pic>
      <p:pic>
        <p:nvPicPr>
          <p:cNvPr id="27" name="图片 26" descr="JY04_正文页装饰2"/>
          <p:cNvPicPr>
            <a:picLocks noChangeAspect="1"/>
          </p:cNvPicPr>
          <p:nvPr>
            <p:custDataLst>
              <p:tags r:id="rId5"/>
            </p:custDataLst>
          </p:nvPr>
        </p:nvPicPr>
        <p:blipFill>
          <a:blip r:embed="rId6"/>
          <a:stretch>
            <a:fillRect/>
          </a:stretch>
        </p:blipFill>
        <p:spPr>
          <a:xfrm>
            <a:off x="11106733" y="-5080"/>
            <a:ext cx="1085254" cy="1210932"/>
          </a:xfrm>
          <a:prstGeom prst="rect">
            <a:avLst/>
          </a:prstGeom>
        </p:spPr>
      </p:pic>
      <p:sp>
        <p:nvSpPr>
          <p:cNvPr id="8" name="内容占位符 2"/>
          <p:cNvSpPr>
            <a:spLocks noGrp="1"/>
          </p:cNvSpPr>
          <p:nvPr>
            <p:custDataLst>
              <p:tags r:id="rId7"/>
            </p:custDataLst>
          </p:nvPr>
        </p:nvSpPr>
        <p:spPr>
          <a:xfrm>
            <a:off x="-1773555" y="3068955"/>
            <a:ext cx="10800715" cy="469900"/>
          </a:xfrm>
          <a:prstGeom prst="rect">
            <a:avLst/>
          </a:prstGeom>
        </p:spPr>
        <p:txBody>
          <a:bodyPr vert="horz" wrap="square" lIns="0" tIns="0" rIns="0" bIns="0" rtlCol="0">
            <a:normAutofit/>
          </a:bodyPr>
          <a:lst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mn-ea"/>
                <a:ea typeface="+mn-ea"/>
                <a:cs typeface="+mn-ea"/>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ea"/>
                <a:ea typeface="+mn-ea"/>
                <a:cs typeface="+mn-ea"/>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ea"/>
                <a:ea typeface="+mn-ea"/>
                <a:cs typeface="+mn-ea"/>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ea"/>
                <a:ea typeface="+mn-ea"/>
                <a:cs typeface="+mn-ea"/>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ea"/>
                <a:ea typeface="+mn-ea"/>
                <a:cs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l" fontAlgn="auto">
              <a:lnSpc>
                <a:spcPct val="120000"/>
              </a:lnSpc>
              <a:spcBef>
                <a:spcPts val="0"/>
              </a:spcBef>
              <a:spcAft>
                <a:spcPts val="800"/>
              </a:spcAft>
              <a:buSzPct val="100000"/>
              <a:buFont typeface="微软雅黑" panose="020B0503020204020204" pitchFamily="34" charset="-122"/>
              <a:buChar char="•"/>
            </a:pPr>
            <a:endParaRPr lang="zh-CN" altLang="en-US"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2" name="标题 1"/>
          <p:cNvSpPr>
            <a:spLocks noGrp="1"/>
          </p:cNvSpPr>
          <p:nvPr>
            <p:custDataLst>
              <p:tags r:id="rId8"/>
            </p:custDataLst>
          </p:nvPr>
        </p:nvSpPr>
        <p:spPr>
          <a:xfrm>
            <a:off x="656700" y="273640"/>
            <a:ext cx="10800000" cy="720000"/>
          </a:xfrm>
          <a:prstGeom prst="rect">
            <a:avLst/>
          </a:prstGeom>
        </p:spPr>
        <p:txBody>
          <a:bodyPr vert="horz" wrap="square" lIns="0" tIns="0" rIns="0" bIns="0" rtlCol="0" anchor="b">
            <a:normAutofit/>
          </a:bodyPr>
          <a:lstStyle>
            <a:lvl1pPr algn="l" defTabSz="914400" rtl="0" eaLnBrk="1" latinLnBrk="0" hangingPunct="1">
              <a:lnSpc>
                <a:spcPct val="100000"/>
              </a:lnSpc>
              <a:spcBef>
                <a:spcPct val="0"/>
              </a:spcBef>
              <a:buNone/>
              <a:defRPr sz="3600" b="1" kern="1200">
                <a:solidFill>
                  <a:schemeClr val="tx1"/>
                </a:solidFill>
                <a:latin typeface="+mj-ea"/>
                <a:ea typeface="+mj-ea"/>
                <a:cs typeface="+mj-ea"/>
              </a:defRPr>
            </a:lvl1pPr>
          </a:lstStyle>
          <a:p>
            <a:r>
              <a:rPr lang="zh-CN" altLang="en-US">
                <a:solidFill>
                  <a:schemeClr val="accent1">
                    <a:lumMod val="7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四、上色篇</a:t>
            </a:r>
            <a:endParaRPr lang="zh-CN" altLang="en-US">
              <a:solidFill>
                <a:schemeClr val="accent1">
                  <a:lumMod val="7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pic>
        <p:nvPicPr>
          <p:cNvPr id="4" name="图片 3"/>
          <p:cNvPicPr>
            <a:picLocks noChangeAspect="1"/>
          </p:cNvPicPr>
          <p:nvPr>
            <p:custDataLst>
              <p:tags r:id="rId9"/>
            </p:custDataLst>
          </p:nvPr>
        </p:nvPicPr>
        <p:blipFill>
          <a:blip r:embed="rId10"/>
          <a:stretch>
            <a:fillRect/>
          </a:stretch>
        </p:blipFill>
        <p:spPr>
          <a:xfrm>
            <a:off x="2908935" y="452755"/>
            <a:ext cx="6926580" cy="6154420"/>
          </a:xfrm>
          <a:prstGeom prst="rect">
            <a:avLst/>
          </a:prstGeom>
        </p:spPr>
      </p:pic>
      <p:sp>
        <p:nvSpPr>
          <p:cNvPr id="3" name="内容占位符 2"/>
          <p:cNvSpPr>
            <a:spLocks noGrp="1"/>
          </p:cNvSpPr>
          <p:nvPr>
            <p:custDataLst>
              <p:tags r:id="rId11"/>
            </p:custDataLst>
          </p:nvPr>
        </p:nvSpPr>
        <p:spPr>
          <a:xfrm>
            <a:off x="679450" y="1151890"/>
            <a:ext cx="10800715" cy="469900"/>
          </a:xfrm>
          <a:prstGeom prst="rect">
            <a:avLst/>
          </a:prstGeom>
        </p:spPr>
        <p:txBody>
          <a:bodyPr vert="horz" wrap="square" lIns="0" tIns="0" rIns="0" bIns="0" rtlCol="0">
            <a:normAutofit/>
          </a:bodyPr>
          <a:lst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mn-ea"/>
                <a:ea typeface="+mn-ea"/>
                <a:cs typeface="+mn-ea"/>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ea"/>
                <a:ea typeface="+mn-ea"/>
                <a:cs typeface="+mn-ea"/>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ea"/>
                <a:ea typeface="+mn-ea"/>
                <a:cs typeface="+mn-ea"/>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ea"/>
                <a:ea typeface="+mn-ea"/>
                <a:cs typeface="+mn-ea"/>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ea"/>
                <a:ea typeface="+mn-ea"/>
                <a:cs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l" fontAlgn="auto">
              <a:lnSpc>
                <a:spcPct val="120000"/>
              </a:lnSpc>
              <a:spcBef>
                <a:spcPts val="0"/>
              </a:spcBef>
              <a:spcAft>
                <a:spcPts val="800"/>
              </a:spcAft>
              <a:buSzPct val="100000"/>
              <a:buFont typeface="微软雅黑" panose="020B0503020204020204" pitchFamily="34" charset="-122"/>
              <a:buChar char="•"/>
            </a:pPr>
            <a:r>
              <a:rPr lang="en-US"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a:t>
            </a:r>
            <a:r>
              <a:rPr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现代风格家具上色</a:t>
            </a:r>
            <a:endParaRPr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ustDataLst>
      <p:tags r:id="rId12"/>
    </p:custData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bg>
      <p:bgPr>
        <a:solidFill>
          <a:schemeClr val="lt2"/>
        </a:solidFill>
        <a:effectLst/>
      </p:bgPr>
    </p:bg>
    <p:spTree>
      <p:nvGrpSpPr>
        <p:cNvPr id="1" name=""/>
        <p:cNvGrpSpPr/>
        <p:nvPr/>
      </p:nvGrpSpPr>
      <p:grpSpPr/>
      <p:pic>
        <p:nvPicPr>
          <p:cNvPr id="29" name="图片 28" descr="JY04_背景"/>
          <p:cNvPicPr>
            <a:picLocks noChangeAspect="1"/>
          </p:cNvPicPr>
          <p:nvPr>
            <p:custDataLst>
              <p:tags r:id="rId1"/>
            </p:custDataLst>
          </p:nvPr>
        </p:nvPicPr>
        <p:blipFill>
          <a:blip r:embed="rId2"/>
          <a:stretch>
            <a:fillRect/>
          </a:stretch>
        </p:blipFill>
        <p:spPr>
          <a:xfrm>
            <a:off x="0" y="-318"/>
            <a:ext cx="12192000" cy="6858635"/>
          </a:xfrm>
          <a:prstGeom prst="rect">
            <a:avLst/>
          </a:prstGeom>
        </p:spPr>
      </p:pic>
      <p:pic>
        <p:nvPicPr>
          <p:cNvPr id="28" name="图片 27" descr="JY04_正文页装饰1"/>
          <p:cNvPicPr>
            <a:picLocks noChangeAspect="1"/>
          </p:cNvPicPr>
          <p:nvPr>
            <p:custDataLst>
              <p:tags r:id="rId3"/>
            </p:custDataLst>
          </p:nvPr>
        </p:nvPicPr>
        <p:blipFill>
          <a:blip r:embed="rId4"/>
          <a:stretch>
            <a:fillRect/>
          </a:stretch>
        </p:blipFill>
        <p:spPr>
          <a:xfrm>
            <a:off x="0" y="-5080"/>
            <a:ext cx="511768" cy="6874497"/>
          </a:xfrm>
          <a:prstGeom prst="rect">
            <a:avLst/>
          </a:prstGeom>
        </p:spPr>
      </p:pic>
      <p:pic>
        <p:nvPicPr>
          <p:cNvPr id="27" name="图片 26" descr="JY04_正文页装饰2"/>
          <p:cNvPicPr>
            <a:picLocks noChangeAspect="1"/>
          </p:cNvPicPr>
          <p:nvPr>
            <p:custDataLst>
              <p:tags r:id="rId5"/>
            </p:custDataLst>
          </p:nvPr>
        </p:nvPicPr>
        <p:blipFill>
          <a:blip r:embed="rId6"/>
          <a:stretch>
            <a:fillRect/>
          </a:stretch>
        </p:blipFill>
        <p:spPr>
          <a:xfrm>
            <a:off x="11106733" y="-5080"/>
            <a:ext cx="1085254" cy="1210932"/>
          </a:xfrm>
          <a:prstGeom prst="rect">
            <a:avLst/>
          </a:prstGeom>
        </p:spPr>
      </p:pic>
      <p:sp>
        <p:nvSpPr>
          <p:cNvPr id="8" name="内容占位符 2"/>
          <p:cNvSpPr>
            <a:spLocks noGrp="1"/>
          </p:cNvSpPr>
          <p:nvPr>
            <p:custDataLst>
              <p:tags r:id="rId7"/>
            </p:custDataLst>
          </p:nvPr>
        </p:nvSpPr>
        <p:spPr>
          <a:xfrm>
            <a:off x="-1773555" y="3068955"/>
            <a:ext cx="10800715" cy="469900"/>
          </a:xfrm>
          <a:prstGeom prst="rect">
            <a:avLst/>
          </a:prstGeom>
        </p:spPr>
        <p:txBody>
          <a:bodyPr vert="horz" wrap="square" lIns="0" tIns="0" rIns="0" bIns="0" rtlCol="0">
            <a:normAutofit/>
          </a:bodyPr>
          <a:lst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mn-ea"/>
                <a:ea typeface="+mn-ea"/>
                <a:cs typeface="+mn-ea"/>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ea"/>
                <a:ea typeface="+mn-ea"/>
                <a:cs typeface="+mn-ea"/>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ea"/>
                <a:ea typeface="+mn-ea"/>
                <a:cs typeface="+mn-ea"/>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ea"/>
                <a:ea typeface="+mn-ea"/>
                <a:cs typeface="+mn-ea"/>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ea"/>
                <a:ea typeface="+mn-ea"/>
                <a:cs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l" fontAlgn="auto">
              <a:lnSpc>
                <a:spcPct val="120000"/>
              </a:lnSpc>
              <a:spcBef>
                <a:spcPts val="0"/>
              </a:spcBef>
              <a:spcAft>
                <a:spcPts val="800"/>
              </a:spcAft>
              <a:buSzPct val="100000"/>
              <a:buFont typeface="微软雅黑" panose="020B0503020204020204" pitchFamily="34" charset="-122"/>
              <a:buChar char="•"/>
            </a:pPr>
            <a:endParaRPr lang="zh-CN" altLang="en-US"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2" name="标题 1"/>
          <p:cNvSpPr>
            <a:spLocks noGrp="1"/>
          </p:cNvSpPr>
          <p:nvPr>
            <p:custDataLst>
              <p:tags r:id="rId8"/>
            </p:custDataLst>
          </p:nvPr>
        </p:nvSpPr>
        <p:spPr>
          <a:xfrm>
            <a:off x="656700" y="273640"/>
            <a:ext cx="10800000" cy="720000"/>
          </a:xfrm>
          <a:prstGeom prst="rect">
            <a:avLst/>
          </a:prstGeom>
        </p:spPr>
        <p:txBody>
          <a:bodyPr vert="horz" wrap="square" lIns="0" tIns="0" rIns="0" bIns="0" rtlCol="0" anchor="b">
            <a:normAutofit/>
          </a:bodyPr>
          <a:lstStyle>
            <a:lvl1pPr algn="l" defTabSz="914400" rtl="0" eaLnBrk="1" latinLnBrk="0" hangingPunct="1">
              <a:lnSpc>
                <a:spcPct val="100000"/>
              </a:lnSpc>
              <a:spcBef>
                <a:spcPct val="0"/>
              </a:spcBef>
              <a:buNone/>
              <a:defRPr sz="3600" b="1" kern="1200">
                <a:solidFill>
                  <a:schemeClr val="tx1"/>
                </a:solidFill>
                <a:latin typeface="+mj-ea"/>
                <a:ea typeface="+mj-ea"/>
                <a:cs typeface="+mj-ea"/>
              </a:defRPr>
            </a:lvl1pPr>
          </a:lstStyle>
          <a:p>
            <a:r>
              <a:rPr lang="zh-CN" altLang="en-US">
                <a:solidFill>
                  <a:schemeClr val="accent1">
                    <a:lumMod val="7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四、上色篇</a:t>
            </a:r>
            <a:endParaRPr lang="zh-CN" altLang="en-US">
              <a:solidFill>
                <a:schemeClr val="accent1">
                  <a:lumMod val="7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3" name="内容占位符 2"/>
          <p:cNvSpPr>
            <a:spLocks noGrp="1"/>
          </p:cNvSpPr>
          <p:nvPr>
            <p:custDataLst>
              <p:tags r:id="rId9"/>
            </p:custDataLst>
          </p:nvPr>
        </p:nvSpPr>
        <p:spPr>
          <a:xfrm>
            <a:off x="679450" y="1151890"/>
            <a:ext cx="10800715" cy="469900"/>
          </a:xfrm>
          <a:prstGeom prst="rect">
            <a:avLst/>
          </a:prstGeom>
        </p:spPr>
        <p:txBody>
          <a:bodyPr vert="horz" wrap="square" lIns="0" tIns="0" rIns="0" bIns="0" rtlCol="0">
            <a:normAutofit/>
          </a:bodyPr>
          <a:lst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mn-ea"/>
                <a:ea typeface="+mn-ea"/>
                <a:cs typeface="+mn-ea"/>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ea"/>
                <a:ea typeface="+mn-ea"/>
                <a:cs typeface="+mn-ea"/>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ea"/>
                <a:ea typeface="+mn-ea"/>
                <a:cs typeface="+mn-ea"/>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ea"/>
                <a:ea typeface="+mn-ea"/>
                <a:cs typeface="+mn-ea"/>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ea"/>
                <a:ea typeface="+mn-ea"/>
                <a:cs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l" fontAlgn="auto">
              <a:lnSpc>
                <a:spcPct val="120000"/>
              </a:lnSpc>
              <a:spcBef>
                <a:spcPts val="0"/>
              </a:spcBef>
              <a:spcAft>
                <a:spcPts val="800"/>
              </a:spcAft>
              <a:buSzPct val="100000"/>
              <a:buFont typeface="微软雅黑" panose="020B0503020204020204" pitchFamily="34" charset="-122"/>
              <a:buChar char="•"/>
            </a:pPr>
            <a:r>
              <a:rPr lang="en-US"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2</a:t>
            </a:r>
            <a:r>
              <a:rPr lang="zh-CN"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a:t>
            </a:r>
            <a:r>
              <a:rPr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简欧风格家具上色</a:t>
            </a:r>
            <a:endParaRPr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pic>
        <p:nvPicPr>
          <p:cNvPr id="4" name="图片 3"/>
          <p:cNvPicPr>
            <a:picLocks noChangeAspect="1"/>
          </p:cNvPicPr>
          <p:nvPr>
            <p:custDataLst>
              <p:tags r:id="rId10"/>
            </p:custDataLst>
          </p:nvPr>
        </p:nvPicPr>
        <p:blipFill>
          <a:blip r:embed="rId11"/>
          <a:stretch>
            <a:fillRect/>
          </a:stretch>
        </p:blipFill>
        <p:spPr>
          <a:xfrm>
            <a:off x="4069080" y="382905"/>
            <a:ext cx="6301740" cy="2872740"/>
          </a:xfrm>
          <a:prstGeom prst="rect">
            <a:avLst/>
          </a:prstGeom>
        </p:spPr>
      </p:pic>
      <p:pic>
        <p:nvPicPr>
          <p:cNvPr id="5" name="图片 4"/>
          <p:cNvPicPr>
            <a:picLocks noChangeAspect="1"/>
          </p:cNvPicPr>
          <p:nvPr>
            <p:custDataLst>
              <p:tags r:id="rId12"/>
            </p:custDataLst>
          </p:nvPr>
        </p:nvPicPr>
        <p:blipFill>
          <a:blip r:embed="rId13"/>
          <a:stretch>
            <a:fillRect/>
          </a:stretch>
        </p:blipFill>
        <p:spPr>
          <a:xfrm>
            <a:off x="2679700" y="3644265"/>
            <a:ext cx="6347460" cy="3017520"/>
          </a:xfrm>
          <a:prstGeom prst="rect">
            <a:avLst/>
          </a:prstGeom>
        </p:spPr>
      </p:pic>
    </p:spTree>
    <p:custDataLst>
      <p:tags r:id="rId14"/>
    </p:custData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lt2"/>
        </a:solidFill>
        <a:effectLst/>
      </p:bgPr>
    </p:bg>
    <p:spTree>
      <p:nvGrpSpPr>
        <p:cNvPr id="1" name=""/>
        <p:cNvGrpSpPr/>
        <p:nvPr/>
      </p:nvGrpSpPr>
      <p:grpSpPr/>
      <p:pic>
        <p:nvPicPr>
          <p:cNvPr id="16" name="图片 15" descr="JY04_背景"/>
          <p:cNvPicPr>
            <a:picLocks noChangeAspect="1"/>
          </p:cNvPicPr>
          <p:nvPr>
            <p:custDataLst>
              <p:tags r:id="rId1"/>
            </p:custDataLst>
          </p:nvPr>
        </p:nvPicPr>
        <p:blipFill>
          <a:blip r:embed="rId2"/>
          <a:stretch>
            <a:fillRect/>
          </a:stretch>
        </p:blipFill>
        <p:spPr>
          <a:xfrm>
            <a:off x="0" y="-318"/>
            <a:ext cx="12192000" cy="6858635"/>
          </a:xfrm>
          <a:prstGeom prst="rect">
            <a:avLst/>
          </a:prstGeom>
        </p:spPr>
      </p:pic>
      <p:sp>
        <p:nvSpPr>
          <p:cNvPr id="15" name="矩形 14"/>
          <p:cNvSpPr/>
          <p:nvPr>
            <p:custDataLst>
              <p:tags r:id="rId3"/>
            </p:custDataLst>
          </p:nvPr>
        </p:nvSpPr>
        <p:spPr>
          <a:xfrm>
            <a:off x="7066280" y="0"/>
            <a:ext cx="5125720" cy="68580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dirty="0">
              <a:solidFill>
                <a:schemeClr val="lt1"/>
              </a:solidFill>
              <a:latin typeface="微软雅黑" panose="020B0503020204020204" pitchFamily="34" charset="-122"/>
              <a:ea typeface="微软雅黑" panose="020B0503020204020204" pitchFamily="34" charset="-122"/>
              <a:sym typeface="+mn-ea"/>
            </a:endParaRPr>
          </a:p>
        </p:txBody>
      </p:sp>
      <p:pic>
        <p:nvPicPr>
          <p:cNvPr id="10" name="图片 9" descr="JY04_正文页装饰2"/>
          <p:cNvPicPr>
            <a:picLocks noChangeAspect="1"/>
          </p:cNvPicPr>
          <p:nvPr>
            <p:custDataLst>
              <p:tags r:id="rId4"/>
            </p:custDataLst>
          </p:nvPr>
        </p:nvPicPr>
        <p:blipFill>
          <a:blip r:embed="rId5"/>
          <a:stretch>
            <a:fillRect/>
          </a:stretch>
        </p:blipFill>
        <p:spPr>
          <a:xfrm>
            <a:off x="11226256" y="0"/>
            <a:ext cx="965744" cy="1077582"/>
          </a:xfrm>
          <a:prstGeom prst="rect">
            <a:avLst/>
          </a:prstGeom>
        </p:spPr>
      </p:pic>
      <p:sp>
        <p:nvSpPr>
          <p:cNvPr id="12" name="标题 1"/>
          <p:cNvSpPr txBox="1"/>
          <p:nvPr>
            <p:custDataLst>
              <p:tags r:id="rId6"/>
            </p:custDataLst>
          </p:nvPr>
        </p:nvSpPr>
        <p:spPr>
          <a:xfrm>
            <a:off x="1686817" y="1651869"/>
            <a:ext cx="5108053" cy="501165"/>
          </a:xfrm>
          <a:prstGeom prst="rect">
            <a:avLst/>
          </a:prstGeom>
          <a:noFill/>
        </p:spPr>
        <p:txBody>
          <a:bodyPr wrap="square" lIns="91440" tIns="45720" rIns="91440" bIns="45720" rtlCol="0" anchor="ctr">
            <a:normAutofit fontScale="90000" lnSpcReduction="10000"/>
          </a:bodyPr>
          <a:lstStyle>
            <a:defPPr>
              <a:defRPr lang="zh-CN"/>
            </a:defPPr>
            <a:lvl1pPr>
              <a:lnSpc>
                <a:spcPct val="130000"/>
              </a:lnSpc>
              <a:defRPr sz="1200"/>
            </a:lvl1pPr>
          </a:lstStyle>
          <a:p>
            <a:pPr marL="0" lvl="0" indent="0" algn="l">
              <a:lnSpc>
                <a:spcPct val="100000"/>
              </a:lnSpc>
              <a:spcBef>
                <a:spcPts val="0"/>
              </a:spcBef>
              <a:spcAft>
                <a:spcPts val="800"/>
              </a:spcAft>
              <a:buSzPct val="100000"/>
            </a:pPr>
            <a:r>
              <a:rPr lang="zh-CN" altLang="en-US" sz="3000" spc="220">
                <a:solidFill>
                  <a:schemeClr val="dk1">
                    <a:lumMod val="75000"/>
                    <a:lumOff val="25000"/>
                  </a:schemeClr>
                </a:solidFill>
                <a:latin typeface="微软雅黑" panose="020B0503020204020204" pitchFamily="34" charset="-122"/>
                <a:ea typeface="微软雅黑" panose="020B0503020204020204" pitchFamily="34" charset="-122"/>
              </a:rPr>
              <a:t>线条练习</a:t>
            </a:r>
            <a:endParaRPr lang="zh-CN" altLang="en-US" sz="3000" spc="220">
              <a:solidFill>
                <a:schemeClr val="dk1">
                  <a:lumMod val="75000"/>
                  <a:lumOff val="25000"/>
                </a:schemeClr>
              </a:solidFill>
              <a:latin typeface="微软雅黑" panose="020B0503020204020204" pitchFamily="34" charset="-122"/>
              <a:ea typeface="微软雅黑" panose="020B0503020204020204" pitchFamily="34" charset="-122"/>
            </a:endParaRPr>
          </a:p>
        </p:txBody>
      </p:sp>
      <p:sp>
        <p:nvSpPr>
          <p:cNvPr id="6" name="椭圆 5"/>
          <p:cNvSpPr/>
          <p:nvPr>
            <p:custDataLst>
              <p:tags r:id="rId7"/>
            </p:custDataLst>
          </p:nvPr>
        </p:nvSpPr>
        <p:spPr>
          <a:xfrm>
            <a:off x="956265" y="1678035"/>
            <a:ext cx="448833" cy="44883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90000" lnSpcReduction="10000"/>
          </a:bodyPr>
          <a:lstStyle/>
          <a:p>
            <a:pPr algn="ctr"/>
            <a:endParaRPr lang="zh-CN" altLang="en-US">
              <a:solidFill>
                <a:schemeClr val="dk1">
                  <a:lumMod val="75000"/>
                  <a:lumOff val="25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1" name="KSO_Shape"/>
          <p:cNvSpPr/>
          <p:nvPr>
            <p:custDataLst>
              <p:tags r:id="rId8"/>
            </p:custDataLst>
          </p:nvPr>
        </p:nvSpPr>
        <p:spPr>
          <a:xfrm>
            <a:off x="1066910" y="1820536"/>
            <a:ext cx="221782" cy="169899"/>
          </a:xfrm>
          <a:custGeom>
            <a:avLst/>
            <a:gdLst/>
            <a:ahLst/>
            <a:cxnLst/>
            <a:rect l="l" t="t" r="r" b="b"/>
            <a:pathLst>
              <a:path w="936104" h="739561">
                <a:moveTo>
                  <a:pt x="282640" y="667561"/>
                </a:moveTo>
                <a:lnTo>
                  <a:pt x="653465" y="667561"/>
                </a:lnTo>
                <a:lnTo>
                  <a:pt x="684077" y="739561"/>
                </a:lnTo>
                <a:lnTo>
                  <a:pt x="252028" y="739561"/>
                </a:lnTo>
                <a:close/>
                <a:moveTo>
                  <a:pt x="54052" y="52175"/>
                </a:moveTo>
                <a:lnTo>
                  <a:pt x="54052" y="520175"/>
                </a:lnTo>
                <a:lnTo>
                  <a:pt x="882052" y="520175"/>
                </a:lnTo>
                <a:lnTo>
                  <a:pt x="882052" y="52175"/>
                </a:lnTo>
                <a:close/>
                <a:moveTo>
                  <a:pt x="0" y="0"/>
                </a:moveTo>
                <a:lnTo>
                  <a:pt x="936104" y="0"/>
                </a:lnTo>
                <a:lnTo>
                  <a:pt x="936104" y="648000"/>
                </a:lnTo>
                <a:lnTo>
                  <a:pt x="0" y="648000"/>
                </a:lnTo>
                <a:close/>
              </a:path>
            </a:pathLst>
          </a:custGeom>
          <a:solidFill>
            <a:schemeClr val="lt1"/>
          </a:solidFill>
          <a:ln>
            <a:noFill/>
          </a:ln>
        </p:spPr>
        <p:style>
          <a:lnRef idx="2">
            <a:schemeClr val="accent1">
              <a:shade val="50000"/>
            </a:schemeClr>
          </a:lnRef>
          <a:fillRef idx="1">
            <a:schemeClr val="accent1"/>
          </a:fillRef>
          <a:effectRef idx="0">
            <a:schemeClr val="accent1"/>
          </a:effectRef>
          <a:fontRef idx="minor">
            <a:schemeClr val="lt1"/>
          </a:fontRef>
        </p:style>
        <p:txBody>
          <a:bodyPr bIns="324000" anchor="ctr">
            <a:normAutofit fontScale="25000" lnSpcReduction="20000"/>
            <a:scene3d>
              <a:camera prst="orthographicFront"/>
              <a:lightRig rig="threePt" dir="t"/>
            </a:scene3d>
            <a:sp3d contourW="12700">
              <a:contourClr>
                <a:srgbClr val="FFFFFF"/>
              </a:contourClr>
            </a:sp3d>
          </a:bodyPr>
          <a:lstStyle/>
          <a:p>
            <a:pPr algn="ctr"/>
            <a:endParaRPr lang="zh-CN" altLang="en-US" dirty="0">
              <a:solidFill>
                <a:schemeClr val="dk1">
                  <a:lumMod val="75000"/>
                  <a:lumOff val="25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4" name="椭圆 13"/>
          <p:cNvSpPr/>
          <p:nvPr>
            <p:custDataLst>
              <p:tags r:id="rId9"/>
            </p:custDataLst>
          </p:nvPr>
        </p:nvSpPr>
        <p:spPr>
          <a:xfrm>
            <a:off x="956265" y="2610860"/>
            <a:ext cx="448833" cy="44883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90000" lnSpcReduction="10000"/>
          </a:bodyPr>
          <a:lstStyle/>
          <a:p>
            <a:pPr algn="ctr"/>
            <a:endParaRPr lang="zh-CN" altLang="en-US">
              <a:solidFill>
                <a:schemeClr val="dk1">
                  <a:lumMod val="75000"/>
                  <a:lumOff val="25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9" name="KSO_Shape"/>
          <p:cNvSpPr/>
          <p:nvPr>
            <p:custDataLst>
              <p:tags r:id="rId10"/>
            </p:custDataLst>
          </p:nvPr>
        </p:nvSpPr>
        <p:spPr bwMode="auto">
          <a:xfrm>
            <a:off x="1091608" y="2730701"/>
            <a:ext cx="171245" cy="203862"/>
          </a:xfrm>
          <a:custGeom>
            <a:avLst/>
            <a:gdLst>
              <a:gd name="T0" fmla="*/ 1531007 w 4340"/>
              <a:gd name="T1" fmla="*/ 12533 h 5168"/>
              <a:gd name="T2" fmla="*/ 1585594 w 4340"/>
              <a:gd name="T3" fmla="*/ 64139 h 5168"/>
              <a:gd name="T4" fmla="*/ 1600347 w 4340"/>
              <a:gd name="T5" fmla="*/ 1789255 h 5168"/>
              <a:gd name="T6" fmla="*/ 1572685 w 4340"/>
              <a:gd name="T7" fmla="*/ 1860398 h 5168"/>
              <a:gd name="T8" fmla="*/ 1508878 w 4340"/>
              <a:gd name="T9" fmla="*/ 1900945 h 5168"/>
              <a:gd name="T10" fmla="*/ 86306 w 4340"/>
              <a:gd name="T11" fmla="*/ 1899471 h 5168"/>
              <a:gd name="T12" fmla="*/ 24712 w 4340"/>
              <a:gd name="T13" fmla="*/ 1855606 h 5168"/>
              <a:gd name="T14" fmla="*/ 0 w 4340"/>
              <a:gd name="T15" fmla="*/ 1782989 h 5168"/>
              <a:gd name="T16" fmla="*/ 17704 w 4340"/>
              <a:gd name="T17" fmla="*/ 466297 h 5168"/>
              <a:gd name="T18" fmla="*/ 122451 w 4340"/>
              <a:gd name="T19" fmla="*/ 354239 h 5168"/>
              <a:gd name="T20" fmla="*/ 347068 w 4340"/>
              <a:gd name="T21" fmla="*/ 1539703 h 5168"/>
              <a:gd name="T22" fmla="*/ 433374 w 4340"/>
              <a:gd name="T23" fmla="*/ 1566980 h 5168"/>
              <a:gd name="T24" fmla="*/ 518573 w 4340"/>
              <a:gd name="T25" fmla="*/ 1537123 h 5168"/>
              <a:gd name="T26" fmla="*/ 535170 w 4340"/>
              <a:gd name="T27" fmla="*/ 1412531 h 5168"/>
              <a:gd name="T28" fmla="*/ 498287 w 4340"/>
              <a:gd name="T29" fmla="*/ 1348023 h 5168"/>
              <a:gd name="T30" fmla="*/ 527794 w 4340"/>
              <a:gd name="T31" fmla="*/ 1310056 h 5168"/>
              <a:gd name="T32" fmla="*/ 531113 w 4340"/>
              <a:gd name="T33" fmla="*/ 1199103 h 5168"/>
              <a:gd name="T34" fmla="*/ 496443 w 4340"/>
              <a:gd name="T35" fmla="*/ 1161504 h 5168"/>
              <a:gd name="T36" fmla="*/ 380262 w 4340"/>
              <a:gd name="T37" fmla="*/ 1155238 h 5168"/>
              <a:gd name="T38" fmla="*/ 332683 w 4340"/>
              <a:gd name="T39" fmla="*/ 1212005 h 5168"/>
              <a:gd name="T40" fmla="*/ 429685 w 4340"/>
              <a:gd name="T41" fmla="*/ 1209424 h 5168"/>
              <a:gd name="T42" fmla="*/ 445545 w 4340"/>
              <a:gd name="T43" fmla="*/ 1300472 h 5168"/>
              <a:gd name="T44" fmla="*/ 407187 w 4340"/>
              <a:gd name="T45" fmla="*/ 1364980 h 5168"/>
              <a:gd name="T46" fmla="*/ 443701 w 4340"/>
              <a:gd name="T47" fmla="*/ 1379356 h 5168"/>
              <a:gd name="T48" fmla="*/ 433005 w 4340"/>
              <a:gd name="T49" fmla="*/ 1503579 h 5168"/>
              <a:gd name="T50" fmla="*/ 330102 w 4340"/>
              <a:gd name="T51" fmla="*/ 1390783 h 5168"/>
              <a:gd name="T52" fmla="*/ 756836 w 4340"/>
              <a:gd name="T53" fmla="*/ 1273195 h 5168"/>
              <a:gd name="T54" fmla="*/ 736551 w 4340"/>
              <a:gd name="T55" fmla="*/ 1176986 h 5168"/>
              <a:gd name="T56" fmla="*/ 674587 w 4340"/>
              <a:gd name="T57" fmla="*/ 1148972 h 5168"/>
              <a:gd name="T58" fmla="*/ 575741 w 4340"/>
              <a:gd name="T59" fmla="*/ 1167771 h 5168"/>
              <a:gd name="T60" fmla="*/ 550292 w 4340"/>
              <a:gd name="T61" fmla="*/ 1227486 h 5168"/>
              <a:gd name="T62" fmla="*/ 650245 w 4340"/>
              <a:gd name="T63" fmla="*/ 1211267 h 5168"/>
              <a:gd name="T64" fmla="*/ 668317 w 4340"/>
              <a:gd name="T65" fmla="*/ 1252184 h 5168"/>
              <a:gd name="T66" fmla="*/ 1077348 w 4340"/>
              <a:gd name="T67" fmla="*/ 1359450 h 5168"/>
              <a:gd name="T68" fmla="*/ 981822 w 4340"/>
              <a:gd name="T69" fmla="*/ 1509845 h 5168"/>
              <a:gd name="T70" fmla="*/ 969281 w 4340"/>
              <a:gd name="T71" fmla="*/ 1209793 h 5168"/>
              <a:gd name="T72" fmla="*/ 994731 w 4340"/>
              <a:gd name="T73" fmla="*/ 1209793 h 5168"/>
              <a:gd name="T74" fmla="*/ 1058538 w 4340"/>
              <a:gd name="T75" fmla="*/ 1171088 h 5168"/>
              <a:gd name="T76" fmla="*/ 945676 w 4340"/>
              <a:gd name="T77" fmla="*/ 1150815 h 5168"/>
              <a:gd name="T78" fmla="*/ 886295 w 4340"/>
              <a:gd name="T79" fmla="*/ 1189151 h 5168"/>
              <a:gd name="T80" fmla="*/ 885926 w 4340"/>
              <a:gd name="T81" fmla="*/ 1531962 h 5168"/>
              <a:gd name="T82" fmla="*/ 935718 w 4340"/>
              <a:gd name="T83" fmla="*/ 1564769 h 5168"/>
              <a:gd name="T84" fmla="*/ 1034195 w 4340"/>
              <a:gd name="T85" fmla="*/ 1563663 h 5168"/>
              <a:gd name="T86" fmla="*/ 1273196 w 4340"/>
              <a:gd name="T87" fmla="*/ 1543389 h 5168"/>
              <a:gd name="T88" fmla="*/ 1298277 w 4340"/>
              <a:gd name="T89" fmla="*/ 1501367 h 5168"/>
              <a:gd name="T90" fmla="*/ 1282417 w 4340"/>
              <a:gd name="T91" fmla="*/ 1361294 h 5168"/>
              <a:gd name="T92" fmla="*/ 1272090 w 4340"/>
              <a:gd name="T93" fmla="*/ 1329593 h 5168"/>
              <a:gd name="T94" fmla="*/ 1297170 w 4340"/>
              <a:gd name="T95" fmla="*/ 1224906 h 5168"/>
              <a:gd name="T96" fmla="*/ 1275778 w 4340"/>
              <a:gd name="T97" fmla="*/ 1173669 h 5168"/>
              <a:gd name="T98" fmla="*/ 1096159 w 4340"/>
              <a:gd name="T99" fmla="*/ 1563663 h 5168"/>
              <a:gd name="T100" fmla="*/ 1197218 w 4340"/>
              <a:gd name="T101" fmla="*/ 1206107 h 5168"/>
              <a:gd name="T102" fmla="*/ 1210127 w 4340"/>
              <a:gd name="T103" fmla="*/ 1306001 h 5168"/>
              <a:gd name="T104" fmla="*/ 1203856 w 4340"/>
              <a:gd name="T105" fmla="*/ 1367191 h 5168"/>
              <a:gd name="T106" fmla="*/ 1207914 w 4340"/>
              <a:gd name="T107" fmla="*/ 1502104 h 5168"/>
              <a:gd name="T108" fmla="*/ 295432 w 4340"/>
              <a:gd name="T109" fmla="*/ 982358 h 5168"/>
              <a:gd name="T110" fmla="*/ 219453 w 4340"/>
              <a:gd name="T111" fmla="*/ 1038019 h 5168"/>
              <a:gd name="T112" fmla="*/ 239370 w 4340"/>
              <a:gd name="T113" fmla="*/ 1697470 h 5168"/>
              <a:gd name="T114" fmla="*/ 1338479 w 4340"/>
              <a:gd name="T115" fmla="*/ 1717007 h 5168"/>
              <a:gd name="T116" fmla="*/ 1394172 w 4340"/>
              <a:gd name="T117" fmla="*/ 1641441 h 5168"/>
              <a:gd name="T118" fmla="*/ 1352863 w 4340"/>
              <a:gd name="T119" fmla="*/ 991573 h 5168"/>
              <a:gd name="T120" fmla="*/ 576110 w 4340"/>
              <a:gd name="T121" fmla="*/ 67088 h 516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4340" h="5168">
                <a:moveTo>
                  <a:pt x="332" y="961"/>
                </a:moveTo>
                <a:lnTo>
                  <a:pt x="1480" y="0"/>
                </a:lnTo>
                <a:lnTo>
                  <a:pt x="4009" y="0"/>
                </a:lnTo>
                <a:lnTo>
                  <a:pt x="4025" y="0"/>
                </a:lnTo>
                <a:lnTo>
                  <a:pt x="4042" y="3"/>
                </a:lnTo>
                <a:lnTo>
                  <a:pt x="4058" y="5"/>
                </a:lnTo>
                <a:lnTo>
                  <a:pt x="4075" y="7"/>
                </a:lnTo>
                <a:lnTo>
                  <a:pt x="4091" y="11"/>
                </a:lnTo>
                <a:lnTo>
                  <a:pt x="4106" y="15"/>
                </a:lnTo>
                <a:lnTo>
                  <a:pt x="4122" y="21"/>
                </a:lnTo>
                <a:lnTo>
                  <a:pt x="4137" y="26"/>
                </a:lnTo>
                <a:lnTo>
                  <a:pt x="4151" y="34"/>
                </a:lnTo>
                <a:lnTo>
                  <a:pt x="4166" y="40"/>
                </a:lnTo>
                <a:lnTo>
                  <a:pt x="4180" y="49"/>
                </a:lnTo>
                <a:lnTo>
                  <a:pt x="4193" y="57"/>
                </a:lnTo>
                <a:lnTo>
                  <a:pt x="4206" y="67"/>
                </a:lnTo>
                <a:lnTo>
                  <a:pt x="4219" y="77"/>
                </a:lnTo>
                <a:lnTo>
                  <a:pt x="4231" y="87"/>
                </a:lnTo>
                <a:lnTo>
                  <a:pt x="4242" y="98"/>
                </a:lnTo>
                <a:lnTo>
                  <a:pt x="4253" y="110"/>
                </a:lnTo>
                <a:lnTo>
                  <a:pt x="4264" y="122"/>
                </a:lnTo>
                <a:lnTo>
                  <a:pt x="4273" y="133"/>
                </a:lnTo>
                <a:lnTo>
                  <a:pt x="4283" y="147"/>
                </a:lnTo>
                <a:lnTo>
                  <a:pt x="4292" y="160"/>
                </a:lnTo>
                <a:lnTo>
                  <a:pt x="4299" y="174"/>
                </a:lnTo>
                <a:lnTo>
                  <a:pt x="4307" y="188"/>
                </a:lnTo>
                <a:lnTo>
                  <a:pt x="4313" y="203"/>
                </a:lnTo>
                <a:lnTo>
                  <a:pt x="4320" y="218"/>
                </a:lnTo>
                <a:lnTo>
                  <a:pt x="4325" y="233"/>
                </a:lnTo>
                <a:lnTo>
                  <a:pt x="4329" y="249"/>
                </a:lnTo>
                <a:lnTo>
                  <a:pt x="4332" y="265"/>
                </a:lnTo>
                <a:lnTo>
                  <a:pt x="4336" y="281"/>
                </a:lnTo>
                <a:lnTo>
                  <a:pt x="4338" y="298"/>
                </a:lnTo>
                <a:lnTo>
                  <a:pt x="4339" y="315"/>
                </a:lnTo>
                <a:lnTo>
                  <a:pt x="4340" y="332"/>
                </a:lnTo>
                <a:lnTo>
                  <a:pt x="4340" y="4837"/>
                </a:lnTo>
                <a:lnTo>
                  <a:pt x="4339" y="4854"/>
                </a:lnTo>
                <a:lnTo>
                  <a:pt x="4338" y="4870"/>
                </a:lnTo>
                <a:lnTo>
                  <a:pt x="4336" y="4887"/>
                </a:lnTo>
                <a:lnTo>
                  <a:pt x="4332" y="4903"/>
                </a:lnTo>
                <a:lnTo>
                  <a:pt x="4329" y="4919"/>
                </a:lnTo>
                <a:lnTo>
                  <a:pt x="4325" y="4934"/>
                </a:lnTo>
                <a:lnTo>
                  <a:pt x="4320" y="4950"/>
                </a:lnTo>
                <a:lnTo>
                  <a:pt x="4313" y="4965"/>
                </a:lnTo>
                <a:lnTo>
                  <a:pt x="4307" y="4979"/>
                </a:lnTo>
                <a:lnTo>
                  <a:pt x="4299" y="4994"/>
                </a:lnTo>
                <a:lnTo>
                  <a:pt x="4292" y="5008"/>
                </a:lnTo>
                <a:lnTo>
                  <a:pt x="4283" y="5021"/>
                </a:lnTo>
                <a:lnTo>
                  <a:pt x="4273" y="5034"/>
                </a:lnTo>
                <a:lnTo>
                  <a:pt x="4264" y="5047"/>
                </a:lnTo>
                <a:lnTo>
                  <a:pt x="4253" y="5058"/>
                </a:lnTo>
                <a:lnTo>
                  <a:pt x="4242" y="5070"/>
                </a:lnTo>
                <a:lnTo>
                  <a:pt x="4231" y="5081"/>
                </a:lnTo>
                <a:lnTo>
                  <a:pt x="4219" y="5092"/>
                </a:lnTo>
                <a:lnTo>
                  <a:pt x="4206" y="5101"/>
                </a:lnTo>
                <a:lnTo>
                  <a:pt x="4193" y="5111"/>
                </a:lnTo>
                <a:lnTo>
                  <a:pt x="4180" y="5120"/>
                </a:lnTo>
                <a:lnTo>
                  <a:pt x="4166" y="5127"/>
                </a:lnTo>
                <a:lnTo>
                  <a:pt x="4151" y="5135"/>
                </a:lnTo>
                <a:lnTo>
                  <a:pt x="4137" y="5141"/>
                </a:lnTo>
                <a:lnTo>
                  <a:pt x="4122" y="5147"/>
                </a:lnTo>
                <a:lnTo>
                  <a:pt x="4106" y="5153"/>
                </a:lnTo>
                <a:lnTo>
                  <a:pt x="4091" y="5157"/>
                </a:lnTo>
                <a:lnTo>
                  <a:pt x="4075" y="5160"/>
                </a:lnTo>
                <a:lnTo>
                  <a:pt x="4058" y="5164"/>
                </a:lnTo>
                <a:lnTo>
                  <a:pt x="4042" y="5166"/>
                </a:lnTo>
                <a:lnTo>
                  <a:pt x="4025" y="5167"/>
                </a:lnTo>
                <a:lnTo>
                  <a:pt x="4009" y="5168"/>
                </a:lnTo>
                <a:lnTo>
                  <a:pt x="332" y="5168"/>
                </a:lnTo>
                <a:lnTo>
                  <a:pt x="316" y="5167"/>
                </a:lnTo>
                <a:lnTo>
                  <a:pt x="299" y="5166"/>
                </a:lnTo>
                <a:lnTo>
                  <a:pt x="281" y="5164"/>
                </a:lnTo>
                <a:lnTo>
                  <a:pt x="265" y="5160"/>
                </a:lnTo>
                <a:lnTo>
                  <a:pt x="249" y="5157"/>
                </a:lnTo>
                <a:lnTo>
                  <a:pt x="234" y="5153"/>
                </a:lnTo>
                <a:lnTo>
                  <a:pt x="218" y="5147"/>
                </a:lnTo>
                <a:lnTo>
                  <a:pt x="203" y="5141"/>
                </a:lnTo>
                <a:lnTo>
                  <a:pt x="189" y="5135"/>
                </a:lnTo>
                <a:lnTo>
                  <a:pt x="174" y="5127"/>
                </a:lnTo>
                <a:lnTo>
                  <a:pt x="160" y="5120"/>
                </a:lnTo>
                <a:lnTo>
                  <a:pt x="147" y="5111"/>
                </a:lnTo>
                <a:lnTo>
                  <a:pt x="134" y="5101"/>
                </a:lnTo>
                <a:lnTo>
                  <a:pt x="122" y="5092"/>
                </a:lnTo>
                <a:lnTo>
                  <a:pt x="110" y="5081"/>
                </a:lnTo>
                <a:lnTo>
                  <a:pt x="98" y="5070"/>
                </a:lnTo>
                <a:lnTo>
                  <a:pt x="87" y="5058"/>
                </a:lnTo>
                <a:lnTo>
                  <a:pt x="77" y="5047"/>
                </a:lnTo>
                <a:lnTo>
                  <a:pt x="67" y="5034"/>
                </a:lnTo>
                <a:lnTo>
                  <a:pt x="57" y="5021"/>
                </a:lnTo>
                <a:lnTo>
                  <a:pt x="49" y="5008"/>
                </a:lnTo>
                <a:lnTo>
                  <a:pt x="41" y="4994"/>
                </a:lnTo>
                <a:lnTo>
                  <a:pt x="34" y="4979"/>
                </a:lnTo>
                <a:lnTo>
                  <a:pt x="27" y="4965"/>
                </a:lnTo>
                <a:lnTo>
                  <a:pt x="21" y="4950"/>
                </a:lnTo>
                <a:lnTo>
                  <a:pt x="16" y="4934"/>
                </a:lnTo>
                <a:lnTo>
                  <a:pt x="11" y="4919"/>
                </a:lnTo>
                <a:lnTo>
                  <a:pt x="8" y="4903"/>
                </a:lnTo>
                <a:lnTo>
                  <a:pt x="5" y="4887"/>
                </a:lnTo>
                <a:lnTo>
                  <a:pt x="3" y="4870"/>
                </a:lnTo>
                <a:lnTo>
                  <a:pt x="2" y="4854"/>
                </a:lnTo>
                <a:lnTo>
                  <a:pt x="0" y="4837"/>
                </a:lnTo>
                <a:lnTo>
                  <a:pt x="0" y="1552"/>
                </a:lnTo>
                <a:lnTo>
                  <a:pt x="2" y="1497"/>
                </a:lnTo>
                <a:lnTo>
                  <a:pt x="5" y="1446"/>
                </a:lnTo>
                <a:lnTo>
                  <a:pt x="7" y="1422"/>
                </a:lnTo>
                <a:lnTo>
                  <a:pt x="10" y="1399"/>
                </a:lnTo>
                <a:lnTo>
                  <a:pt x="13" y="1378"/>
                </a:lnTo>
                <a:lnTo>
                  <a:pt x="18" y="1358"/>
                </a:lnTo>
                <a:lnTo>
                  <a:pt x="23" y="1338"/>
                </a:lnTo>
                <a:lnTo>
                  <a:pt x="28" y="1319"/>
                </a:lnTo>
                <a:lnTo>
                  <a:pt x="34" y="1301"/>
                </a:lnTo>
                <a:lnTo>
                  <a:pt x="40" y="1283"/>
                </a:lnTo>
                <a:lnTo>
                  <a:pt x="48" y="1265"/>
                </a:lnTo>
                <a:lnTo>
                  <a:pt x="56" y="1249"/>
                </a:lnTo>
                <a:lnTo>
                  <a:pt x="65" y="1233"/>
                </a:lnTo>
                <a:lnTo>
                  <a:pt x="73" y="1217"/>
                </a:lnTo>
                <a:lnTo>
                  <a:pt x="84" y="1202"/>
                </a:lnTo>
                <a:lnTo>
                  <a:pt x="95" y="1187"/>
                </a:lnTo>
                <a:lnTo>
                  <a:pt x="107" y="1171"/>
                </a:lnTo>
                <a:lnTo>
                  <a:pt x="118" y="1157"/>
                </a:lnTo>
                <a:lnTo>
                  <a:pt x="146" y="1127"/>
                </a:lnTo>
                <a:lnTo>
                  <a:pt x="176" y="1096"/>
                </a:lnTo>
                <a:lnTo>
                  <a:pt x="210" y="1065"/>
                </a:lnTo>
                <a:lnTo>
                  <a:pt x="247" y="1033"/>
                </a:lnTo>
                <a:lnTo>
                  <a:pt x="332" y="961"/>
                </a:lnTo>
                <a:close/>
                <a:moveTo>
                  <a:pt x="895" y="3773"/>
                </a:moveTo>
                <a:lnTo>
                  <a:pt x="895" y="4040"/>
                </a:lnTo>
                <a:lnTo>
                  <a:pt x="896" y="4066"/>
                </a:lnTo>
                <a:lnTo>
                  <a:pt x="899" y="4089"/>
                </a:lnTo>
                <a:lnTo>
                  <a:pt x="904" y="4112"/>
                </a:lnTo>
                <a:lnTo>
                  <a:pt x="908" y="4123"/>
                </a:lnTo>
                <a:lnTo>
                  <a:pt x="913" y="4132"/>
                </a:lnTo>
                <a:lnTo>
                  <a:pt x="917" y="4142"/>
                </a:lnTo>
                <a:lnTo>
                  <a:pt x="922" y="4151"/>
                </a:lnTo>
                <a:lnTo>
                  <a:pt x="928" y="4160"/>
                </a:lnTo>
                <a:lnTo>
                  <a:pt x="934" y="4169"/>
                </a:lnTo>
                <a:lnTo>
                  <a:pt x="941" y="4177"/>
                </a:lnTo>
                <a:lnTo>
                  <a:pt x="948" y="4185"/>
                </a:lnTo>
                <a:lnTo>
                  <a:pt x="957" y="4192"/>
                </a:lnTo>
                <a:lnTo>
                  <a:pt x="965" y="4199"/>
                </a:lnTo>
                <a:lnTo>
                  <a:pt x="974" y="4205"/>
                </a:lnTo>
                <a:lnTo>
                  <a:pt x="984" y="4210"/>
                </a:lnTo>
                <a:lnTo>
                  <a:pt x="1004" y="4222"/>
                </a:lnTo>
                <a:lnTo>
                  <a:pt x="1027" y="4231"/>
                </a:lnTo>
                <a:lnTo>
                  <a:pt x="1052" y="4238"/>
                </a:lnTo>
                <a:lnTo>
                  <a:pt x="1080" y="4244"/>
                </a:lnTo>
                <a:lnTo>
                  <a:pt x="1110" y="4248"/>
                </a:lnTo>
                <a:lnTo>
                  <a:pt x="1141" y="4251"/>
                </a:lnTo>
                <a:lnTo>
                  <a:pt x="1175" y="4251"/>
                </a:lnTo>
                <a:lnTo>
                  <a:pt x="1209" y="4251"/>
                </a:lnTo>
                <a:lnTo>
                  <a:pt x="1240" y="4248"/>
                </a:lnTo>
                <a:lnTo>
                  <a:pt x="1269" y="4244"/>
                </a:lnTo>
                <a:lnTo>
                  <a:pt x="1297" y="4237"/>
                </a:lnTo>
                <a:lnTo>
                  <a:pt x="1321" y="4229"/>
                </a:lnTo>
                <a:lnTo>
                  <a:pt x="1344" y="4219"/>
                </a:lnTo>
                <a:lnTo>
                  <a:pt x="1354" y="4214"/>
                </a:lnTo>
                <a:lnTo>
                  <a:pt x="1364" y="4207"/>
                </a:lnTo>
                <a:lnTo>
                  <a:pt x="1374" y="4201"/>
                </a:lnTo>
                <a:lnTo>
                  <a:pt x="1382" y="4193"/>
                </a:lnTo>
                <a:lnTo>
                  <a:pt x="1391" y="4186"/>
                </a:lnTo>
                <a:lnTo>
                  <a:pt x="1398" y="4178"/>
                </a:lnTo>
                <a:lnTo>
                  <a:pt x="1406" y="4170"/>
                </a:lnTo>
                <a:lnTo>
                  <a:pt x="1412" y="4161"/>
                </a:lnTo>
                <a:lnTo>
                  <a:pt x="1419" y="4151"/>
                </a:lnTo>
                <a:lnTo>
                  <a:pt x="1425" y="4142"/>
                </a:lnTo>
                <a:lnTo>
                  <a:pt x="1429" y="4131"/>
                </a:lnTo>
                <a:lnTo>
                  <a:pt x="1435" y="4120"/>
                </a:lnTo>
                <a:lnTo>
                  <a:pt x="1438" y="4110"/>
                </a:lnTo>
                <a:lnTo>
                  <a:pt x="1442" y="4098"/>
                </a:lnTo>
                <a:lnTo>
                  <a:pt x="1448" y="4073"/>
                </a:lnTo>
                <a:lnTo>
                  <a:pt x="1451" y="4046"/>
                </a:lnTo>
                <a:lnTo>
                  <a:pt x="1452" y="4019"/>
                </a:lnTo>
                <a:lnTo>
                  <a:pt x="1452" y="3852"/>
                </a:lnTo>
                <a:lnTo>
                  <a:pt x="1451" y="3832"/>
                </a:lnTo>
                <a:lnTo>
                  <a:pt x="1450" y="3813"/>
                </a:lnTo>
                <a:lnTo>
                  <a:pt x="1447" y="3794"/>
                </a:lnTo>
                <a:lnTo>
                  <a:pt x="1443" y="3776"/>
                </a:lnTo>
                <a:lnTo>
                  <a:pt x="1439" y="3760"/>
                </a:lnTo>
                <a:lnTo>
                  <a:pt x="1434" y="3744"/>
                </a:lnTo>
                <a:lnTo>
                  <a:pt x="1426" y="3730"/>
                </a:lnTo>
                <a:lnTo>
                  <a:pt x="1419" y="3716"/>
                </a:lnTo>
                <a:lnTo>
                  <a:pt x="1410" y="3704"/>
                </a:lnTo>
                <a:lnTo>
                  <a:pt x="1401" y="3693"/>
                </a:lnTo>
                <a:lnTo>
                  <a:pt x="1390" y="3682"/>
                </a:lnTo>
                <a:lnTo>
                  <a:pt x="1378" y="3673"/>
                </a:lnTo>
                <a:lnTo>
                  <a:pt x="1365" y="3665"/>
                </a:lnTo>
                <a:lnTo>
                  <a:pt x="1351" y="3657"/>
                </a:lnTo>
                <a:lnTo>
                  <a:pt x="1336" y="3651"/>
                </a:lnTo>
                <a:lnTo>
                  <a:pt x="1321" y="3645"/>
                </a:lnTo>
                <a:lnTo>
                  <a:pt x="1336" y="3640"/>
                </a:lnTo>
                <a:lnTo>
                  <a:pt x="1351" y="3633"/>
                </a:lnTo>
                <a:lnTo>
                  <a:pt x="1364" y="3625"/>
                </a:lnTo>
                <a:lnTo>
                  <a:pt x="1377" y="3618"/>
                </a:lnTo>
                <a:lnTo>
                  <a:pt x="1388" y="3608"/>
                </a:lnTo>
                <a:lnTo>
                  <a:pt x="1398" y="3599"/>
                </a:lnTo>
                <a:lnTo>
                  <a:pt x="1408" y="3589"/>
                </a:lnTo>
                <a:lnTo>
                  <a:pt x="1417" y="3578"/>
                </a:lnTo>
                <a:lnTo>
                  <a:pt x="1424" y="3566"/>
                </a:lnTo>
                <a:lnTo>
                  <a:pt x="1431" y="3554"/>
                </a:lnTo>
                <a:lnTo>
                  <a:pt x="1436" y="3540"/>
                </a:lnTo>
                <a:lnTo>
                  <a:pt x="1440" y="3528"/>
                </a:lnTo>
                <a:lnTo>
                  <a:pt x="1444" y="3513"/>
                </a:lnTo>
                <a:lnTo>
                  <a:pt x="1447" y="3498"/>
                </a:lnTo>
                <a:lnTo>
                  <a:pt x="1448" y="3483"/>
                </a:lnTo>
                <a:lnTo>
                  <a:pt x="1449" y="3465"/>
                </a:lnTo>
                <a:lnTo>
                  <a:pt x="1449" y="3312"/>
                </a:lnTo>
                <a:lnTo>
                  <a:pt x="1449" y="3300"/>
                </a:lnTo>
                <a:lnTo>
                  <a:pt x="1448" y="3287"/>
                </a:lnTo>
                <a:lnTo>
                  <a:pt x="1446" y="3276"/>
                </a:lnTo>
                <a:lnTo>
                  <a:pt x="1443" y="3265"/>
                </a:lnTo>
                <a:lnTo>
                  <a:pt x="1440" y="3253"/>
                </a:lnTo>
                <a:lnTo>
                  <a:pt x="1437" y="3243"/>
                </a:lnTo>
                <a:lnTo>
                  <a:pt x="1433" y="3233"/>
                </a:lnTo>
                <a:lnTo>
                  <a:pt x="1428" y="3223"/>
                </a:lnTo>
                <a:lnTo>
                  <a:pt x="1423" y="3214"/>
                </a:lnTo>
                <a:lnTo>
                  <a:pt x="1417" y="3206"/>
                </a:lnTo>
                <a:lnTo>
                  <a:pt x="1410" y="3197"/>
                </a:lnTo>
                <a:lnTo>
                  <a:pt x="1403" y="3189"/>
                </a:lnTo>
                <a:lnTo>
                  <a:pt x="1394" y="3181"/>
                </a:lnTo>
                <a:lnTo>
                  <a:pt x="1386" y="3175"/>
                </a:lnTo>
                <a:lnTo>
                  <a:pt x="1377" y="3168"/>
                </a:lnTo>
                <a:lnTo>
                  <a:pt x="1366" y="3162"/>
                </a:lnTo>
                <a:lnTo>
                  <a:pt x="1346" y="3151"/>
                </a:lnTo>
                <a:lnTo>
                  <a:pt x="1324" y="3142"/>
                </a:lnTo>
                <a:lnTo>
                  <a:pt x="1302" y="3133"/>
                </a:lnTo>
                <a:lnTo>
                  <a:pt x="1278" y="3127"/>
                </a:lnTo>
                <a:lnTo>
                  <a:pt x="1254" y="3121"/>
                </a:lnTo>
                <a:lnTo>
                  <a:pt x="1228" y="3118"/>
                </a:lnTo>
                <a:lnTo>
                  <a:pt x="1202" y="3116"/>
                </a:lnTo>
                <a:lnTo>
                  <a:pt x="1175" y="3115"/>
                </a:lnTo>
                <a:lnTo>
                  <a:pt x="1142" y="3116"/>
                </a:lnTo>
                <a:lnTo>
                  <a:pt x="1111" y="3118"/>
                </a:lnTo>
                <a:lnTo>
                  <a:pt x="1082" y="3121"/>
                </a:lnTo>
                <a:lnTo>
                  <a:pt x="1055" y="3127"/>
                </a:lnTo>
                <a:lnTo>
                  <a:pt x="1031" y="3134"/>
                </a:lnTo>
                <a:lnTo>
                  <a:pt x="1008" y="3143"/>
                </a:lnTo>
                <a:lnTo>
                  <a:pt x="988" y="3152"/>
                </a:lnTo>
                <a:lnTo>
                  <a:pt x="970" y="3164"/>
                </a:lnTo>
                <a:lnTo>
                  <a:pt x="953" y="3177"/>
                </a:lnTo>
                <a:lnTo>
                  <a:pt x="946" y="3184"/>
                </a:lnTo>
                <a:lnTo>
                  <a:pt x="940" y="3192"/>
                </a:lnTo>
                <a:lnTo>
                  <a:pt x="933" y="3199"/>
                </a:lnTo>
                <a:lnTo>
                  <a:pt x="928" y="3208"/>
                </a:lnTo>
                <a:lnTo>
                  <a:pt x="922" y="3217"/>
                </a:lnTo>
                <a:lnTo>
                  <a:pt x="918" y="3226"/>
                </a:lnTo>
                <a:lnTo>
                  <a:pt x="911" y="3246"/>
                </a:lnTo>
                <a:lnTo>
                  <a:pt x="905" y="3266"/>
                </a:lnTo>
                <a:lnTo>
                  <a:pt x="902" y="3288"/>
                </a:lnTo>
                <a:lnTo>
                  <a:pt x="901" y="3312"/>
                </a:lnTo>
                <a:lnTo>
                  <a:pt x="901" y="3520"/>
                </a:lnTo>
                <a:lnTo>
                  <a:pt x="1119" y="3520"/>
                </a:lnTo>
                <a:lnTo>
                  <a:pt x="1119" y="3314"/>
                </a:lnTo>
                <a:lnTo>
                  <a:pt x="1120" y="3306"/>
                </a:lnTo>
                <a:lnTo>
                  <a:pt x="1122" y="3299"/>
                </a:lnTo>
                <a:lnTo>
                  <a:pt x="1125" y="3294"/>
                </a:lnTo>
                <a:lnTo>
                  <a:pt x="1130" y="3288"/>
                </a:lnTo>
                <a:lnTo>
                  <a:pt x="1137" y="3285"/>
                </a:lnTo>
                <a:lnTo>
                  <a:pt x="1144" y="3283"/>
                </a:lnTo>
                <a:lnTo>
                  <a:pt x="1154" y="3281"/>
                </a:lnTo>
                <a:lnTo>
                  <a:pt x="1165" y="3281"/>
                </a:lnTo>
                <a:lnTo>
                  <a:pt x="1174" y="3281"/>
                </a:lnTo>
                <a:lnTo>
                  <a:pt x="1184" y="3283"/>
                </a:lnTo>
                <a:lnTo>
                  <a:pt x="1191" y="3285"/>
                </a:lnTo>
                <a:lnTo>
                  <a:pt x="1198" y="3288"/>
                </a:lnTo>
                <a:lnTo>
                  <a:pt x="1202" y="3294"/>
                </a:lnTo>
                <a:lnTo>
                  <a:pt x="1205" y="3299"/>
                </a:lnTo>
                <a:lnTo>
                  <a:pt x="1208" y="3306"/>
                </a:lnTo>
                <a:lnTo>
                  <a:pt x="1209" y="3314"/>
                </a:lnTo>
                <a:lnTo>
                  <a:pt x="1209" y="3511"/>
                </a:lnTo>
                <a:lnTo>
                  <a:pt x="1209" y="3520"/>
                </a:lnTo>
                <a:lnTo>
                  <a:pt x="1208" y="3528"/>
                </a:lnTo>
                <a:lnTo>
                  <a:pt x="1205" y="3534"/>
                </a:lnTo>
                <a:lnTo>
                  <a:pt x="1202" y="3540"/>
                </a:lnTo>
                <a:lnTo>
                  <a:pt x="1198" y="3546"/>
                </a:lnTo>
                <a:lnTo>
                  <a:pt x="1194" y="3551"/>
                </a:lnTo>
                <a:lnTo>
                  <a:pt x="1188" y="3556"/>
                </a:lnTo>
                <a:lnTo>
                  <a:pt x="1182" y="3561"/>
                </a:lnTo>
                <a:lnTo>
                  <a:pt x="1175" y="3565"/>
                </a:lnTo>
                <a:lnTo>
                  <a:pt x="1168" y="3568"/>
                </a:lnTo>
                <a:lnTo>
                  <a:pt x="1159" y="3570"/>
                </a:lnTo>
                <a:lnTo>
                  <a:pt x="1150" y="3574"/>
                </a:lnTo>
                <a:lnTo>
                  <a:pt x="1128" y="3576"/>
                </a:lnTo>
                <a:lnTo>
                  <a:pt x="1104" y="3577"/>
                </a:lnTo>
                <a:lnTo>
                  <a:pt x="1104" y="3703"/>
                </a:lnTo>
                <a:lnTo>
                  <a:pt x="1131" y="3704"/>
                </a:lnTo>
                <a:lnTo>
                  <a:pt x="1143" y="3706"/>
                </a:lnTo>
                <a:lnTo>
                  <a:pt x="1155" y="3708"/>
                </a:lnTo>
                <a:lnTo>
                  <a:pt x="1165" y="3710"/>
                </a:lnTo>
                <a:lnTo>
                  <a:pt x="1173" y="3712"/>
                </a:lnTo>
                <a:lnTo>
                  <a:pt x="1181" y="3715"/>
                </a:lnTo>
                <a:lnTo>
                  <a:pt x="1186" y="3719"/>
                </a:lnTo>
                <a:lnTo>
                  <a:pt x="1191" y="3724"/>
                </a:lnTo>
                <a:lnTo>
                  <a:pt x="1196" y="3729"/>
                </a:lnTo>
                <a:lnTo>
                  <a:pt x="1200" y="3736"/>
                </a:lnTo>
                <a:lnTo>
                  <a:pt x="1203" y="3742"/>
                </a:lnTo>
                <a:lnTo>
                  <a:pt x="1205" y="3751"/>
                </a:lnTo>
                <a:lnTo>
                  <a:pt x="1208" y="3759"/>
                </a:lnTo>
                <a:lnTo>
                  <a:pt x="1209" y="3769"/>
                </a:lnTo>
                <a:lnTo>
                  <a:pt x="1209" y="3779"/>
                </a:lnTo>
                <a:lnTo>
                  <a:pt x="1209" y="4038"/>
                </a:lnTo>
                <a:lnTo>
                  <a:pt x="1208" y="4047"/>
                </a:lnTo>
                <a:lnTo>
                  <a:pt x="1205" y="4056"/>
                </a:lnTo>
                <a:lnTo>
                  <a:pt x="1202" y="4064"/>
                </a:lnTo>
                <a:lnTo>
                  <a:pt x="1198" y="4069"/>
                </a:lnTo>
                <a:lnTo>
                  <a:pt x="1191" y="4074"/>
                </a:lnTo>
                <a:lnTo>
                  <a:pt x="1184" y="4078"/>
                </a:lnTo>
                <a:lnTo>
                  <a:pt x="1174" y="4079"/>
                </a:lnTo>
                <a:lnTo>
                  <a:pt x="1165" y="4080"/>
                </a:lnTo>
                <a:lnTo>
                  <a:pt x="1154" y="4079"/>
                </a:lnTo>
                <a:lnTo>
                  <a:pt x="1145" y="4078"/>
                </a:lnTo>
                <a:lnTo>
                  <a:pt x="1137" y="4074"/>
                </a:lnTo>
                <a:lnTo>
                  <a:pt x="1131" y="4069"/>
                </a:lnTo>
                <a:lnTo>
                  <a:pt x="1126" y="4064"/>
                </a:lnTo>
                <a:lnTo>
                  <a:pt x="1123" y="4056"/>
                </a:lnTo>
                <a:lnTo>
                  <a:pt x="1121" y="4047"/>
                </a:lnTo>
                <a:lnTo>
                  <a:pt x="1120" y="4038"/>
                </a:lnTo>
                <a:lnTo>
                  <a:pt x="1120" y="3773"/>
                </a:lnTo>
                <a:lnTo>
                  <a:pt x="895" y="3773"/>
                </a:lnTo>
                <a:close/>
                <a:moveTo>
                  <a:pt x="2052" y="4242"/>
                </a:moveTo>
                <a:lnTo>
                  <a:pt x="2052" y="4098"/>
                </a:lnTo>
                <a:lnTo>
                  <a:pt x="1752" y="4098"/>
                </a:lnTo>
                <a:lnTo>
                  <a:pt x="2028" y="3570"/>
                </a:lnTo>
                <a:lnTo>
                  <a:pt x="2033" y="3559"/>
                </a:lnTo>
                <a:lnTo>
                  <a:pt x="2038" y="3546"/>
                </a:lnTo>
                <a:lnTo>
                  <a:pt x="2043" y="3532"/>
                </a:lnTo>
                <a:lnTo>
                  <a:pt x="2046" y="3518"/>
                </a:lnTo>
                <a:lnTo>
                  <a:pt x="2049" y="3503"/>
                </a:lnTo>
                <a:lnTo>
                  <a:pt x="2050" y="3487"/>
                </a:lnTo>
                <a:lnTo>
                  <a:pt x="2051" y="3471"/>
                </a:lnTo>
                <a:lnTo>
                  <a:pt x="2052" y="3454"/>
                </a:lnTo>
                <a:lnTo>
                  <a:pt x="2051" y="3410"/>
                </a:lnTo>
                <a:lnTo>
                  <a:pt x="2049" y="3369"/>
                </a:lnTo>
                <a:lnTo>
                  <a:pt x="2044" y="3332"/>
                </a:lnTo>
                <a:lnTo>
                  <a:pt x="2038" y="3298"/>
                </a:lnTo>
                <a:lnTo>
                  <a:pt x="2030" y="3267"/>
                </a:lnTo>
                <a:lnTo>
                  <a:pt x="2025" y="3253"/>
                </a:lnTo>
                <a:lnTo>
                  <a:pt x="2021" y="3239"/>
                </a:lnTo>
                <a:lnTo>
                  <a:pt x="2015" y="3226"/>
                </a:lnTo>
                <a:lnTo>
                  <a:pt x="2009" y="3214"/>
                </a:lnTo>
                <a:lnTo>
                  <a:pt x="2003" y="3204"/>
                </a:lnTo>
                <a:lnTo>
                  <a:pt x="1997" y="3193"/>
                </a:lnTo>
                <a:lnTo>
                  <a:pt x="1989" y="3184"/>
                </a:lnTo>
                <a:lnTo>
                  <a:pt x="1980" y="3175"/>
                </a:lnTo>
                <a:lnTo>
                  <a:pt x="1971" y="3166"/>
                </a:lnTo>
                <a:lnTo>
                  <a:pt x="1961" y="3159"/>
                </a:lnTo>
                <a:lnTo>
                  <a:pt x="1950" y="3152"/>
                </a:lnTo>
                <a:lnTo>
                  <a:pt x="1939" y="3146"/>
                </a:lnTo>
                <a:lnTo>
                  <a:pt x="1926" y="3139"/>
                </a:lnTo>
                <a:lnTo>
                  <a:pt x="1912" y="3134"/>
                </a:lnTo>
                <a:lnTo>
                  <a:pt x="1897" y="3130"/>
                </a:lnTo>
                <a:lnTo>
                  <a:pt x="1882" y="3126"/>
                </a:lnTo>
                <a:lnTo>
                  <a:pt x="1865" y="3122"/>
                </a:lnTo>
                <a:lnTo>
                  <a:pt x="1848" y="3119"/>
                </a:lnTo>
                <a:lnTo>
                  <a:pt x="1829" y="3117"/>
                </a:lnTo>
                <a:lnTo>
                  <a:pt x="1810" y="3116"/>
                </a:lnTo>
                <a:lnTo>
                  <a:pt x="1791" y="3115"/>
                </a:lnTo>
                <a:lnTo>
                  <a:pt x="1769" y="3115"/>
                </a:lnTo>
                <a:lnTo>
                  <a:pt x="1736" y="3116"/>
                </a:lnTo>
                <a:lnTo>
                  <a:pt x="1704" y="3118"/>
                </a:lnTo>
                <a:lnTo>
                  <a:pt x="1675" y="3122"/>
                </a:lnTo>
                <a:lnTo>
                  <a:pt x="1648" y="3128"/>
                </a:lnTo>
                <a:lnTo>
                  <a:pt x="1623" y="3135"/>
                </a:lnTo>
                <a:lnTo>
                  <a:pt x="1600" y="3145"/>
                </a:lnTo>
                <a:lnTo>
                  <a:pt x="1580" y="3156"/>
                </a:lnTo>
                <a:lnTo>
                  <a:pt x="1570" y="3162"/>
                </a:lnTo>
                <a:lnTo>
                  <a:pt x="1561" y="3168"/>
                </a:lnTo>
                <a:lnTo>
                  <a:pt x="1553" y="3176"/>
                </a:lnTo>
                <a:lnTo>
                  <a:pt x="1545" y="3182"/>
                </a:lnTo>
                <a:lnTo>
                  <a:pt x="1538" y="3191"/>
                </a:lnTo>
                <a:lnTo>
                  <a:pt x="1531" y="3198"/>
                </a:lnTo>
                <a:lnTo>
                  <a:pt x="1525" y="3207"/>
                </a:lnTo>
                <a:lnTo>
                  <a:pt x="1519" y="3217"/>
                </a:lnTo>
                <a:lnTo>
                  <a:pt x="1514" y="3226"/>
                </a:lnTo>
                <a:lnTo>
                  <a:pt x="1510" y="3236"/>
                </a:lnTo>
                <a:lnTo>
                  <a:pt x="1506" y="3246"/>
                </a:lnTo>
                <a:lnTo>
                  <a:pt x="1502" y="3257"/>
                </a:lnTo>
                <a:lnTo>
                  <a:pt x="1496" y="3280"/>
                </a:lnTo>
                <a:lnTo>
                  <a:pt x="1493" y="3303"/>
                </a:lnTo>
                <a:lnTo>
                  <a:pt x="1492" y="3330"/>
                </a:lnTo>
                <a:lnTo>
                  <a:pt x="1492" y="3525"/>
                </a:lnTo>
                <a:lnTo>
                  <a:pt x="1711" y="3525"/>
                </a:lnTo>
                <a:lnTo>
                  <a:pt x="1711" y="3333"/>
                </a:lnTo>
                <a:lnTo>
                  <a:pt x="1712" y="3323"/>
                </a:lnTo>
                <a:lnTo>
                  <a:pt x="1715" y="3313"/>
                </a:lnTo>
                <a:lnTo>
                  <a:pt x="1719" y="3305"/>
                </a:lnTo>
                <a:lnTo>
                  <a:pt x="1724" y="3298"/>
                </a:lnTo>
                <a:lnTo>
                  <a:pt x="1732" y="3293"/>
                </a:lnTo>
                <a:lnTo>
                  <a:pt x="1740" y="3290"/>
                </a:lnTo>
                <a:lnTo>
                  <a:pt x="1751" y="3287"/>
                </a:lnTo>
                <a:lnTo>
                  <a:pt x="1763" y="3286"/>
                </a:lnTo>
                <a:lnTo>
                  <a:pt x="1775" y="3287"/>
                </a:lnTo>
                <a:lnTo>
                  <a:pt x="1780" y="3290"/>
                </a:lnTo>
                <a:lnTo>
                  <a:pt x="1785" y="3292"/>
                </a:lnTo>
                <a:lnTo>
                  <a:pt x="1790" y="3294"/>
                </a:lnTo>
                <a:lnTo>
                  <a:pt x="1794" y="3297"/>
                </a:lnTo>
                <a:lnTo>
                  <a:pt x="1797" y="3301"/>
                </a:lnTo>
                <a:lnTo>
                  <a:pt x="1800" y="3306"/>
                </a:lnTo>
                <a:lnTo>
                  <a:pt x="1806" y="3316"/>
                </a:lnTo>
                <a:lnTo>
                  <a:pt x="1810" y="3329"/>
                </a:lnTo>
                <a:lnTo>
                  <a:pt x="1812" y="3344"/>
                </a:lnTo>
                <a:lnTo>
                  <a:pt x="1813" y="3361"/>
                </a:lnTo>
                <a:lnTo>
                  <a:pt x="1812" y="3397"/>
                </a:lnTo>
                <a:lnTo>
                  <a:pt x="1810" y="3429"/>
                </a:lnTo>
                <a:lnTo>
                  <a:pt x="1807" y="3460"/>
                </a:lnTo>
                <a:lnTo>
                  <a:pt x="1801" y="3490"/>
                </a:lnTo>
                <a:lnTo>
                  <a:pt x="1795" y="3517"/>
                </a:lnTo>
                <a:lnTo>
                  <a:pt x="1787" y="3543"/>
                </a:lnTo>
                <a:lnTo>
                  <a:pt x="1778" y="3566"/>
                </a:lnTo>
                <a:lnTo>
                  <a:pt x="1768" y="3588"/>
                </a:lnTo>
                <a:lnTo>
                  <a:pt x="1492" y="4094"/>
                </a:lnTo>
                <a:lnTo>
                  <a:pt x="1492" y="4242"/>
                </a:lnTo>
                <a:lnTo>
                  <a:pt x="2052" y="4242"/>
                </a:lnTo>
                <a:close/>
                <a:moveTo>
                  <a:pt x="2921" y="4242"/>
                </a:moveTo>
                <a:lnTo>
                  <a:pt x="2921" y="3688"/>
                </a:lnTo>
                <a:lnTo>
                  <a:pt x="2648" y="3688"/>
                </a:lnTo>
                <a:lnTo>
                  <a:pt x="2648" y="3860"/>
                </a:lnTo>
                <a:lnTo>
                  <a:pt x="2699" y="3860"/>
                </a:lnTo>
                <a:lnTo>
                  <a:pt x="2699" y="4069"/>
                </a:lnTo>
                <a:lnTo>
                  <a:pt x="2699" y="4075"/>
                </a:lnTo>
                <a:lnTo>
                  <a:pt x="2697" y="4081"/>
                </a:lnTo>
                <a:lnTo>
                  <a:pt x="2693" y="4085"/>
                </a:lnTo>
                <a:lnTo>
                  <a:pt x="2690" y="4089"/>
                </a:lnTo>
                <a:lnTo>
                  <a:pt x="2685" y="4093"/>
                </a:lnTo>
                <a:lnTo>
                  <a:pt x="2678" y="4095"/>
                </a:lnTo>
                <a:lnTo>
                  <a:pt x="2671" y="4096"/>
                </a:lnTo>
                <a:lnTo>
                  <a:pt x="2662" y="4096"/>
                </a:lnTo>
                <a:lnTo>
                  <a:pt x="2654" y="4096"/>
                </a:lnTo>
                <a:lnTo>
                  <a:pt x="2646" y="4095"/>
                </a:lnTo>
                <a:lnTo>
                  <a:pt x="2640" y="4093"/>
                </a:lnTo>
                <a:lnTo>
                  <a:pt x="2635" y="4089"/>
                </a:lnTo>
                <a:lnTo>
                  <a:pt x="2631" y="4085"/>
                </a:lnTo>
                <a:lnTo>
                  <a:pt x="2628" y="4081"/>
                </a:lnTo>
                <a:lnTo>
                  <a:pt x="2627" y="4075"/>
                </a:lnTo>
                <a:lnTo>
                  <a:pt x="2626" y="4069"/>
                </a:lnTo>
                <a:lnTo>
                  <a:pt x="2626" y="3294"/>
                </a:lnTo>
                <a:lnTo>
                  <a:pt x="2627" y="3287"/>
                </a:lnTo>
                <a:lnTo>
                  <a:pt x="2628" y="3282"/>
                </a:lnTo>
                <a:lnTo>
                  <a:pt x="2631" y="3277"/>
                </a:lnTo>
                <a:lnTo>
                  <a:pt x="2635" y="3273"/>
                </a:lnTo>
                <a:lnTo>
                  <a:pt x="2640" y="3270"/>
                </a:lnTo>
                <a:lnTo>
                  <a:pt x="2646" y="3268"/>
                </a:lnTo>
                <a:lnTo>
                  <a:pt x="2654" y="3267"/>
                </a:lnTo>
                <a:lnTo>
                  <a:pt x="2662" y="3266"/>
                </a:lnTo>
                <a:lnTo>
                  <a:pt x="2671" y="3267"/>
                </a:lnTo>
                <a:lnTo>
                  <a:pt x="2678" y="3268"/>
                </a:lnTo>
                <a:lnTo>
                  <a:pt x="2685" y="3270"/>
                </a:lnTo>
                <a:lnTo>
                  <a:pt x="2690" y="3273"/>
                </a:lnTo>
                <a:lnTo>
                  <a:pt x="2693" y="3277"/>
                </a:lnTo>
                <a:lnTo>
                  <a:pt x="2697" y="3282"/>
                </a:lnTo>
                <a:lnTo>
                  <a:pt x="2699" y="3287"/>
                </a:lnTo>
                <a:lnTo>
                  <a:pt x="2699" y="3294"/>
                </a:lnTo>
                <a:lnTo>
                  <a:pt x="2699" y="3520"/>
                </a:lnTo>
                <a:lnTo>
                  <a:pt x="2921" y="3520"/>
                </a:lnTo>
                <a:lnTo>
                  <a:pt x="2921" y="3312"/>
                </a:lnTo>
                <a:lnTo>
                  <a:pt x="2920" y="3288"/>
                </a:lnTo>
                <a:lnTo>
                  <a:pt x="2916" y="3266"/>
                </a:lnTo>
                <a:lnTo>
                  <a:pt x="2912" y="3246"/>
                </a:lnTo>
                <a:lnTo>
                  <a:pt x="2904" y="3226"/>
                </a:lnTo>
                <a:lnTo>
                  <a:pt x="2895" y="3208"/>
                </a:lnTo>
                <a:lnTo>
                  <a:pt x="2884" y="3192"/>
                </a:lnTo>
                <a:lnTo>
                  <a:pt x="2870" y="3177"/>
                </a:lnTo>
                <a:lnTo>
                  <a:pt x="2855" y="3164"/>
                </a:lnTo>
                <a:lnTo>
                  <a:pt x="2838" y="3152"/>
                </a:lnTo>
                <a:lnTo>
                  <a:pt x="2818" y="3143"/>
                </a:lnTo>
                <a:lnTo>
                  <a:pt x="2796" y="3134"/>
                </a:lnTo>
                <a:lnTo>
                  <a:pt x="2773" y="3127"/>
                </a:lnTo>
                <a:lnTo>
                  <a:pt x="2747" y="3121"/>
                </a:lnTo>
                <a:lnTo>
                  <a:pt x="2719" y="3118"/>
                </a:lnTo>
                <a:lnTo>
                  <a:pt x="2690" y="3116"/>
                </a:lnTo>
                <a:lnTo>
                  <a:pt x="2658" y="3115"/>
                </a:lnTo>
                <a:lnTo>
                  <a:pt x="2624" y="3116"/>
                </a:lnTo>
                <a:lnTo>
                  <a:pt x="2593" y="3118"/>
                </a:lnTo>
                <a:lnTo>
                  <a:pt x="2564" y="3122"/>
                </a:lnTo>
                <a:lnTo>
                  <a:pt x="2537" y="3129"/>
                </a:lnTo>
                <a:lnTo>
                  <a:pt x="2511" y="3136"/>
                </a:lnTo>
                <a:lnTo>
                  <a:pt x="2489" y="3145"/>
                </a:lnTo>
                <a:lnTo>
                  <a:pt x="2468" y="3157"/>
                </a:lnTo>
                <a:lnTo>
                  <a:pt x="2459" y="3162"/>
                </a:lnTo>
                <a:lnTo>
                  <a:pt x="2450" y="3168"/>
                </a:lnTo>
                <a:lnTo>
                  <a:pt x="2441" y="3176"/>
                </a:lnTo>
                <a:lnTo>
                  <a:pt x="2434" y="3183"/>
                </a:lnTo>
                <a:lnTo>
                  <a:pt x="2426" y="3191"/>
                </a:lnTo>
                <a:lnTo>
                  <a:pt x="2420" y="3199"/>
                </a:lnTo>
                <a:lnTo>
                  <a:pt x="2414" y="3208"/>
                </a:lnTo>
                <a:lnTo>
                  <a:pt x="2407" y="3218"/>
                </a:lnTo>
                <a:lnTo>
                  <a:pt x="2403" y="3226"/>
                </a:lnTo>
                <a:lnTo>
                  <a:pt x="2397" y="3237"/>
                </a:lnTo>
                <a:lnTo>
                  <a:pt x="2394" y="3247"/>
                </a:lnTo>
                <a:lnTo>
                  <a:pt x="2390" y="3258"/>
                </a:lnTo>
                <a:lnTo>
                  <a:pt x="2385" y="3281"/>
                </a:lnTo>
                <a:lnTo>
                  <a:pt x="2381" y="3306"/>
                </a:lnTo>
                <a:lnTo>
                  <a:pt x="2380" y="3332"/>
                </a:lnTo>
                <a:lnTo>
                  <a:pt x="2380" y="4060"/>
                </a:lnTo>
                <a:lnTo>
                  <a:pt x="2381" y="4085"/>
                </a:lnTo>
                <a:lnTo>
                  <a:pt x="2385" y="4108"/>
                </a:lnTo>
                <a:lnTo>
                  <a:pt x="2390" y="4128"/>
                </a:lnTo>
                <a:lnTo>
                  <a:pt x="2397" y="4147"/>
                </a:lnTo>
                <a:lnTo>
                  <a:pt x="2402" y="4156"/>
                </a:lnTo>
                <a:lnTo>
                  <a:pt x="2406" y="4164"/>
                </a:lnTo>
                <a:lnTo>
                  <a:pt x="2411" y="4172"/>
                </a:lnTo>
                <a:lnTo>
                  <a:pt x="2418" y="4179"/>
                </a:lnTo>
                <a:lnTo>
                  <a:pt x="2424" y="4187"/>
                </a:lnTo>
                <a:lnTo>
                  <a:pt x="2431" y="4193"/>
                </a:lnTo>
                <a:lnTo>
                  <a:pt x="2438" y="4200"/>
                </a:lnTo>
                <a:lnTo>
                  <a:pt x="2447" y="4206"/>
                </a:lnTo>
                <a:lnTo>
                  <a:pt x="2463" y="4217"/>
                </a:lnTo>
                <a:lnTo>
                  <a:pt x="2480" y="4225"/>
                </a:lnTo>
                <a:lnTo>
                  <a:pt x="2498" y="4234"/>
                </a:lnTo>
                <a:lnTo>
                  <a:pt x="2518" y="4240"/>
                </a:lnTo>
                <a:lnTo>
                  <a:pt x="2537" y="4245"/>
                </a:lnTo>
                <a:lnTo>
                  <a:pt x="2557" y="4249"/>
                </a:lnTo>
                <a:lnTo>
                  <a:pt x="2579" y="4251"/>
                </a:lnTo>
                <a:lnTo>
                  <a:pt x="2600" y="4251"/>
                </a:lnTo>
                <a:lnTo>
                  <a:pt x="2623" y="4250"/>
                </a:lnTo>
                <a:lnTo>
                  <a:pt x="2645" y="4247"/>
                </a:lnTo>
                <a:lnTo>
                  <a:pt x="2667" y="4242"/>
                </a:lnTo>
                <a:lnTo>
                  <a:pt x="2688" y="4234"/>
                </a:lnTo>
                <a:lnTo>
                  <a:pt x="2709" y="4223"/>
                </a:lnTo>
                <a:lnTo>
                  <a:pt x="2730" y="4212"/>
                </a:lnTo>
                <a:lnTo>
                  <a:pt x="2751" y="4197"/>
                </a:lnTo>
                <a:lnTo>
                  <a:pt x="2772" y="4180"/>
                </a:lnTo>
                <a:lnTo>
                  <a:pt x="2804" y="4242"/>
                </a:lnTo>
                <a:lnTo>
                  <a:pt x="2921" y="4242"/>
                </a:lnTo>
                <a:close/>
                <a:moveTo>
                  <a:pt x="2972" y="4242"/>
                </a:moveTo>
                <a:lnTo>
                  <a:pt x="3281" y="4242"/>
                </a:lnTo>
                <a:lnTo>
                  <a:pt x="3305" y="4240"/>
                </a:lnTo>
                <a:lnTo>
                  <a:pt x="3329" y="4238"/>
                </a:lnTo>
                <a:lnTo>
                  <a:pt x="3352" y="4234"/>
                </a:lnTo>
                <a:lnTo>
                  <a:pt x="3373" y="4228"/>
                </a:lnTo>
                <a:lnTo>
                  <a:pt x="3394" y="4220"/>
                </a:lnTo>
                <a:lnTo>
                  <a:pt x="3415" y="4210"/>
                </a:lnTo>
                <a:lnTo>
                  <a:pt x="3434" y="4200"/>
                </a:lnTo>
                <a:lnTo>
                  <a:pt x="3452" y="4187"/>
                </a:lnTo>
                <a:lnTo>
                  <a:pt x="3461" y="4179"/>
                </a:lnTo>
                <a:lnTo>
                  <a:pt x="3469" y="4172"/>
                </a:lnTo>
                <a:lnTo>
                  <a:pt x="3477" y="4164"/>
                </a:lnTo>
                <a:lnTo>
                  <a:pt x="3483" y="4156"/>
                </a:lnTo>
                <a:lnTo>
                  <a:pt x="3491" y="4147"/>
                </a:lnTo>
                <a:lnTo>
                  <a:pt x="3496" y="4138"/>
                </a:lnTo>
                <a:lnTo>
                  <a:pt x="3502" y="4128"/>
                </a:lnTo>
                <a:lnTo>
                  <a:pt x="3507" y="4117"/>
                </a:lnTo>
                <a:lnTo>
                  <a:pt x="3510" y="4108"/>
                </a:lnTo>
                <a:lnTo>
                  <a:pt x="3514" y="4096"/>
                </a:lnTo>
                <a:lnTo>
                  <a:pt x="3518" y="4085"/>
                </a:lnTo>
                <a:lnTo>
                  <a:pt x="3520" y="4073"/>
                </a:lnTo>
                <a:lnTo>
                  <a:pt x="3523" y="4047"/>
                </a:lnTo>
                <a:lnTo>
                  <a:pt x="3524" y="4021"/>
                </a:lnTo>
                <a:lnTo>
                  <a:pt x="3524" y="3804"/>
                </a:lnTo>
                <a:lnTo>
                  <a:pt x="3524" y="3789"/>
                </a:lnTo>
                <a:lnTo>
                  <a:pt x="3522" y="3775"/>
                </a:lnTo>
                <a:lnTo>
                  <a:pt x="3519" y="3761"/>
                </a:lnTo>
                <a:lnTo>
                  <a:pt x="3516" y="3748"/>
                </a:lnTo>
                <a:lnTo>
                  <a:pt x="3510" y="3736"/>
                </a:lnTo>
                <a:lnTo>
                  <a:pt x="3504" y="3724"/>
                </a:lnTo>
                <a:lnTo>
                  <a:pt x="3495" y="3713"/>
                </a:lnTo>
                <a:lnTo>
                  <a:pt x="3487" y="3702"/>
                </a:lnTo>
                <a:lnTo>
                  <a:pt x="3477" y="3693"/>
                </a:lnTo>
                <a:lnTo>
                  <a:pt x="3465" y="3684"/>
                </a:lnTo>
                <a:lnTo>
                  <a:pt x="3453" y="3675"/>
                </a:lnTo>
                <a:lnTo>
                  <a:pt x="3439" y="3667"/>
                </a:lnTo>
                <a:lnTo>
                  <a:pt x="3424" y="3660"/>
                </a:lnTo>
                <a:lnTo>
                  <a:pt x="3408" y="3654"/>
                </a:lnTo>
                <a:lnTo>
                  <a:pt x="3391" y="3649"/>
                </a:lnTo>
                <a:lnTo>
                  <a:pt x="3373" y="3643"/>
                </a:lnTo>
                <a:lnTo>
                  <a:pt x="3391" y="3637"/>
                </a:lnTo>
                <a:lnTo>
                  <a:pt x="3407" y="3630"/>
                </a:lnTo>
                <a:lnTo>
                  <a:pt x="3422" y="3623"/>
                </a:lnTo>
                <a:lnTo>
                  <a:pt x="3436" y="3614"/>
                </a:lnTo>
                <a:lnTo>
                  <a:pt x="3449" y="3607"/>
                </a:lnTo>
                <a:lnTo>
                  <a:pt x="3461" y="3597"/>
                </a:lnTo>
                <a:lnTo>
                  <a:pt x="3472" y="3588"/>
                </a:lnTo>
                <a:lnTo>
                  <a:pt x="3481" y="3578"/>
                </a:lnTo>
                <a:lnTo>
                  <a:pt x="3489" y="3567"/>
                </a:lnTo>
                <a:lnTo>
                  <a:pt x="3496" y="3555"/>
                </a:lnTo>
                <a:lnTo>
                  <a:pt x="3503" y="3545"/>
                </a:lnTo>
                <a:lnTo>
                  <a:pt x="3508" y="3532"/>
                </a:lnTo>
                <a:lnTo>
                  <a:pt x="3511" y="3519"/>
                </a:lnTo>
                <a:lnTo>
                  <a:pt x="3514" y="3506"/>
                </a:lnTo>
                <a:lnTo>
                  <a:pt x="3516" y="3492"/>
                </a:lnTo>
                <a:lnTo>
                  <a:pt x="3517" y="3477"/>
                </a:lnTo>
                <a:lnTo>
                  <a:pt x="3517" y="3323"/>
                </a:lnTo>
                <a:lnTo>
                  <a:pt x="3516" y="3297"/>
                </a:lnTo>
                <a:lnTo>
                  <a:pt x="3513" y="3285"/>
                </a:lnTo>
                <a:lnTo>
                  <a:pt x="3512" y="3275"/>
                </a:lnTo>
                <a:lnTo>
                  <a:pt x="3509" y="3264"/>
                </a:lnTo>
                <a:lnTo>
                  <a:pt x="3506" y="3253"/>
                </a:lnTo>
                <a:lnTo>
                  <a:pt x="3502" y="3242"/>
                </a:lnTo>
                <a:lnTo>
                  <a:pt x="3497" y="3233"/>
                </a:lnTo>
                <a:lnTo>
                  <a:pt x="3492" y="3224"/>
                </a:lnTo>
                <a:lnTo>
                  <a:pt x="3487" y="3216"/>
                </a:lnTo>
                <a:lnTo>
                  <a:pt x="3480" y="3207"/>
                </a:lnTo>
                <a:lnTo>
                  <a:pt x="3474" y="3198"/>
                </a:lnTo>
                <a:lnTo>
                  <a:pt x="3466" y="3192"/>
                </a:lnTo>
                <a:lnTo>
                  <a:pt x="3459" y="3184"/>
                </a:lnTo>
                <a:lnTo>
                  <a:pt x="3449" y="3178"/>
                </a:lnTo>
                <a:lnTo>
                  <a:pt x="3440" y="3172"/>
                </a:lnTo>
                <a:lnTo>
                  <a:pt x="3421" y="3161"/>
                </a:lnTo>
                <a:lnTo>
                  <a:pt x="3401" y="3151"/>
                </a:lnTo>
                <a:lnTo>
                  <a:pt x="3379" y="3143"/>
                </a:lnTo>
                <a:lnTo>
                  <a:pt x="3357" y="3136"/>
                </a:lnTo>
                <a:lnTo>
                  <a:pt x="3334" y="3131"/>
                </a:lnTo>
                <a:lnTo>
                  <a:pt x="3311" y="3128"/>
                </a:lnTo>
                <a:lnTo>
                  <a:pt x="3286" y="3126"/>
                </a:lnTo>
                <a:lnTo>
                  <a:pt x="3260" y="3124"/>
                </a:lnTo>
                <a:lnTo>
                  <a:pt x="2972" y="3124"/>
                </a:lnTo>
                <a:lnTo>
                  <a:pt x="2972" y="4242"/>
                </a:lnTo>
                <a:close/>
                <a:moveTo>
                  <a:pt x="3285" y="3517"/>
                </a:moveTo>
                <a:lnTo>
                  <a:pt x="3285" y="3327"/>
                </a:lnTo>
                <a:lnTo>
                  <a:pt x="3284" y="3313"/>
                </a:lnTo>
                <a:lnTo>
                  <a:pt x="3281" y="3301"/>
                </a:lnTo>
                <a:lnTo>
                  <a:pt x="3279" y="3296"/>
                </a:lnTo>
                <a:lnTo>
                  <a:pt x="3275" y="3292"/>
                </a:lnTo>
                <a:lnTo>
                  <a:pt x="3272" y="3287"/>
                </a:lnTo>
                <a:lnTo>
                  <a:pt x="3268" y="3283"/>
                </a:lnTo>
                <a:lnTo>
                  <a:pt x="3264" y="3280"/>
                </a:lnTo>
                <a:lnTo>
                  <a:pt x="3258" y="3277"/>
                </a:lnTo>
                <a:lnTo>
                  <a:pt x="3246" y="3272"/>
                </a:lnTo>
                <a:lnTo>
                  <a:pt x="3233" y="3269"/>
                </a:lnTo>
                <a:lnTo>
                  <a:pt x="3218" y="3269"/>
                </a:lnTo>
                <a:lnTo>
                  <a:pt x="3218" y="3577"/>
                </a:lnTo>
                <a:lnTo>
                  <a:pt x="3233" y="3576"/>
                </a:lnTo>
                <a:lnTo>
                  <a:pt x="3246" y="3573"/>
                </a:lnTo>
                <a:lnTo>
                  <a:pt x="3258" y="3568"/>
                </a:lnTo>
                <a:lnTo>
                  <a:pt x="3264" y="3565"/>
                </a:lnTo>
                <a:lnTo>
                  <a:pt x="3268" y="3562"/>
                </a:lnTo>
                <a:lnTo>
                  <a:pt x="3272" y="3558"/>
                </a:lnTo>
                <a:lnTo>
                  <a:pt x="3275" y="3553"/>
                </a:lnTo>
                <a:lnTo>
                  <a:pt x="3279" y="3548"/>
                </a:lnTo>
                <a:lnTo>
                  <a:pt x="3281" y="3543"/>
                </a:lnTo>
                <a:lnTo>
                  <a:pt x="3284" y="3531"/>
                </a:lnTo>
                <a:lnTo>
                  <a:pt x="3285" y="3517"/>
                </a:lnTo>
                <a:close/>
                <a:moveTo>
                  <a:pt x="3285" y="4039"/>
                </a:moveTo>
                <a:lnTo>
                  <a:pt x="3285" y="3756"/>
                </a:lnTo>
                <a:lnTo>
                  <a:pt x="3284" y="3743"/>
                </a:lnTo>
                <a:lnTo>
                  <a:pt x="3281" y="3731"/>
                </a:lnTo>
                <a:lnTo>
                  <a:pt x="3279" y="3726"/>
                </a:lnTo>
                <a:lnTo>
                  <a:pt x="3275" y="3721"/>
                </a:lnTo>
                <a:lnTo>
                  <a:pt x="3272" y="3716"/>
                </a:lnTo>
                <a:lnTo>
                  <a:pt x="3268" y="3713"/>
                </a:lnTo>
                <a:lnTo>
                  <a:pt x="3264" y="3709"/>
                </a:lnTo>
                <a:lnTo>
                  <a:pt x="3258" y="3707"/>
                </a:lnTo>
                <a:lnTo>
                  <a:pt x="3246" y="3701"/>
                </a:lnTo>
                <a:lnTo>
                  <a:pt x="3233" y="3699"/>
                </a:lnTo>
                <a:lnTo>
                  <a:pt x="3218" y="3698"/>
                </a:lnTo>
                <a:lnTo>
                  <a:pt x="3218" y="4098"/>
                </a:lnTo>
                <a:lnTo>
                  <a:pt x="3233" y="4097"/>
                </a:lnTo>
                <a:lnTo>
                  <a:pt x="3246" y="4095"/>
                </a:lnTo>
                <a:lnTo>
                  <a:pt x="3258" y="4089"/>
                </a:lnTo>
                <a:lnTo>
                  <a:pt x="3264" y="4087"/>
                </a:lnTo>
                <a:lnTo>
                  <a:pt x="3268" y="4083"/>
                </a:lnTo>
                <a:lnTo>
                  <a:pt x="3272" y="4080"/>
                </a:lnTo>
                <a:lnTo>
                  <a:pt x="3275" y="4075"/>
                </a:lnTo>
                <a:lnTo>
                  <a:pt x="3279" y="4070"/>
                </a:lnTo>
                <a:lnTo>
                  <a:pt x="3281" y="4065"/>
                </a:lnTo>
                <a:lnTo>
                  <a:pt x="3284" y="4053"/>
                </a:lnTo>
                <a:lnTo>
                  <a:pt x="3285" y="4039"/>
                </a:lnTo>
                <a:close/>
                <a:moveTo>
                  <a:pt x="3384" y="182"/>
                </a:moveTo>
                <a:lnTo>
                  <a:pt x="3384" y="1490"/>
                </a:lnTo>
                <a:lnTo>
                  <a:pt x="3847" y="1490"/>
                </a:lnTo>
                <a:lnTo>
                  <a:pt x="3847" y="182"/>
                </a:lnTo>
                <a:lnTo>
                  <a:pt x="3384" y="182"/>
                </a:lnTo>
                <a:close/>
                <a:moveTo>
                  <a:pt x="801" y="2665"/>
                </a:moveTo>
                <a:lnTo>
                  <a:pt x="801" y="2665"/>
                </a:lnTo>
                <a:lnTo>
                  <a:pt x="780" y="2666"/>
                </a:lnTo>
                <a:lnTo>
                  <a:pt x="758" y="2669"/>
                </a:lnTo>
                <a:lnTo>
                  <a:pt x="737" y="2674"/>
                </a:lnTo>
                <a:lnTo>
                  <a:pt x="718" y="2682"/>
                </a:lnTo>
                <a:lnTo>
                  <a:pt x="698" y="2690"/>
                </a:lnTo>
                <a:lnTo>
                  <a:pt x="681" y="2701"/>
                </a:lnTo>
                <a:lnTo>
                  <a:pt x="664" y="2714"/>
                </a:lnTo>
                <a:lnTo>
                  <a:pt x="649" y="2728"/>
                </a:lnTo>
                <a:lnTo>
                  <a:pt x="635" y="2743"/>
                </a:lnTo>
                <a:lnTo>
                  <a:pt x="623" y="2760"/>
                </a:lnTo>
                <a:lnTo>
                  <a:pt x="613" y="2777"/>
                </a:lnTo>
                <a:lnTo>
                  <a:pt x="603" y="2796"/>
                </a:lnTo>
                <a:lnTo>
                  <a:pt x="595" y="2816"/>
                </a:lnTo>
                <a:lnTo>
                  <a:pt x="590" y="2837"/>
                </a:lnTo>
                <a:lnTo>
                  <a:pt x="587" y="2858"/>
                </a:lnTo>
                <a:lnTo>
                  <a:pt x="586" y="2880"/>
                </a:lnTo>
                <a:lnTo>
                  <a:pt x="586" y="4453"/>
                </a:lnTo>
                <a:lnTo>
                  <a:pt x="587" y="4474"/>
                </a:lnTo>
                <a:lnTo>
                  <a:pt x="590" y="4496"/>
                </a:lnTo>
                <a:lnTo>
                  <a:pt x="595" y="4516"/>
                </a:lnTo>
                <a:lnTo>
                  <a:pt x="603" y="4536"/>
                </a:lnTo>
                <a:lnTo>
                  <a:pt x="613" y="4555"/>
                </a:lnTo>
                <a:lnTo>
                  <a:pt x="623" y="4573"/>
                </a:lnTo>
                <a:lnTo>
                  <a:pt x="635" y="4589"/>
                </a:lnTo>
                <a:lnTo>
                  <a:pt x="649" y="4605"/>
                </a:lnTo>
                <a:lnTo>
                  <a:pt x="664" y="4619"/>
                </a:lnTo>
                <a:lnTo>
                  <a:pt x="681" y="4631"/>
                </a:lnTo>
                <a:lnTo>
                  <a:pt x="698" y="4641"/>
                </a:lnTo>
                <a:lnTo>
                  <a:pt x="718" y="4651"/>
                </a:lnTo>
                <a:lnTo>
                  <a:pt x="737" y="4658"/>
                </a:lnTo>
                <a:lnTo>
                  <a:pt x="758" y="4663"/>
                </a:lnTo>
                <a:lnTo>
                  <a:pt x="780" y="4667"/>
                </a:lnTo>
                <a:lnTo>
                  <a:pt x="801" y="4668"/>
                </a:lnTo>
                <a:lnTo>
                  <a:pt x="3566" y="4668"/>
                </a:lnTo>
                <a:lnTo>
                  <a:pt x="3587" y="4667"/>
                </a:lnTo>
                <a:lnTo>
                  <a:pt x="3609" y="4663"/>
                </a:lnTo>
                <a:lnTo>
                  <a:pt x="3629" y="4658"/>
                </a:lnTo>
                <a:lnTo>
                  <a:pt x="3650" y="4651"/>
                </a:lnTo>
                <a:lnTo>
                  <a:pt x="3668" y="4641"/>
                </a:lnTo>
                <a:lnTo>
                  <a:pt x="3686" y="4631"/>
                </a:lnTo>
                <a:lnTo>
                  <a:pt x="3702" y="4619"/>
                </a:lnTo>
                <a:lnTo>
                  <a:pt x="3717" y="4605"/>
                </a:lnTo>
                <a:lnTo>
                  <a:pt x="3731" y="4589"/>
                </a:lnTo>
                <a:lnTo>
                  <a:pt x="3744" y="4573"/>
                </a:lnTo>
                <a:lnTo>
                  <a:pt x="3755" y="4555"/>
                </a:lnTo>
                <a:lnTo>
                  <a:pt x="3763" y="4536"/>
                </a:lnTo>
                <a:lnTo>
                  <a:pt x="3771" y="4516"/>
                </a:lnTo>
                <a:lnTo>
                  <a:pt x="3776" y="4496"/>
                </a:lnTo>
                <a:lnTo>
                  <a:pt x="3779" y="4474"/>
                </a:lnTo>
                <a:lnTo>
                  <a:pt x="3780" y="4453"/>
                </a:lnTo>
                <a:lnTo>
                  <a:pt x="3780" y="2880"/>
                </a:lnTo>
                <a:lnTo>
                  <a:pt x="3779" y="2858"/>
                </a:lnTo>
                <a:lnTo>
                  <a:pt x="3776" y="2837"/>
                </a:lnTo>
                <a:lnTo>
                  <a:pt x="3771" y="2816"/>
                </a:lnTo>
                <a:lnTo>
                  <a:pt x="3763" y="2796"/>
                </a:lnTo>
                <a:lnTo>
                  <a:pt x="3755" y="2777"/>
                </a:lnTo>
                <a:lnTo>
                  <a:pt x="3744" y="2760"/>
                </a:lnTo>
                <a:lnTo>
                  <a:pt x="3731" y="2743"/>
                </a:lnTo>
                <a:lnTo>
                  <a:pt x="3717" y="2728"/>
                </a:lnTo>
                <a:lnTo>
                  <a:pt x="3702" y="2714"/>
                </a:lnTo>
                <a:lnTo>
                  <a:pt x="3686" y="2701"/>
                </a:lnTo>
                <a:lnTo>
                  <a:pt x="3668" y="2690"/>
                </a:lnTo>
                <a:lnTo>
                  <a:pt x="3650" y="2682"/>
                </a:lnTo>
                <a:lnTo>
                  <a:pt x="3629" y="2674"/>
                </a:lnTo>
                <a:lnTo>
                  <a:pt x="3609" y="2669"/>
                </a:lnTo>
                <a:lnTo>
                  <a:pt x="3587" y="2666"/>
                </a:lnTo>
                <a:lnTo>
                  <a:pt x="3566" y="2665"/>
                </a:lnTo>
                <a:lnTo>
                  <a:pt x="801" y="2665"/>
                </a:lnTo>
                <a:close/>
                <a:moveTo>
                  <a:pt x="1562" y="182"/>
                </a:moveTo>
                <a:lnTo>
                  <a:pt x="1562" y="1490"/>
                </a:lnTo>
                <a:lnTo>
                  <a:pt x="2027" y="1490"/>
                </a:lnTo>
                <a:lnTo>
                  <a:pt x="2027" y="182"/>
                </a:lnTo>
                <a:lnTo>
                  <a:pt x="1562" y="182"/>
                </a:lnTo>
                <a:close/>
                <a:moveTo>
                  <a:pt x="2168" y="182"/>
                </a:moveTo>
                <a:lnTo>
                  <a:pt x="2168" y="1490"/>
                </a:lnTo>
                <a:lnTo>
                  <a:pt x="2631" y="1490"/>
                </a:lnTo>
                <a:lnTo>
                  <a:pt x="2631" y="182"/>
                </a:lnTo>
                <a:lnTo>
                  <a:pt x="2168" y="182"/>
                </a:lnTo>
                <a:close/>
                <a:moveTo>
                  <a:pt x="2778" y="182"/>
                </a:moveTo>
                <a:lnTo>
                  <a:pt x="2778" y="1490"/>
                </a:lnTo>
                <a:lnTo>
                  <a:pt x="3242" y="1490"/>
                </a:lnTo>
                <a:lnTo>
                  <a:pt x="3242" y="182"/>
                </a:lnTo>
                <a:lnTo>
                  <a:pt x="2778" y="182"/>
                </a:lnTo>
                <a:close/>
              </a:path>
            </a:pathLst>
          </a:custGeom>
          <a:solidFill>
            <a:schemeClr val="lt1"/>
          </a:solidFill>
          <a:ln>
            <a:noFill/>
          </a:ln>
        </p:spPr>
        <p:txBody>
          <a:bodyPr anchor="ctr">
            <a:normAutofit fontScale="57500" lnSpcReduction="20000"/>
            <a:scene3d>
              <a:camera prst="orthographicFront"/>
              <a:lightRig rig="threePt" dir="t"/>
            </a:scene3d>
            <a:sp3d contourW="12700">
              <a:contourClr>
                <a:srgbClr val="FFFFFF"/>
              </a:contourClr>
            </a:sp3d>
          </a:bodyPr>
          <a:lstStyle/>
          <a:p>
            <a:pPr algn="ctr"/>
            <a:endParaRPr lang="zh-CN" altLang="en-US">
              <a:solidFill>
                <a:schemeClr val="dk1">
                  <a:lumMod val="75000"/>
                  <a:lumOff val="25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23" name="椭圆 22"/>
          <p:cNvSpPr/>
          <p:nvPr>
            <p:custDataLst>
              <p:tags r:id="rId11"/>
            </p:custDataLst>
          </p:nvPr>
        </p:nvSpPr>
        <p:spPr>
          <a:xfrm>
            <a:off x="956265" y="3543684"/>
            <a:ext cx="448833" cy="448834"/>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90000" lnSpcReduction="10000"/>
          </a:bodyPr>
          <a:lstStyle/>
          <a:p>
            <a:pPr algn="ctr"/>
            <a:endParaRPr lang="zh-CN" altLang="en-US">
              <a:solidFill>
                <a:schemeClr val="dk1">
                  <a:lumMod val="75000"/>
                  <a:lumOff val="25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25" name="KSO_Shape"/>
          <p:cNvSpPr/>
          <p:nvPr>
            <p:custDataLst>
              <p:tags r:id="rId12"/>
            </p:custDataLst>
          </p:nvPr>
        </p:nvSpPr>
        <p:spPr bwMode="auto">
          <a:xfrm>
            <a:off x="1066444" y="3662279"/>
            <a:ext cx="221573" cy="225328"/>
          </a:xfrm>
          <a:custGeom>
            <a:avLst/>
            <a:gdLst>
              <a:gd name="T0" fmla="*/ 1978422 w 3030537"/>
              <a:gd name="T1" fmla="*/ 2389219 h 3079750"/>
              <a:gd name="T2" fmla="*/ 987425 w 3030537"/>
              <a:gd name="T3" fmla="*/ 2089236 h 3079750"/>
              <a:gd name="T4" fmla="*/ 1229122 w 3030537"/>
              <a:gd name="T5" fmla="*/ 2425328 h 3079750"/>
              <a:gd name="T6" fmla="*/ 1683147 w 3030537"/>
              <a:gd name="T7" fmla="*/ 2472151 h 3079750"/>
              <a:gd name="T8" fmla="*/ 1918097 w 3030537"/>
              <a:gd name="T9" fmla="*/ 2019002 h 3079750"/>
              <a:gd name="T10" fmla="*/ 1243410 w 3030537"/>
              <a:gd name="T11" fmla="*/ 2007891 h 3079750"/>
              <a:gd name="T12" fmla="*/ 1399381 w 3030537"/>
              <a:gd name="T13" fmla="*/ 2467390 h 3079750"/>
              <a:gd name="T14" fmla="*/ 2903140 w 3030537"/>
              <a:gd name="T15" fmla="*/ 2164036 h 3079750"/>
              <a:gd name="T16" fmla="*/ 2486421 w 3030537"/>
              <a:gd name="T17" fmla="*/ 2677439 h 3079750"/>
              <a:gd name="T18" fmla="*/ 1944687 w 3030537"/>
              <a:gd name="T19" fmla="*/ 3075783 h 3079750"/>
              <a:gd name="T20" fmla="*/ 1049337 w 3030537"/>
              <a:gd name="T21" fmla="*/ 2865899 h 3079750"/>
              <a:gd name="T22" fmla="*/ 1437084 w 3030537"/>
              <a:gd name="T23" fmla="*/ 2786547 h 3079750"/>
              <a:gd name="T24" fmla="*/ 2096293 w 3030537"/>
              <a:gd name="T25" fmla="*/ 2709180 h 3079750"/>
              <a:gd name="T26" fmla="*/ 2564209 w 3030537"/>
              <a:gd name="T27" fmla="*/ 2360034 h 3079750"/>
              <a:gd name="T28" fmla="*/ 2836862 w 3030537"/>
              <a:gd name="T29" fmla="*/ 1844251 h 3079750"/>
              <a:gd name="T30" fmla="*/ 2169319 w 3030537"/>
              <a:gd name="T31" fmla="*/ 2021383 h 3079750"/>
              <a:gd name="T32" fmla="*/ 2529682 w 3030537"/>
              <a:gd name="T33" fmla="*/ 1769412 h 3079750"/>
              <a:gd name="T34" fmla="*/ 1842691 w 3030537"/>
              <a:gd name="T35" fmla="*/ 1921388 h 3079750"/>
              <a:gd name="T36" fmla="*/ 1023541 w 3030537"/>
              <a:gd name="T37" fmla="*/ 1500380 h 3079750"/>
              <a:gd name="T38" fmla="*/ 1325960 w 3030537"/>
              <a:gd name="T39" fmla="*/ 1912262 h 3079750"/>
              <a:gd name="T40" fmla="*/ 600075 w 3030537"/>
              <a:gd name="T41" fmla="*/ 1808299 h 3079750"/>
              <a:gd name="T42" fmla="*/ 988219 w 3030537"/>
              <a:gd name="T43" fmla="*/ 2004717 h 3079750"/>
              <a:gd name="T44" fmla="*/ 1892300 w 3030537"/>
              <a:gd name="T45" fmla="*/ 990487 h 3079750"/>
              <a:gd name="T46" fmla="*/ 2041525 w 3030537"/>
              <a:gd name="T47" fmla="*/ 1062706 h 3079750"/>
              <a:gd name="T48" fmla="*/ 1462485 w 3030537"/>
              <a:gd name="T49" fmla="*/ 1026200 h 3079750"/>
              <a:gd name="T50" fmla="*/ 2084785 w 3030537"/>
              <a:gd name="T51" fmla="*/ 934141 h 3079750"/>
              <a:gd name="T52" fmla="*/ 2555875 w 3030537"/>
              <a:gd name="T53" fmla="*/ 1253568 h 3079750"/>
              <a:gd name="T54" fmla="*/ 770334 w 3030537"/>
              <a:gd name="T55" fmla="*/ 815100 h 3079750"/>
              <a:gd name="T56" fmla="*/ 556419 w 3030537"/>
              <a:gd name="T57" fmla="*/ 1274202 h 3079750"/>
              <a:gd name="T58" fmla="*/ 1009650 w 3030537"/>
              <a:gd name="T59" fmla="*/ 925809 h 3079750"/>
              <a:gd name="T60" fmla="*/ 2045494 w 3030537"/>
              <a:gd name="T61" fmla="*/ 829385 h 3079750"/>
              <a:gd name="T62" fmla="*/ 1933575 w 3030537"/>
              <a:gd name="T63" fmla="*/ 513530 h 3079750"/>
              <a:gd name="T64" fmla="*/ 846138 w 3030537"/>
              <a:gd name="T65" fmla="*/ 732962 h 3079750"/>
              <a:gd name="T66" fmla="*/ 1225947 w 3030537"/>
              <a:gd name="T67" fmla="*/ 536941 h 3079750"/>
              <a:gd name="T68" fmla="*/ 1930400 w 3030537"/>
              <a:gd name="T69" fmla="*/ 764310 h 3079750"/>
              <a:gd name="T70" fmla="*/ 1501775 w 3030537"/>
              <a:gd name="T71" fmla="*/ 443692 h 3079750"/>
              <a:gd name="T72" fmla="*/ 1142603 w 3030537"/>
              <a:gd name="T73" fmla="*/ 861923 h 3079750"/>
              <a:gd name="T74" fmla="*/ 1725613 w 3030537"/>
              <a:gd name="T75" fmla="*/ 376236 h 3079750"/>
              <a:gd name="T76" fmla="*/ 2315766 w 3030537"/>
              <a:gd name="T77" fmla="*/ 666299 h 3079750"/>
              <a:gd name="T78" fmla="*/ 2633663 w 3030537"/>
              <a:gd name="T79" fmla="*/ 1240077 h 3079750"/>
              <a:gd name="T80" fmla="*/ 2559051 w 3030537"/>
              <a:gd name="T81" fmla="*/ 1913055 h 3079750"/>
              <a:gd name="T82" fmla="*/ 2127647 w 3030537"/>
              <a:gd name="T83" fmla="*/ 2399536 h 3079750"/>
              <a:gd name="T84" fmla="*/ 1473597 w 3030537"/>
              <a:gd name="T85" fmla="*/ 2555480 h 3079750"/>
              <a:gd name="T86" fmla="*/ 859631 w 3030537"/>
              <a:gd name="T87" fmla="*/ 2307875 h 3079750"/>
              <a:gd name="T88" fmla="*/ 501650 w 3030537"/>
              <a:gd name="T89" fmla="*/ 1761476 h 3079750"/>
              <a:gd name="T90" fmla="*/ 527050 w 3030537"/>
              <a:gd name="T91" fmla="*/ 1083736 h 3079750"/>
              <a:gd name="T92" fmla="*/ 922734 w 3030537"/>
              <a:gd name="T93" fmla="*/ 565908 h 3079750"/>
              <a:gd name="T94" fmla="*/ 1558528 w 3030537"/>
              <a:gd name="T95" fmla="*/ 363538 h 3079750"/>
              <a:gd name="T96" fmla="*/ 443103 w 3030537"/>
              <a:gd name="T97" fmla="*/ 928291 h 3079750"/>
              <a:gd name="T98" fmla="*/ 234841 w 3030537"/>
              <a:gd name="T99" fmla="*/ 1502570 h 3079750"/>
              <a:gd name="T100" fmla="*/ 363765 w 3030537"/>
              <a:gd name="T101" fmla="*/ 2071688 h 3079750"/>
              <a:gd name="T102" fmla="*/ 554177 w 3030537"/>
              <a:gd name="T103" fmla="*/ 2614217 h 3079750"/>
              <a:gd name="T104" fmla="*/ 172560 w 3030537"/>
              <a:gd name="T105" fmla="*/ 2074467 h 3079750"/>
              <a:gd name="T106" fmla="*/ 60694 w 3030537"/>
              <a:gd name="T107" fmla="*/ 1422401 h 3079750"/>
              <a:gd name="T108" fmla="*/ 233254 w 3030537"/>
              <a:gd name="T109" fmla="*/ 695723 h 3079750"/>
              <a:gd name="T110" fmla="*/ 1621178 w 3030537"/>
              <a:gd name="T111" fmla="*/ 794 h 3079750"/>
              <a:gd name="T112" fmla="*/ 2259747 w 3030537"/>
              <a:gd name="T113" fmla="*/ 173923 h 3079750"/>
              <a:gd name="T114" fmla="*/ 2847089 w 3030537"/>
              <a:gd name="T115" fmla="*/ 578950 h 3079750"/>
              <a:gd name="T116" fmla="*/ 2977344 w 3030537"/>
              <a:gd name="T117" fmla="*/ 1466436 h 3079750"/>
              <a:gd name="T118" fmla="*/ 2611993 w 3030537"/>
              <a:gd name="T119" fmla="*/ 820378 h 3079750"/>
              <a:gd name="T120" fmla="*/ 2218844 w 3030537"/>
              <a:gd name="T121" fmla="*/ 352215 h 3079750"/>
              <a:gd name="T122" fmla="*/ 1660890 w 3030537"/>
              <a:gd name="T123" fmla="*/ 179483 h 3079750"/>
              <a:gd name="T124" fmla="*/ 1094994 w 3030537"/>
              <a:gd name="T125" fmla="*/ 72667 h 30797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030537" h="3079750">
                <a:moveTo>
                  <a:pt x="2058194" y="2062253"/>
                </a:moveTo>
                <a:lnTo>
                  <a:pt x="2045494" y="2092807"/>
                </a:lnTo>
                <a:lnTo>
                  <a:pt x="2033191" y="2122567"/>
                </a:lnTo>
                <a:lnTo>
                  <a:pt x="2020094" y="2151137"/>
                </a:lnTo>
                <a:lnTo>
                  <a:pt x="2006997" y="2179310"/>
                </a:lnTo>
                <a:lnTo>
                  <a:pt x="1993900" y="2206293"/>
                </a:lnTo>
                <a:lnTo>
                  <a:pt x="1980803" y="2232085"/>
                </a:lnTo>
                <a:lnTo>
                  <a:pt x="1967707" y="2257084"/>
                </a:lnTo>
                <a:lnTo>
                  <a:pt x="1954213" y="2280892"/>
                </a:lnTo>
                <a:lnTo>
                  <a:pt x="1941116" y="2303907"/>
                </a:lnTo>
                <a:lnTo>
                  <a:pt x="1928019" y="2325731"/>
                </a:lnTo>
                <a:lnTo>
                  <a:pt x="1915319" y="2346761"/>
                </a:lnTo>
                <a:lnTo>
                  <a:pt x="1903016" y="2366998"/>
                </a:lnTo>
                <a:lnTo>
                  <a:pt x="1890713" y="2385648"/>
                </a:lnTo>
                <a:lnTo>
                  <a:pt x="1878410" y="2403107"/>
                </a:lnTo>
                <a:lnTo>
                  <a:pt x="1866900" y="2420170"/>
                </a:lnTo>
                <a:lnTo>
                  <a:pt x="1855788" y="2435249"/>
                </a:lnTo>
                <a:lnTo>
                  <a:pt x="1871663" y="2430487"/>
                </a:lnTo>
                <a:lnTo>
                  <a:pt x="1887141" y="2425328"/>
                </a:lnTo>
                <a:lnTo>
                  <a:pt x="1903016" y="2420170"/>
                </a:lnTo>
                <a:lnTo>
                  <a:pt x="1918097" y="2414615"/>
                </a:lnTo>
                <a:lnTo>
                  <a:pt x="1933575" y="2408266"/>
                </a:lnTo>
                <a:lnTo>
                  <a:pt x="1948657" y="2402314"/>
                </a:lnTo>
                <a:lnTo>
                  <a:pt x="1963341" y="2395965"/>
                </a:lnTo>
                <a:lnTo>
                  <a:pt x="1978422" y="2389219"/>
                </a:lnTo>
                <a:lnTo>
                  <a:pt x="2008188" y="2375331"/>
                </a:lnTo>
                <a:lnTo>
                  <a:pt x="2036763" y="2360253"/>
                </a:lnTo>
                <a:lnTo>
                  <a:pt x="2065338" y="2344777"/>
                </a:lnTo>
                <a:lnTo>
                  <a:pt x="2092722" y="2328508"/>
                </a:lnTo>
                <a:lnTo>
                  <a:pt x="2120107" y="2311049"/>
                </a:lnTo>
                <a:lnTo>
                  <a:pt x="2146300" y="2292796"/>
                </a:lnTo>
                <a:lnTo>
                  <a:pt x="2172494" y="2273353"/>
                </a:lnTo>
                <a:lnTo>
                  <a:pt x="2197894" y="2253909"/>
                </a:lnTo>
                <a:lnTo>
                  <a:pt x="2222897" y="2232879"/>
                </a:lnTo>
                <a:lnTo>
                  <a:pt x="2246710" y="2211451"/>
                </a:lnTo>
                <a:lnTo>
                  <a:pt x="2270125" y="2189627"/>
                </a:lnTo>
                <a:lnTo>
                  <a:pt x="2292747" y="2166613"/>
                </a:lnTo>
                <a:lnTo>
                  <a:pt x="2288382" y="2164232"/>
                </a:lnTo>
                <a:lnTo>
                  <a:pt x="2255441" y="2146772"/>
                </a:lnTo>
                <a:lnTo>
                  <a:pt x="2236788" y="2137646"/>
                </a:lnTo>
                <a:lnTo>
                  <a:pt x="2216150" y="2127726"/>
                </a:lnTo>
                <a:lnTo>
                  <a:pt x="2193925" y="2117409"/>
                </a:lnTo>
                <a:lnTo>
                  <a:pt x="2170907" y="2106695"/>
                </a:lnTo>
                <a:lnTo>
                  <a:pt x="2145903" y="2096378"/>
                </a:lnTo>
                <a:lnTo>
                  <a:pt x="2119710" y="2085268"/>
                </a:lnTo>
                <a:lnTo>
                  <a:pt x="2089547" y="2073761"/>
                </a:lnTo>
                <a:lnTo>
                  <a:pt x="2058194" y="2062253"/>
                </a:lnTo>
                <a:close/>
                <a:moveTo>
                  <a:pt x="1058466" y="2062253"/>
                </a:moveTo>
                <a:lnTo>
                  <a:pt x="1021953" y="2075745"/>
                </a:lnTo>
                <a:lnTo>
                  <a:pt x="987425" y="2089236"/>
                </a:lnTo>
                <a:lnTo>
                  <a:pt x="954485" y="2103124"/>
                </a:lnTo>
                <a:lnTo>
                  <a:pt x="924322" y="2116219"/>
                </a:lnTo>
                <a:lnTo>
                  <a:pt x="896541" y="2129313"/>
                </a:lnTo>
                <a:lnTo>
                  <a:pt x="871141" y="2142011"/>
                </a:lnTo>
                <a:lnTo>
                  <a:pt x="848122" y="2153518"/>
                </a:lnTo>
                <a:lnTo>
                  <a:pt x="827881" y="2164232"/>
                </a:lnTo>
                <a:lnTo>
                  <a:pt x="823516" y="2166613"/>
                </a:lnTo>
                <a:lnTo>
                  <a:pt x="846138" y="2189627"/>
                </a:lnTo>
                <a:lnTo>
                  <a:pt x="869950" y="2211451"/>
                </a:lnTo>
                <a:lnTo>
                  <a:pt x="893763" y="2232879"/>
                </a:lnTo>
                <a:lnTo>
                  <a:pt x="918369" y="2253909"/>
                </a:lnTo>
                <a:lnTo>
                  <a:pt x="943769" y="2273353"/>
                </a:lnTo>
                <a:lnTo>
                  <a:pt x="969963" y="2292796"/>
                </a:lnTo>
                <a:lnTo>
                  <a:pt x="996553" y="2311049"/>
                </a:lnTo>
                <a:lnTo>
                  <a:pt x="1023541" y="2328508"/>
                </a:lnTo>
                <a:lnTo>
                  <a:pt x="1051322" y="2344777"/>
                </a:lnTo>
                <a:lnTo>
                  <a:pt x="1079897" y="2360253"/>
                </a:lnTo>
                <a:lnTo>
                  <a:pt x="1108472" y="2375331"/>
                </a:lnTo>
                <a:lnTo>
                  <a:pt x="1137841" y="2389219"/>
                </a:lnTo>
                <a:lnTo>
                  <a:pt x="1152922" y="2395965"/>
                </a:lnTo>
                <a:lnTo>
                  <a:pt x="1168003" y="2402314"/>
                </a:lnTo>
                <a:lnTo>
                  <a:pt x="1182688" y="2408266"/>
                </a:lnTo>
                <a:lnTo>
                  <a:pt x="1198166" y="2414615"/>
                </a:lnTo>
                <a:lnTo>
                  <a:pt x="1214041" y="2420170"/>
                </a:lnTo>
                <a:lnTo>
                  <a:pt x="1229122" y="2425328"/>
                </a:lnTo>
                <a:lnTo>
                  <a:pt x="1244997" y="2430487"/>
                </a:lnTo>
                <a:lnTo>
                  <a:pt x="1260475" y="2435249"/>
                </a:lnTo>
                <a:lnTo>
                  <a:pt x="1249760" y="2420170"/>
                </a:lnTo>
                <a:lnTo>
                  <a:pt x="1237853" y="2403107"/>
                </a:lnTo>
                <a:lnTo>
                  <a:pt x="1225947" y="2385648"/>
                </a:lnTo>
                <a:lnTo>
                  <a:pt x="1213247" y="2366998"/>
                </a:lnTo>
                <a:lnTo>
                  <a:pt x="1201341" y="2346761"/>
                </a:lnTo>
                <a:lnTo>
                  <a:pt x="1188244" y="2325731"/>
                </a:lnTo>
                <a:lnTo>
                  <a:pt x="1175147" y="2303907"/>
                </a:lnTo>
                <a:lnTo>
                  <a:pt x="1162050" y="2280892"/>
                </a:lnTo>
                <a:lnTo>
                  <a:pt x="1148953" y="2257084"/>
                </a:lnTo>
                <a:lnTo>
                  <a:pt x="1135459" y="2232085"/>
                </a:lnTo>
                <a:lnTo>
                  <a:pt x="1122363" y="2206293"/>
                </a:lnTo>
                <a:lnTo>
                  <a:pt x="1109266" y="2179310"/>
                </a:lnTo>
                <a:lnTo>
                  <a:pt x="1096169" y="2151137"/>
                </a:lnTo>
                <a:lnTo>
                  <a:pt x="1083469" y="2122567"/>
                </a:lnTo>
                <a:lnTo>
                  <a:pt x="1070769" y="2092807"/>
                </a:lnTo>
                <a:lnTo>
                  <a:pt x="1058466" y="2062253"/>
                </a:lnTo>
                <a:close/>
                <a:moveTo>
                  <a:pt x="1597819" y="1971782"/>
                </a:moveTo>
                <a:lnTo>
                  <a:pt x="1597819" y="2478897"/>
                </a:lnTo>
                <a:lnTo>
                  <a:pt x="1614488" y="2478103"/>
                </a:lnTo>
                <a:lnTo>
                  <a:pt x="1631950" y="2477310"/>
                </a:lnTo>
                <a:lnTo>
                  <a:pt x="1649016" y="2476119"/>
                </a:lnTo>
                <a:lnTo>
                  <a:pt x="1666081" y="2474135"/>
                </a:lnTo>
                <a:lnTo>
                  <a:pt x="1683147" y="2472151"/>
                </a:lnTo>
                <a:lnTo>
                  <a:pt x="1700213" y="2469770"/>
                </a:lnTo>
                <a:lnTo>
                  <a:pt x="1716881" y="2467390"/>
                </a:lnTo>
                <a:lnTo>
                  <a:pt x="1733947" y="2464612"/>
                </a:lnTo>
                <a:lnTo>
                  <a:pt x="1752203" y="2442391"/>
                </a:lnTo>
                <a:lnTo>
                  <a:pt x="1763713" y="2428106"/>
                </a:lnTo>
                <a:lnTo>
                  <a:pt x="1776810" y="2411044"/>
                </a:lnTo>
                <a:lnTo>
                  <a:pt x="1790303" y="2392791"/>
                </a:lnTo>
                <a:lnTo>
                  <a:pt x="1804988" y="2371760"/>
                </a:lnTo>
                <a:lnTo>
                  <a:pt x="1820466" y="2349142"/>
                </a:lnTo>
                <a:lnTo>
                  <a:pt x="1836738" y="2324540"/>
                </a:lnTo>
                <a:lnTo>
                  <a:pt x="1853407" y="2297955"/>
                </a:lnTo>
                <a:lnTo>
                  <a:pt x="1870472" y="2268988"/>
                </a:lnTo>
                <a:lnTo>
                  <a:pt x="1888332" y="2238434"/>
                </a:lnTo>
                <a:lnTo>
                  <a:pt x="1905794" y="2206293"/>
                </a:lnTo>
                <a:lnTo>
                  <a:pt x="1916113" y="2187643"/>
                </a:lnTo>
                <a:lnTo>
                  <a:pt x="1925638" y="2167406"/>
                </a:lnTo>
                <a:lnTo>
                  <a:pt x="1935560" y="2147169"/>
                </a:lnTo>
                <a:lnTo>
                  <a:pt x="1945085" y="2126536"/>
                </a:lnTo>
                <a:lnTo>
                  <a:pt x="1954610" y="2105108"/>
                </a:lnTo>
                <a:lnTo>
                  <a:pt x="1964532" y="2082887"/>
                </a:lnTo>
                <a:lnTo>
                  <a:pt x="1974057" y="2060666"/>
                </a:lnTo>
                <a:lnTo>
                  <a:pt x="1983185" y="2037255"/>
                </a:lnTo>
                <a:lnTo>
                  <a:pt x="1961753" y="2030906"/>
                </a:lnTo>
                <a:lnTo>
                  <a:pt x="1939925" y="2024557"/>
                </a:lnTo>
                <a:lnTo>
                  <a:pt x="1918097" y="2019002"/>
                </a:lnTo>
                <a:lnTo>
                  <a:pt x="1895475" y="2013446"/>
                </a:lnTo>
                <a:lnTo>
                  <a:pt x="1872853" y="2007891"/>
                </a:lnTo>
                <a:lnTo>
                  <a:pt x="1849041" y="2002733"/>
                </a:lnTo>
                <a:lnTo>
                  <a:pt x="1825625" y="1997971"/>
                </a:lnTo>
                <a:lnTo>
                  <a:pt x="1801416" y="1993209"/>
                </a:lnTo>
                <a:lnTo>
                  <a:pt x="1777207" y="1989241"/>
                </a:lnTo>
                <a:lnTo>
                  <a:pt x="1752203" y="1985273"/>
                </a:lnTo>
                <a:lnTo>
                  <a:pt x="1727200" y="1982099"/>
                </a:lnTo>
                <a:lnTo>
                  <a:pt x="1701403" y="1979321"/>
                </a:lnTo>
                <a:lnTo>
                  <a:pt x="1676400" y="1976544"/>
                </a:lnTo>
                <a:lnTo>
                  <a:pt x="1650207" y="1974560"/>
                </a:lnTo>
                <a:lnTo>
                  <a:pt x="1624013" y="1973369"/>
                </a:lnTo>
                <a:lnTo>
                  <a:pt x="1597819" y="1971782"/>
                </a:lnTo>
                <a:close/>
                <a:moveTo>
                  <a:pt x="1519238" y="1971385"/>
                </a:moveTo>
                <a:lnTo>
                  <a:pt x="1492250" y="1972972"/>
                </a:lnTo>
                <a:lnTo>
                  <a:pt x="1466057" y="1974163"/>
                </a:lnTo>
                <a:lnTo>
                  <a:pt x="1440657" y="1976147"/>
                </a:lnTo>
                <a:lnTo>
                  <a:pt x="1414860" y="1978925"/>
                </a:lnTo>
                <a:lnTo>
                  <a:pt x="1389460" y="1982099"/>
                </a:lnTo>
                <a:lnTo>
                  <a:pt x="1364060" y="1985273"/>
                </a:lnTo>
                <a:lnTo>
                  <a:pt x="1339453" y="1988845"/>
                </a:lnTo>
                <a:lnTo>
                  <a:pt x="1315244" y="1993209"/>
                </a:lnTo>
                <a:lnTo>
                  <a:pt x="1290638" y="1997574"/>
                </a:lnTo>
                <a:lnTo>
                  <a:pt x="1267222" y="2002336"/>
                </a:lnTo>
                <a:lnTo>
                  <a:pt x="1243410" y="2007891"/>
                </a:lnTo>
                <a:lnTo>
                  <a:pt x="1220788" y="2013446"/>
                </a:lnTo>
                <a:lnTo>
                  <a:pt x="1198166" y="2019002"/>
                </a:lnTo>
                <a:lnTo>
                  <a:pt x="1175941" y="2024557"/>
                </a:lnTo>
                <a:lnTo>
                  <a:pt x="1154510" y="2030906"/>
                </a:lnTo>
                <a:lnTo>
                  <a:pt x="1133078" y="2037255"/>
                </a:lnTo>
                <a:lnTo>
                  <a:pt x="1145778" y="2069396"/>
                </a:lnTo>
                <a:lnTo>
                  <a:pt x="1159272" y="2099950"/>
                </a:lnTo>
                <a:lnTo>
                  <a:pt x="1172369" y="2129313"/>
                </a:lnTo>
                <a:lnTo>
                  <a:pt x="1186260" y="2158280"/>
                </a:lnTo>
                <a:lnTo>
                  <a:pt x="1199753" y="2185659"/>
                </a:lnTo>
                <a:lnTo>
                  <a:pt x="1214041" y="2211848"/>
                </a:lnTo>
                <a:lnTo>
                  <a:pt x="1227535" y="2237244"/>
                </a:lnTo>
                <a:lnTo>
                  <a:pt x="1241425" y="2261449"/>
                </a:lnTo>
                <a:lnTo>
                  <a:pt x="1254919" y="2284463"/>
                </a:lnTo>
                <a:lnTo>
                  <a:pt x="1268016" y="2306287"/>
                </a:lnTo>
                <a:lnTo>
                  <a:pt x="1281113" y="2326921"/>
                </a:lnTo>
                <a:lnTo>
                  <a:pt x="1293813" y="2345968"/>
                </a:lnTo>
                <a:lnTo>
                  <a:pt x="1306116" y="2364221"/>
                </a:lnTo>
                <a:lnTo>
                  <a:pt x="1317625" y="2380886"/>
                </a:lnTo>
                <a:lnTo>
                  <a:pt x="1329135" y="2396759"/>
                </a:lnTo>
                <a:lnTo>
                  <a:pt x="1339453" y="2411044"/>
                </a:lnTo>
                <a:lnTo>
                  <a:pt x="1352550" y="2428106"/>
                </a:lnTo>
                <a:lnTo>
                  <a:pt x="1364456" y="2442391"/>
                </a:lnTo>
                <a:lnTo>
                  <a:pt x="1382316" y="2464612"/>
                </a:lnTo>
                <a:lnTo>
                  <a:pt x="1399381" y="2467390"/>
                </a:lnTo>
                <a:lnTo>
                  <a:pt x="1416050" y="2469770"/>
                </a:lnTo>
                <a:lnTo>
                  <a:pt x="1433116" y="2472151"/>
                </a:lnTo>
                <a:lnTo>
                  <a:pt x="1450181" y="2474135"/>
                </a:lnTo>
                <a:lnTo>
                  <a:pt x="1467247" y="2476119"/>
                </a:lnTo>
                <a:lnTo>
                  <a:pt x="1484710" y="2477310"/>
                </a:lnTo>
                <a:lnTo>
                  <a:pt x="1501775" y="2478103"/>
                </a:lnTo>
                <a:lnTo>
                  <a:pt x="1519238" y="2478897"/>
                </a:lnTo>
                <a:lnTo>
                  <a:pt x="1519238" y="1971385"/>
                </a:lnTo>
                <a:close/>
                <a:moveTo>
                  <a:pt x="2857896" y="1752600"/>
                </a:moveTo>
                <a:lnTo>
                  <a:pt x="3030537" y="1786324"/>
                </a:lnTo>
                <a:lnTo>
                  <a:pt x="3025377" y="1812510"/>
                </a:lnTo>
                <a:lnTo>
                  <a:pt x="3019425" y="1838299"/>
                </a:lnTo>
                <a:lnTo>
                  <a:pt x="3013471" y="1864485"/>
                </a:lnTo>
                <a:lnTo>
                  <a:pt x="3006327" y="1890275"/>
                </a:lnTo>
                <a:lnTo>
                  <a:pt x="2999581" y="1916064"/>
                </a:lnTo>
                <a:lnTo>
                  <a:pt x="2991643" y="1941059"/>
                </a:lnTo>
                <a:lnTo>
                  <a:pt x="2983706" y="1966849"/>
                </a:lnTo>
                <a:lnTo>
                  <a:pt x="2974975" y="1992241"/>
                </a:lnTo>
                <a:lnTo>
                  <a:pt x="2966243" y="2017237"/>
                </a:lnTo>
                <a:lnTo>
                  <a:pt x="2956718" y="2042232"/>
                </a:lnTo>
                <a:lnTo>
                  <a:pt x="2946796" y="2066831"/>
                </a:lnTo>
                <a:lnTo>
                  <a:pt x="2936478" y="2091430"/>
                </a:lnTo>
                <a:lnTo>
                  <a:pt x="2925762" y="2115632"/>
                </a:lnTo>
                <a:lnTo>
                  <a:pt x="2914253" y="2140231"/>
                </a:lnTo>
                <a:lnTo>
                  <a:pt x="2903140" y="2164036"/>
                </a:lnTo>
                <a:lnTo>
                  <a:pt x="2890837" y="2187842"/>
                </a:lnTo>
                <a:lnTo>
                  <a:pt x="2878534" y="2211250"/>
                </a:lnTo>
                <a:lnTo>
                  <a:pt x="2865437" y="2235056"/>
                </a:lnTo>
                <a:lnTo>
                  <a:pt x="2852340" y="2258068"/>
                </a:lnTo>
                <a:lnTo>
                  <a:pt x="2838449" y="2280683"/>
                </a:lnTo>
                <a:lnTo>
                  <a:pt x="2824559" y="2303298"/>
                </a:lnTo>
                <a:lnTo>
                  <a:pt x="2809875" y="2325516"/>
                </a:lnTo>
                <a:lnTo>
                  <a:pt x="2795190" y="2348131"/>
                </a:lnTo>
                <a:lnTo>
                  <a:pt x="2780109" y="2369953"/>
                </a:lnTo>
                <a:lnTo>
                  <a:pt x="2764234" y="2390981"/>
                </a:lnTo>
                <a:lnTo>
                  <a:pt x="2747962" y="2412406"/>
                </a:lnTo>
                <a:lnTo>
                  <a:pt x="2731293" y="2433434"/>
                </a:lnTo>
                <a:lnTo>
                  <a:pt x="2715021" y="2454462"/>
                </a:lnTo>
                <a:lnTo>
                  <a:pt x="2697956" y="2474697"/>
                </a:lnTo>
                <a:lnTo>
                  <a:pt x="2680096" y="2494535"/>
                </a:lnTo>
                <a:lnTo>
                  <a:pt x="2662237" y="2514769"/>
                </a:lnTo>
                <a:lnTo>
                  <a:pt x="2643981" y="2533813"/>
                </a:lnTo>
                <a:lnTo>
                  <a:pt x="2625328" y="2553254"/>
                </a:lnTo>
                <a:lnTo>
                  <a:pt x="2606675" y="2571902"/>
                </a:lnTo>
                <a:lnTo>
                  <a:pt x="2587228" y="2590550"/>
                </a:lnTo>
                <a:lnTo>
                  <a:pt x="2567781" y="2608404"/>
                </a:lnTo>
                <a:lnTo>
                  <a:pt x="2547937" y="2626258"/>
                </a:lnTo>
                <a:lnTo>
                  <a:pt x="2527696" y="2643715"/>
                </a:lnTo>
                <a:lnTo>
                  <a:pt x="2507059" y="2660775"/>
                </a:lnTo>
                <a:lnTo>
                  <a:pt x="2486421" y="2677439"/>
                </a:lnTo>
                <a:lnTo>
                  <a:pt x="2464990" y="2693706"/>
                </a:lnTo>
                <a:lnTo>
                  <a:pt x="2443956" y="2709576"/>
                </a:lnTo>
                <a:lnTo>
                  <a:pt x="2422525" y="2725447"/>
                </a:lnTo>
                <a:lnTo>
                  <a:pt x="2400696" y="2740127"/>
                </a:lnTo>
                <a:lnTo>
                  <a:pt x="2378075" y="2755203"/>
                </a:lnTo>
                <a:lnTo>
                  <a:pt x="2355453" y="2769487"/>
                </a:lnTo>
                <a:lnTo>
                  <a:pt x="2332831" y="2783373"/>
                </a:lnTo>
                <a:lnTo>
                  <a:pt x="2310209" y="2796863"/>
                </a:lnTo>
                <a:lnTo>
                  <a:pt x="2287190" y="2810353"/>
                </a:lnTo>
                <a:lnTo>
                  <a:pt x="2263378" y="2823049"/>
                </a:lnTo>
                <a:lnTo>
                  <a:pt x="2239962" y="2835348"/>
                </a:lnTo>
                <a:lnTo>
                  <a:pt x="2215753" y="2847251"/>
                </a:lnTo>
                <a:lnTo>
                  <a:pt x="2191940" y="2859154"/>
                </a:lnTo>
                <a:lnTo>
                  <a:pt x="2167731" y="2869866"/>
                </a:lnTo>
                <a:lnTo>
                  <a:pt x="2143521" y="2880975"/>
                </a:lnTo>
                <a:lnTo>
                  <a:pt x="2118518" y="2890894"/>
                </a:lnTo>
                <a:lnTo>
                  <a:pt x="2093515" y="2900416"/>
                </a:lnTo>
                <a:lnTo>
                  <a:pt x="2068909" y="2909938"/>
                </a:lnTo>
                <a:lnTo>
                  <a:pt x="2043509" y="2918667"/>
                </a:lnTo>
                <a:lnTo>
                  <a:pt x="2018109" y="2926999"/>
                </a:lnTo>
                <a:lnTo>
                  <a:pt x="1992709" y="2934934"/>
                </a:lnTo>
                <a:lnTo>
                  <a:pt x="1966912" y="2942869"/>
                </a:lnTo>
                <a:lnTo>
                  <a:pt x="1941115" y="2949614"/>
                </a:lnTo>
                <a:lnTo>
                  <a:pt x="1915318" y="2956359"/>
                </a:lnTo>
                <a:lnTo>
                  <a:pt x="1944687" y="3075783"/>
                </a:lnTo>
                <a:lnTo>
                  <a:pt x="1905396" y="3078163"/>
                </a:lnTo>
                <a:lnTo>
                  <a:pt x="1866503" y="3079353"/>
                </a:lnTo>
                <a:lnTo>
                  <a:pt x="1827212" y="3079750"/>
                </a:lnTo>
                <a:lnTo>
                  <a:pt x="1788715" y="3079353"/>
                </a:lnTo>
                <a:lnTo>
                  <a:pt x="1749821" y="3077766"/>
                </a:lnTo>
                <a:lnTo>
                  <a:pt x="1711721" y="3074989"/>
                </a:lnTo>
                <a:lnTo>
                  <a:pt x="1673621" y="3071815"/>
                </a:lnTo>
                <a:lnTo>
                  <a:pt x="1635521" y="3067451"/>
                </a:lnTo>
                <a:lnTo>
                  <a:pt x="1598215" y="3062293"/>
                </a:lnTo>
                <a:lnTo>
                  <a:pt x="1560909" y="3056342"/>
                </a:lnTo>
                <a:lnTo>
                  <a:pt x="1523999" y="3049200"/>
                </a:lnTo>
                <a:lnTo>
                  <a:pt x="1487090" y="3041265"/>
                </a:lnTo>
                <a:lnTo>
                  <a:pt x="1450975" y="3032536"/>
                </a:lnTo>
                <a:lnTo>
                  <a:pt x="1415256" y="3023014"/>
                </a:lnTo>
                <a:lnTo>
                  <a:pt x="1379537" y="3012698"/>
                </a:lnTo>
                <a:lnTo>
                  <a:pt x="1344612" y="3001589"/>
                </a:lnTo>
                <a:lnTo>
                  <a:pt x="1309687" y="2989290"/>
                </a:lnTo>
                <a:lnTo>
                  <a:pt x="1275159" y="2976990"/>
                </a:lnTo>
                <a:lnTo>
                  <a:pt x="1241425" y="2963104"/>
                </a:lnTo>
                <a:lnTo>
                  <a:pt x="1208087" y="2948821"/>
                </a:lnTo>
                <a:lnTo>
                  <a:pt x="1175146" y="2933744"/>
                </a:lnTo>
                <a:lnTo>
                  <a:pt x="1142603" y="2917874"/>
                </a:lnTo>
                <a:lnTo>
                  <a:pt x="1111249" y="2901210"/>
                </a:lnTo>
                <a:lnTo>
                  <a:pt x="1079896" y="2883753"/>
                </a:lnTo>
                <a:lnTo>
                  <a:pt x="1049337" y="2865899"/>
                </a:lnTo>
                <a:lnTo>
                  <a:pt x="1019175" y="2847251"/>
                </a:lnTo>
                <a:lnTo>
                  <a:pt x="989806" y="2827810"/>
                </a:lnTo>
                <a:lnTo>
                  <a:pt x="961231" y="2807972"/>
                </a:lnTo>
                <a:lnTo>
                  <a:pt x="932656" y="2787341"/>
                </a:lnTo>
                <a:lnTo>
                  <a:pt x="905271" y="2765916"/>
                </a:lnTo>
                <a:lnTo>
                  <a:pt x="878681" y="2744491"/>
                </a:lnTo>
                <a:lnTo>
                  <a:pt x="852487" y="2721876"/>
                </a:lnTo>
                <a:lnTo>
                  <a:pt x="884634" y="2732985"/>
                </a:lnTo>
                <a:lnTo>
                  <a:pt x="917575" y="2742904"/>
                </a:lnTo>
                <a:lnTo>
                  <a:pt x="950118" y="2751633"/>
                </a:lnTo>
                <a:lnTo>
                  <a:pt x="983059" y="2759965"/>
                </a:lnTo>
                <a:lnTo>
                  <a:pt x="1015603" y="2767503"/>
                </a:lnTo>
                <a:lnTo>
                  <a:pt x="1048940" y="2773851"/>
                </a:lnTo>
                <a:lnTo>
                  <a:pt x="1081484" y="2779406"/>
                </a:lnTo>
                <a:lnTo>
                  <a:pt x="1114425" y="2784167"/>
                </a:lnTo>
                <a:lnTo>
                  <a:pt x="1146968" y="2788134"/>
                </a:lnTo>
                <a:lnTo>
                  <a:pt x="1179909" y="2791308"/>
                </a:lnTo>
                <a:lnTo>
                  <a:pt x="1212453" y="2793689"/>
                </a:lnTo>
                <a:lnTo>
                  <a:pt x="1245393" y="2794879"/>
                </a:lnTo>
                <a:lnTo>
                  <a:pt x="1277540" y="2795673"/>
                </a:lnTo>
                <a:lnTo>
                  <a:pt x="1310084" y="2795276"/>
                </a:lnTo>
                <a:lnTo>
                  <a:pt x="1341834" y="2794482"/>
                </a:lnTo>
                <a:lnTo>
                  <a:pt x="1373584" y="2792499"/>
                </a:lnTo>
                <a:lnTo>
                  <a:pt x="1405731" y="2790118"/>
                </a:lnTo>
                <a:lnTo>
                  <a:pt x="1437084" y="2786547"/>
                </a:lnTo>
                <a:lnTo>
                  <a:pt x="1468437" y="2782580"/>
                </a:lnTo>
                <a:lnTo>
                  <a:pt x="1499393" y="2777819"/>
                </a:lnTo>
                <a:lnTo>
                  <a:pt x="1529953" y="2772264"/>
                </a:lnTo>
                <a:lnTo>
                  <a:pt x="1560512" y="2765916"/>
                </a:lnTo>
                <a:lnTo>
                  <a:pt x="1590675" y="2759171"/>
                </a:lnTo>
                <a:lnTo>
                  <a:pt x="1620440" y="2751236"/>
                </a:lnTo>
                <a:lnTo>
                  <a:pt x="1649412" y="2742904"/>
                </a:lnTo>
                <a:lnTo>
                  <a:pt x="1678781" y="2733779"/>
                </a:lnTo>
                <a:lnTo>
                  <a:pt x="1707753" y="2724256"/>
                </a:lnTo>
                <a:lnTo>
                  <a:pt x="1735534" y="2713544"/>
                </a:lnTo>
                <a:lnTo>
                  <a:pt x="1763712" y="2702832"/>
                </a:lnTo>
                <a:lnTo>
                  <a:pt x="1791096" y="2690929"/>
                </a:lnTo>
                <a:lnTo>
                  <a:pt x="1818084" y="2678629"/>
                </a:lnTo>
                <a:lnTo>
                  <a:pt x="1844278" y="2665537"/>
                </a:lnTo>
                <a:lnTo>
                  <a:pt x="1873646" y="2785357"/>
                </a:lnTo>
                <a:lnTo>
                  <a:pt x="1896665" y="2779406"/>
                </a:lnTo>
                <a:lnTo>
                  <a:pt x="1919287" y="2773454"/>
                </a:lnTo>
                <a:lnTo>
                  <a:pt x="1941512" y="2766709"/>
                </a:lnTo>
                <a:lnTo>
                  <a:pt x="1964531" y="2759965"/>
                </a:lnTo>
                <a:lnTo>
                  <a:pt x="1986756" y="2752426"/>
                </a:lnTo>
                <a:lnTo>
                  <a:pt x="2008981" y="2744491"/>
                </a:lnTo>
                <a:lnTo>
                  <a:pt x="2030809" y="2736556"/>
                </a:lnTo>
                <a:lnTo>
                  <a:pt x="2052637" y="2727827"/>
                </a:lnTo>
                <a:lnTo>
                  <a:pt x="2074465" y="2719099"/>
                </a:lnTo>
                <a:lnTo>
                  <a:pt x="2096293" y="2709180"/>
                </a:lnTo>
                <a:lnTo>
                  <a:pt x="2117725" y="2699658"/>
                </a:lnTo>
                <a:lnTo>
                  <a:pt x="2138759" y="2689342"/>
                </a:lnTo>
                <a:lnTo>
                  <a:pt x="2159793" y="2678629"/>
                </a:lnTo>
                <a:lnTo>
                  <a:pt x="2180431" y="2667917"/>
                </a:lnTo>
                <a:lnTo>
                  <a:pt x="2201465" y="2656411"/>
                </a:lnTo>
                <a:lnTo>
                  <a:pt x="2221706" y="2645302"/>
                </a:lnTo>
                <a:lnTo>
                  <a:pt x="2241946" y="2633003"/>
                </a:lnTo>
                <a:lnTo>
                  <a:pt x="2262187" y="2620703"/>
                </a:lnTo>
                <a:lnTo>
                  <a:pt x="2281634" y="2608007"/>
                </a:lnTo>
                <a:lnTo>
                  <a:pt x="2301478" y="2594914"/>
                </a:lnTo>
                <a:lnTo>
                  <a:pt x="2320528" y="2581424"/>
                </a:lnTo>
                <a:lnTo>
                  <a:pt x="2339975" y="2567934"/>
                </a:lnTo>
                <a:lnTo>
                  <a:pt x="2358628" y="2554048"/>
                </a:lnTo>
                <a:lnTo>
                  <a:pt x="2377281" y="2539368"/>
                </a:lnTo>
                <a:lnTo>
                  <a:pt x="2395537" y="2524688"/>
                </a:lnTo>
                <a:lnTo>
                  <a:pt x="2414190" y="2509611"/>
                </a:lnTo>
                <a:lnTo>
                  <a:pt x="2431653" y="2494138"/>
                </a:lnTo>
                <a:lnTo>
                  <a:pt x="2449512" y="2478268"/>
                </a:lnTo>
                <a:lnTo>
                  <a:pt x="2466578" y="2462397"/>
                </a:lnTo>
                <a:lnTo>
                  <a:pt x="2483643" y="2446130"/>
                </a:lnTo>
                <a:lnTo>
                  <a:pt x="2499915" y="2429466"/>
                </a:lnTo>
                <a:lnTo>
                  <a:pt x="2516584" y="2412406"/>
                </a:lnTo>
                <a:lnTo>
                  <a:pt x="2532856" y="2395345"/>
                </a:lnTo>
                <a:lnTo>
                  <a:pt x="2548731" y="2377888"/>
                </a:lnTo>
                <a:lnTo>
                  <a:pt x="2564209" y="2360034"/>
                </a:lnTo>
                <a:lnTo>
                  <a:pt x="2579290" y="2342180"/>
                </a:lnTo>
                <a:lnTo>
                  <a:pt x="2593975" y="2323929"/>
                </a:lnTo>
                <a:lnTo>
                  <a:pt x="2608659" y="2305679"/>
                </a:lnTo>
                <a:lnTo>
                  <a:pt x="2622946" y="2286237"/>
                </a:lnTo>
                <a:lnTo>
                  <a:pt x="2636837" y="2267590"/>
                </a:lnTo>
                <a:lnTo>
                  <a:pt x="2650331" y="2248546"/>
                </a:lnTo>
                <a:lnTo>
                  <a:pt x="2663428" y="2228708"/>
                </a:lnTo>
                <a:lnTo>
                  <a:pt x="2676128" y="2209267"/>
                </a:lnTo>
                <a:lnTo>
                  <a:pt x="2688828" y="2189032"/>
                </a:lnTo>
                <a:lnTo>
                  <a:pt x="2700337" y="2169194"/>
                </a:lnTo>
                <a:lnTo>
                  <a:pt x="2712243" y="2148563"/>
                </a:lnTo>
                <a:lnTo>
                  <a:pt x="2723753" y="2127932"/>
                </a:lnTo>
                <a:lnTo>
                  <a:pt x="2734468" y="2106904"/>
                </a:lnTo>
                <a:lnTo>
                  <a:pt x="2745581" y="2086272"/>
                </a:lnTo>
                <a:lnTo>
                  <a:pt x="2755503" y="2064847"/>
                </a:lnTo>
                <a:lnTo>
                  <a:pt x="2765425" y="2043422"/>
                </a:lnTo>
                <a:lnTo>
                  <a:pt x="2774949" y="2021998"/>
                </a:lnTo>
                <a:lnTo>
                  <a:pt x="2783681" y="2000176"/>
                </a:lnTo>
                <a:lnTo>
                  <a:pt x="2792412" y="1978354"/>
                </a:lnTo>
                <a:lnTo>
                  <a:pt x="2801143" y="1956533"/>
                </a:lnTo>
                <a:lnTo>
                  <a:pt x="2809081" y="1934314"/>
                </a:lnTo>
                <a:lnTo>
                  <a:pt x="2816621" y="1912096"/>
                </a:lnTo>
                <a:lnTo>
                  <a:pt x="2823765" y="1889878"/>
                </a:lnTo>
                <a:lnTo>
                  <a:pt x="2830512" y="1866866"/>
                </a:lnTo>
                <a:lnTo>
                  <a:pt x="2836862" y="1844251"/>
                </a:lnTo>
                <a:lnTo>
                  <a:pt x="2842815" y="1821636"/>
                </a:lnTo>
                <a:lnTo>
                  <a:pt x="2847975" y="1799021"/>
                </a:lnTo>
                <a:lnTo>
                  <a:pt x="2853134" y="1776009"/>
                </a:lnTo>
                <a:lnTo>
                  <a:pt x="2857896" y="1752600"/>
                </a:lnTo>
                <a:close/>
                <a:moveTo>
                  <a:pt x="2171700" y="1500380"/>
                </a:moveTo>
                <a:lnTo>
                  <a:pt x="2170510" y="1534505"/>
                </a:lnTo>
                <a:lnTo>
                  <a:pt x="2168525" y="1568233"/>
                </a:lnTo>
                <a:lnTo>
                  <a:pt x="2166144" y="1601961"/>
                </a:lnTo>
                <a:lnTo>
                  <a:pt x="2162969" y="1634499"/>
                </a:lnTo>
                <a:lnTo>
                  <a:pt x="2159000" y="1666640"/>
                </a:lnTo>
                <a:lnTo>
                  <a:pt x="2154635" y="1698781"/>
                </a:lnTo>
                <a:lnTo>
                  <a:pt x="2149872" y="1730129"/>
                </a:lnTo>
                <a:lnTo>
                  <a:pt x="2144316" y="1760683"/>
                </a:lnTo>
                <a:lnTo>
                  <a:pt x="2138760" y="1791237"/>
                </a:lnTo>
                <a:lnTo>
                  <a:pt x="2132013" y="1820997"/>
                </a:lnTo>
                <a:lnTo>
                  <a:pt x="2124869" y="1849963"/>
                </a:lnTo>
                <a:lnTo>
                  <a:pt x="2118122" y="1878930"/>
                </a:lnTo>
                <a:lnTo>
                  <a:pt x="2110185" y="1907500"/>
                </a:lnTo>
                <a:lnTo>
                  <a:pt x="2101850" y="1934879"/>
                </a:lnTo>
                <a:lnTo>
                  <a:pt x="2093516" y="1961862"/>
                </a:lnTo>
                <a:lnTo>
                  <a:pt x="2084785" y="1988448"/>
                </a:lnTo>
                <a:lnTo>
                  <a:pt x="2107010" y="1996384"/>
                </a:lnTo>
                <a:lnTo>
                  <a:pt x="2128441" y="2004717"/>
                </a:lnTo>
                <a:lnTo>
                  <a:pt x="2149079" y="2013050"/>
                </a:lnTo>
                <a:lnTo>
                  <a:pt x="2169319" y="2021383"/>
                </a:lnTo>
                <a:lnTo>
                  <a:pt x="2206625" y="2037255"/>
                </a:lnTo>
                <a:lnTo>
                  <a:pt x="2241550" y="2053127"/>
                </a:lnTo>
                <a:lnTo>
                  <a:pt x="2272507" y="2067809"/>
                </a:lnTo>
                <a:lnTo>
                  <a:pt x="2301082" y="2082490"/>
                </a:lnTo>
                <a:lnTo>
                  <a:pt x="2325291" y="2095585"/>
                </a:lnTo>
                <a:lnTo>
                  <a:pt x="2346325" y="2106695"/>
                </a:lnTo>
                <a:lnTo>
                  <a:pt x="2359025" y="2091220"/>
                </a:lnTo>
                <a:lnTo>
                  <a:pt x="2371329" y="2075348"/>
                </a:lnTo>
                <a:lnTo>
                  <a:pt x="2383235" y="2059079"/>
                </a:lnTo>
                <a:lnTo>
                  <a:pt x="2394744" y="2042810"/>
                </a:lnTo>
                <a:lnTo>
                  <a:pt x="2406254" y="2026144"/>
                </a:lnTo>
                <a:lnTo>
                  <a:pt x="2417366" y="2009082"/>
                </a:lnTo>
                <a:lnTo>
                  <a:pt x="2428082" y="1991622"/>
                </a:lnTo>
                <a:lnTo>
                  <a:pt x="2438401" y="1974560"/>
                </a:lnTo>
                <a:lnTo>
                  <a:pt x="2448719" y="1956704"/>
                </a:lnTo>
                <a:lnTo>
                  <a:pt x="2458244" y="1938847"/>
                </a:lnTo>
                <a:lnTo>
                  <a:pt x="2467769" y="1920991"/>
                </a:lnTo>
                <a:lnTo>
                  <a:pt x="2476897" y="1902341"/>
                </a:lnTo>
                <a:lnTo>
                  <a:pt x="2485232" y="1884089"/>
                </a:lnTo>
                <a:lnTo>
                  <a:pt x="2493566" y="1865439"/>
                </a:lnTo>
                <a:lnTo>
                  <a:pt x="2501901" y="1846789"/>
                </a:lnTo>
                <a:lnTo>
                  <a:pt x="2509441" y="1827346"/>
                </a:lnTo>
                <a:lnTo>
                  <a:pt x="2516585" y="1808299"/>
                </a:lnTo>
                <a:lnTo>
                  <a:pt x="2523332" y="1788856"/>
                </a:lnTo>
                <a:lnTo>
                  <a:pt x="2529682" y="1769412"/>
                </a:lnTo>
                <a:lnTo>
                  <a:pt x="2536032" y="1749175"/>
                </a:lnTo>
                <a:lnTo>
                  <a:pt x="2541588" y="1729732"/>
                </a:lnTo>
                <a:lnTo>
                  <a:pt x="2546747" y="1709495"/>
                </a:lnTo>
                <a:lnTo>
                  <a:pt x="2551510" y="1689258"/>
                </a:lnTo>
                <a:lnTo>
                  <a:pt x="2555875" y="1668624"/>
                </a:lnTo>
                <a:lnTo>
                  <a:pt x="2559844" y="1647991"/>
                </a:lnTo>
                <a:lnTo>
                  <a:pt x="2563813" y="1627357"/>
                </a:lnTo>
                <a:lnTo>
                  <a:pt x="2566988" y="1606723"/>
                </a:lnTo>
                <a:lnTo>
                  <a:pt x="2569766" y="1585692"/>
                </a:lnTo>
                <a:lnTo>
                  <a:pt x="2572147" y="1564662"/>
                </a:lnTo>
                <a:lnTo>
                  <a:pt x="2573735" y="1543234"/>
                </a:lnTo>
                <a:lnTo>
                  <a:pt x="2575719" y="1521807"/>
                </a:lnTo>
                <a:lnTo>
                  <a:pt x="2576513" y="1500380"/>
                </a:lnTo>
                <a:lnTo>
                  <a:pt x="2171700" y="1500380"/>
                </a:lnTo>
                <a:close/>
                <a:moveTo>
                  <a:pt x="1597819" y="1500380"/>
                </a:moveTo>
                <a:lnTo>
                  <a:pt x="1597819" y="1893215"/>
                </a:lnTo>
                <a:lnTo>
                  <a:pt x="1625997" y="1894802"/>
                </a:lnTo>
                <a:lnTo>
                  <a:pt x="1654572" y="1896389"/>
                </a:lnTo>
                <a:lnTo>
                  <a:pt x="1682353" y="1898770"/>
                </a:lnTo>
                <a:lnTo>
                  <a:pt x="1709738" y="1901151"/>
                </a:lnTo>
                <a:lnTo>
                  <a:pt x="1736725" y="1904326"/>
                </a:lnTo>
                <a:lnTo>
                  <a:pt x="1764110" y="1908294"/>
                </a:lnTo>
                <a:lnTo>
                  <a:pt x="1790700" y="1912262"/>
                </a:lnTo>
                <a:lnTo>
                  <a:pt x="1816894" y="1916626"/>
                </a:lnTo>
                <a:lnTo>
                  <a:pt x="1842691" y="1921388"/>
                </a:lnTo>
                <a:lnTo>
                  <a:pt x="1868091" y="1926547"/>
                </a:lnTo>
                <a:lnTo>
                  <a:pt x="1892697" y="1932102"/>
                </a:lnTo>
                <a:lnTo>
                  <a:pt x="1917303" y="1938054"/>
                </a:lnTo>
                <a:lnTo>
                  <a:pt x="1941116" y="1944006"/>
                </a:lnTo>
                <a:lnTo>
                  <a:pt x="1964929" y="1950355"/>
                </a:lnTo>
                <a:lnTo>
                  <a:pt x="1987550" y="1957100"/>
                </a:lnTo>
                <a:lnTo>
                  <a:pt x="2010172" y="1963449"/>
                </a:lnTo>
                <a:lnTo>
                  <a:pt x="2018507" y="1938451"/>
                </a:lnTo>
                <a:lnTo>
                  <a:pt x="2026841" y="1912658"/>
                </a:lnTo>
                <a:lnTo>
                  <a:pt x="2034382" y="1886469"/>
                </a:lnTo>
                <a:lnTo>
                  <a:pt x="2041525" y="1859884"/>
                </a:lnTo>
                <a:lnTo>
                  <a:pt x="2048669" y="1832107"/>
                </a:lnTo>
                <a:lnTo>
                  <a:pt x="2055019" y="1804331"/>
                </a:lnTo>
                <a:lnTo>
                  <a:pt x="2061369" y="1776555"/>
                </a:lnTo>
                <a:lnTo>
                  <a:pt x="2066529" y="1747588"/>
                </a:lnTo>
                <a:lnTo>
                  <a:pt x="2071688" y="1718225"/>
                </a:lnTo>
                <a:lnTo>
                  <a:pt x="2076450" y="1688068"/>
                </a:lnTo>
                <a:lnTo>
                  <a:pt x="2080419" y="1657911"/>
                </a:lnTo>
                <a:lnTo>
                  <a:pt x="2083991" y="1627357"/>
                </a:lnTo>
                <a:lnTo>
                  <a:pt x="2087166" y="1596406"/>
                </a:lnTo>
                <a:lnTo>
                  <a:pt x="2089547" y="1564662"/>
                </a:lnTo>
                <a:lnTo>
                  <a:pt x="2091532" y="1532918"/>
                </a:lnTo>
                <a:lnTo>
                  <a:pt x="2092722" y="1500380"/>
                </a:lnTo>
                <a:lnTo>
                  <a:pt x="1597819" y="1500380"/>
                </a:lnTo>
                <a:close/>
                <a:moveTo>
                  <a:pt x="1023541" y="1500380"/>
                </a:moveTo>
                <a:lnTo>
                  <a:pt x="1024731" y="1532918"/>
                </a:lnTo>
                <a:lnTo>
                  <a:pt x="1026716" y="1564662"/>
                </a:lnTo>
                <a:lnTo>
                  <a:pt x="1028700" y="1596406"/>
                </a:lnTo>
                <a:lnTo>
                  <a:pt x="1031875" y="1627357"/>
                </a:lnTo>
                <a:lnTo>
                  <a:pt x="1035447" y="1657911"/>
                </a:lnTo>
                <a:lnTo>
                  <a:pt x="1039813" y="1688068"/>
                </a:lnTo>
                <a:lnTo>
                  <a:pt x="1044575" y="1717828"/>
                </a:lnTo>
                <a:lnTo>
                  <a:pt x="1049338" y="1747191"/>
                </a:lnTo>
                <a:lnTo>
                  <a:pt x="1054894" y="1775761"/>
                </a:lnTo>
                <a:lnTo>
                  <a:pt x="1061244" y="1804331"/>
                </a:lnTo>
                <a:lnTo>
                  <a:pt x="1067594" y="1832107"/>
                </a:lnTo>
                <a:lnTo>
                  <a:pt x="1074738" y="1859884"/>
                </a:lnTo>
                <a:lnTo>
                  <a:pt x="1081881" y="1886469"/>
                </a:lnTo>
                <a:lnTo>
                  <a:pt x="1089819" y="1912658"/>
                </a:lnTo>
                <a:lnTo>
                  <a:pt x="1097756" y="1938451"/>
                </a:lnTo>
                <a:lnTo>
                  <a:pt x="1106091" y="1963449"/>
                </a:lnTo>
                <a:lnTo>
                  <a:pt x="1128713" y="1957100"/>
                </a:lnTo>
                <a:lnTo>
                  <a:pt x="1151731" y="1950355"/>
                </a:lnTo>
                <a:lnTo>
                  <a:pt x="1175544" y="1944006"/>
                </a:lnTo>
                <a:lnTo>
                  <a:pt x="1199356" y="1938054"/>
                </a:lnTo>
                <a:lnTo>
                  <a:pt x="1223963" y="1932102"/>
                </a:lnTo>
                <a:lnTo>
                  <a:pt x="1248966" y="1926547"/>
                </a:lnTo>
                <a:lnTo>
                  <a:pt x="1273969" y="1921388"/>
                </a:lnTo>
                <a:lnTo>
                  <a:pt x="1299766" y="1916626"/>
                </a:lnTo>
                <a:lnTo>
                  <a:pt x="1325960" y="1912262"/>
                </a:lnTo>
                <a:lnTo>
                  <a:pt x="1352550" y="1908294"/>
                </a:lnTo>
                <a:lnTo>
                  <a:pt x="1379538" y="1904326"/>
                </a:lnTo>
                <a:lnTo>
                  <a:pt x="1406922" y="1901151"/>
                </a:lnTo>
                <a:lnTo>
                  <a:pt x="1434307" y="1898770"/>
                </a:lnTo>
                <a:lnTo>
                  <a:pt x="1462485" y="1896389"/>
                </a:lnTo>
                <a:lnTo>
                  <a:pt x="1490663" y="1894802"/>
                </a:lnTo>
                <a:lnTo>
                  <a:pt x="1519238" y="1893215"/>
                </a:lnTo>
                <a:lnTo>
                  <a:pt x="1519238" y="1500380"/>
                </a:lnTo>
                <a:lnTo>
                  <a:pt x="1023541" y="1500380"/>
                </a:lnTo>
                <a:close/>
                <a:moveTo>
                  <a:pt x="539750" y="1500380"/>
                </a:moveTo>
                <a:lnTo>
                  <a:pt x="540544" y="1521807"/>
                </a:lnTo>
                <a:lnTo>
                  <a:pt x="542528" y="1543234"/>
                </a:lnTo>
                <a:lnTo>
                  <a:pt x="544116" y="1564662"/>
                </a:lnTo>
                <a:lnTo>
                  <a:pt x="546894" y="1585692"/>
                </a:lnTo>
                <a:lnTo>
                  <a:pt x="549275" y="1606723"/>
                </a:lnTo>
                <a:lnTo>
                  <a:pt x="552847" y="1627357"/>
                </a:lnTo>
                <a:lnTo>
                  <a:pt x="556419" y="1647991"/>
                </a:lnTo>
                <a:lnTo>
                  <a:pt x="560388" y="1668624"/>
                </a:lnTo>
                <a:lnTo>
                  <a:pt x="564753" y="1689258"/>
                </a:lnTo>
                <a:lnTo>
                  <a:pt x="569913" y="1709495"/>
                </a:lnTo>
                <a:lnTo>
                  <a:pt x="575072" y="1729732"/>
                </a:lnTo>
                <a:lnTo>
                  <a:pt x="580628" y="1749175"/>
                </a:lnTo>
                <a:lnTo>
                  <a:pt x="586581" y="1769412"/>
                </a:lnTo>
                <a:lnTo>
                  <a:pt x="592931" y="1788856"/>
                </a:lnTo>
                <a:lnTo>
                  <a:pt x="600075" y="1808299"/>
                </a:lnTo>
                <a:lnTo>
                  <a:pt x="606822" y="1827346"/>
                </a:lnTo>
                <a:lnTo>
                  <a:pt x="614759" y="1846789"/>
                </a:lnTo>
                <a:lnTo>
                  <a:pt x="622697" y="1865439"/>
                </a:lnTo>
                <a:lnTo>
                  <a:pt x="631031" y="1884089"/>
                </a:lnTo>
                <a:lnTo>
                  <a:pt x="639763" y="1902341"/>
                </a:lnTo>
                <a:lnTo>
                  <a:pt x="648494" y="1920991"/>
                </a:lnTo>
                <a:lnTo>
                  <a:pt x="658019" y="1938847"/>
                </a:lnTo>
                <a:lnTo>
                  <a:pt x="667544" y="1956704"/>
                </a:lnTo>
                <a:lnTo>
                  <a:pt x="677863" y="1974560"/>
                </a:lnTo>
                <a:lnTo>
                  <a:pt x="688181" y="1991622"/>
                </a:lnTo>
                <a:lnTo>
                  <a:pt x="699294" y="2009082"/>
                </a:lnTo>
                <a:lnTo>
                  <a:pt x="710009" y="2026144"/>
                </a:lnTo>
                <a:lnTo>
                  <a:pt x="721519" y="2042810"/>
                </a:lnTo>
                <a:lnTo>
                  <a:pt x="733028" y="2059079"/>
                </a:lnTo>
                <a:lnTo>
                  <a:pt x="745331" y="2075348"/>
                </a:lnTo>
                <a:lnTo>
                  <a:pt x="757634" y="2091220"/>
                </a:lnTo>
                <a:lnTo>
                  <a:pt x="770334" y="2106695"/>
                </a:lnTo>
                <a:lnTo>
                  <a:pt x="791369" y="2095585"/>
                </a:lnTo>
                <a:lnTo>
                  <a:pt x="815578" y="2082490"/>
                </a:lnTo>
                <a:lnTo>
                  <a:pt x="843756" y="2067809"/>
                </a:lnTo>
                <a:lnTo>
                  <a:pt x="875109" y="2053127"/>
                </a:lnTo>
                <a:lnTo>
                  <a:pt x="909638" y="2037255"/>
                </a:lnTo>
                <a:lnTo>
                  <a:pt x="946944" y="2020986"/>
                </a:lnTo>
                <a:lnTo>
                  <a:pt x="967185" y="2013050"/>
                </a:lnTo>
                <a:lnTo>
                  <a:pt x="988219" y="2004717"/>
                </a:lnTo>
                <a:lnTo>
                  <a:pt x="1009650" y="1996384"/>
                </a:lnTo>
                <a:lnTo>
                  <a:pt x="1031478" y="1988448"/>
                </a:lnTo>
                <a:lnTo>
                  <a:pt x="1022747" y="1961862"/>
                </a:lnTo>
                <a:lnTo>
                  <a:pt x="1014413" y="1934879"/>
                </a:lnTo>
                <a:lnTo>
                  <a:pt x="1006078" y="1906706"/>
                </a:lnTo>
                <a:lnTo>
                  <a:pt x="998538" y="1878930"/>
                </a:lnTo>
                <a:lnTo>
                  <a:pt x="991394" y="1849963"/>
                </a:lnTo>
                <a:lnTo>
                  <a:pt x="984250" y="1820997"/>
                </a:lnTo>
                <a:lnTo>
                  <a:pt x="978297" y="1791237"/>
                </a:lnTo>
                <a:lnTo>
                  <a:pt x="971947" y="1760683"/>
                </a:lnTo>
                <a:lnTo>
                  <a:pt x="966391" y="1730129"/>
                </a:lnTo>
                <a:lnTo>
                  <a:pt x="961628" y="1698781"/>
                </a:lnTo>
                <a:lnTo>
                  <a:pt x="957263" y="1666640"/>
                </a:lnTo>
                <a:lnTo>
                  <a:pt x="953691" y="1634499"/>
                </a:lnTo>
                <a:lnTo>
                  <a:pt x="950119" y="1601961"/>
                </a:lnTo>
                <a:lnTo>
                  <a:pt x="947738" y="1568233"/>
                </a:lnTo>
                <a:lnTo>
                  <a:pt x="945753" y="1534505"/>
                </a:lnTo>
                <a:lnTo>
                  <a:pt x="944563" y="1500380"/>
                </a:lnTo>
                <a:lnTo>
                  <a:pt x="539750" y="1500380"/>
                </a:lnTo>
                <a:close/>
                <a:moveTo>
                  <a:pt x="2010172" y="958346"/>
                </a:moveTo>
                <a:lnTo>
                  <a:pt x="1987550" y="965489"/>
                </a:lnTo>
                <a:lnTo>
                  <a:pt x="1964532" y="971838"/>
                </a:lnTo>
                <a:lnTo>
                  <a:pt x="1941116" y="978187"/>
                </a:lnTo>
                <a:lnTo>
                  <a:pt x="1916907" y="984139"/>
                </a:lnTo>
                <a:lnTo>
                  <a:pt x="1892300" y="990487"/>
                </a:lnTo>
                <a:lnTo>
                  <a:pt x="1867297" y="995646"/>
                </a:lnTo>
                <a:lnTo>
                  <a:pt x="1842294" y="1000804"/>
                </a:lnTo>
                <a:lnTo>
                  <a:pt x="1816497" y="1005566"/>
                </a:lnTo>
                <a:lnTo>
                  <a:pt x="1790700" y="1009931"/>
                </a:lnTo>
                <a:lnTo>
                  <a:pt x="1764110" y="1014296"/>
                </a:lnTo>
                <a:lnTo>
                  <a:pt x="1736725" y="1017867"/>
                </a:lnTo>
                <a:lnTo>
                  <a:pt x="1709738" y="1021041"/>
                </a:lnTo>
                <a:lnTo>
                  <a:pt x="1682353" y="1023819"/>
                </a:lnTo>
                <a:lnTo>
                  <a:pt x="1654572" y="1026200"/>
                </a:lnTo>
                <a:lnTo>
                  <a:pt x="1625997" y="1027390"/>
                </a:lnTo>
                <a:lnTo>
                  <a:pt x="1597819" y="1028581"/>
                </a:lnTo>
                <a:lnTo>
                  <a:pt x="1597819" y="1421813"/>
                </a:lnTo>
                <a:lnTo>
                  <a:pt x="2092722" y="1421813"/>
                </a:lnTo>
                <a:lnTo>
                  <a:pt x="2091929" y="1389672"/>
                </a:lnTo>
                <a:lnTo>
                  <a:pt x="2089944" y="1357531"/>
                </a:lnTo>
                <a:lnTo>
                  <a:pt x="2087563" y="1325786"/>
                </a:lnTo>
                <a:lnTo>
                  <a:pt x="2084388" y="1294836"/>
                </a:lnTo>
                <a:lnTo>
                  <a:pt x="2080816" y="1263885"/>
                </a:lnTo>
                <a:lnTo>
                  <a:pt x="2076450" y="1233728"/>
                </a:lnTo>
                <a:lnTo>
                  <a:pt x="2072085" y="1204364"/>
                </a:lnTo>
                <a:lnTo>
                  <a:pt x="2066925" y="1175001"/>
                </a:lnTo>
                <a:lnTo>
                  <a:pt x="2061369" y="1146034"/>
                </a:lnTo>
                <a:lnTo>
                  <a:pt x="2055019" y="1117861"/>
                </a:lnTo>
                <a:lnTo>
                  <a:pt x="2048669" y="1090085"/>
                </a:lnTo>
                <a:lnTo>
                  <a:pt x="2041525" y="1062706"/>
                </a:lnTo>
                <a:lnTo>
                  <a:pt x="2034382" y="1036120"/>
                </a:lnTo>
                <a:lnTo>
                  <a:pt x="2026841" y="1009534"/>
                </a:lnTo>
                <a:lnTo>
                  <a:pt x="2018507" y="983742"/>
                </a:lnTo>
                <a:lnTo>
                  <a:pt x="2010172" y="958346"/>
                </a:lnTo>
                <a:close/>
                <a:moveTo>
                  <a:pt x="1106091" y="958346"/>
                </a:moveTo>
                <a:lnTo>
                  <a:pt x="1097756" y="983742"/>
                </a:lnTo>
                <a:lnTo>
                  <a:pt x="1089819" y="1009534"/>
                </a:lnTo>
                <a:lnTo>
                  <a:pt x="1081881" y="1035723"/>
                </a:lnTo>
                <a:lnTo>
                  <a:pt x="1074738" y="1062706"/>
                </a:lnTo>
                <a:lnTo>
                  <a:pt x="1067991" y="1089688"/>
                </a:lnTo>
                <a:lnTo>
                  <a:pt x="1061641" y="1117861"/>
                </a:lnTo>
                <a:lnTo>
                  <a:pt x="1055291" y="1146034"/>
                </a:lnTo>
                <a:lnTo>
                  <a:pt x="1049735" y="1175001"/>
                </a:lnTo>
                <a:lnTo>
                  <a:pt x="1044575" y="1204364"/>
                </a:lnTo>
                <a:lnTo>
                  <a:pt x="1039813" y="1233728"/>
                </a:lnTo>
                <a:lnTo>
                  <a:pt x="1035844" y="1263885"/>
                </a:lnTo>
                <a:lnTo>
                  <a:pt x="1032272" y="1294836"/>
                </a:lnTo>
                <a:lnTo>
                  <a:pt x="1029097" y="1325786"/>
                </a:lnTo>
                <a:lnTo>
                  <a:pt x="1026716" y="1357531"/>
                </a:lnTo>
                <a:lnTo>
                  <a:pt x="1024731" y="1389672"/>
                </a:lnTo>
                <a:lnTo>
                  <a:pt x="1023938" y="1421813"/>
                </a:lnTo>
                <a:lnTo>
                  <a:pt x="1519238" y="1421813"/>
                </a:lnTo>
                <a:lnTo>
                  <a:pt x="1519238" y="1028581"/>
                </a:lnTo>
                <a:lnTo>
                  <a:pt x="1490663" y="1027390"/>
                </a:lnTo>
                <a:lnTo>
                  <a:pt x="1462485" y="1026200"/>
                </a:lnTo>
                <a:lnTo>
                  <a:pt x="1434307" y="1023819"/>
                </a:lnTo>
                <a:lnTo>
                  <a:pt x="1406922" y="1021041"/>
                </a:lnTo>
                <a:lnTo>
                  <a:pt x="1379538" y="1017867"/>
                </a:lnTo>
                <a:lnTo>
                  <a:pt x="1352550" y="1014296"/>
                </a:lnTo>
                <a:lnTo>
                  <a:pt x="1325960" y="1009931"/>
                </a:lnTo>
                <a:lnTo>
                  <a:pt x="1299766" y="1005566"/>
                </a:lnTo>
                <a:lnTo>
                  <a:pt x="1273969" y="1000804"/>
                </a:lnTo>
                <a:lnTo>
                  <a:pt x="1248966" y="995646"/>
                </a:lnTo>
                <a:lnTo>
                  <a:pt x="1223963" y="990487"/>
                </a:lnTo>
                <a:lnTo>
                  <a:pt x="1199356" y="984139"/>
                </a:lnTo>
                <a:lnTo>
                  <a:pt x="1175544" y="978187"/>
                </a:lnTo>
                <a:lnTo>
                  <a:pt x="1151731" y="971838"/>
                </a:lnTo>
                <a:lnTo>
                  <a:pt x="1128713" y="965489"/>
                </a:lnTo>
                <a:lnTo>
                  <a:pt x="1106091" y="958346"/>
                </a:lnTo>
                <a:close/>
                <a:moveTo>
                  <a:pt x="2346325" y="815100"/>
                </a:moveTo>
                <a:lnTo>
                  <a:pt x="2325291" y="827004"/>
                </a:lnTo>
                <a:lnTo>
                  <a:pt x="2301082" y="840099"/>
                </a:lnTo>
                <a:lnTo>
                  <a:pt x="2272903" y="853987"/>
                </a:lnTo>
                <a:lnTo>
                  <a:pt x="2241550" y="869462"/>
                </a:lnTo>
                <a:lnTo>
                  <a:pt x="2206625" y="884938"/>
                </a:lnTo>
                <a:lnTo>
                  <a:pt x="2169319" y="901207"/>
                </a:lnTo>
                <a:lnTo>
                  <a:pt x="2149079" y="909540"/>
                </a:lnTo>
                <a:lnTo>
                  <a:pt x="2128441" y="917476"/>
                </a:lnTo>
                <a:lnTo>
                  <a:pt x="2107010" y="925809"/>
                </a:lnTo>
                <a:lnTo>
                  <a:pt x="2084785" y="934141"/>
                </a:lnTo>
                <a:lnTo>
                  <a:pt x="2093516" y="960727"/>
                </a:lnTo>
                <a:lnTo>
                  <a:pt x="2101850" y="987710"/>
                </a:lnTo>
                <a:lnTo>
                  <a:pt x="2110185" y="1015089"/>
                </a:lnTo>
                <a:lnTo>
                  <a:pt x="2118122" y="1043659"/>
                </a:lnTo>
                <a:lnTo>
                  <a:pt x="2124869" y="1072229"/>
                </a:lnTo>
                <a:lnTo>
                  <a:pt x="2132013" y="1101592"/>
                </a:lnTo>
                <a:lnTo>
                  <a:pt x="2138760" y="1131353"/>
                </a:lnTo>
                <a:lnTo>
                  <a:pt x="2144316" y="1161510"/>
                </a:lnTo>
                <a:lnTo>
                  <a:pt x="2149872" y="1192460"/>
                </a:lnTo>
                <a:lnTo>
                  <a:pt x="2154635" y="1223808"/>
                </a:lnTo>
                <a:lnTo>
                  <a:pt x="2159000" y="1255552"/>
                </a:lnTo>
                <a:lnTo>
                  <a:pt x="2162969" y="1288090"/>
                </a:lnTo>
                <a:lnTo>
                  <a:pt x="2166144" y="1320628"/>
                </a:lnTo>
                <a:lnTo>
                  <a:pt x="2168525" y="1353959"/>
                </a:lnTo>
                <a:lnTo>
                  <a:pt x="2170510" y="1388084"/>
                </a:lnTo>
                <a:lnTo>
                  <a:pt x="2171700" y="1421813"/>
                </a:lnTo>
                <a:lnTo>
                  <a:pt x="2576513" y="1421813"/>
                </a:lnTo>
                <a:lnTo>
                  <a:pt x="2575719" y="1400385"/>
                </a:lnTo>
                <a:lnTo>
                  <a:pt x="2573735" y="1379355"/>
                </a:lnTo>
                <a:lnTo>
                  <a:pt x="2572147" y="1357927"/>
                </a:lnTo>
                <a:lnTo>
                  <a:pt x="2569766" y="1336897"/>
                </a:lnTo>
                <a:lnTo>
                  <a:pt x="2566988" y="1315866"/>
                </a:lnTo>
                <a:lnTo>
                  <a:pt x="2563813" y="1294836"/>
                </a:lnTo>
                <a:lnTo>
                  <a:pt x="2559844" y="1274202"/>
                </a:lnTo>
                <a:lnTo>
                  <a:pt x="2555875" y="1253568"/>
                </a:lnTo>
                <a:lnTo>
                  <a:pt x="2551510" y="1232934"/>
                </a:lnTo>
                <a:lnTo>
                  <a:pt x="2546747" y="1213094"/>
                </a:lnTo>
                <a:lnTo>
                  <a:pt x="2541588" y="1192857"/>
                </a:lnTo>
                <a:lnTo>
                  <a:pt x="2536032" y="1172620"/>
                </a:lnTo>
                <a:lnTo>
                  <a:pt x="2529682" y="1153177"/>
                </a:lnTo>
                <a:lnTo>
                  <a:pt x="2523332" y="1133337"/>
                </a:lnTo>
                <a:lnTo>
                  <a:pt x="2516585" y="1114290"/>
                </a:lnTo>
                <a:lnTo>
                  <a:pt x="2509441" y="1094450"/>
                </a:lnTo>
                <a:lnTo>
                  <a:pt x="2501901" y="1075800"/>
                </a:lnTo>
                <a:lnTo>
                  <a:pt x="2493566" y="1057150"/>
                </a:lnTo>
                <a:lnTo>
                  <a:pt x="2485232" y="1038501"/>
                </a:lnTo>
                <a:lnTo>
                  <a:pt x="2476897" y="1019851"/>
                </a:lnTo>
                <a:lnTo>
                  <a:pt x="2467769" y="1001598"/>
                </a:lnTo>
                <a:lnTo>
                  <a:pt x="2458244" y="983345"/>
                </a:lnTo>
                <a:lnTo>
                  <a:pt x="2448719" y="965886"/>
                </a:lnTo>
                <a:lnTo>
                  <a:pt x="2438401" y="948029"/>
                </a:lnTo>
                <a:lnTo>
                  <a:pt x="2428082" y="930570"/>
                </a:lnTo>
                <a:lnTo>
                  <a:pt x="2417366" y="913508"/>
                </a:lnTo>
                <a:lnTo>
                  <a:pt x="2406254" y="896445"/>
                </a:lnTo>
                <a:lnTo>
                  <a:pt x="2394744" y="879779"/>
                </a:lnTo>
                <a:lnTo>
                  <a:pt x="2383235" y="863114"/>
                </a:lnTo>
                <a:lnTo>
                  <a:pt x="2371329" y="847242"/>
                </a:lnTo>
                <a:lnTo>
                  <a:pt x="2359025" y="830973"/>
                </a:lnTo>
                <a:lnTo>
                  <a:pt x="2346325" y="815100"/>
                </a:lnTo>
                <a:close/>
                <a:moveTo>
                  <a:pt x="770334" y="815100"/>
                </a:moveTo>
                <a:lnTo>
                  <a:pt x="757634" y="830973"/>
                </a:lnTo>
                <a:lnTo>
                  <a:pt x="745331" y="847242"/>
                </a:lnTo>
                <a:lnTo>
                  <a:pt x="733028" y="863114"/>
                </a:lnTo>
                <a:lnTo>
                  <a:pt x="721519" y="879779"/>
                </a:lnTo>
                <a:lnTo>
                  <a:pt x="710009" y="896445"/>
                </a:lnTo>
                <a:lnTo>
                  <a:pt x="699294" y="913508"/>
                </a:lnTo>
                <a:lnTo>
                  <a:pt x="688181" y="930570"/>
                </a:lnTo>
                <a:lnTo>
                  <a:pt x="677863" y="948029"/>
                </a:lnTo>
                <a:lnTo>
                  <a:pt x="667544" y="965886"/>
                </a:lnTo>
                <a:lnTo>
                  <a:pt x="658019" y="983345"/>
                </a:lnTo>
                <a:lnTo>
                  <a:pt x="648494" y="1001598"/>
                </a:lnTo>
                <a:lnTo>
                  <a:pt x="639763" y="1019851"/>
                </a:lnTo>
                <a:lnTo>
                  <a:pt x="631031" y="1038501"/>
                </a:lnTo>
                <a:lnTo>
                  <a:pt x="622697" y="1057150"/>
                </a:lnTo>
                <a:lnTo>
                  <a:pt x="614759" y="1075800"/>
                </a:lnTo>
                <a:lnTo>
                  <a:pt x="606822" y="1094450"/>
                </a:lnTo>
                <a:lnTo>
                  <a:pt x="600075" y="1114290"/>
                </a:lnTo>
                <a:lnTo>
                  <a:pt x="592931" y="1133337"/>
                </a:lnTo>
                <a:lnTo>
                  <a:pt x="586581" y="1153177"/>
                </a:lnTo>
                <a:lnTo>
                  <a:pt x="580628" y="1172620"/>
                </a:lnTo>
                <a:lnTo>
                  <a:pt x="575072" y="1192857"/>
                </a:lnTo>
                <a:lnTo>
                  <a:pt x="569913" y="1213094"/>
                </a:lnTo>
                <a:lnTo>
                  <a:pt x="564753" y="1232934"/>
                </a:lnTo>
                <a:lnTo>
                  <a:pt x="560388" y="1253568"/>
                </a:lnTo>
                <a:lnTo>
                  <a:pt x="556419" y="1274202"/>
                </a:lnTo>
                <a:lnTo>
                  <a:pt x="552847" y="1294836"/>
                </a:lnTo>
                <a:lnTo>
                  <a:pt x="549275" y="1315866"/>
                </a:lnTo>
                <a:lnTo>
                  <a:pt x="546894" y="1336897"/>
                </a:lnTo>
                <a:lnTo>
                  <a:pt x="544116" y="1357927"/>
                </a:lnTo>
                <a:lnTo>
                  <a:pt x="542528" y="1379355"/>
                </a:lnTo>
                <a:lnTo>
                  <a:pt x="540544" y="1400385"/>
                </a:lnTo>
                <a:lnTo>
                  <a:pt x="539750" y="1421813"/>
                </a:lnTo>
                <a:lnTo>
                  <a:pt x="944563" y="1421813"/>
                </a:lnTo>
                <a:lnTo>
                  <a:pt x="945753" y="1388084"/>
                </a:lnTo>
                <a:lnTo>
                  <a:pt x="947738" y="1353959"/>
                </a:lnTo>
                <a:lnTo>
                  <a:pt x="950119" y="1320628"/>
                </a:lnTo>
                <a:lnTo>
                  <a:pt x="953691" y="1288090"/>
                </a:lnTo>
                <a:lnTo>
                  <a:pt x="957263" y="1255552"/>
                </a:lnTo>
                <a:lnTo>
                  <a:pt x="961628" y="1223808"/>
                </a:lnTo>
                <a:lnTo>
                  <a:pt x="966391" y="1192460"/>
                </a:lnTo>
                <a:lnTo>
                  <a:pt x="971947" y="1161510"/>
                </a:lnTo>
                <a:lnTo>
                  <a:pt x="978297" y="1131353"/>
                </a:lnTo>
                <a:lnTo>
                  <a:pt x="984250" y="1101196"/>
                </a:lnTo>
                <a:lnTo>
                  <a:pt x="991394" y="1071832"/>
                </a:lnTo>
                <a:lnTo>
                  <a:pt x="998538" y="1043262"/>
                </a:lnTo>
                <a:lnTo>
                  <a:pt x="1006078" y="1015089"/>
                </a:lnTo>
                <a:lnTo>
                  <a:pt x="1014413" y="987313"/>
                </a:lnTo>
                <a:lnTo>
                  <a:pt x="1022747" y="960330"/>
                </a:lnTo>
                <a:lnTo>
                  <a:pt x="1031478" y="933745"/>
                </a:lnTo>
                <a:lnTo>
                  <a:pt x="1009650" y="925809"/>
                </a:lnTo>
                <a:lnTo>
                  <a:pt x="988219" y="917476"/>
                </a:lnTo>
                <a:lnTo>
                  <a:pt x="967185" y="909540"/>
                </a:lnTo>
                <a:lnTo>
                  <a:pt x="946944" y="901207"/>
                </a:lnTo>
                <a:lnTo>
                  <a:pt x="909638" y="884938"/>
                </a:lnTo>
                <a:lnTo>
                  <a:pt x="875109" y="869462"/>
                </a:lnTo>
                <a:lnTo>
                  <a:pt x="843756" y="853987"/>
                </a:lnTo>
                <a:lnTo>
                  <a:pt x="815578" y="840099"/>
                </a:lnTo>
                <a:lnTo>
                  <a:pt x="791369" y="827004"/>
                </a:lnTo>
                <a:lnTo>
                  <a:pt x="770334" y="815100"/>
                </a:lnTo>
                <a:close/>
                <a:moveTo>
                  <a:pt x="1855788" y="486547"/>
                </a:moveTo>
                <a:lnTo>
                  <a:pt x="1866900" y="502419"/>
                </a:lnTo>
                <a:lnTo>
                  <a:pt x="1878410" y="519085"/>
                </a:lnTo>
                <a:lnTo>
                  <a:pt x="1890713" y="536941"/>
                </a:lnTo>
                <a:lnTo>
                  <a:pt x="1903016" y="555591"/>
                </a:lnTo>
                <a:lnTo>
                  <a:pt x="1915319" y="575431"/>
                </a:lnTo>
                <a:lnTo>
                  <a:pt x="1928019" y="596065"/>
                </a:lnTo>
                <a:lnTo>
                  <a:pt x="1941116" y="618286"/>
                </a:lnTo>
                <a:lnTo>
                  <a:pt x="1954213" y="641301"/>
                </a:lnTo>
                <a:lnTo>
                  <a:pt x="1967310" y="665109"/>
                </a:lnTo>
                <a:lnTo>
                  <a:pt x="1980803" y="690107"/>
                </a:lnTo>
                <a:lnTo>
                  <a:pt x="1993900" y="716296"/>
                </a:lnTo>
                <a:lnTo>
                  <a:pt x="2006997" y="742882"/>
                </a:lnTo>
                <a:lnTo>
                  <a:pt x="2020094" y="770658"/>
                </a:lnTo>
                <a:lnTo>
                  <a:pt x="2033191" y="799625"/>
                </a:lnTo>
                <a:lnTo>
                  <a:pt x="2045494" y="829385"/>
                </a:lnTo>
                <a:lnTo>
                  <a:pt x="2058194" y="860336"/>
                </a:lnTo>
                <a:lnTo>
                  <a:pt x="2095103" y="846845"/>
                </a:lnTo>
                <a:lnTo>
                  <a:pt x="2129235" y="832560"/>
                </a:lnTo>
                <a:lnTo>
                  <a:pt x="2161779" y="819068"/>
                </a:lnTo>
                <a:lnTo>
                  <a:pt x="2191941" y="805577"/>
                </a:lnTo>
                <a:lnTo>
                  <a:pt x="2219722" y="792483"/>
                </a:lnTo>
                <a:lnTo>
                  <a:pt x="2245519" y="780182"/>
                </a:lnTo>
                <a:lnTo>
                  <a:pt x="2268141" y="768674"/>
                </a:lnTo>
                <a:lnTo>
                  <a:pt x="2288382" y="757564"/>
                </a:lnTo>
                <a:lnTo>
                  <a:pt x="2292747" y="755580"/>
                </a:lnTo>
                <a:lnTo>
                  <a:pt x="2270125" y="732962"/>
                </a:lnTo>
                <a:lnTo>
                  <a:pt x="2246710" y="710344"/>
                </a:lnTo>
                <a:lnTo>
                  <a:pt x="2222897" y="689314"/>
                </a:lnTo>
                <a:lnTo>
                  <a:pt x="2197894" y="668680"/>
                </a:lnTo>
                <a:lnTo>
                  <a:pt x="2172494" y="648443"/>
                </a:lnTo>
                <a:lnTo>
                  <a:pt x="2146300" y="629793"/>
                </a:lnTo>
                <a:lnTo>
                  <a:pt x="2119710" y="611540"/>
                </a:lnTo>
                <a:lnTo>
                  <a:pt x="2092722" y="594081"/>
                </a:lnTo>
                <a:lnTo>
                  <a:pt x="2065338" y="577415"/>
                </a:lnTo>
                <a:lnTo>
                  <a:pt x="2036763" y="561543"/>
                </a:lnTo>
                <a:lnTo>
                  <a:pt x="2007791" y="546861"/>
                </a:lnTo>
                <a:lnTo>
                  <a:pt x="1978422" y="532973"/>
                </a:lnTo>
                <a:lnTo>
                  <a:pt x="1963341" y="526228"/>
                </a:lnTo>
                <a:lnTo>
                  <a:pt x="1948657" y="519879"/>
                </a:lnTo>
                <a:lnTo>
                  <a:pt x="1933575" y="513530"/>
                </a:lnTo>
                <a:lnTo>
                  <a:pt x="1918097" y="507975"/>
                </a:lnTo>
                <a:lnTo>
                  <a:pt x="1903016" y="502419"/>
                </a:lnTo>
                <a:lnTo>
                  <a:pt x="1887141" y="496864"/>
                </a:lnTo>
                <a:lnTo>
                  <a:pt x="1871266" y="491309"/>
                </a:lnTo>
                <a:lnTo>
                  <a:pt x="1855788" y="486547"/>
                </a:lnTo>
                <a:close/>
                <a:moveTo>
                  <a:pt x="1260475" y="486547"/>
                </a:moveTo>
                <a:lnTo>
                  <a:pt x="1244997" y="491309"/>
                </a:lnTo>
                <a:lnTo>
                  <a:pt x="1229122" y="496864"/>
                </a:lnTo>
                <a:lnTo>
                  <a:pt x="1214041" y="502419"/>
                </a:lnTo>
                <a:lnTo>
                  <a:pt x="1198563" y="507975"/>
                </a:lnTo>
                <a:lnTo>
                  <a:pt x="1183481" y="513530"/>
                </a:lnTo>
                <a:lnTo>
                  <a:pt x="1168003" y="519879"/>
                </a:lnTo>
                <a:lnTo>
                  <a:pt x="1152922" y="526228"/>
                </a:lnTo>
                <a:lnTo>
                  <a:pt x="1137841" y="532973"/>
                </a:lnTo>
                <a:lnTo>
                  <a:pt x="1108472" y="546861"/>
                </a:lnTo>
                <a:lnTo>
                  <a:pt x="1079897" y="561543"/>
                </a:lnTo>
                <a:lnTo>
                  <a:pt x="1051322" y="577415"/>
                </a:lnTo>
                <a:lnTo>
                  <a:pt x="1023541" y="594081"/>
                </a:lnTo>
                <a:lnTo>
                  <a:pt x="996553" y="611540"/>
                </a:lnTo>
                <a:lnTo>
                  <a:pt x="969963" y="629793"/>
                </a:lnTo>
                <a:lnTo>
                  <a:pt x="944166" y="648443"/>
                </a:lnTo>
                <a:lnTo>
                  <a:pt x="918766" y="668680"/>
                </a:lnTo>
                <a:lnTo>
                  <a:pt x="893763" y="689314"/>
                </a:lnTo>
                <a:lnTo>
                  <a:pt x="869950" y="710344"/>
                </a:lnTo>
                <a:lnTo>
                  <a:pt x="846138" y="732962"/>
                </a:lnTo>
                <a:lnTo>
                  <a:pt x="823913" y="755580"/>
                </a:lnTo>
                <a:lnTo>
                  <a:pt x="827881" y="757564"/>
                </a:lnTo>
                <a:lnTo>
                  <a:pt x="843756" y="765897"/>
                </a:lnTo>
                <a:lnTo>
                  <a:pt x="860822" y="775023"/>
                </a:lnTo>
                <a:lnTo>
                  <a:pt x="879872" y="784547"/>
                </a:lnTo>
                <a:lnTo>
                  <a:pt x="900509" y="794467"/>
                </a:lnTo>
                <a:lnTo>
                  <a:pt x="922338" y="804784"/>
                </a:lnTo>
                <a:lnTo>
                  <a:pt x="945356" y="815100"/>
                </a:lnTo>
                <a:lnTo>
                  <a:pt x="970359" y="825814"/>
                </a:lnTo>
                <a:lnTo>
                  <a:pt x="996553" y="836528"/>
                </a:lnTo>
                <a:lnTo>
                  <a:pt x="1026716" y="848432"/>
                </a:lnTo>
                <a:lnTo>
                  <a:pt x="1058466" y="860336"/>
                </a:lnTo>
                <a:lnTo>
                  <a:pt x="1070769" y="829385"/>
                </a:lnTo>
                <a:lnTo>
                  <a:pt x="1083469" y="799625"/>
                </a:lnTo>
                <a:lnTo>
                  <a:pt x="1096169" y="770658"/>
                </a:lnTo>
                <a:lnTo>
                  <a:pt x="1109266" y="742882"/>
                </a:lnTo>
                <a:lnTo>
                  <a:pt x="1122363" y="716296"/>
                </a:lnTo>
                <a:lnTo>
                  <a:pt x="1135459" y="690107"/>
                </a:lnTo>
                <a:lnTo>
                  <a:pt x="1148953" y="665109"/>
                </a:lnTo>
                <a:lnTo>
                  <a:pt x="1162050" y="641301"/>
                </a:lnTo>
                <a:lnTo>
                  <a:pt x="1175147" y="618286"/>
                </a:lnTo>
                <a:lnTo>
                  <a:pt x="1188244" y="596065"/>
                </a:lnTo>
                <a:lnTo>
                  <a:pt x="1201341" y="575431"/>
                </a:lnTo>
                <a:lnTo>
                  <a:pt x="1213247" y="555591"/>
                </a:lnTo>
                <a:lnTo>
                  <a:pt x="1225947" y="536941"/>
                </a:lnTo>
                <a:lnTo>
                  <a:pt x="1237853" y="519085"/>
                </a:lnTo>
                <a:lnTo>
                  <a:pt x="1249760" y="502419"/>
                </a:lnTo>
                <a:lnTo>
                  <a:pt x="1260475" y="486547"/>
                </a:lnTo>
                <a:close/>
                <a:moveTo>
                  <a:pt x="1597819" y="442899"/>
                </a:moveTo>
                <a:lnTo>
                  <a:pt x="1597819" y="950410"/>
                </a:lnTo>
                <a:lnTo>
                  <a:pt x="1624013" y="949617"/>
                </a:lnTo>
                <a:lnTo>
                  <a:pt x="1650207" y="948029"/>
                </a:lnTo>
                <a:lnTo>
                  <a:pt x="1676400" y="945649"/>
                </a:lnTo>
                <a:lnTo>
                  <a:pt x="1701800" y="943268"/>
                </a:lnTo>
                <a:lnTo>
                  <a:pt x="1727200" y="940490"/>
                </a:lnTo>
                <a:lnTo>
                  <a:pt x="1752203" y="936919"/>
                </a:lnTo>
                <a:lnTo>
                  <a:pt x="1777207" y="932951"/>
                </a:lnTo>
                <a:lnTo>
                  <a:pt x="1801416" y="929380"/>
                </a:lnTo>
                <a:lnTo>
                  <a:pt x="1825625" y="924221"/>
                </a:lnTo>
                <a:lnTo>
                  <a:pt x="1849041" y="919460"/>
                </a:lnTo>
                <a:lnTo>
                  <a:pt x="1872853" y="914301"/>
                </a:lnTo>
                <a:lnTo>
                  <a:pt x="1895475" y="909143"/>
                </a:lnTo>
                <a:lnTo>
                  <a:pt x="1918097" y="903588"/>
                </a:lnTo>
                <a:lnTo>
                  <a:pt x="1940322" y="897239"/>
                </a:lnTo>
                <a:lnTo>
                  <a:pt x="1962150" y="891287"/>
                </a:lnTo>
                <a:lnTo>
                  <a:pt x="1983185" y="884541"/>
                </a:lnTo>
                <a:lnTo>
                  <a:pt x="1970485" y="853194"/>
                </a:lnTo>
                <a:lnTo>
                  <a:pt x="1957388" y="822243"/>
                </a:lnTo>
                <a:lnTo>
                  <a:pt x="1943894" y="792483"/>
                </a:lnTo>
                <a:lnTo>
                  <a:pt x="1930400" y="764310"/>
                </a:lnTo>
                <a:lnTo>
                  <a:pt x="1916510" y="736533"/>
                </a:lnTo>
                <a:lnTo>
                  <a:pt x="1903016" y="709948"/>
                </a:lnTo>
                <a:lnTo>
                  <a:pt x="1888729" y="685346"/>
                </a:lnTo>
                <a:lnTo>
                  <a:pt x="1875235" y="660744"/>
                </a:lnTo>
                <a:lnTo>
                  <a:pt x="1861741" y="638126"/>
                </a:lnTo>
                <a:lnTo>
                  <a:pt x="1848247" y="616302"/>
                </a:lnTo>
                <a:lnTo>
                  <a:pt x="1835150" y="595668"/>
                </a:lnTo>
                <a:lnTo>
                  <a:pt x="1822450" y="576225"/>
                </a:lnTo>
                <a:lnTo>
                  <a:pt x="1810147" y="558369"/>
                </a:lnTo>
                <a:lnTo>
                  <a:pt x="1798638" y="541306"/>
                </a:lnTo>
                <a:lnTo>
                  <a:pt x="1787128" y="525434"/>
                </a:lnTo>
                <a:lnTo>
                  <a:pt x="1776810" y="511149"/>
                </a:lnTo>
                <a:lnTo>
                  <a:pt x="1763713" y="494086"/>
                </a:lnTo>
                <a:lnTo>
                  <a:pt x="1752203" y="479802"/>
                </a:lnTo>
                <a:lnTo>
                  <a:pt x="1733947" y="457581"/>
                </a:lnTo>
                <a:lnTo>
                  <a:pt x="1716881" y="454803"/>
                </a:lnTo>
                <a:lnTo>
                  <a:pt x="1700213" y="452025"/>
                </a:lnTo>
                <a:lnTo>
                  <a:pt x="1683147" y="450041"/>
                </a:lnTo>
                <a:lnTo>
                  <a:pt x="1666081" y="448057"/>
                </a:lnTo>
                <a:lnTo>
                  <a:pt x="1649016" y="446470"/>
                </a:lnTo>
                <a:lnTo>
                  <a:pt x="1631950" y="444883"/>
                </a:lnTo>
                <a:lnTo>
                  <a:pt x="1614488" y="443692"/>
                </a:lnTo>
                <a:lnTo>
                  <a:pt x="1597819" y="442899"/>
                </a:lnTo>
                <a:close/>
                <a:moveTo>
                  <a:pt x="1519238" y="442899"/>
                </a:moveTo>
                <a:lnTo>
                  <a:pt x="1501775" y="443692"/>
                </a:lnTo>
                <a:lnTo>
                  <a:pt x="1484710" y="444883"/>
                </a:lnTo>
                <a:lnTo>
                  <a:pt x="1467247" y="446470"/>
                </a:lnTo>
                <a:lnTo>
                  <a:pt x="1450181" y="448057"/>
                </a:lnTo>
                <a:lnTo>
                  <a:pt x="1433116" y="450041"/>
                </a:lnTo>
                <a:lnTo>
                  <a:pt x="1416447" y="452025"/>
                </a:lnTo>
                <a:lnTo>
                  <a:pt x="1399381" y="454803"/>
                </a:lnTo>
                <a:lnTo>
                  <a:pt x="1382713" y="457581"/>
                </a:lnTo>
                <a:lnTo>
                  <a:pt x="1364456" y="479802"/>
                </a:lnTo>
                <a:lnTo>
                  <a:pt x="1352550" y="494086"/>
                </a:lnTo>
                <a:lnTo>
                  <a:pt x="1339453" y="511149"/>
                </a:lnTo>
                <a:lnTo>
                  <a:pt x="1325960" y="529799"/>
                </a:lnTo>
                <a:lnTo>
                  <a:pt x="1311275" y="550433"/>
                </a:lnTo>
                <a:lnTo>
                  <a:pt x="1295797" y="573050"/>
                </a:lnTo>
                <a:lnTo>
                  <a:pt x="1279922" y="598049"/>
                </a:lnTo>
                <a:lnTo>
                  <a:pt x="1262856" y="624635"/>
                </a:lnTo>
                <a:lnTo>
                  <a:pt x="1245791" y="652808"/>
                </a:lnTo>
                <a:lnTo>
                  <a:pt x="1228328" y="683362"/>
                </a:lnTo>
                <a:lnTo>
                  <a:pt x="1210469" y="715900"/>
                </a:lnTo>
                <a:lnTo>
                  <a:pt x="1200944" y="734946"/>
                </a:lnTo>
                <a:lnTo>
                  <a:pt x="1190625" y="754786"/>
                </a:lnTo>
                <a:lnTo>
                  <a:pt x="1180703" y="775023"/>
                </a:lnTo>
                <a:lnTo>
                  <a:pt x="1171178" y="795657"/>
                </a:lnTo>
                <a:lnTo>
                  <a:pt x="1161653" y="817481"/>
                </a:lnTo>
                <a:lnTo>
                  <a:pt x="1151731" y="839305"/>
                </a:lnTo>
                <a:lnTo>
                  <a:pt x="1142603" y="861923"/>
                </a:lnTo>
                <a:lnTo>
                  <a:pt x="1133078" y="884541"/>
                </a:lnTo>
                <a:lnTo>
                  <a:pt x="1154510" y="891287"/>
                </a:lnTo>
                <a:lnTo>
                  <a:pt x="1176338" y="897239"/>
                </a:lnTo>
                <a:lnTo>
                  <a:pt x="1198563" y="903588"/>
                </a:lnTo>
                <a:lnTo>
                  <a:pt x="1220788" y="909143"/>
                </a:lnTo>
                <a:lnTo>
                  <a:pt x="1244203" y="914301"/>
                </a:lnTo>
                <a:lnTo>
                  <a:pt x="1267222" y="919460"/>
                </a:lnTo>
                <a:lnTo>
                  <a:pt x="1291035" y="924221"/>
                </a:lnTo>
                <a:lnTo>
                  <a:pt x="1315244" y="928586"/>
                </a:lnTo>
                <a:lnTo>
                  <a:pt x="1339453" y="932951"/>
                </a:lnTo>
                <a:lnTo>
                  <a:pt x="1364060" y="936522"/>
                </a:lnTo>
                <a:lnTo>
                  <a:pt x="1389460" y="940094"/>
                </a:lnTo>
                <a:lnTo>
                  <a:pt x="1414860" y="943268"/>
                </a:lnTo>
                <a:lnTo>
                  <a:pt x="1440657" y="945649"/>
                </a:lnTo>
                <a:lnTo>
                  <a:pt x="1466057" y="947633"/>
                </a:lnTo>
                <a:lnTo>
                  <a:pt x="1492250" y="949220"/>
                </a:lnTo>
                <a:lnTo>
                  <a:pt x="1519238" y="950014"/>
                </a:lnTo>
                <a:lnTo>
                  <a:pt x="1519238" y="442899"/>
                </a:lnTo>
                <a:close/>
                <a:moveTo>
                  <a:pt x="1558528" y="363538"/>
                </a:moveTo>
                <a:lnTo>
                  <a:pt x="1586707" y="363935"/>
                </a:lnTo>
                <a:lnTo>
                  <a:pt x="1614488" y="364729"/>
                </a:lnTo>
                <a:lnTo>
                  <a:pt x="1642666" y="366713"/>
                </a:lnTo>
                <a:lnTo>
                  <a:pt x="1670447" y="369093"/>
                </a:lnTo>
                <a:lnTo>
                  <a:pt x="1698228" y="372268"/>
                </a:lnTo>
                <a:lnTo>
                  <a:pt x="1725613" y="376236"/>
                </a:lnTo>
                <a:lnTo>
                  <a:pt x="1752600" y="380601"/>
                </a:lnTo>
                <a:lnTo>
                  <a:pt x="1779191" y="385759"/>
                </a:lnTo>
                <a:lnTo>
                  <a:pt x="1806178" y="391314"/>
                </a:lnTo>
                <a:lnTo>
                  <a:pt x="1832372" y="398060"/>
                </a:lnTo>
                <a:lnTo>
                  <a:pt x="1858566" y="405202"/>
                </a:lnTo>
                <a:lnTo>
                  <a:pt x="1884363" y="412742"/>
                </a:lnTo>
                <a:lnTo>
                  <a:pt x="1910160" y="421075"/>
                </a:lnTo>
                <a:lnTo>
                  <a:pt x="1935560" y="430201"/>
                </a:lnTo>
                <a:lnTo>
                  <a:pt x="1960960" y="439328"/>
                </a:lnTo>
                <a:lnTo>
                  <a:pt x="1985963" y="450041"/>
                </a:lnTo>
                <a:lnTo>
                  <a:pt x="2010172" y="460358"/>
                </a:lnTo>
                <a:lnTo>
                  <a:pt x="2034382" y="471865"/>
                </a:lnTo>
                <a:lnTo>
                  <a:pt x="2057797" y="483770"/>
                </a:lnTo>
                <a:lnTo>
                  <a:pt x="2081213" y="496070"/>
                </a:lnTo>
                <a:lnTo>
                  <a:pt x="2104629" y="508768"/>
                </a:lnTo>
                <a:lnTo>
                  <a:pt x="2127647" y="522259"/>
                </a:lnTo>
                <a:lnTo>
                  <a:pt x="2149872" y="536544"/>
                </a:lnTo>
                <a:lnTo>
                  <a:pt x="2172097" y="550829"/>
                </a:lnTo>
                <a:lnTo>
                  <a:pt x="2193529" y="565908"/>
                </a:lnTo>
                <a:lnTo>
                  <a:pt x="2214960" y="581780"/>
                </a:lnTo>
                <a:lnTo>
                  <a:pt x="2235994" y="597652"/>
                </a:lnTo>
                <a:lnTo>
                  <a:pt x="2256632" y="613921"/>
                </a:lnTo>
                <a:lnTo>
                  <a:pt x="2276475" y="630984"/>
                </a:lnTo>
                <a:lnTo>
                  <a:pt x="2296716" y="648443"/>
                </a:lnTo>
                <a:lnTo>
                  <a:pt x="2315766" y="666299"/>
                </a:lnTo>
                <a:lnTo>
                  <a:pt x="2334419" y="685346"/>
                </a:lnTo>
                <a:lnTo>
                  <a:pt x="2353072" y="703995"/>
                </a:lnTo>
                <a:lnTo>
                  <a:pt x="2370932" y="723042"/>
                </a:lnTo>
                <a:lnTo>
                  <a:pt x="2388394" y="742882"/>
                </a:lnTo>
                <a:lnTo>
                  <a:pt x="2405460" y="762722"/>
                </a:lnTo>
                <a:lnTo>
                  <a:pt x="2421732" y="783356"/>
                </a:lnTo>
                <a:lnTo>
                  <a:pt x="2438004" y="804387"/>
                </a:lnTo>
                <a:lnTo>
                  <a:pt x="2453482" y="825814"/>
                </a:lnTo>
                <a:lnTo>
                  <a:pt x="2468563" y="847638"/>
                </a:lnTo>
                <a:lnTo>
                  <a:pt x="2483247" y="869462"/>
                </a:lnTo>
                <a:lnTo>
                  <a:pt x="2497138" y="892080"/>
                </a:lnTo>
                <a:lnTo>
                  <a:pt x="2510632" y="914698"/>
                </a:lnTo>
                <a:lnTo>
                  <a:pt x="2523729" y="938109"/>
                </a:lnTo>
                <a:lnTo>
                  <a:pt x="2536032" y="961521"/>
                </a:lnTo>
                <a:lnTo>
                  <a:pt x="2547541" y="985329"/>
                </a:lnTo>
                <a:lnTo>
                  <a:pt x="2559051" y="1009534"/>
                </a:lnTo>
                <a:lnTo>
                  <a:pt x="2569766" y="1034136"/>
                </a:lnTo>
                <a:lnTo>
                  <a:pt x="2580085" y="1058738"/>
                </a:lnTo>
                <a:lnTo>
                  <a:pt x="2589610" y="1083736"/>
                </a:lnTo>
                <a:lnTo>
                  <a:pt x="2598341" y="1109132"/>
                </a:lnTo>
                <a:lnTo>
                  <a:pt x="2606675" y="1134924"/>
                </a:lnTo>
                <a:lnTo>
                  <a:pt x="2614613" y="1160716"/>
                </a:lnTo>
                <a:lnTo>
                  <a:pt x="2621360" y="1186905"/>
                </a:lnTo>
                <a:lnTo>
                  <a:pt x="2628107" y="1213491"/>
                </a:lnTo>
                <a:lnTo>
                  <a:pt x="2633663" y="1240077"/>
                </a:lnTo>
                <a:lnTo>
                  <a:pt x="2638822" y="1267059"/>
                </a:lnTo>
                <a:lnTo>
                  <a:pt x="2643188" y="1294042"/>
                </a:lnTo>
                <a:lnTo>
                  <a:pt x="2647157" y="1321025"/>
                </a:lnTo>
                <a:lnTo>
                  <a:pt x="2650332" y="1349198"/>
                </a:lnTo>
                <a:lnTo>
                  <a:pt x="2652713" y="1376577"/>
                </a:lnTo>
                <a:lnTo>
                  <a:pt x="2654697" y="1404353"/>
                </a:lnTo>
                <a:lnTo>
                  <a:pt x="2655888" y="1432923"/>
                </a:lnTo>
                <a:lnTo>
                  <a:pt x="2655888" y="1461096"/>
                </a:lnTo>
                <a:lnTo>
                  <a:pt x="2655888" y="1489666"/>
                </a:lnTo>
                <a:lnTo>
                  <a:pt x="2654697" y="1517442"/>
                </a:lnTo>
                <a:lnTo>
                  <a:pt x="2652713" y="1545615"/>
                </a:lnTo>
                <a:lnTo>
                  <a:pt x="2650332" y="1573392"/>
                </a:lnTo>
                <a:lnTo>
                  <a:pt x="2647157" y="1600771"/>
                </a:lnTo>
                <a:lnTo>
                  <a:pt x="2643188" y="1628547"/>
                </a:lnTo>
                <a:lnTo>
                  <a:pt x="2638822" y="1655530"/>
                </a:lnTo>
                <a:lnTo>
                  <a:pt x="2633663" y="1682512"/>
                </a:lnTo>
                <a:lnTo>
                  <a:pt x="2628107" y="1709098"/>
                </a:lnTo>
                <a:lnTo>
                  <a:pt x="2621360" y="1735287"/>
                </a:lnTo>
                <a:lnTo>
                  <a:pt x="2614613" y="1761476"/>
                </a:lnTo>
                <a:lnTo>
                  <a:pt x="2606675" y="1787665"/>
                </a:lnTo>
                <a:lnTo>
                  <a:pt x="2598341" y="1813061"/>
                </a:lnTo>
                <a:lnTo>
                  <a:pt x="2589610" y="1838456"/>
                </a:lnTo>
                <a:lnTo>
                  <a:pt x="2580085" y="1863852"/>
                </a:lnTo>
                <a:lnTo>
                  <a:pt x="2569766" y="1888453"/>
                </a:lnTo>
                <a:lnTo>
                  <a:pt x="2559051" y="1913055"/>
                </a:lnTo>
                <a:lnTo>
                  <a:pt x="2547541" y="1936863"/>
                </a:lnTo>
                <a:lnTo>
                  <a:pt x="2536032" y="1961068"/>
                </a:lnTo>
                <a:lnTo>
                  <a:pt x="2523729" y="1984083"/>
                </a:lnTo>
                <a:lnTo>
                  <a:pt x="2510632" y="2007098"/>
                </a:lnTo>
                <a:lnTo>
                  <a:pt x="2497138" y="2030509"/>
                </a:lnTo>
                <a:lnTo>
                  <a:pt x="2483247" y="2052730"/>
                </a:lnTo>
                <a:lnTo>
                  <a:pt x="2468563" y="2074951"/>
                </a:lnTo>
                <a:lnTo>
                  <a:pt x="2453482" y="2096775"/>
                </a:lnTo>
                <a:lnTo>
                  <a:pt x="2438004" y="2117806"/>
                </a:lnTo>
                <a:lnTo>
                  <a:pt x="2421732" y="2138440"/>
                </a:lnTo>
                <a:lnTo>
                  <a:pt x="2405460" y="2159073"/>
                </a:lnTo>
                <a:lnTo>
                  <a:pt x="2388394" y="2179310"/>
                </a:lnTo>
                <a:lnTo>
                  <a:pt x="2370932" y="2199151"/>
                </a:lnTo>
                <a:lnTo>
                  <a:pt x="2353072" y="2218594"/>
                </a:lnTo>
                <a:lnTo>
                  <a:pt x="2334419" y="2237244"/>
                </a:lnTo>
                <a:lnTo>
                  <a:pt x="2315766" y="2255497"/>
                </a:lnTo>
                <a:lnTo>
                  <a:pt x="2296716" y="2273353"/>
                </a:lnTo>
                <a:lnTo>
                  <a:pt x="2276475" y="2290812"/>
                </a:lnTo>
                <a:lnTo>
                  <a:pt x="2256632" y="2307875"/>
                </a:lnTo>
                <a:lnTo>
                  <a:pt x="2235994" y="2324540"/>
                </a:lnTo>
                <a:lnTo>
                  <a:pt x="2214960" y="2340809"/>
                </a:lnTo>
                <a:lnTo>
                  <a:pt x="2193529" y="2356285"/>
                </a:lnTo>
                <a:lnTo>
                  <a:pt x="2172097" y="2371363"/>
                </a:lnTo>
                <a:lnTo>
                  <a:pt x="2149872" y="2385648"/>
                </a:lnTo>
                <a:lnTo>
                  <a:pt x="2127647" y="2399536"/>
                </a:lnTo>
                <a:lnTo>
                  <a:pt x="2104629" y="2413028"/>
                </a:lnTo>
                <a:lnTo>
                  <a:pt x="2081213" y="2426122"/>
                </a:lnTo>
                <a:lnTo>
                  <a:pt x="2057797" y="2438423"/>
                </a:lnTo>
                <a:lnTo>
                  <a:pt x="2034382" y="2450724"/>
                </a:lnTo>
                <a:lnTo>
                  <a:pt x="2010172" y="2461437"/>
                </a:lnTo>
                <a:lnTo>
                  <a:pt x="1985963" y="2472548"/>
                </a:lnTo>
                <a:lnTo>
                  <a:pt x="1960960" y="2482468"/>
                </a:lnTo>
                <a:lnTo>
                  <a:pt x="1935560" y="2491991"/>
                </a:lnTo>
                <a:lnTo>
                  <a:pt x="1910160" y="2500721"/>
                </a:lnTo>
                <a:lnTo>
                  <a:pt x="1884363" y="2509054"/>
                </a:lnTo>
                <a:lnTo>
                  <a:pt x="1858566" y="2516990"/>
                </a:lnTo>
                <a:lnTo>
                  <a:pt x="1832372" y="2524132"/>
                </a:lnTo>
                <a:lnTo>
                  <a:pt x="1806178" y="2530481"/>
                </a:lnTo>
                <a:lnTo>
                  <a:pt x="1779191" y="2536433"/>
                </a:lnTo>
                <a:lnTo>
                  <a:pt x="1752600" y="2541592"/>
                </a:lnTo>
                <a:lnTo>
                  <a:pt x="1725613" y="2546353"/>
                </a:lnTo>
                <a:lnTo>
                  <a:pt x="1698228" y="2549925"/>
                </a:lnTo>
                <a:lnTo>
                  <a:pt x="1670447" y="2553099"/>
                </a:lnTo>
                <a:lnTo>
                  <a:pt x="1642666" y="2555480"/>
                </a:lnTo>
                <a:lnTo>
                  <a:pt x="1614488" y="2557067"/>
                </a:lnTo>
                <a:lnTo>
                  <a:pt x="1586707" y="2558654"/>
                </a:lnTo>
                <a:lnTo>
                  <a:pt x="1558528" y="2559051"/>
                </a:lnTo>
                <a:lnTo>
                  <a:pt x="1529953" y="2558654"/>
                </a:lnTo>
                <a:lnTo>
                  <a:pt x="1501775" y="2557067"/>
                </a:lnTo>
                <a:lnTo>
                  <a:pt x="1473597" y="2555480"/>
                </a:lnTo>
                <a:lnTo>
                  <a:pt x="1446213" y="2553099"/>
                </a:lnTo>
                <a:lnTo>
                  <a:pt x="1418035" y="2549925"/>
                </a:lnTo>
                <a:lnTo>
                  <a:pt x="1391047" y="2546353"/>
                </a:lnTo>
                <a:lnTo>
                  <a:pt x="1364060" y="2541592"/>
                </a:lnTo>
                <a:lnTo>
                  <a:pt x="1337072" y="2536433"/>
                </a:lnTo>
                <a:lnTo>
                  <a:pt x="1310481" y="2530481"/>
                </a:lnTo>
                <a:lnTo>
                  <a:pt x="1283891" y="2524132"/>
                </a:lnTo>
                <a:lnTo>
                  <a:pt x="1257697" y="2516990"/>
                </a:lnTo>
                <a:lnTo>
                  <a:pt x="1231900" y="2509054"/>
                </a:lnTo>
                <a:lnTo>
                  <a:pt x="1206103" y="2500721"/>
                </a:lnTo>
                <a:lnTo>
                  <a:pt x="1180703" y="2491991"/>
                </a:lnTo>
                <a:lnTo>
                  <a:pt x="1155700" y="2482468"/>
                </a:lnTo>
                <a:lnTo>
                  <a:pt x="1131094" y="2472548"/>
                </a:lnTo>
                <a:lnTo>
                  <a:pt x="1106488" y="2461437"/>
                </a:lnTo>
                <a:lnTo>
                  <a:pt x="1081881" y="2450724"/>
                </a:lnTo>
                <a:lnTo>
                  <a:pt x="1058466" y="2438423"/>
                </a:lnTo>
                <a:lnTo>
                  <a:pt x="1035050" y="2426122"/>
                </a:lnTo>
                <a:lnTo>
                  <a:pt x="1011635" y="2413028"/>
                </a:lnTo>
                <a:lnTo>
                  <a:pt x="989013" y="2399536"/>
                </a:lnTo>
                <a:lnTo>
                  <a:pt x="966391" y="2385648"/>
                </a:lnTo>
                <a:lnTo>
                  <a:pt x="944563" y="2371363"/>
                </a:lnTo>
                <a:lnTo>
                  <a:pt x="922734" y="2356285"/>
                </a:lnTo>
                <a:lnTo>
                  <a:pt x="901303" y="2340809"/>
                </a:lnTo>
                <a:lnTo>
                  <a:pt x="880269" y="2324540"/>
                </a:lnTo>
                <a:lnTo>
                  <a:pt x="859631" y="2307875"/>
                </a:lnTo>
                <a:lnTo>
                  <a:pt x="839788" y="2290812"/>
                </a:lnTo>
                <a:lnTo>
                  <a:pt x="819944" y="2273353"/>
                </a:lnTo>
                <a:lnTo>
                  <a:pt x="800894" y="2255497"/>
                </a:lnTo>
                <a:lnTo>
                  <a:pt x="781844" y="2237244"/>
                </a:lnTo>
                <a:lnTo>
                  <a:pt x="763191" y="2218594"/>
                </a:lnTo>
                <a:lnTo>
                  <a:pt x="745331" y="2199151"/>
                </a:lnTo>
                <a:lnTo>
                  <a:pt x="727869" y="2179310"/>
                </a:lnTo>
                <a:lnTo>
                  <a:pt x="710803" y="2159073"/>
                </a:lnTo>
                <a:lnTo>
                  <a:pt x="694531" y="2138440"/>
                </a:lnTo>
                <a:lnTo>
                  <a:pt x="678656" y="2117806"/>
                </a:lnTo>
                <a:lnTo>
                  <a:pt x="662781" y="2096775"/>
                </a:lnTo>
                <a:lnTo>
                  <a:pt x="647700" y="2074951"/>
                </a:lnTo>
                <a:lnTo>
                  <a:pt x="633413" y="2052730"/>
                </a:lnTo>
                <a:lnTo>
                  <a:pt x="619125" y="2030509"/>
                </a:lnTo>
                <a:lnTo>
                  <a:pt x="605631" y="2007098"/>
                </a:lnTo>
                <a:lnTo>
                  <a:pt x="592534" y="1984083"/>
                </a:lnTo>
                <a:lnTo>
                  <a:pt x="580231" y="1961068"/>
                </a:lnTo>
                <a:lnTo>
                  <a:pt x="568722" y="1936863"/>
                </a:lnTo>
                <a:lnTo>
                  <a:pt x="557213" y="1913055"/>
                </a:lnTo>
                <a:lnTo>
                  <a:pt x="546894" y="1888453"/>
                </a:lnTo>
                <a:lnTo>
                  <a:pt x="536178" y="1863852"/>
                </a:lnTo>
                <a:lnTo>
                  <a:pt x="527050" y="1838456"/>
                </a:lnTo>
                <a:lnTo>
                  <a:pt x="517922" y="1813061"/>
                </a:lnTo>
                <a:lnTo>
                  <a:pt x="509588" y="1787665"/>
                </a:lnTo>
                <a:lnTo>
                  <a:pt x="501650" y="1761476"/>
                </a:lnTo>
                <a:lnTo>
                  <a:pt x="494903" y="1735287"/>
                </a:lnTo>
                <a:lnTo>
                  <a:pt x="488156" y="1709098"/>
                </a:lnTo>
                <a:lnTo>
                  <a:pt x="482600" y="1682512"/>
                </a:lnTo>
                <a:lnTo>
                  <a:pt x="477441" y="1655530"/>
                </a:lnTo>
                <a:lnTo>
                  <a:pt x="473075" y="1628547"/>
                </a:lnTo>
                <a:lnTo>
                  <a:pt x="469106" y="1600771"/>
                </a:lnTo>
                <a:lnTo>
                  <a:pt x="465931" y="1573392"/>
                </a:lnTo>
                <a:lnTo>
                  <a:pt x="463550" y="1545615"/>
                </a:lnTo>
                <a:lnTo>
                  <a:pt x="461566" y="1517442"/>
                </a:lnTo>
                <a:lnTo>
                  <a:pt x="460772" y="1489666"/>
                </a:lnTo>
                <a:lnTo>
                  <a:pt x="460375" y="1461096"/>
                </a:lnTo>
                <a:lnTo>
                  <a:pt x="460772" y="1432923"/>
                </a:lnTo>
                <a:lnTo>
                  <a:pt x="461566" y="1404353"/>
                </a:lnTo>
                <a:lnTo>
                  <a:pt x="463550" y="1376577"/>
                </a:lnTo>
                <a:lnTo>
                  <a:pt x="465931" y="1349198"/>
                </a:lnTo>
                <a:lnTo>
                  <a:pt x="469106" y="1321025"/>
                </a:lnTo>
                <a:lnTo>
                  <a:pt x="473075" y="1294042"/>
                </a:lnTo>
                <a:lnTo>
                  <a:pt x="477441" y="1267059"/>
                </a:lnTo>
                <a:lnTo>
                  <a:pt x="482600" y="1240077"/>
                </a:lnTo>
                <a:lnTo>
                  <a:pt x="488156" y="1213491"/>
                </a:lnTo>
                <a:lnTo>
                  <a:pt x="494903" y="1186905"/>
                </a:lnTo>
                <a:lnTo>
                  <a:pt x="501650" y="1160716"/>
                </a:lnTo>
                <a:lnTo>
                  <a:pt x="509588" y="1134924"/>
                </a:lnTo>
                <a:lnTo>
                  <a:pt x="517922" y="1109132"/>
                </a:lnTo>
                <a:lnTo>
                  <a:pt x="527050" y="1083736"/>
                </a:lnTo>
                <a:lnTo>
                  <a:pt x="536178" y="1058738"/>
                </a:lnTo>
                <a:lnTo>
                  <a:pt x="546894" y="1034136"/>
                </a:lnTo>
                <a:lnTo>
                  <a:pt x="557213" y="1009534"/>
                </a:lnTo>
                <a:lnTo>
                  <a:pt x="568722" y="985329"/>
                </a:lnTo>
                <a:lnTo>
                  <a:pt x="580231" y="961521"/>
                </a:lnTo>
                <a:lnTo>
                  <a:pt x="592534" y="938109"/>
                </a:lnTo>
                <a:lnTo>
                  <a:pt x="605631" y="914698"/>
                </a:lnTo>
                <a:lnTo>
                  <a:pt x="619125" y="892080"/>
                </a:lnTo>
                <a:lnTo>
                  <a:pt x="633413" y="869462"/>
                </a:lnTo>
                <a:lnTo>
                  <a:pt x="647700" y="847638"/>
                </a:lnTo>
                <a:lnTo>
                  <a:pt x="662781" y="825814"/>
                </a:lnTo>
                <a:lnTo>
                  <a:pt x="678656" y="804387"/>
                </a:lnTo>
                <a:lnTo>
                  <a:pt x="694531" y="783356"/>
                </a:lnTo>
                <a:lnTo>
                  <a:pt x="710803" y="762722"/>
                </a:lnTo>
                <a:lnTo>
                  <a:pt x="727869" y="742882"/>
                </a:lnTo>
                <a:lnTo>
                  <a:pt x="745331" y="723042"/>
                </a:lnTo>
                <a:lnTo>
                  <a:pt x="763191" y="703995"/>
                </a:lnTo>
                <a:lnTo>
                  <a:pt x="781844" y="685346"/>
                </a:lnTo>
                <a:lnTo>
                  <a:pt x="800894" y="666299"/>
                </a:lnTo>
                <a:lnTo>
                  <a:pt x="819944" y="648443"/>
                </a:lnTo>
                <a:lnTo>
                  <a:pt x="839788" y="630984"/>
                </a:lnTo>
                <a:lnTo>
                  <a:pt x="859631" y="613921"/>
                </a:lnTo>
                <a:lnTo>
                  <a:pt x="880269" y="597652"/>
                </a:lnTo>
                <a:lnTo>
                  <a:pt x="901303" y="581780"/>
                </a:lnTo>
                <a:lnTo>
                  <a:pt x="922734" y="565908"/>
                </a:lnTo>
                <a:lnTo>
                  <a:pt x="944563" y="550829"/>
                </a:lnTo>
                <a:lnTo>
                  <a:pt x="966391" y="536544"/>
                </a:lnTo>
                <a:lnTo>
                  <a:pt x="989013" y="522259"/>
                </a:lnTo>
                <a:lnTo>
                  <a:pt x="1011635" y="508768"/>
                </a:lnTo>
                <a:lnTo>
                  <a:pt x="1035050" y="496070"/>
                </a:lnTo>
                <a:lnTo>
                  <a:pt x="1058466" y="483770"/>
                </a:lnTo>
                <a:lnTo>
                  <a:pt x="1081881" y="471865"/>
                </a:lnTo>
                <a:lnTo>
                  <a:pt x="1106488" y="460358"/>
                </a:lnTo>
                <a:lnTo>
                  <a:pt x="1131094" y="450041"/>
                </a:lnTo>
                <a:lnTo>
                  <a:pt x="1155700" y="439328"/>
                </a:lnTo>
                <a:lnTo>
                  <a:pt x="1180703" y="430201"/>
                </a:lnTo>
                <a:lnTo>
                  <a:pt x="1206103" y="421075"/>
                </a:lnTo>
                <a:lnTo>
                  <a:pt x="1231900" y="412742"/>
                </a:lnTo>
                <a:lnTo>
                  <a:pt x="1257697" y="405202"/>
                </a:lnTo>
                <a:lnTo>
                  <a:pt x="1283891" y="398060"/>
                </a:lnTo>
                <a:lnTo>
                  <a:pt x="1310481" y="391314"/>
                </a:lnTo>
                <a:lnTo>
                  <a:pt x="1337072" y="385759"/>
                </a:lnTo>
                <a:lnTo>
                  <a:pt x="1364060" y="380601"/>
                </a:lnTo>
                <a:lnTo>
                  <a:pt x="1391047" y="376236"/>
                </a:lnTo>
                <a:lnTo>
                  <a:pt x="1418035" y="372268"/>
                </a:lnTo>
                <a:lnTo>
                  <a:pt x="1446213" y="369093"/>
                </a:lnTo>
                <a:lnTo>
                  <a:pt x="1473597" y="366713"/>
                </a:lnTo>
                <a:lnTo>
                  <a:pt x="1501775" y="364729"/>
                </a:lnTo>
                <a:lnTo>
                  <a:pt x="1529953" y="363935"/>
                </a:lnTo>
                <a:lnTo>
                  <a:pt x="1558528" y="363538"/>
                </a:lnTo>
                <a:close/>
                <a:moveTo>
                  <a:pt x="852488" y="277813"/>
                </a:moveTo>
                <a:lnTo>
                  <a:pt x="826703" y="300832"/>
                </a:lnTo>
                <a:lnTo>
                  <a:pt x="801712" y="324247"/>
                </a:lnTo>
                <a:lnTo>
                  <a:pt x="777910" y="347663"/>
                </a:lnTo>
                <a:lnTo>
                  <a:pt x="754109" y="372269"/>
                </a:lnTo>
                <a:lnTo>
                  <a:pt x="731497" y="397272"/>
                </a:lnTo>
                <a:lnTo>
                  <a:pt x="709679" y="422672"/>
                </a:lnTo>
                <a:lnTo>
                  <a:pt x="688258" y="448072"/>
                </a:lnTo>
                <a:lnTo>
                  <a:pt x="667630" y="473869"/>
                </a:lnTo>
                <a:lnTo>
                  <a:pt x="647796" y="500460"/>
                </a:lnTo>
                <a:lnTo>
                  <a:pt x="628755" y="527447"/>
                </a:lnTo>
                <a:lnTo>
                  <a:pt x="610507" y="554435"/>
                </a:lnTo>
                <a:lnTo>
                  <a:pt x="593052" y="581819"/>
                </a:lnTo>
                <a:lnTo>
                  <a:pt x="575995" y="609601"/>
                </a:lnTo>
                <a:lnTo>
                  <a:pt x="560127" y="637779"/>
                </a:lnTo>
                <a:lnTo>
                  <a:pt x="544656" y="665957"/>
                </a:lnTo>
                <a:lnTo>
                  <a:pt x="530375" y="694532"/>
                </a:lnTo>
                <a:lnTo>
                  <a:pt x="516888" y="723107"/>
                </a:lnTo>
                <a:lnTo>
                  <a:pt x="503797" y="752079"/>
                </a:lnTo>
                <a:lnTo>
                  <a:pt x="491896" y="781448"/>
                </a:lnTo>
                <a:lnTo>
                  <a:pt x="480392" y="810419"/>
                </a:lnTo>
                <a:lnTo>
                  <a:pt x="469682" y="839788"/>
                </a:lnTo>
                <a:lnTo>
                  <a:pt x="460161" y="869157"/>
                </a:lnTo>
                <a:lnTo>
                  <a:pt x="451037" y="898923"/>
                </a:lnTo>
                <a:lnTo>
                  <a:pt x="443103" y="928291"/>
                </a:lnTo>
                <a:lnTo>
                  <a:pt x="435566" y="958057"/>
                </a:lnTo>
                <a:lnTo>
                  <a:pt x="428823" y="987823"/>
                </a:lnTo>
                <a:lnTo>
                  <a:pt x="422872" y="1017588"/>
                </a:lnTo>
                <a:lnTo>
                  <a:pt x="417715" y="1047354"/>
                </a:lnTo>
                <a:lnTo>
                  <a:pt x="413352" y="1076326"/>
                </a:lnTo>
                <a:lnTo>
                  <a:pt x="409781" y="1106091"/>
                </a:lnTo>
                <a:lnTo>
                  <a:pt x="407401" y="1135857"/>
                </a:lnTo>
                <a:lnTo>
                  <a:pt x="405021" y="1165226"/>
                </a:lnTo>
                <a:lnTo>
                  <a:pt x="287204" y="1130698"/>
                </a:lnTo>
                <a:lnTo>
                  <a:pt x="280857" y="1153320"/>
                </a:lnTo>
                <a:lnTo>
                  <a:pt x="274510" y="1175941"/>
                </a:lnTo>
                <a:lnTo>
                  <a:pt x="269353" y="1198960"/>
                </a:lnTo>
                <a:lnTo>
                  <a:pt x="264196" y="1221979"/>
                </a:lnTo>
                <a:lnTo>
                  <a:pt x="259436" y="1244998"/>
                </a:lnTo>
                <a:lnTo>
                  <a:pt x="255072" y="1268016"/>
                </a:lnTo>
                <a:lnTo>
                  <a:pt x="251105" y="1291035"/>
                </a:lnTo>
                <a:lnTo>
                  <a:pt x="247535" y="1314848"/>
                </a:lnTo>
                <a:lnTo>
                  <a:pt x="244361" y="1337866"/>
                </a:lnTo>
                <a:lnTo>
                  <a:pt x="241981" y="1361679"/>
                </a:lnTo>
                <a:lnTo>
                  <a:pt x="239601" y="1384698"/>
                </a:lnTo>
                <a:lnTo>
                  <a:pt x="238014" y="1408113"/>
                </a:lnTo>
                <a:lnTo>
                  <a:pt x="236824" y="1431926"/>
                </a:lnTo>
                <a:lnTo>
                  <a:pt x="235237" y="1455341"/>
                </a:lnTo>
                <a:lnTo>
                  <a:pt x="234841" y="1478757"/>
                </a:lnTo>
                <a:lnTo>
                  <a:pt x="234841" y="1502570"/>
                </a:lnTo>
                <a:lnTo>
                  <a:pt x="234841" y="1525985"/>
                </a:lnTo>
                <a:lnTo>
                  <a:pt x="235634" y="1549798"/>
                </a:lnTo>
                <a:lnTo>
                  <a:pt x="236824" y="1573213"/>
                </a:lnTo>
                <a:lnTo>
                  <a:pt x="238014" y="1596629"/>
                </a:lnTo>
                <a:lnTo>
                  <a:pt x="239998" y="1620045"/>
                </a:lnTo>
                <a:lnTo>
                  <a:pt x="242378" y="1643460"/>
                </a:lnTo>
                <a:lnTo>
                  <a:pt x="244758" y="1666876"/>
                </a:lnTo>
                <a:lnTo>
                  <a:pt x="247932" y="1690291"/>
                </a:lnTo>
                <a:lnTo>
                  <a:pt x="251899" y="1713310"/>
                </a:lnTo>
                <a:lnTo>
                  <a:pt x="255865" y="1736726"/>
                </a:lnTo>
                <a:lnTo>
                  <a:pt x="260229" y="1760142"/>
                </a:lnTo>
                <a:lnTo>
                  <a:pt x="264989" y="1782763"/>
                </a:lnTo>
                <a:lnTo>
                  <a:pt x="270146" y="1805782"/>
                </a:lnTo>
                <a:lnTo>
                  <a:pt x="275303" y="1828404"/>
                </a:lnTo>
                <a:lnTo>
                  <a:pt x="281650" y="1851423"/>
                </a:lnTo>
                <a:lnTo>
                  <a:pt x="287997" y="1874045"/>
                </a:lnTo>
                <a:lnTo>
                  <a:pt x="295138" y="1896667"/>
                </a:lnTo>
                <a:lnTo>
                  <a:pt x="302278" y="1918892"/>
                </a:lnTo>
                <a:lnTo>
                  <a:pt x="309419" y="1941117"/>
                </a:lnTo>
                <a:lnTo>
                  <a:pt x="317749" y="1963342"/>
                </a:lnTo>
                <a:lnTo>
                  <a:pt x="326080" y="1985170"/>
                </a:lnTo>
                <a:lnTo>
                  <a:pt x="334807" y="2006998"/>
                </a:lnTo>
                <a:lnTo>
                  <a:pt x="343931" y="2028826"/>
                </a:lnTo>
                <a:lnTo>
                  <a:pt x="353451" y="2050257"/>
                </a:lnTo>
                <a:lnTo>
                  <a:pt x="363765" y="2071688"/>
                </a:lnTo>
                <a:lnTo>
                  <a:pt x="374079" y="2092723"/>
                </a:lnTo>
                <a:lnTo>
                  <a:pt x="385187" y="2113757"/>
                </a:lnTo>
                <a:lnTo>
                  <a:pt x="395897" y="2134395"/>
                </a:lnTo>
                <a:lnTo>
                  <a:pt x="407401" y="2155032"/>
                </a:lnTo>
                <a:lnTo>
                  <a:pt x="419302" y="2175273"/>
                </a:lnTo>
                <a:lnTo>
                  <a:pt x="431599" y="2195117"/>
                </a:lnTo>
                <a:lnTo>
                  <a:pt x="443897" y="2215357"/>
                </a:lnTo>
                <a:lnTo>
                  <a:pt x="456988" y="2234804"/>
                </a:lnTo>
                <a:lnTo>
                  <a:pt x="470078" y="2254648"/>
                </a:lnTo>
                <a:lnTo>
                  <a:pt x="483566" y="2273698"/>
                </a:lnTo>
                <a:lnTo>
                  <a:pt x="497450" y="2292748"/>
                </a:lnTo>
                <a:lnTo>
                  <a:pt x="512127" y="2311401"/>
                </a:lnTo>
                <a:lnTo>
                  <a:pt x="526408" y="2329657"/>
                </a:lnTo>
                <a:lnTo>
                  <a:pt x="541483" y="2347914"/>
                </a:lnTo>
                <a:lnTo>
                  <a:pt x="556557" y="2365773"/>
                </a:lnTo>
                <a:lnTo>
                  <a:pt x="572028" y="2384029"/>
                </a:lnTo>
                <a:lnTo>
                  <a:pt x="587895" y="2401492"/>
                </a:lnTo>
                <a:lnTo>
                  <a:pt x="604160" y="2418160"/>
                </a:lnTo>
                <a:lnTo>
                  <a:pt x="620821" y="2434829"/>
                </a:lnTo>
                <a:lnTo>
                  <a:pt x="637878" y="2451498"/>
                </a:lnTo>
                <a:lnTo>
                  <a:pt x="654539" y="2467770"/>
                </a:lnTo>
                <a:lnTo>
                  <a:pt x="671994" y="2483645"/>
                </a:lnTo>
                <a:lnTo>
                  <a:pt x="689448" y="2499520"/>
                </a:lnTo>
                <a:lnTo>
                  <a:pt x="574011" y="2632076"/>
                </a:lnTo>
                <a:lnTo>
                  <a:pt x="554177" y="2614217"/>
                </a:lnTo>
                <a:lnTo>
                  <a:pt x="534739" y="2596357"/>
                </a:lnTo>
                <a:lnTo>
                  <a:pt x="514904" y="2578101"/>
                </a:lnTo>
                <a:lnTo>
                  <a:pt x="496260" y="2559448"/>
                </a:lnTo>
                <a:lnTo>
                  <a:pt x="477615" y="2540001"/>
                </a:lnTo>
                <a:lnTo>
                  <a:pt x="459368" y="2520951"/>
                </a:lnTo>
                <a:lnTo>
                  <a:pt x="441120" y="2501107"/>
                </a:lnTo>
                <a:lnTo>
                  <a:pt x="423665" y="2481264"/>
                </a:lnTo>
                <a:lnTo>
                  <a:pt x="406211" y="2460626"/>
                </a:lnTo>
                <a:lnTo>
                  <a:pt x="389550" y="2439989"/>
                </a:lnTo>
                <a:lnTo>
                  <a:pt x="373286" y="2419351"/>
                </a:lnTo>
                <a:lnTo>
                  <a:pt x="357021" y="2398317"/>
                </a:lnTo>
                <a:lnTo>
                  <a:pt x="340757" y="2376489"/>
                </a:lnTo>
                <a:lnTo>
                  <a:pt x="325683" y="2355057"/>
                </a:lnTo>
                <a:lnTo>
                  <a:pt x="311005" y="2332832"/>
                </a:lnTo>
                <a:lnTo>
                  <a:pt x="295931" y="2310607"/>
                </a:lnTo>
                <a:lnTo>
                  <a:pt x="282047" y="2287985"/>
                </a:lnTo>
                <a:lnTo>
                  <a:pt x="268163" y="2264967"/>
                </a:lnTo>
                <a:lnTo>
                  <a:pt x="254675" y="2241948"/>
                </a:lnTo>
                <a:lnTo>
                  <a:pt x="241981" y="2218929"/>
                </a:lnTo>
                <a:lnTo>
                  <a:pt x="229287" y="2195117"/>
                </a:lnTo>
                <a:lnTo>
                  <a:pt x="216990" y="2171701"/>
                </a:lnTo>
                <a:lnTo>
                  <a:pt x="205089" y="2147492"/>
                </a:lnTo>
                <a:lnTo>
                  <a:pt x="193982" y="2123282"/>
                </a:lnTo>
                <a:lnTo>
                  <a:pt x="182874" y="2099073"/>
                </a:lnTo>
                <a:lnTo>
                  <a:pt x="172560" y="2074467"/>
                </a:lnTo>
                <a:lnTo>
                  <a:pt x="162643" y="2049860"/>
                </a:lnTo>
                <a:lnTo>
                  <a:pt x="152726" y="2024857"/>
                </a:lnTo>
                <a:lnTo>
                  <a:pt x="143602" y="1999854"/>
                </a:lnTo>
                <a:lnTo>
                  <a:pt x="135271" y="1974454"/>
                </a:lnTo>
                <a:lnTo>
                  <a:pt x="126941" y="1949054"/>
                </a:lnTo>
                <a:lnTo>
                  <a:pt x="119404" y="1923654"/>
                </a:lnTo>
                <a:lnTo>
                  <a:pt x="111867" y="1897857"/>
                </a:lnTo>
                <a:lnTo>
                  <a:pt x="105123" y="1872060"/>
                </a:lnTo>
                <a:lnTo>
                  <a:pt x="98776" y="1845867"/>
                </a:lnTo>
                <a:lnTo>
                  <a:pt x="93222" y="1820467"/>
                </a:lnTo>
                <a:lnTo>
                  <a:pt x="87272" y="1794273"/>
                </a:lnTo>
                <a:lnTo>
                  <a:pt x="82512" y="1768079"/>
                </a:lnTo>
                <a:lnTo>
                  <a:pt x="78148" y="1741885"/>
                </a:lnTo>
                <a:lnTo>
                  <a:pt x="74181" y="1714898"/>
                </a:lnTo>
                <a:lnTo>
                  <a:pt x="70214" y="1688704"/>
                </a:lnTo>
                <a:lnTo>
                  <a:pt x="67437" y="1662113"/>
                </a:lnTo>
                <a:lnTo>
                  <a:pt x="64661" y="1635523"/>
                </a:lnTo>
                <a:lnTo>
                  <a:pt x="62677" y="1609329"/>
                </a:lnTo>
                <a:lnTo>
                  <a:pt x="61090" y="1582738"/>
                </a:lnTo>
                <a:lnTo>
                  <a:pt x="59900" y="1556148"/>
                </a:lnTo>
                <a:lnTo>
                  <a:pt x="59107" y="1529557"/>
                </a:lnTo>
                <a:lnTo>
                  <a:pt x="58710" y="1502570"/>
                </a:lnTo>
                <a:lnTo>
                  <a:pt x="59107" y="1475979"/>
                </a:lnTo>
                <a:lnTo>
                  <a:pt x="59504" y="1449388"/>
                </a:lnTo>
                <a:lnTo>
                  <a:pt x="60694" y="1422401"/>
                </a:lnTo>
                <a:lnTo>
                  <a:pt x="62677" y="1395810"/>
                </a:lnTo>
                <a:lnTo>
                  <a:pt x="64264" y="1369616"/>
                </a:lnTo>
                <a:lnTo>
                  <a:pt x="67041" y="1343026"/>
                </a:lnTo>
                <a:lnTo>
                  <a:pt x="69818" y="1316435"/>
                </a:lnTo>
                <a:lnTo>
                  <a:pt x="73388" y="1290241"/>
                </a:lnTo>
                <a:lnTo>
                  <a:pt x="77355" y="1263651"/>
                </a:lnTo>
                <a:lnTo>
                  <a:pt x="81718" y="1237457"/>
                </a:lnTo>
                <a:lnTo>
                  <a:pt x="86479" y="1211263"/>
                </a:lnTo>
                <a:lnTo>
                  <a:pt x="92032" y="1185070"/>
                </a:lnTo>
                <a:lnTo>
                  <a:pt x="97983" y="1158876"/>
                </a:lnTo>
                <a:lnTo>
                  <a:pt x="103933" y="1133079"/>
                </a:lnTo>
                <a:lnTo>
                  <a:pt x="111073" y="1107282"/>
                </a:lnTo>
                <a:lnTo>
                  <a:pt x="117817" y="1081485"/>
                </a:lnTo>
                <a:lnTo>
                  <a:pt x="0" y="1047354"/>
                </a:lnTo>
                <a:lnTo>
                  <a:pt x="17454" y="1012429"/>
                </a:lnTo>
                <a:lnTo>
                  <a:pt x="36099" y="977901"/>
                </a:lnTo>
                <a:lnTo>
                  <a:pt x="55140" y="943769"/>
                </a:lnTo>
                <a:lnTo>
                  <a:pt x="74578" y="910035"/>
                </a:lnTo>
                <a:lnTo>
                  <a:pt x="95206" y="877888"/>
                </a:lnTo>
                <a:lnTo>
                  <a:pt x="116627" y="845344"/>
                </a:lnTo>
                <a:lnTo>
                  <a:pt x="138842" y="813991"/>
                </a:lnTo>
                <a:lnTo>
                  <a:pt x="161453" y="783432"/>
                </a:lnTo>
                <a:lnTo>
                  <a:pt x="184858" y="753269"/>
                </a:lnTo>
                <a:lnTo>
                  <a:pt x="208659" y="724298"/>
                </a:lnTo>
                <a:lnTo>
                  <a:pt x="233254" y="695723"/>
                </a:lnTo>
                <a:lnTo>
                  <a:pt x="258642" y="667941"/>
                </a:lnTo>
                <a:lnTo>
                  <a:pt x="284030" y="640954"/>
                </a:lnTo>
                <a:lnTo>
                  <a:pt x="310212" y="614760"/>
                </a:lnTo>
                <a:lnTo>
                  <a:pt x="337584" y="588963"/>
                </a:lnTo>
                <a:lnTo>
                  <a:pt x="364559" y="563960"/>
                </a:lnTo>
                <a:lnTo>
                  <a:pt x="392327" y="539751"/>
                </a:lnTo>
                <a:lnTo>
                  <a:pt x="420889" y="516732"/>
                </a:lnTo>
                <a:lnTo>
                  <a:pt x="449054" y="494507"/>
                </a:lnTo>
                <a:lnTo>
                  <a:pt x="478409" y="472679"/>
                </a:lnTo>
                <a:lnTo>
                  <a:pt x="508161" y="452041"/>
                </a:lnTo>
                <a:lnTo>
                  <a:pt x="537912" y="432197"/>
                </a:lnTo>
                <a:lnTo>
                  <a:pt x="567664" y="412751"/>
                </a:lnTo>
                <a:lnTo>
                  <a:pt x="598209" y="394494"/>
                </a:lnTo>
                <a:lnTo>
                  <a:pt x="629548" y="377032"/>
                </a:lnTo>
                <a:lnTo>
                  <a:pt x="660490" y="359966"/>
                </a:lnTo>
                <a:lnTo>
                  <a:pt x="691828" y="344488"/>
                </a:lnTo>
                <a:lnTo>
                  <a:pt x="723564" y="329407"/>
                </a:lnTo>
                <a:lnTo>
                  <a:pt x="755695" y="315119"/>
                </a:lnTo>
                <a:lnTo>
                  <a:pt x="787827" y="302022"/>
                </a:lnTo>
                <a:lnTo>
                  <a:pt x="819563" y="289322"/>
                </a:lnTo>
                <a:lnTo>
                  <a:pt x="852488" y="277813"/>
                </a:lnTo>
                <a:close/>
                <a:moveTo>
                  <a:pt x="1541357" y="0"/>
                </a:moveTo>
                <a:lnTo>
                  <a:pt x="1567964" y="0"/>
                </a:lnTo>
                <a:lnTo>
                  <a:pt x="1594571" y="0"/>
                </a:lnTo>
                <a:lnTo>
                  <a:pt x="1621178" y="794"/>
                </a:lnTo>
                <a:lnTo>
                  <a:pt x="1647785" y="2780"/>
                </a:lnTo>
                <a:lnTo>
                  <a:pt x="1674392" y="4368"/>
                </a:lnTo>
                <a:lnTo>
                  <a:pt x="1700999" y="6751"/>
                </a:lnTo>
                <a:lnTo>
                  <a:pt x="1727209" y="9133"/>
                </a:lnTo>
                <a:lnTo>
                  <a:pt x="1753816" y="12707"/>
                </a:lnTo>
                <a:lnTo>
                  <a:pt x="1780423" y="16281"/>
                </a:lnTo>
                <a:lnTo>
                  <a:pt x="1806633" y="20251"/>
                </a:lnTo>
                <a:lnTo>
                  <a:pt x="1833240" y="25016"/>
                </a:lnTo>
                <a:lnTo>
                  <a:pt x="1859450" y="30179"/>
                </a:lnTo>
                <a:lnTo>
                  <a:pt x="1885660" y="35341"/>
                </a:lnTo>
                <a:lnTo>
                  <a:pt x="1911076" y="41694"/>
                </a:lnTo>
                <a:lnTo>
                  <a:pt x="1937286" y="48047"/>
                </a:lnTo>
                <a:lnTo>
                  <a:pt x="1963099" y="55195"/>
                </a:lnTo>
                <a:lnTo>
                  <a:pt x="1988911" y="62343"/>
                </a:lnTo>
                <a:lnTo>
                  <a:pt x="2014327" y="70284"/>
                </a:lnTo>
                <a:lnTo>
                  <a:pt x="2039743" y="78623"/>
                </a:lnTo>
                <a:lnTo>
                  <a:pt x="2065159" y="87359"/>
                </a:lnTo>
                <a:lnTo>
                  <a:pt x="2089780" y="96492"/>
                </a:lnTo>
                <a:lnTo>
                  <a:pt x="2114799" y="106419"/>
                </a:lnTo>
                <a:lnTo>
                  <a:pt x="2139420" y="116743"/>
                </a:lnTo>
                <a:lnTo>
                  <a:pt x="2164041" y="127067"/>
                </a:lnTo>
                <a:lnTo>
                  <a:pt x="2188266" y="138186"/>
                </a:lnTo>
                <a:lnTo>
                  <a:pt x="2212093" y="149304"/>
                </a:lnTo>
                <a:lnTo>
                  <a:pt x="2236317" y="161614"/>
                </a:lnTo>
                <a:lnTo>
                  <a:pt x="2259747" y="173923"/>
                </a:lnTo>
                <a:lnTo>
                  <a:pt x="2283575" y="186630"/>
                </a:lnTo>
                <a:lnTo>
                  <a:pt x="2306608" y="199734"/>
                </a:lnTo>
                <a:lnTo>
                  <a:pt x="2329641" y="213235"/>
                </a:lnTo>
                <a:lnTo>
                  <a:pt x="2352277" y="227133"/>
                </a:lnTo>
                <a:lnTo>
                  <a:pt x="2375309" y="241428"/>
                </a:lnTo>
                <a:lnTo>
                  <a:pt x="2397548" y="256120"/>
                </a:lnTo>
                <a:lnTo>
                  <a:pt x="2419390" y="271209"/>
                </a:lnTo>
                <a:lnTo>
                  <a:pt x="2441231" y="286696"/>
                </a:lnTo>
                <a:lnTo>
                  <a:pt x="2462676" y="302579"/>
                </a:lnTo>
                <a:lnTo>
                  <a:pt x="2483723" y="318860"/>
                </a:lnTo>
                <a:lnTo>
                  <a:pt x="2504374" y="335537"/>
                </a:lnTo>
                <a:lnTo>
                  <a:pt x="2525024" y="352612"/>
                </a:lnTo>
                <a:lnTo>
                  <a:pt x="2545277" y="370084"/>
                </a:lnTo>
                <a:lnTo>
                  <a:pt x="2565133" y="387555"/>
                </a:lnTo>
                <a:lnTo>
                  <a:pt x="2584989" y="405821"/>
                </a:lnTo>
                <a:lnTo>
                  <a:pt x="2604051" y="424087"/>
                </a:lnTo>
                <a:lnTo>
                  <a:pt x="2622715" y="442750"/>
                </a:lnTo>
                <a:lnTo>
                  <a:pt x="2641777" y="462207"/>
                </a:lnTo>
                <a:lnTo>
                  <a:pt x="2730335" y="376834"/>
                </a:lnTo>
                <a:lnTo>
                  <a:pt x="2752177" y="409792"/>
                </a:lnTo>
                <a:lnTo>
                  <a:pt x="2772827" y="442353"/>
                </a:lnTo>
                <a:lnTo>
                  <a:pt x="2792683" y="476105"/>
                </a:lnTo>
                <a:lnTo>
                  <a:pt x="2811745" y="510255"/>
                </a:lnTo>
                <a:lnTo>
                  <a:pt x="2829615" y="544404"/>
                </a:lnTo>
                <a:lnTo>
                  <a:pt x="2847089" y="578950"/>
                </a:lnTo>
                <a:lnTo>
                  <a:pt x="2862973" y="613100"/>
                </a:lnTo>
                <a:lnTo>
                  <a:pt x="2878461" y="648043"/>
                </a:lnTo>
                <a:lnTo>
                  <a:pt x="2892360" y="683781"/>
                </a:lnTo>
                <a:lnTo>
                  <a:pt x="2905862" y="719121"/>
                </a:lnTo>
                <a:lnTo>
                  <a:pt x="2918570" y="754462"/>
                </a:lnTo>
                <a:lnTo>
                  <a:pt x="2930087" y="790200"/>
                </a:lnTo>
                <a:lnTo>
                  <a:pt x="2940809" y="825937"/>
                </a:lnTo>
                <a:lnTo>
                  <a:pt x="2950340" y="861675"/>
                </a:lnTo>
                <a:lnTo>
                  <a:pt x="2959077" y="898207"/>
                </a:lnTo>
                <a:lnTo>
                  <a:pt x="2967019" y="934342"/>
                </a:lnTo>
                <a:lnTo>
                  <a:pt x="2974167" y="970079"/>
                </a:lnTo>
                <a:lnTo>
                  <a:pt x="2980124" y="1006214"/>
                </a:lnTo>
                <a:lnTo>
                  <a:pt x="2985286" y="1042746"/>
                </a:lnTo>
                <a:lnTo>
                  <a:pt x="2989258" y="1078484"/>
                </a:lnTo>
                <a:lnTo>
                  <a:pt x="2992832" y="1114618"/>
                </a:lnTo>
                <a:lnTo>
                  <a:pt x="2995214" y="1150356"/>
                </a:lnTo>
                <a:lnTo>
                  <a:pt x="2996406" y="1186491"/>
                </a:lnTo>
                <a:lnTo>
                  <a:pt x="2997200" y="1222228"/>
                </a:lnTo>
                <a:lnTo>
                  <a:pt x="2996803" y="1257569"/>
                </a:lnTo>
                <a:lnTo>
                  <a:pt x="2995611" y="1292910"/>
                </a:lnTo>
                <a:lnTo>
                  <a:pt x="2993626" y="1327853"/>
                </a:lnTo>
                <a:lnTo>
                  <a:pt x="2990846" y="1362797"/>
                </a:lnTo>
                <a:lnTo>
                  <a:pt x="2986875" y="1397740"/>
                </a:lnTo>
                <a:lnTo>
                  <a:pt x="2982507" y="1432286"/>
                </a:lnTo>
                <a:lnTo>
                  <a:pt x="2977344" y="1466436"/>
                </a:lnTo>
                <a:lnTo>
                  <a:pt x="2970593" y="1500188"/>
                </a:lnTo>
                <a:lnTo>
                  <a:pt x="2963445" y="1466833"/>
                </a:lnTo>
                <a:lnTo>
                  <a:pt x="2956297" y="1433478"/>
                </a:lnTo>
                <a:lnTo>
                  <a:pt x="2947560" y="1400123"/>
                </a:lnTo>
                <a:lnTo>
                  <a:pt x="2938426" y="1367959"/>
                </a:lnTo>
                <a:lnTo>
                  <a:pt x="2928101" y="1335795"/>
                </a:lnTo>
                <a:lnTo>
                  <a:pt x="2917379" y="1304425"/>
                </a:lnTo>
                <a:lnTo>
                  <a:pt x="2905465" y="1272658"/>
                </a:lnTo>
                <a:lnTo>
                  <a:pt x="2893155" y="1241686"/>
                </a:lnTo>
                <a:lnTo>
                  <a:pt x="2880447" y="1211507"/>
                </a:lnTo>
                <a:lnTo>
                  <a:pt x="2866547" y="1181329"/>
                </a:lnTo>
                <a:lnTo>
                  <a:pt x="2852648" y="1152341"/>
                </a:lnTo>
                <a:lnTo>
                  <a:pt x="2837558" y="1123354"/>
                </a:lnTo>
                <a:lnTo>
                  <a:pt x="2822070" y="1095161"/>
                </a:lnTo>
                <a:lnTo>
                  <a:pt x="2805391" y="1066968"/>
                </a:lnTo>
                <a:lnTo>
                  <a:pt x="2788712" y="1039569"/>
                </a:lnTo>
                <a:lnTo>
                  <a:pt x="2771239" y="1012965"/>
                </a:lnTo>
                <a:lnTo>
                  <a:pt x="2752971" y="986757"/>
                </a:lnTo>
                <a:lnTo>
                  <a:pt x="2734703" y="960946"/>
                </a:lnTo>
                <a:lnTo>
                  <a:pt x="2715642" y="935930"/>
                </a:lnTo>
                <a:lnTo>
                  <a:pt x="2695786" y="911708"/>
                </a:lnTo>
                <a:lnTo>
                  <a:pt x="2675930" y="887883"/>
                </a:lnTo>
                <a:lnTo>
                  <a:pt x="2654882" y="864852"/>
                </a:lnTo>
                <a:lnTo>
                  <a:pt x="2633835" y="842218"/>
                </a:lnTo>
                <a:lnTo>
                  <a:pt x="2611993" y="820378"/>
                </a:lnTo>
                <a:lnTo>
                  <a:pt x="2590152" y="798936"/>
                </a:lnTo>
                <a:lnTo>
                  <a:pt x="2567913" y="778287"/>
                </a:lnTo>
                <a:lnTo>
                  <a:pt x="2544880" y="758830"/>
                </a:lnTo>
                <a:lnTo>
                  <a:pt x="2521450" y="739373"/>
                </a:lnTo>
                <a:lnTo>
                  <a:pt x="2498020" y="720710"/>
                </a:lnTo>
                <a:lnTo>
                  <a:pt x="2474193" y="702841"/>
                </a:lnTo>
                <a:lnTo>
                  <a:pt x="2449968" y="685766"/>
                </a:lnTo>
                <a:lnTo>
                  <a:pt x="2425347" y="669089"/>
                </a:lnTo>
                <a:lnTo>
                  <a:pt x="2514699" y="584113"/>
                </a:lnTo>
                <a:lnTo>
                  <a:pt x="2498020" y="567038"/>
                </a:lnTo>
                <a:lnTo>
                  <a:pt x="2481341" y="550360"/>
                </a:lnTo>
                <a:lnTo>
                  <a:pt x="2464265" y="534080"/>
                </a:lnTo>
                <a:lnTo>
                  <a:pt x="2446791" y="518196"/>
                </a:lnTo>
                <a:lnTo>
                  <a:pt x="2429318" y="502313"/>
                </a:lnTo>
                <a:lnTo>
                  <a:pt x="2411447" y="487224"/>
                </a:lnTo>
                <a:lnTo>
                  <a:pt x="2393180" y="472134"/>
                </a:lnTo>
                <a:lnTo>
                  <a:pt x="2374912" y="457442"/>
                </a:lnTo>
                <a:lnTo>
                  <a:pt x="2356248" y="442750"/>
                </a:lnTo>
                <a:lnTo>
                  <a:pt x="2337186" y="428852"/>
                </a:lnTo>
                <a:lnTo>
                  <a:pt x="2318124" y="415351"/>
                </a:lnTo>
                <a:lnTo>
                  <a:pt x="2298665" y="401850"/>
                </a:lnTo>
                <a:lnTo>
                  <a:pt x="2279206" y="389144"/>
                </a:lnTo>
                <a:lnTo>
                  <a:pt x="2258953" y="376437"/>
                </a:lnTo>
                <a:lnTo>
                  <a:pt x="2238700" y="363730"/>
                </a:lnTo>
                <a:lnTo>
                  <a:pt x="2218844" y="352215"/>
                </a:lnTo>
                <a:lnTo>
                  <a:pt x="2198194" y="340699"/>
                </a:lnTo>
                <a:lnTo>
                  <a:pt x="2177544" y="329184"/>
                </a:lnTo>
                <a:lnTo>
                  <a:pt x="2156893" y="318462"/>
                </a:lnTo>
                <a:lnTo>
                  <a:pt x="2135449" y="308138"/>
                </a:lnTo>
                <a:lnTo>
                  <a:pt x="2114401" y="297814"/>
                </a:lnTo>
                <a:lnTo>
                  <a:pt x="2092957" y="288284"/>
                </a:lnTo>
                <a:lnTo>
                  <a:pt x="2071115" y="278754"/>
                </a:lnTo>
                <a:lnTo>
                  <a:pt x="2049274" y="270018"/>
                </a:lnTo>
                <a:lnTo>
                  <a:pt x="2027432" y="261282"/>
                </a:lnTo>
                <a:lnTo>
                  <a:pt x="2005591" y="253341"/>
                </a:lnTo>
                <a:lnTo>
                  <a:pt x="1983352" y="245399"/>
                </a:lnTo>
                <a:lnTo>
                  <a:pt x="1961113" y="238251"/>
                </a:lnTo>
                <a:lnTo>
                  <a:pt x="1938477" y="231104"/>
                </a:lnTo>
                <a:lnTo>
                  <a:pt x="1915444" y="224353"/>
                </a:lnTo>
                <a:lnTo>
                  <a:pt x="1892808" y="218397"/>
                </a:lnTo>
                <a:lnTo>
                  <a:pt x="1870173" y="212838"/>
                </a:lnTo>
                <a:lnTo>
                  <a:pt x="1847139" y="207676"/>
                </a:lnTo>
                <a:lnTo>
                  <a:pt x="1824107" y="202514"/>
                </a:lnTo>
                <a:lnTo>
                  <a:pt x="1801074" y="197749"/>
                </a:lnTo>
                <a:lnTo>
                  <a:pt x="1778041" y="193778"/>
                </a:lnTo>
                <a:lnTo>
                  <a:pt x="1754213" y="190601"/>
                </a:lnTo>
                <a:lnTo>
                  <a:pt x="1731180" y="187027"/>
                </a:lnTo>
                <a:lnTo>
                  <a:pt x="1707750" y="184248"/>
                </a:lnTo>
                <a:lnTo>
                  <a:pt x="1684320" y="181865"/>
                </a:lnTo>
                <a:lnTo>
                  <a:pt x="1660890" y="179483"/>
                </a:lnTo>
                <a:lnTo>
                  <a:pt x="1637460" y="178291"/>
                </a:lnTo>
                <a:lnTo>
                  <a:pt x="1613633" y="177100"/>
                </a:lnTo>
                <a:lnTo>
                  <a:pt x="1590203" y="175909"/>
                </a:lnTo>
                <a:lnTo>
                  <a:pt x="1566375" y="175909"/>
                </a:lnTo>
                <a:lnTo>
                  <a:pt x="1542945" y="175909"/>
                </a:lnTo>
                <a:lnTo>
                  <a:pt x="1519515" y="176306"/>
                </a:lnTo>
                <a:lnTo>
                  <a:pt x="1495688" y="177497"/>
                </a:lnTo>
                <a:lnTo>
                  <a:pt x="1472655" y="178689"/>
                </a:lnTo>
                <a:lnTo>
                  <a:pt x="1449225" y="180277"/>
                </a:lnTo>
                <a:lnTo>
                  <a:pt x="1425398" y="182659"/>
                </a:lnTo>
                <a:lnTo>
                  <a:pt x="1401968" y="184645"/>
                </a:lnTo>
                <a:lnTo>
                  <a:pt x="1378537" y="187821"/>
                </a:lnTo>
                <a:lnTo>
                  <a:pt x="1355107" y="191395"/>
                </a:lnTo>
                <a:lnTo>
                  <a:pt x="1332074" y="194969"/>
                </a:lnTo>
                <a:lnTo>
                  <a:pt x="1308644" y="199337"/>
                </a:lnTo>
                <a:lnTo>
                  <a:pt x="1285611" y="204102"/>
                </a:lnTo>
                <a:lnTo>
                  <a:pt x="1262975" y="208867"/>
                </a:lnTo>
                <a:lnTo>
                  <a:pt x="1239943" y="214029"/>
                </a:lnTo>
                <a:lnTo>
                  <a:pt x="1216910" y="219985"/>
                </a:lnTo>
                <a:lnTo>
                  <a:pt x="1194274" y="226339"/>
                </a:lnTo>
                <a:lnTo>
                  <a:pt x="1171638" y="232692"/>
                </a:lnTo>
                <a:lnTo>
                  <a:pt x="1149399" y="240237"/>
                </a:lnTo>
                <a:lnTo>
                  <a:pt x="1127160" y="247781"/>
                </a:lnTo>
                <a:lnTo>
                  <a:pt x="1069975" y="81403"/>
                </a:lnTo>
                <a:lnTo>
                  <a:pt x="1094994" y="72667"/>
                </a:lnTo>
                <a:lnTo>
                  <a:pt x="1120409" y="64725"/>
                </a:lnTo>
                <a:lnTo>
                  <a:pt x="1146222" y="56783"/>
                </a:lnTo>
                <a:lnTo>
                  <a:pt x="1172035" y="49636"/>
                </a:lnTo>
                <a:lnTo>
                  <a:pt x="1197848" y="43282"/>
                </a:lnTo>
                <a:lnTo>
                  <a:pt x="1223661" y="37326"/>
                </a:lnTo>
                <a:lnTo>
                  <a:pt x="1249871" y="31370"/>
                </a:lnTo>
                <a:lnTo>
                  <a:pt x="1276080" y="26208"/>
                </a:lnTo>
                <a:lnTo>
                  <a:pt x="1302290" y="21443"/>
                </a:lnTo>
                <a:lnTo>
                  <a:pt x="1328500" y="17075"/>
                </a:lnTo>
                <a:lnTo>
                  <a:pt x="1355107" y="13501"/>
                </a:lnTo>
                <a:lnTo>
                  <a:pt x="1381317" y="9927"/>
                </a:lnTo>
                <a:lnTo>
                  <a:pt x="1407924" y="7545"/>
                </a:lnTo>
                <a:lnTo>
                  <a:pt x="1434531" y="4765"/>
                </a:lnTo>
                <a:lnTo>
                  <a:pt x="1461139" y="3177"/>
                </a:lnTo>
                <a:lnTo>
                  <a:pt x="1487746" y="1191"/>
                </a:lnTo>
                <a:lnTo>
                  <a:pt x="1514750" y="397"/>
                </a:lnTo>
                <a:lnTo>
                  <a:pt x="1541357" y="0"/>
                </a:lnTo>
                <a:close/>
              </a:path>
            </a:pathLst>
          </a:custGeom>
          <a:solidFill>
            <a:schemeClr val="lt1"/>
          </a:solidFill>
          <a:ln>
            <a:noFill/>
          </a:ln>
        </p:spPr>
        <p:txBody>
          <a:bodyPr anchor="ctr">
            <a:normAutofit fontScale="52500" lnSpcReduction="20000"/>
            <a:scene3d>
              <a:camera prst="orthographicFront"/>
              <a:lightRig rig="threePt" dir="t"/>
            </a:scene3d>
            <a:sp3d contourW="12700">
              <a:contourClr>
                <a:srgbClr val="FFFFFF"/>
              </a:contourClr>
            </a:sp3d>
          </a:bodyPr>
          <a:lstStyle/>
          <a:p>
            <a:pPr algn="ctr"/>
            <a:endParaRPr lang="zh-CN" altLang="en-US">
              <a:solidFill>
                <a:schemeClr val="dk1">
                  <a:lumMod val="75000"/>
                  <a:lumOff val="25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34" name="椭圆 33"/>
          <p:cNvSpPr/>
          <p:nvPr>
            <p:custDataLst>
              <p:tags r:id="rId13"/>
            </p:custDataLst>
          </p:nvPr>
        </p:nvSpPr>
        <p:spPr>
          <a:xfrm>
            <a:off x="956265" y="4476508"/>
            <a:ext cx="448833" cy="448834"/>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90000" lnSpcReduction="10000"/>
          </a:bodyPr>
          <a:lstStyle/>
          <a:p>
            <a:pPr algn="ctr"/>
            <a:endParaRPr lang="zh-CN" altLang="en-US">
              <a:solidFill>
                <a:schemeClr val="dk1">
                  <a:lumMod val="75000"/>
                  <a:lumOff val="25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38" name="KSO_Shape"/>
          <p:cNvSpPr/>
          <p:nvPr>
            <p:custDataLst>
              <p:tags r:id="rId14"/>
            </p:custDataLst>
          </p:nvPr>
        </p:nvSpPr>
        <p:spPr bwMode="auto">
          <a:xfrm>
            <a:off x="1114112" y="4568960"/>
            <a:ext cx="136330" cy="306358"/>
          </a:xfrm>
          <a:custGeom>
            <a:avLst/>
            <a:gdLst>
              <a:gd name="T0" fmla="*/ 645836 w 1000125"/>
              <a:gd name="T1" fmla="*/ 2202388 h 2249488"/>
              <a:gd name="T2" fmla="*/ 499269 w 1000125"/>
              <a:gd name="T3" fmla="*/ 2249488 h 2249488"/>
              <a:gd name="T4" fmla="*/ 353019 w 1000125"/>
              <a:gd name="T5" fmla="*/ 2202388 h 2249488"/>
              <a:gd name="T6" fmla="*/ 729267 w 1000125"/>
              <a:gd name="T7" fmla="*/ 1946275 h 2249488"/>
              <a:gd name="T8" fmla="*/ 783907 w 1000125"/>
              <a:gd name="T9" fmla="*/ 2007378 h 2249488"/>
              <a:gd name="T10" fmla="*/ 264822 w 1000125"/>
              <a:gd name="T11" fmla="*/ 2057084 h 2249488"/>
              <a:gd name="T12" fmla="*/ 216853 w 1000125"/>
              <a:gd name="T13" fmla="*/ 1990599 h 2249488"/>
              <a:gd name="T14" fmla="*/ 734985 w 1000125"/>
              <a:gd name="T15" fmla="*/ 1798953 h 2249488"/>
              <a:gd name="T16" fmla="*/ 783272 w 1000125"/>
              <a:gd name="T17" fmla="*/ 1865249 h 2249488"/>
              <a:gd name="T18" fmla="*/ 259739 w 1000125"/>
              <a:gd name="T19" fmla="*/ 1908499 h 2249488"/>
              <a:gd name="T20" fmla="*/ 218124 w 1000125"/>
              <a:gd name="T21" fmla="*/ 1837784 h 2249488"/>
              <a:gd name="T22" fmla="*/ 893763 w 1000125"/>
              <a:gd name="T23" fmla="*/ 1480542 h 2249488"/>
              <a:gd name="T24" fmla="*/ 861683 w 1000125"/>
              <a:gd name="T25" fmla="*/ 1637130 h 2249488"/>
              <a:gd name="T26" fmla="*/ 205463 w 1000125"/>
              <a:gd name="T27" fmla="*/ 1744369 h 2249488"/>
              <a:gd name="T28" fmla="*/ 127009 w 1000125"/>
              <a:gd name="T29" fmla="*/ 1611190 h 2249488"/>
              <a:gd name="T30" fmla="*/ 300928 w 1000125"/>
              <a:gd name="T31" fmla="*/ 1209675 h 2249488"/>
              <a:gd name="T32" fmla="*/ 318768 w 1000125"/>
              <a:gd name="T33" fmla="*/ 1338180 h 2249488"/>
              <a:gd name="T34" fmla="*/ 150558 w 1000125"/>
              <a:gd name="T35" fmla="*/ 1356675 h 2249488"/>
              <a:gd name="T36" fmla="*/ 132081 w 1000125"/>
              <a:gd name="T37" fmla="*/ 1263564 h 2249488"/>
              <a:gd name="T38" fmla="*/ 300928 w 1000125"/>
              <a:gd name="T39" fmla="*/ 1209675 h 2249488"/>
              <a:gd name="T40" fmla="*/ 845505 w 1000125"/>
              <a:gd name="T41" fmla="*/ 1323023 h 2249488"/>
              <a:gd name="T42" fmla="*/ 697018 w 1000125"/>
              <a:gd name="T43" fmla="*/ 1357313 h 2249488"/>
              <a:gd name="T44" fmla="*/ 622933 w 1000125"/>
              <a:gd name="T45" fmla="*/ 1183957 h 2249488"/>
              <a:gd name="T46" fmla="*/ 763505 w 1000125"/>
              <a:gd name="T47" fmla="*/ 1118235 h 2249488"/>
              <a:gd name="T48" fmla="*/ 381083 w 1000125"/>
              <a:gd name="T49" fmla="*/ 950621 h 2249488"/>
              <a:gd name="T50" fmla="*/ 642138 w 1000125"/>
              <a:gd name="T51" fmla="*/ 924248 h 2249488"/>
              <a:gd name="T52" fmla="*/ 934423 w 1000125"/>
              <a:gd name="T53" fmla="*/ 817583 h 2249488"/>
              <a:gd name="T54" fmla="*/ 993142 w 1000125"/>
              <a:gd name="T55" fmla="*/ 878060 h 2249488"/>
              <a:gd name="T56" fmla="*/ 988064 w 1000125"/>
              <a:gd name="T57" fmla="*/ 964002 h 2249488"/>
              <a:gd name="T58" fmla="*/ 921727 w 1000125"/>
              <a:gd name="T59" fmla="*/ 1017158 h 2249488"/>
              <a:gd name="T60" fmla="*/ 26662 w 1000125"/>
              <a:gd name="T61" fmla="*/ 1152119 h 2249488"/>
              <a:gd name="T62" fmla="*/ 1904 w 1000125"/>
              <a:gd name="T63" fmla="*/ 1062039 h 2249488"/>
              <a:gd name="T64" fmla="*/ 49514 w 1000125"/>
              <a:gd name="T65" fmla="*/ 992649 h 2249488"/>
              <a:gd name="T66" fmla="*/ 784387 w 1000125"/>
              <a:gd name="T67" fmla="*/ 572155 h 2249488"/>
              <a:gd name="T68" fmla="*/ 292059 w 1000125"/>
              <a:gd name="T69" fmla="*/ 677858 h 2249488"/>
              <a:gd name="T70" fmla="*/ 823038 w 1000125"/>
              <a:gd name="T71" fmla="*/ 576294 h 2249488"/>
              <a:gd name="T72" fmla="*/ 960450 w 1000125"/>
              <a:gd name="T73" fmla="*/ 529551 h 2249488"/>
              <a:gd name="T74" fmla="*/ 999808 w 1000125"/>
              <a:gd name="T75" fmla="*/ 605939 h 2249488"/>
              <a:gd name="T76" fmla="*/ 970289 w 1000125"/>
              <a:gd name="T77" fmla="*/ 684547 h 2249488"/>
              <a:gd name="T78" fmla="*/ 105059 w 1000125"/>
              <a:gd name="T79" fmla="*/ 882650 h 2249488"/>
              <a:gd name="T80" fmla="*/ 6031 w 1000125"/>
              <a:gd name="T81" fmla="*/ 812601 h 2249488"/>
              <a:gd name="T82" fmla="*/ 12061 w 1000125"/>
              <a:gd name="T83" fmla="*/ 728922 h 2249488"/>
              <a:gd name="T84" fmla="*/ 78398 w 1000125"/>
              <a:gd name="T85" fmla="*/ 676306 h 2249488"/>
              <a:gd name="T86" fmla="*/ 563251 w 1000125"/>
              <a:gd name="T87" fmla="*/ 304601 h 2249488"/>
              <a:gd name="T88" fmla="*/ 458703 w 1000125"/>
              <a:gd name="T89" fmla="*/ 353314 h 2249488"/>
              <a:gd name="T90" fmla="*/ 909666 w 1000125"/>
              <a:gd name="T91" fmla="*/ 202567 h 2249488"/>
              <a:gd name="T92" fmla="*/ 981081 w 1000125"/>
              <a:gd name="T93" fmla="*/ 246811 h 2249488"/>
              <a:gd name="T94" fmla="*/ 996951 w 1000125"/>
              <a:gd name="T95" fmla="*/ 332116 h 2249488"/>
              <a:gd name="T96" fmla="*/ 945850 w 1000125"/>
              <a:gd name="T97" fmla="*/ 399278 h 2249488"/>
              <a:gd name="T98" fmla="*/ 61575 w 1000125"/>
              <a:gd name="T99" fmla="*/ 570206 h 2249488"/>
              <a:gd name="T100" fmla="*/ 317 w 1000125"/>
              <a:gd name="T101" fmla="*/ 479809 h 2249488"/>
              <a:gd name="T102" fmla="*/ 29518 w 1000125"/>
              <a:gd name="T103" fmla="*/ 400551 h 2249488"/>
              <a:gd name="T104" fmla="*/ 894431 w 1000125"/>
              <a:gd name="T105" fmla="*/ 201612 h 2249488"/>
              <a:gd name="T106" fmla="*/ 537230 w 1000125"/>
              <a:gd name="T107" fmla="*/ 26064 h 2249488"/>
              <a:gd name="T108" fmla="*/ 573088 w 1000125"/>
              <a:gd name="T109" fmla="*/ 104573 h 2249488"/>
              <a:gd name="T110" fmla="*/ 539769 w 1000125"/>
              <a:gd name="T111" fmla="*/ 182129 h 2249488"/>
              <a:gd name="T112" fmla="*/ 100275 w 1000125"/>
              <a:gd name="T113" fmla="*/ 287020 h 2249488"/>
              <a:gd name="T114" fmla="*/ 4443 w 1000125"/>
              <a:gd name="T115" fmla="*/ 212643 h 2249488"/>
              <a:gd name="T116" fmla="*/ 14280 w 1000125"/>
              <a:gd name="T117" fmla="*/ 128730 h 2249488"/>
              <a:gd name="T118" fmla="*/ 83456 w 1000125"/>
              <a:gd name="T119" fmla="*/ 78827 h 2249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000125" h="2249488">
                <a:moveTo>
                  <a:pt x="301625" y="2105025"/>
                </a:moveTo>
                <a:lnTo>
                  <a:pt x="696913" y="2105025"/>
                </a:lnTo>
                <a:lnTo>
                  <a:pt x="696913" y="2112612"/>
                </a:lnTo>
                <a:lnTo>
                  <a:pt x="695961" y="2120199"/>
                </a:lnTo>
                <a:lnTo>
                  <a:pt x="694692" y="2127153"/>
                </a:lnTo>
                <a:lnTo>
                  <a:pt x="693106" y="2134424"/>
                </a:lnTo>
                <a:lnTo>
                  <a:pt x="690885" y="2141062"/>
                </a:lnTo>
                <a:lnTo>
                  <a:pt x="688347" y="2148016"/>
                </a:lnTo>
                <a:lnTo>
                  <a:pt x="685175" y="2154971"/>
                </a:lnTo>
                <a:lnTo>
                  <a:pt x="681685" y="2161293"/>
                </a:lnTo>
                <a:lnTo>
                  <a:pt x="677878" y="2167931"/>
                </a:lnTo>
                <a:lnTo>
                  <a:pt x="673120" y="2173938"/>
                </a:lnTo>
                <a:lnTo>
                  <a:pt x="668678" y="2179944"/>
                </a:lnTo>
                <a:lnTo>
                  <a:pt x="663285" y="2185634"/>
                </a:lnTo>
                <a:lnTo>
                  <a:pt x="657892" y="2191640"/>
                </a:lnTo>
                <a:lnTo>
                  <a:pt x="651864" y="2197014"/>
                </a:lnTo>
                <a:lnTo>
                  <a:pt x="645836" y="2202388"/>
                </a:lnTo>
                <a:lnTo>
                  <a:pt x="639174" y="2207129"/>
                </a:lnTo>
                <a:lnTo>
                  <a:pt x="632512" y="2211871"/>
                </a:lnTo>
                <a:lnTo>
                  <a:pt x="625215" y="2216613"/>
                </a:lnTo>
                <a:lnTo>
                  <a:pt x="617919" y="2220722"/>
                </a:lnTo>
                <a:lnTo>
                  <a:pt x="609988" y="2224832"/>
                </a:lnTo>
                <a:lnTo>
                  <a:pt x="601739" y="2228625"/>
                </a:lnTo>
                <a:lnTo>
                  <a:pt x="593491" y="2232102"/>
                </a:lnTo>
                <a:lnTo>
                  <a:pt x="585243" y="2234947"/>
                </a:lnTo>
                <a:lnTo>
                  <a:pt x="576360" y="2238108"/>
                </a:lnTo>
                <a:lnTo>
                  <a:pt x="567160" y="2240637"/>
                </a:lnTo>
                <a:lnTo>
                  <a:pt x="557959" y="2242850"/>
                </a:lnTo>
                <a:lnTo>
                  <a:pt x="548759" y="2244747"/>
                </a:lnTo>
                <a:lnTo>
                  <a:pt x="539242" y="2246327"/>
                </a:lnTo>
                <a:lnTo>
                  <a:pt x="529407" y="2247908"/>
                </a:lnTo>
                <a:lnTo>
                  <a:pt x="519573" y="2248856"/>
                </a:lnTo>
                <a:lnTo>
                  <a:pt x="509421" y="2249488"/>
                </a:lnTo>
                <a:lnTo>
                  <a:pt x="499269" y="2249488"/>
                </a:lnTo>
                <a:lnTo>
                  <a:pt x="489434" y="2249488"/>
                </a:lnTo>
                <a:lnTo>
                  <a:pt x="479283" y="2248856"/>
                </a:lnTo>
                <a:lnTo>
                  <a:pt x="469131" y="2247908"/>
                </a:lnTo>
                <a:lnTo>
                  <a:pt x="459613" y="2246327"/>
                </a:lnTo>
                <a:lnTo>
                  <a:pt x="449779" y="2244747"/>
                </a:lnTo>
                <a:lnTo>
                  <a:pt x="440261" y="2242850"/>
                </a:lnTo>
                <a:lnTo>
                  <a:pt x="431378" y="2240637"/>
                </a:lnTo>
                <a:lnTo>
                  <a:pt x="422496" y="2238108"/>
                </a:lnTo>
                <a:lnTo>
                  <a:pt x="413613" y="2234947"/>
                </a:lnTo>
                <a:lnTo>
                  <a:pt x="405047" y="2232102"/>
                </a:lnTo>
                <a:lnTo>
                  <a:pt x="396799" y="2228625"/>
                </a:lnTo>
                <a:lnTo>
                  <a:pt x="388868" y="2224832"/>
                </a:lnTo>
                <a:lnTo>
                  <a:pt x="380936" y="2220722"/>
                </a:lnTo>
                <a:lnTo>
                  <a:pt x="373640" y="2216613"/>
                </a:lnTo>
                <a:lnTo>
                  <a:pt x="366343" y="2211871"/>
                </a:lnTo>
                <a:lnTo>
                  <a:pt x="359681" y="2207129"/>
                </a:lnTo>
                <a:lnTo>
                  <a:pt x="353019" y="2202388"/>
                </a:lnTo>
                <a:lnTo>
                  <a:pt x="346674" y="2197014"/>
                </a:lnTo>
                <a:lnTo>
                  <a:pt x="340963" y="2191640"/>
                </a:lnTo>
                <a:lnTo>
                  <a:pt x="335253" y="2185634"/>
                </a:lnTo>
                <a:lnTo>
                  <a:pt x="330177" y="2179944"/>
                </a:lnTo>
                <a:lnTo>
                  <a:pt x="325418" y="2173938"/>
                </a:lnTo>
                <a:lnTo>
                  <a:pt x="320977" y="2167931"/>
                </a:lnTo>
                <a:lnTo>
                  <a:pt x="317170" y="2161293"/>
                </a:lnTo>
                <a:lnTo>
                  <a:pt x="313680" y="2154971"/>
                </a:lnTo>
                <a:lnTo>
                  <a:pt x="310508" y="2148016"/>
                </a:lnTo>
                <a:lnTo>
                  <a:pt x="307653" y="2141062"/>
                </a:lnTo>
                <a:lnTo>
                  <a:pt x="305749" y="2134424"/>
                </a:lnTo>
                <a:lnTo>
                  <a:pt x="303846" y="2127153"/>
                </a:lnTo>
                <a:lnTo>
                  <a:pt x="302577" y="2120199"/>
                </a:lnTo>
                <a:lnTo>
                  <a:pt x="301942" y="2112612"/>
                </a:lnTo>
                <a:lnTo>
                  <a:pt x="301625" y="2105025"/>
                </a:lnTo>
                <a:close/>
                <a:moveTo>
                  <a:pt x="270541" y="1946275"/>
                </a:moveTo>
                <a:lnTo>
                  <a:pt x="729267" y="1946275"/>
                </a:lnTo>
                <a:lnTo>
                  <a:pt x="734985" y="1946592"/>
                </a:lnTo>
                <a:lnTo>
                  <a:pt x="740385" y="1947225"/>
                </a:lnTo>
                <a:lnTo>
                  <a:pt x="745468" y="1948808"/>
                </a:lnTo>
                <a:lnTo>
                  <a:pt x="750869" y="1950391"/>
                </a:lnTo>
                <a:lnTo>
                  <a:pt x="755316" y="1952607"/>
                </a:lnTo>
                <a:lnTo>
                  <a:pt x="760081" y="1955773"/>
                </a:lnTo>
                <a:lnTo>
                  <a:pt x="764211" y="1958939"/>
                </a:lnTo>
                <a:lnTo>
                  <a:pt x="768023" y="1962422"/>
                </a:lnTo>
                <a:lnTo>
                  <a:pt x="771836" y="1966537"/>
                </a:lnTo>
                <a:lnTo>
                  <a:pt x="774695" y="1970653"/>
                </a:lnTo>
                <a:lnTo>
                  <a:pt x="777554" y="1975085"/>
                </a:lnTo>
                <a:lnTo>
                  <a:pt x="779777" y="1980151"/>
                </a:lnTo>
                <a:lnTo>
                  <a:pt x="781684" y="1985216"/>
                </a:lnTo>
                <a:lnTo>
                  <a:pt x="783272" y="1990599"/>
                </a:lnTo>
                <a:lnTo>
                  <a:pt x="783907" y="1995981"/>
                </a:lnTo>
                <a:lnTo>
                  <a:pt x="784225" y="2001996"/>
                </a:lnTo>
                <a:lnTo>
                  <a:pt x="783907" y="2007378"/>
                </a:lnTo>
                <a:lnTo>
                  <a:pt x="783272" y="2013077"/>
                </a:lnTo>
                <a:lnTo>
                  <a:pt x="781684" y="2018459"/>
                </a:lnTo>
                <a:lnTo>
                  <a:pt x="779777" y="2023525"/>
                </a:lnTo>
                <a:lnTo>
                  <a:pt x="777554" y="2028590"/>
                </a:lnTo>
                <a:lnTo>
                  <a:pt x="774695" y="2033022"/>
                </a:lnTo>
                <a:lnTo>
                  <a:pt x="771836" y="2037455"/>
                </a:lnTo>
                <a:lnTo>
                  <a:pt x="768023" y="2041254"/>
                </a:lnTo>
                <a:lnTo>
                  <a:pt x="764211" y="2044736"/>
                </a:lnTo>
                <a:lnTo>
                  <a:pt x="760081" y="2048219"/>
                </a:lnTo>
                <a:lnTo>
                  <a:pt x="755316" y="2050752"/>
                </a:lnTo>
                <a:lnTo>
                  <a:pt x="750869" y="2053285"/>
                </a:lnTo>
                <a:lnTo>
                  <a:pt x="745468" y="2054867"/>
                </a:lnTo>
                <a:lnTo>
                  <a:pt x="740385" y="2056450"/>
                </a:lnTo>
                <a:lnTo>
                  <a:pt x="734985" y="2057084"/>
                </a:lnTo>
                <a:lnTo>
                  <a:pt x="729267" y="2057400"/>
                </a:lnTo>
                <a:lnTo>
                  <a:pt x="270541" y="2057400"/>
                </a:lnTo>
                <a:lnTo>
                  <a:pt x="264822" y="2057084"/>
                </a:lnTo>
                <a:lnTo>
                  <a:pt x="259739" y="2056450"/>
                </a:lnTo>
                <a:lnTo>
                  <a:pt x="254657" y="2054867"/>
                </a:lnTo>
                <a:lnTo>
                  <a:pt x="249256" y="2053285"/>
                </a:lnTo>
                <a:lnTo>
                  <a:pt x="244491" y="2050752"/>
                </a:lnTo>
                <a:lnTo>
                  <a:pt x="240043" y="2048219"/>
                </a:lnTo>
                <a:lnTo>
                  <a:pt x="235914" y="2044736"/>
                </a:lnTo>
                <a:lnTo>
                  <a:pt x="232102" y="2041254"/>
                </a:lnTo>
                <a:lnTo>
                  <a:pt x="228289" y="2037455"/>
                </a:lnTo>
                <a:lnTo>
                  <a:pt x="225113" y="2033022"/>
                </a:lnTo>
                <a:lnTo>
                  <a:pt x="222571" y="2028590"/>
                </a:lnTo>
                <a:lnTo>
                  <a:pt x="220347" y="2023525"/>
                </a:lnTo>
                <a:lnTo>
                  <a:pt x="218124" y="2018459"/>
                </a:lnTo>
                <a:lnTo>
                  <a:pt x="216853" y="2013077"/>
                </a:lnTo>
                <a:lnTo>
                  <a:pt x="215900" y="2007378"/>
                </a:lnTo>
                <a:lnTo>
                  <a:pt x="215900" y="2001996"/>
                </a:lnTo>
                <a:lnTo>
                  <a:pt x="215900" y="1995981"/>
                </a:lnTo>
                <a:lnTo>
                  <a:pt x="216853" y="1990599"/>
                </a:lnTo>
                <a:lnTo>
                  <a:pt x="218124" y="1985216"/>
                </a:lnTo>
                <a:lnTo>
                  <a:pt x="220347" y="1980151"/>
                </a:lnTo>
                <a:lnTo>
                  <a:pt x="222571" y="1975085"/>
                </a:lnTo>
                <a:lnTo>
                  <a:pt x="225113" y="1970653"/>
                </a:lnTo>
                <a:lnTo>
                  <a:pt x="228289" y="1966537"/>
                </a:lnTo>
                <a:lnTo>
                  <a:pt x="232102" y="1962422"/>
                </a:lnTo>
                <a:lnTo>
                  <a:pt x="235914" y="1958939"/>
                </a:lnTo>
                <a:lnTo>
                  <a:pt x="240043" y="1955773"/>
                </a:lnTo>
                <a:lnTo>
                  <a:pt x="244491" y="1952607"/>
                </a:lnTo>
                <a:lnTo>
                  <a:pt x="249256" y="1950391"/>
                </a:lnTo>
                <a:lnTo>
                  <a:pt x="254657" y="1948808"/>
                </a:lnTo>
                <a:lnTo>
                  <a:pt x="259739" y="1947225"/>
                </a:lnTo>
                <a:lnTo>
                  <a:pt x="264822" y="1946592"/>
                </a:lnTo>
                <a:lnTo>
                  <a:pt x="270541" y="1946275"/>
                </a:lnTo>
                <a:close/>
                <a:moveTo>
                  <a:pt x="270541" y="1798637"/>
                </a:moveTo>
                <a:lnTo>
                  <a:pt x="729267" y="1798637"/>
                </a:lnTo>
                <a:lnTo>
                  <a:pt x="734985" y="1798953"/>
                </a:lnTo>
                <a:lnTo>
                  <a:pt x="740385" y="1799584"/>
                </a:lnTo>
                <a:lnTo>
                  <a:pt x="745468" y="1800847"/>
                </a:lnTo>
                <a:lnTo>
                  <a:pt x="750869" y="1803057"/>
                </a:lnTo>
                <a:lnTo>
                  <a:pt x="755316" y="1805267"/>
                </a:lnTo>
                <a:lnTo>
                  <a:pt x="760081" y="1808108"/>
                </a:lnTo>
                <a:lnTo>
                  <a:pt x="764211" y="1811265"/>
                </a:lnTo>
                <a:lnTo>
                  <a:pt x="768023" y="1815053"/>
                </a:lnTo>
                <a:lnTo>
                  <a:pt x="771836" y="1818842"/>
                </a:lnTo>
                <a:lnTo>
                  <a:pt x="774695" y="1822946"/>
                </a:lnTo>
                <a:lnTo>
                  <a:pt x="777554" y="1827681"/>
                </a:lnTo>
                <a:lnTo>
                  <a:pt x="779777" y="1832417"/>
                </a:lnTo>
                <a:lnTo>
                  <a:pt x="781684" y="1837784"/>
                </a:lnTo>
                <a:lnTo>
                  <a:pt x="783272" y="1842835"/>
                </a:lnTo>
                <a:lnTo>
                  <a:pt x="783907" y="1848517"/>
                </a:lnTo>
                <a:lnTo>
                  <a:pt x="784225" y="1854200"/>
                </a:lnTo>
                <a:lnTo>
                  <a:pt x="783907" y="1859882"/>
                </a:lnTo>
                <a:lnTo>
                  <a:pt x="783272" y="1865249"/>
                </a:lnTo>
                <a:lnTo>
                  <a:pt x="781684" y="1870616"/>
                </a:lnTo>
                <a:lnTo>
                  <a:pt x="779777" y="1875667"/>
                </a:lnTo>
                <a:lnTo>
                  <a:pt x="777554" y="1880403"/>
                </a:lnTo>
                <a:lnTo>
                  <a:pt x="774695" y="1885138"/>
                </a:lnTo>
                <a:lnTo>
                  <a:pt x="771836" y="1889558"/>
                </a:lnTo>
                <a:lnTo>
                  <a:pt x="768023" y="1893346"/>
                </a:lnTo>
                <a:lnTo>
                  <a:pt x="764211" y="1897134"/>
                </a:lnTo>
                <a:lnTo>
                  <a:pt x="760081" y="1900291"/>
                </a:lnTo>
                <a:lnTo>
                  <a:pt x="755316" y="1902817"/>
                </a:lnTo>
                <a:lnTo>
                  <a:pt x="750869" y="1905027"/>
                </a:lnTo>
                <a:lnTo>
                  <a:pt x="745468" y="1907237"/>
                </a:lnTo>
                <a:lnTo>
                  <a:pt x="740385" y="1908499"/>
                </a:lnTo>
                <a:lnTo>
                  <a:pt x="734985" y="1909447"/>
                </a:lnTo>
                <a:lnTo>
                  <a:pt x="729267" y="1909762"/>
                </a:lnTo>
                <a:lnTo>
                  <a:pt x="270541" y="1909762"/>
                </a:lnTo>
                <a:lnTo>
                  <a:pt x="264822" y="1909447"/>
                </a:lnTo>
                <a:lnTo>
                  <a:pt x="259739" y="1908499"/>
                </a:lnTo>
                <a:lnTo>
                  <a:pt x="254657" y="1907237"/>
                </a:lnTo>
                <a:lnTo>
                  <a:pt x="249256" y="1905027"/>
                </a:lnTo>
                <a:lnTo>
                  <a:pt x="244491" y="1902817"/>
                </a:lnTo>
                <a:lnTo>
                  <a:pt x="240043" y="1900291"/>
                </a:lnTo>
                <a:lnTo>
                  <a:pt x="235914" y="1897134"/>
                </a:lnTo>
                <a:lnTo>
                  <a:pt x="232102" y="1893346"/>
                </a:lnTo>
                <a:lnTo>
                  <a:pt x="228289" y="1889558"/>
                </a:lnTo>
                <a:lnTo>
                  <a:pt x="225113" y="1885138"/>
                </a:lnTo>
                <a:lnTo>
                  <a:pt x="222571" y="1880403"/>
                </a:lnTo>
                <a:lnTo>
                  <a:pt x="220347" y="1875667"/>
                </a:lnTo>
                <a:lnTo>
                  <a:pt x="218124" y="1870616"/>
                </a:lnTo>
                <a:lnTo>
                  <a:pt x="216853" y="1865249"/>
                </a:lnTo>
                <a:lnTo>
                  <a:pt x="215900" y="1859882"/>
                </a:lnTo>
                <a:lnTo>
                  <a:pt x="215900" y="1854200"/>
                </a:lnTo>
                <a:lnTo>
                  <a:pt x="215900" y="1848517"/>
                </a:lnTo>
                <a:lnTo>
                  <a:pt x="216853" y="1842835"/>
                </a:lnTo>
                <a:lnTo>
                  <a:pt x="218124" y="1837784"/>
                </a:lnTo>
                <a:lnTo>
                  <a:pt x="220347" y="1832417"/>
                </a:lnTo>
                <a:lnTo>
                  <a:pt x="222571" y="1827681"/>
                </a:lnTo>
                <a:lnTo>
                  <a:pt x="225113" y="1822946"/>
                </a:lnTo>
                <a:lnTo>
                  <a:pt x="228289" y="1818842"/>
                </a:lnTo>
                <a:lnTo>
                  <a:pt x="232102" y="1815053"/>
                </a:lnTo>
                <a:lnTo>
                  <a:pt x="235914" y="1811265"/>
                </a:lnTo>
                <a:lnTo>
                  <a:pt x="240043" y="1808108"/>
                </a:lnTo>
                <a:lnTo>
                  <a:pt x="244491" y="1805267"/>
                </a:lnTo>
                <a:lnTo>
                  <a:pt x="249256" y="1803057"/>
                </a:lnTo>
                <a:lnTo>
                  <a:pt x="254657" y="1800847"/>
                </a:lnTo>
                <a:lnTo>
                  <a:pt x="259739" y="1799584"/>
                </a:lnTo>
                <a:lnTo>
                  <a:pt x="264822" y="1798953"/>
                </a:lnTo>
                <a:lnTo>
                  <a:pt x="270541" y="1798637"/>
                </a:lnTo>
                <a:close/>
                <a:moveTo>
                  <a:pt x="105728" y="1404937"/>
                </a:moveTo>
                <a:lnTo>
                  <a:pt x="893128" y="1404937"/>
                </a:lnTo>
                <a:lnTo>
                  <a:pt x="893763" y="1441633"/>
                </a:lnTo>
                <a:lnTo>
                  <a:pt x="893763" y="1480542"/>
                </a:lnTo>
                <a:lnTo>
                  <a:pt x="893763" y="1490349"/>
                </a:lnTo>
                <a:lnTo>
                  <a:pt x="893445" y="1500155"/>
                </a:lnTo>
                <a:lnTo>
                  <a:pt x="892810" y="1509962"/>
                </a:lnTo>
                <a:lnTo>
                  <a:pt x="892175" y="1519452"/>
                </a:lnTo>
                <a:lnTo>
                  <a:pt x="890904" y="1528942"/>
                </a:lnTo>
                <a:lnTo>
                  <a:pt x="889634" y="1538432"/>
                </a:lnTo>
                <a:lnTo>
                  <a:pt x="888363" y="1547923"/>
                </a:lnTo>
                <a:lnTo>
                  <a:pt x="886458" y="1557096"/>
                </a:lnTo>
                <a:lnTo>
                  <a:pt x="884552" y="1566587"/>
                </a:lnTo>
                <a:lnTo>
                  <a:pt x="882328" y="1575444"/>
                </a:lnTo>
                <a:lnTo>
                  <a:pt x="880105" y="1584618"/>
                </a:lnTo>
                <a:lnTo>
                  <a:pt x="877564" y="1593792"/>
                </a:lnTo>
                <a:lnTo>
                  <a:pt x="874705" y="1602649"/>
                </a:lnTo>
                <a:lnTo>
                  <a:pt x="871847" y="1611190"/>
                </a:lnTo>
                <a:lnTo>
                  <a:pt x="868670" y="1620048"/>
                </a:lnTo>
                <a:lnTo>
                  <a:pt x="865494" y="1628589"/>
                </a:lnTo>
                <a:lnTo>
                  <a:pt x="861683" y="1637130"/>
                </a:lnTo>
                <a:lnTo>
                  <a:pt x="858189" y="1645355"/>
                </a:lnTo>
                <a:lnTo>
                  <a:pt x="854059" y="1653896"/>
                </a:lnTo>
                <a:lnTo>
                  <a:pt x="849930" y="1662121"/>
                </a:lnTo>
                <a:lnTo>
                  <a:pt x="845801" y="1670029"/>
                </a:lnTo>
                <a:lnTo>
                  <a:pt x="841354" y="1677938"/>
                </a:lnTo>
                <a:lnTo>
                  <a:pt x="836590" y="1686163"/>
                </a:lnTo>
                <a:lnTo>
                  <a:pt x="831826" y="1693439"/>
                </a:lnTo>
                <a:lnTo>
                  <a:pt x="826743" y="1701347"/>
                </a:lnTo>
                <a:lnTo>
                  <a:pt x="821661" y="1708939"/>
                </a:lnTo>
                <a:lnTo>
                  <a:pt x="815944" y="1716215"/>
                </a:lnTo>
                <a:lnTo>
                  <a:pt x="810862" y="1723491"/>
                </a:lnTo>
                <a:lnTo>
                  <a:pt x="804827" y="1730767"/>
                </a:lnTo>
                <a:lnTo>
                  <a:pt x="799110" y="1737410"/>
                </a:lnTo>
                <a:lnTo>
                  <a:pt x="793075" y="1744369"/>
                </a:lnTo>
                <a:lnTo>
                  <a:pt x="787040" y="1751012"/>
                </a:lnTo>
                <a:lnTo>
                  <a:pt x="211498" y="1751012"/>
                </a:lnTo>
                <a:lnTo>
                  <a:pt x="205463" y="1744369"/>
                </a:lnTo>
                <a:lnTo>
                  <a:pt x="199428" y="1737410"/>
                </a:lnTo>
                <a:lnTo>
                  <a:pt x="193711" y="1730767"/>
                </a:lnTo>
                <a:lnTo>
                  <a:pt x="187994" y="1723491"/>
                </a:lnTo>
                <a:lnTo>
                  <a:pt x="182276" y="1716215"/>
                </a:lnTo>
                <a:lnTo>
                  <a:pt x="177194" y="1708939"/>
                </a:lnTo>
                <a:lnTo>
                  <a:pt x="172112" y="1701347"/>
                </a:lnTo>
                <a:lnTo>
                  <a:pt x="167030" y="1693439"/>
                </a:lnTo>
                <a:lnTo>
                  <a:pt x="162266" y="1686163"/>
                </a:lnTo>
                <a:lnTo>
                  <a:pt x="157501" y="1677938"/>
                </a:lnTo>
                <a:lnTo>
                  <a:pt x="153054" y="1670029"/>
                </a:lnTo>
                <a:lnTo>
                  <a:pt x="148925" y="1662121"/>
                </a:lnTo>
                <a:lnTo>
                  <a:pt x="144479" y="1653896"/>
                </a:lnTo>
                <a:lnTo>
                  <a:pt x="140667" y="1645355"/>
                </a:lnTo>
                <a:lnTo>
                  <a:pt x="137173" y="1637130"/>
                </a:lnTo>
                <a:lnTo>
                  <a:pt x="133362" y="1628589"/>
                </a:lnTo>
                <a:lnTo>
                  <a:pt x="130185" y="1620048"/>
                </a:lnTo>
                <a:lnTo>
                  <a:pt x="127009" y="1611190"/>
                </a:lnTo>
                <a:lnTo>
                  <a:pt x="124150" y="1602649"/>
                </a:lnTo>
                <a:lnTo>
                  <a:pt x="120974" y="1593792"/>
                </a:lnTo>
                <a:lnTo>
                  <a:pt x="118751" y="1584618"/>
                </a:lnTo>
                <a:lnTo>
                  <a:pt x="116210" y="1575444"/>
                </a:lnTo>
                <a:lnTo>
                  <a:pt x="114304" y="1566587"/>
                </a:lnTo>
                <a:lnTo>
                  <a:pt x="112398" y="1557096"/>
                </a:lnTo>
                <a:lnTo>
                  <a:pt x="110492" y="1547923"/>
                </a:lnTo>
                <a:lnTo>
                  <a:pt x="108904" y="1538432"/>
                </a:lnTo>
                <a:lnTo>
                  <a:pt x="107634" y="1528942"/>
                </a:lnTo>
                <a:lnTo>
                  <a:pt x="106681" y="1519452"/>
                </a:lnTo>
                <a:lnTo>
                  <a:pt x="106046" y="1509962"/>
                </a:lnTo>
                <a:lnTo>
                  <a:pt x="105410" y="1500155"/>
                </a:lnTo>
                <a:lnTo>
                  <a:pt x="105093" y="1490349"/>
                </a:lnTo>
                <a:lnTo>
                  <a:pt x="104775" y="1480542"/>
                </a:lnTo>
                <a:lnTo>
                  <a:pt x="105093" y="1441633"/>
                </a:lnTo>
                <a:lnTo>
                  <a:pt x="105728" y="1404937"/>
                </a:lnTo>
                <a:close/>
                <a:moveTo>
                  <a:pt x="300928" y="1209675"/>
                </a:moveTo>
                <a:lnTo>
                  <a:pt x="302839" y="1209994"/>
                </a:lnTo>
                <a:lnTo>
                  <a:pt x="305069" y="1210312"/>
                </a:lnTo>
                <a:lnTo>
                  <a:pt x="306981" y="1210950"/>
                </a:lnTo>
                <a:lnTo>
                  <a:pt x="308574" y="1211907"/>
                </a:lnTo>
                <a:lnTo>
                  <a:pt x="310485" y="1212863"/>
                </a:lnTo>
                <a:lnTo>
                  <a:pt x="312078" y="1213820"/>
                </a:lnTo>
                <a:lnTo>
                  <a:pt x="313990" y="1215733"/>
                </a:lnTo>
                <a:lnTo>
                  <a:pt x="315264" y="1217009"/>
                </a:lnTo>
                <a:lnTo>
                  <a:pt x="316220" y="1218603"/>
                </a:lnTo>
                <a:lnTo>
                  <a:pt x="317176" y="1220516"/>
                </a:lnTo>
                <a:lnTo>
                  <a:pt x="318131" y="1222430"/>
                </a:lnTo>
                <a:lnTo>
                  <a:pt x="318768" y="1224343"/>
                </a:lnTo>
                <a:lnTo>
                  <a:pt x="319087" y="1226894"/>
                </a:lnTo>
                <a:lnTo>
                  <a:pt x="319087" y="1229126"/>
                </a:lnTo>
                <a:lnTo>
                  <a:pt x="319087" y="1333716"/>
                </a:lnTo>
                <a:lnTo>
                  <a:pt x="319087" y="1335948"/>
                </a:lnTo>
                <a:lnTo>
                  <a:pt x="318768" y="1338180"/>
                </a:lnTo>
                <a:lnTo>
                  <a:pt x="318131" y="1340413"/>
                </a:lnTo>
                <a:lnTo>
                  <a:pt x="317494" y="1342645"/>
                </a:lnTo>
                <a:lnTo>
                  <a:pt x="316538" y="1344877"/>
                </a:lnTo>
                <a:lnTo>
                  <a:pt x="315264" y="1346790"/>
                </a:lnTo>
                <a:lnTo>
                  <a:pt x="313990" y="1348703"/>
                </a:lnTo>
                <a:lnTo>
                  <a:pt x="312078" y="1350298"/>
                </a:lnTo>
                <a:lnTo>
                  <a:pt x="310485" y="1351573"/>
                </a:lnTo>
                <a:lnTo>
                  <a:pt x="308892" y="1352849"/>
                </a:lnTo>
                <a:lnTo>
                  <a:pt x="306981" y="1354124"/>
                </a:lnTo>
                <a:lnTo>
                  <a:pt x="305069" y="1355081"/>
                </a:lnTo>
                <a:lnTo>
                  <a:pt x="302839" y="1356037"/>
                </a:lnTo>
                <a:lnTo>
                  <a:pt x="300291" y="1356675"/>
                </a:lnTo>
                <a:lnTo>
                  <a:pt x="298061" y="1356994"/>
                </a:lnTo>
                <a:lnTo>
                  <a:pt x="295831" y="1357313"/>
                </a:lnTo>
                <a:lnTo>
                  <a:pt x="155018" y="1357313"/>
                </a:lnTo>
                <a:lnTo>
                  <a:pt x="152788" y="1356994"/>
                </a:lnTo>
                <a:lnTo>
                  <a:pt x="150558" y="1356675"/>
                </a:lnTo>
                <a:lnTo>
                  <a:pt x="148328" y="1356037"/>
                </a:lnTo>
                <a:lnTo>
                  <a:pt x="145780" y="1355081"/>
                </a:lnTo>
                <a:lnTo>
                  <a:pt x="143868" y="1354124"/>
                </a:lnTo>
                <a:lnTo>
                  <a:pt x="141957" y="1352849"/>
                </a:lnTo>
                <a:lnTo>
                  <a:pt x="140364" y="1351573"/>
                </a:lnTo>
                <a:lnTo>
                  <a:pt x="138771" y="1350298"/>
                </a:lnTo>
                <a:lnTo>
                  <a:pt x="137178" y="1348703"/>
                </a:lnTo>
                <a:lnTo>
                  <a:pt x="135904" y="1346790"/>
                </a:lnTo>
                <a:lnTo>
                  <a:pt x="134311" y="1344877"/>
                </a:lnTo>
                <a:lnTo>
                  <a:pt x="133355" y="1342645"/>
                </a:lnTo>
                <a:lnTo>
                  <a:pt x="132718" y="1340413"/>
                </a:lnTo>
                <a:lnTo>
                  <a:pt x="132081" y="1338180"/>
                </a:lnTo>
                <a:lnTo>
                  <a:pt x="131762" y="1335948"/>
                </a:lnTo>
                <a:lnTo>
                  <a:pt x="131762" y="1333716"/>
                </a:lnTo>
                <a:lnTo>
                  <a:pt x="131762" y="1268347"/>
                </a:lnTo>
                <a:lnTo>
                  <a:pt x="131762" y="1266115"/>
                </a:lnTo>
                <a:lnTo>
                  <a:pt x="132081" y="1263564"/>
                </a:lnTo>
                <a:lnTo>
                  <a:pt x="132718" y="1261013"/>
                </a:lnTo>
                <a:lnTo>
                  <a:pt x="133355" y="1258462"/>
                </a:lnTo>
                <a:lnTo>
                  <a:pt x="134311" y="1256549"/>
                </a:lnTo>
                <a:lnTo>
                  <a:pt x="135585" y="1254317"/>
                </a:lnTo>
                <a:lnTo>
                  <a:pt x="136859" y="1252404"/>
                </a:lnTo>
                <a:lnTo>
                  <a:pt x="138134" y="1250490"/>
                </a:lnTo>
                <a:lnTo>
                  <a:pt x="139726" y="1248258"/>
                </a:lnTo>
                <a:lnTo>
                  <a:pt x="141638" y="1246664"/>
                </a:lnTo>
                <a:lnTo>
                  <a:pt x="143231" y="1245070"/>
                </a:lnTo>
                <a:lnTo>
                  <a:pt x="145461" y="1243794"/>
                </a:lnTo>
                <a:lnTo>
                  <a:pt x="147691" y="1242837"/>
                </a:lnTo>
                <a:lnTo>
                  <a:pt x="149921" y="1241562"/>
                </a:lnTo>
                <a:lnTo>
                  <a:pt x="152151" y="1240924"/>
                </a:lnTo>
                <a:lnTo>
                  <a:pt x="154700" y="1240287"/>
                </a:lnTo>
                <a:lnTo>
                  <a:pt x="296149" y="1210312"/>
                </a:lnTo>
                <a:lnTo>
                  <a:pt x="298379" y="1209994"/>
                </a:lnTo>
                <a:lnTo>
                  <a:pt x="300928" y="1209675"/>
                </a:lnTo>
                <a:close/>
                <a:moveTo>
                  <a:pt x="766987" y="1117600"/>
                </a:moveTo>
                <a:lnTo>
                  <a:pt x="770787" y="1117600"/>
                </a:lnTo>
                <a:lnTo>
                  <a:pt x="774269" y="1117600"/>
                </a:lnTo>
                <a:lnTo>
                  <a:pt x="777435" y="1118235"/>
                </a:lnTo>
                <a:lnTo>
                  <a:pt x="780601" y="1118870"/>
                </a:lnTo>
                <a:lnTo>
                  <a:pt x="784084" y="1119822"/>
                </a:lnTo>
                <a:lnTo>
                  <a:pt x="787250" y="1121727"/>
                </a:lnTo>
                <a:lnTo>
                  <a:pt x="790099" y="1123315"/>
                </a:lnTo>
                <a:lnTo>
                  <a:pt x="792632" y="1125220"/>
                </a:lnTo>
                <a:lnTo>
                  <a:pt x="795482" y="1127442"/>
                </a:lnTo>
                <a:lnTo>
                  <a:pt x="797698" y="1129665"/>
                </a:lnTo>
                <a:lnTo>
                  <a:pt x="799914" y="1132205"/>
                </a:lnTo>
                <a:lnTo>
                  <a:pt x="801497" y="1135380"/>
                </a:lnTo>
                <a:lnTo>
                  <a:pt x="803080" y="1138555"/>
                </a:lnTo>
                <a:lnTo>
                  <a:pt x="804346" y="1141730"/>
                </a:lnTo>
                <a:lnTo>
                  <a:pt x="805296" y="1145540"/>
                </a:lnTo>
                <a:lnTo>
                  <a:pt x="845505" y="1323023"/>
                </a:lnTo>
                <a:lnTo>
                  <a:pt x="846138" y="1326198"/>
                </a:lnTo>
                <a:lnTo>
                  <a:pt x="846138" y="1329373"/>
                </a:lnTo>
                <a:lnTo>
                  <a:pt x="845821" y="1332865"/>
                </a:lnTo>
                <a:lnTo>
                  <a:pt x="845505" y="1335723"/>
                </a:lnTo>
                <a:lnTo>
                  <a:pt x="844555" y="1338580"/>
                </a:lnTo>
                <a:lnTo>
                  <a:pt x="843289" y="1341438"/>
                </a:lnTo>
                <a:lnTo>
                  <a:pt x="842022" y="1344295"/>
                </a:lnTo>
                <a:lnTo>
                  <a:pt x="839806" y="1346518"/>
                </a:lnTo>
                <a:lnTo>
                  <a:pt x="837906" y="1348740"/>
                </a:lnTo>
                <a:lnTo>
                  <a:pt x="835690" y="1350963"/>
                </a:lnTo>
                <a:lnTo>
                  <a:pt x="833474" y="1352550"/>
                </a:lnTo>
                <a:lnTo>
                  <a:pt x="830624" y="1354138"/>
                </a:lnTo>
                <a:lnTo>
                  <a:pt x="827775" y="1355408"/>
                </a:lnTo>
                <a:lnTo>
                  <a:pt x="824609" y="1356360"/>
                </a:lnTo>
                <a:lnTo>
                  <a:pt x="821443" y="1356995"/>
                </a:lnTo>
                <a:lnTo>
                  <a:pt x="818277" y="1357313"/>
                </a:lnTo>
                <a:lnTo>
                  <a:pt x="697018" y="1357313"/>
                </a:lnTo>
                <a:lnTo>
                  <a:pt x="693219" y="1356995"/>
                </a:lnTo>
                <a:lnTo>
                  <a:pt x="689736" y="1356678"/>
                </a:lnTo>
                <a:lnTo>
                  <a:pt x="685937" y="1355408"/>
                </a:lnTo>
                <a:lnTo>
                  <a:pt x="682454" y="1354455"/>
                </a:lnTo>
                <a:lnTo>
                  <a:pt x="678972" y="1353185"/>
                </a:lnTo>
                <a:lnTo>
                  <a:pt x="675489" y="1351598"/>
                </a:lnTo>
                <a:lnTo>
                  <a:pt x="672640" y="1349693"/>
                </a:lnTo>
                <a:lnTo>
                  <a:pt x="669790" y="1347470"/>
                </a:lnTo>
                <a:lnTo>
                  <a:pt x="667258" y="1345248"/>
                </a:lnTo>
                <a:lnTo>
                  <a:pt x="664408" y="1342390"/>
                </a:lnTo>
                <a:lnTo>
                  <a:pt x="662192" y="1339533"/>
                </a:lnTo>
                <a:lnTo>
                  <a:pt x="659976" y="1336675"/>
                </a:lnTo>
                <a:lnTo>
                  <a:pt x="658393" y="1333500"/>
                </a:lnTo>
                <a:lnTo>
                  <a:pt x="656810" y="1330008"/>
                </a:lnTo>
                <a:lnTo>
                  <a:pt x="655543" y="1326515"/>
                </a:lnTo>
                <a:lnTo>
                  <a:pt x="654593" y="1323023"/>
                </a:lnTo>
                <a:lnTo>
                  <a:pt x="622933" y="1183957"/>
                </a:lnTo>
                <a:lnTo>
                  <a:pt x="622617" y="1180465"/>
                </a:lnTo>
                <a:lnTo>
                  <a:pt x="622300" y="1176655"/>
                </a:lnTo>
                <a:lnTo>
                  <a:pt x="622300" y="1173480"/>
                </a:lnTo>
                <a:lnTo>
                  <a:pt x="622933" y="1169987"/>
                </a:lnTo>
                <a:lnTo>
                  <a:pt x="623566" y="1166495"/>
                </a:lnTo>
                <a:lnTo>
                  <a:pt x="624516" y="1163320"/>
                </a:lnTo>
                <a:lnTo>
                  <a:pt x="625783" y="1160462"/>
                </a:lnTo>
                <a:lnTo>
                  <a:pt x="627682" y="1157605"/>
                </a:lnTo>
                <a:lnTo>
                  <a:pt x="629265" y="1154747"/>
                </a:lnTo>
                <a:lnTo>
                  <a:pt x="631798" y="1152207"/>
                </a:lnTo>
                <a:lnTo>
                  <a:pt x="634331" y="1149985"/>
                </a:lnTo>
                <a:lnTo>
                  <a:pt x="636864" y="1148080"/>
                </a:lnTo>
                <a:lnTo>
                  <a:pt x="639713" y="1146175"/>
                </a:lnTo>
                <a:lnTo>
                  <a:pt x="642879" y="1144587"/>
                </a:lnTo>
                <a:lnTo>
                  <a:pt x="646045" y="1143317"/>
                </a:lnTo>
                <a:lnTo>
                  <a:pt x="649528" y="1142365"/>
                </a:lnTo>
                <a:lnTo>
                  <a:pt x="763505" y="1118235"/>
                </a:lnTo>
                <a:lnTo>
                  <a:pt x="766987" y="1117600"/>
                </a:lnTo>
                <a:close/>
                <a:moveTo>
                  <a:pt x="858838" y="868362"/>
                </a:moveTo>
                <a:lnTo>
                  <a:pt x="840146" y="869932"/>
                </a:lnTo>
                <a:lnTo>
                  <a:pt x="821454" y="871502"/>
                </a:lnTo>
                <a:lnTo>
                  <a:pt x="802762" y="873386"/>
                </a:lnTo>
                <a:lnTo>
                  <a:pt x="784387" y="875583"/>
                </a:lnTo>
                <a:lnTo>
                  <a:pt x="747320" y="879979"/>
                </a:lnTo>
                <a:lnTo>
                  <a:pt x="710253" y="885316"/>
                </a:lnTo>
                <a:lnTo>
                  <a:pt x="673185" y="890968"/>
                </a:lnTo>
                <a:lnTo>
                  <a:pt x="636435" y="896933"/>
                </a:lnTo>
                <a:lnTo>
                  <a:pt x="600001" y="903526"/>
                </a:lnTo>
                <a:lnTo>
                  <a:pt x="563251" y="910433"/>
                </a:lnTo>
                <a:lnTo>
                  <a:pt x="526818" y="917655"/>
                </a:lnTo>
                <a:lnTo>
                  <a:pt x="490384" y="925190"/>
                </a:lnTo>
                <a:lnTo>
                  <a:pt x="453950" y="933353"/>
                </a:lnTo>
                <a:lnTo>
                  <a:pt x="417200" y="941516"/>
                </a:lnTo>
                <a:lnTo>
                  <a:pt x="381083" y="950621"/>
                </a:lnTo>
                <a:lnTo>
                  <a:pt x="344967" y="960040"/>
                </a:lnTo>
                <a:lnTo>
                  <a:pt x="326908" y="964749"/>
                </a:lnTo>
                <a:lnTo>
                  <a:pt x="308850" y="970087"/>
                </a:lnTo>
                <a:lnTo>
                  <a:pt x="291108" y="975424"/>
                </a:lnTo>
                <a:lnTo>
                  <a:pt x="273050" y="981075"/>
                </a:lnTo>
                <a:lnTo>
                  <a:pt x="292059" y="979819"/>
                </a:lnTo>
                <a:lnTo>
                  <a:pt x="310434" y="977936"/>
                </a:lnTo>
                <a:lnTo>
                  <a:pt x="329126" y="976052"/>
                </a:lnTo>
                <a:lnTo>
                  <a:pt x="347501" y="973854"/>
                </a:lnTo>
                <a:lnTo>
                  <a:pt x="384885" y="969459"/>
                </a:lnTo>
                <a:lnTo>
                  <a:pt x="421952" y="964121"/>
                </a:lnTo>
                <a:lnTo>
                  <a:pt x="458703" y="958470"/>
                </a:lnTo>
                <a:lnTo>
                  <a:pt x="495453" y="952191"/>
                </a:lnTo>
                <a:lnTo>
                  <a:pt x="532203" y="945911"/>
                </a:lnTo>
                <a:lnTo>
                  <a:pt x="568637" y="939004"/>
                </a:lnTo>
                <a:lnTo>
                  <a:pt x="605387" y="931469"/>
                </a:lnTo>
                <a:lnTo>
                  <a:pt x="642138" y="924248"/>
                </a:lnTo>
                <a:lnTo>
                  <a:pt x="678254" y="916085"/>
                </a:lnTo>
                <a:lnTo>
                  <a:pt x="714688" y="907608"/>
                </a:lnTo>
                <a:lnTo>
                  <a:pt x="750805" y="899131"/>
                </a:lnTo>
                <a:lnTo>
                  <a:pt x="786921" y="889712"/>
                </a:lnTo>
                <a:lnTo>
                  <a:pt x="804980" y="884374"/>
                </a:lnTo>
                <a:lnTo>
                  <a:pt x="823038" y="879351"/>
                </a:lnTo>
                <a:lnTo>
                  <a:pt x="841096" y="874328"/>
                </a:lnTo>
                <a:lnTo>
                  <a:pt x="858838" y="868362"/>
                </a:lnTo>
                <a:close/>
                <a:moveTo>
                  <a:pt x="894431" y="809625"/>
                </a:moveTo>
                <a:lnTo>
                  <a:pt x="899509" y="809625"/>
                </a:lnTo>
                <a:lnTo>
                  <a:pt x="904905" y="810262"/>
                </a:lnTo>
                <a:lnTo>
                  <a:pt x="909666" y="810580"/>
                </a:lnTo>
                <a:lnTo>
                  <a:pt x="915062" y="811535"/>
                </a:lnTo>
                <a:lnTo>
                  <a:pt x="919823" y="812490"/>
                </a:lnTo>
                <a:lnTo>
                  <a:pt x="924901" y="814400"/>
                </a:lnTo>
                <a:lnTo>
                  <a:pt x="929662" y="815673"/>
                </a:lnTo>
                <a:lnTo>
                  <a:pt x="934423" y="817583"/>
                </a:lnTo>
                <a:lnTo>
                  <a:pt x="939184" y="819493"/>
                </a:lnTo>
                <a:lnTo>
                  <a:pt x="943628" y="821721"/>
                </a:lnTo>
                <a:lnTo>
                  <a:pt x="948071" y="823949"/>
                </a:lnTo>
                <a:lnTo>
                  <a:pt x="952198" y="827132"/>
                </a:lnTo>
                <a:lnTo>
                  <a:pt x="956324" y="829678"/>
                </a:lnTo>
                <a:lnTo>
                  <a:pt x="960450" y="832861"/>
                </a:lnTo>
                <a:lnTo>
                  <a:pt x="964259" y="836044"/>
                </a:lnTo>
                <a:lnTo>
                  <a:pt x="968068" y="839546"/>
                </a:lnTo>
                <a:lnTo>
                  <a:pt x="971876" y="843047"/>
                </a:lnTo>
                <a:lnTo>
                  <a:pt x="975050" y="846867"/>
                </a:lnTo>
                <a:lnTo>
                  <a:pt x="978224" y="851005"/>
                </a:lnTo>
                <a:lnTo>
                  <a:pt x="981081" y="855142"/>
                </a:lnTo>
                <a:lnTo>
                  <a:pt x="984255" y="859280"/>
                </a:lnTo>
                <a:lnTo>
                  <a:pt x="986794" y="863737"/>
                </a:lnTo>
                <a:lnTo>
                  <a:pt x="989016" y="868193"/>
                </a:lnTo>
                <a:lnTo>
                  <a:pt x="991238" y="873286"/>
                </a:lnTo>
                <a:lnTo>
                  <a:pt x="993142" y="878060"/>
                </a:lnTo>
                <a:lnTo>
                  <a:pt x="995047" y="882835"/>
                </a:lnTo>
                <a:lnTo>
                  <a:pt x="996634" y="888246"/>
                </a:lnTo>
                <a:lnTo>
                  <a:pt x="997903" y="893339"/>
                </a:lnTo>
                <a:lnTo>
                  <a:pt x="998855" y="898750"/>
                </a:lnTo>
                <a:lnTo>
                  <a:pt x="999490" y="904161"/>
                </a:lnTo>
                <a:lnTo>
                  <a:pt x="999808" y="909572"/>
                </a:lnTo>
                <a:lnTo>
                  <a:pt x="1000125" y="914665"/>
                </a:lnTo>
                <a:lnTo>
                  <a:pt x="999808" y="919758"/>
                </a:lnTo>
                <a:lnTo>
                  <a:pt x="999490" y="925169"/>
                </a:lnTo>
                <a:lnTo>
                  <a:pt x="998855" y="929944"/>
                </a:lnTo>
                <a:lnTo>
                  <a:pt x="998221" y="935355"/>
                </a:lnTo>
                <a:lnTo>
                  <a:pt x="996951" y="940129"/>
                </a:lnTo>
                <a:lnTo>
                  <a:pt x="995681" y="945222"/>
                </a:lnTo>
                <a:lnTo>
                  <a:pt x="993777" y="949997"/>
                </a:lnTo>
                <a:lnTo>
                  <a:pt x="992190" y="954771"/>
                </a:lnTo>
                <a:lnTo>
                  <a:pt x="990286" y="959546"/>
                </a:lnTo>
                <a:lnTo>
                  <a:pt x="988064" y="964002"/>
                </a:lnTo>
                <a:lnTo>
                  <a:pt x="985525" y="968458"/>
                </a:lnTo>
                <a:lnTo>
                  <a:pt x="982985" y="972596"/>
                </a:lnTo>
                <a:lnTo>
                  <a:pt x="979811" y="976734"/>
                </a:lnTo>
                <a:lnTo>
                  <a:pt x="976955" y="980872"/>
                </a:lnTo>
                <a:lnTo>
                  <a:pt x="973781" y="984692"/>
                </a:lnTo>
                <a:lnTo>
                  <a:pt x="970289" y="988511"/>
                </a:lnTo>
                <a:lnTo>
                  <a:pt x="966798" y="992331"/>
                </a:lnTo>
                <a:lnTo>
                  <a:pt x="962989" y="995514"/>
                </a:lnTo>
                <a:lnTo>
                  <a:pt x="959181" y="998697"/>
                </a:lnTo>
                <a:lnTo>
                  <a:pt x="954737" y="1001562"/>
                </a:lnTo>
                <a:lnTo>
                  <a:pt x="950611" y="1004745"/>
                </a:lnTo>
                <a:lnTo>
                  <a:pt x="945850" y="1007291"/>
                </a:lnTo>
                <a:lnTo>
                  <a:pt x="941406" y="1009519"/>
                </a:lnTo>
                <a:lnTo>
                  <a:pt x="936963" y="1011747"/>
                </a:lnTo>
                <a:lnTo>
                  <a:pt x="931884" y="1013657"/>
                </a:lnTo>
                <a:lnTo>
                  <a:pt x="927123" y="1015567"/>
                </a:lnTo>
                <a:lnTo>
                  <a:pt x="921727" y="1017158"/>
                </a:lnTo>
                <a:lnTo>
                  <a:pt x="916649" y="1018432"/>
                </a:lnTo>
                <a:lnTo>
                  <a:pt x="126960" y="1185222"/>
                </a:lnTo>
                <a:lnTo>
                  <a:pt x="121247" y="1186177"/>
                </a:lnTo>
                <a:lnTo>
                  <a:pt x="115851" y="1186814"/>
                </a:lnTo>
                <a:lnTo>
                  <a:pt x="110455" y="1187132"/>
                </a:lnTo>
                <a:lnTo>
                  <a:pt x="105059" y="1187450"/>
                </a:lnTo>
                <a:lnTo>
                  <a:pt x="100298" y="1187132"/>
                </a:lnTo>
                <a:lnTo>
                  <a:pt x="95855" y="1186814"/>
                </a:lnTo>
                <a:lnTo>
                  <a:pt x="86967" y="1185859"/>
                </a:lnTo>
                <a:lnTo>
                  <a:pt x="78398" y="1183949"/>
                </a:lnTo>
                <a:lnTo>
                  <a:pt x="70145" y="1181402"/>
                </a:lnTo>
                <a:lnTo>
                  <a:pt x="61575" y="1177901"/>
                </a:lnTo>
                <a:lnTo>
                  <a:pt x="53640" y="1174082"/>
                </a:lnTo>
                <a:lnTo>
                  <a:pt x="46340" y="1169625"/>
                </a:lnTo>
                <a:lnTo>
                  <a:pt x="39358" y="1164214"/>
                </a:lnTo>
                <a:lnTo>
                  <a:pt x="32692" y="1158485"/>
                </a:lnTo>
                <a:lnTo>
                  <a:pt x="26662" y="1152119"/>
                </a:lnTo>
                <a:lnTo>
                  <a:pt x="20948" y="1145116"/>
                </a:lnTo>
                <a:lnTo>
                  <a:pt x="15870" y="1137795"/>
                </a:lnTo>
                <a:lnTo>
                  <a:pt x="11426" y="1129837"/>
                </a:lnTo>
                <a:lnTo>
                  <a:pt x="9522" y="1125700"/>
                </a:lnTo>
                <a:lnTo>
                  <a:pt x="7935" y="1121562"/>
                </a:lnTo>
                <a:lnTo>
                  <a:pt x="6031" y="1117105"/>
                </a:lnTo>
                <a:lnTo>
                  <a:pt x="4444" y="1112967"/>
                </a:lnTo>
                <a:lnTo>
                  <a:pt x="3491" y="1108193"/>
                </a:lnTo>
                <a:lnTo>
                  <a:pt x="2222" y="1103737"/>
                </a:lnTo>
                <a:lnTo>
                  <a:pt x="1270" y="1098644"/>
                </a:lnTo>
                <a:lnTo>
                  <a:pt x="635" y="1092914"/>
                </a:lnTo>
                <a:lnTo>
                  <a:pt x="317" y="1087822"/>
                </a:lnTo>
                <a:lnTo>
                  <a:pt x="0" y="1082410"/>
                </a:lnTo>
                <a:lnTo>
                  <a:pt x="317" y="1077318"/>
                </a:lnTo>
                <a:lnTo>
                  <a:pt x="635" y="1071906"/>
                </a:lnTo>
                <a:lnTo>
                  <a:pt x="1270" y="1066814"/>
                </a:lnTo>
                <a:lnTo>
                  <a:pt x="1904" y="1062039"/>
                </a:lnTo>
                <a:lnTo>
                  <a:pt x="3174" y="1056946"/>
                </a:lnTo>
                <a:lnTo>
                  <a:pt x="4444" y="1052172"/>
                </a:lnTo>
                <a:lnTo>
                  <a:pt x="5713" y="1047079"/>
                </a:lnTo>
                <a:lnTo>
                  <a:pt x="7935" y="1042304"/>
                </a:lnTo>
                <a:lnTo>
                  <a:pt x="9839" y="1037530"/>
                </a:lnTo>
                <a:lnTo>
                  <a:pt x="12061" y="1033074"/>
                </a:lnTo>
                <a:lnTo>
                  <a:pt x="14283" y="1028936"/>
                </a:lnTo>
                <a:lnTo>
                  <a:pt x="17140" y="1024479"/>
                </a:lnTo>
                <a:lnTo>
                  <a:pt x="19996" y="1020341"/>
                </a:lnTo>
                <a:lnTo>
                  <a:pt x="23170" y="1016204"/>
                </a:lnTo>
                <a:lnTo>
                  <a:pt x="26344" y="1012384"/>
                </a:lnTo>
                <a:lnTo>
                  <a:pt x="29518" y="1008564"/>
                </a:lnTo>
                <a:lnTo>
                  <a:pt x="33327" y="1005063"/>
                </a:lnTo>
                <a:lnTo>
                  <a:pt x="37136" y="1001562"/>
                </a:lnTo>
                <a:lnTo>
                  <a:pt x="40945" y="998379"/>
                </a:lnTo>
                <a:lnTo>
                  <a:pt x="45388" y="995514"/>
                </a:lnTo>
                <a:lnTo>
                  <a:pt x="49514" y="992649"/>
                </a:lnTo>
                <a:lnTo>
                  <a:pt x="53640" y="989784"/>
                </a:lnTo>
                <a:lnTo>
                  <a:pt x="58401" y="987556"/>
                </a:lnTo>
                <a:lnTo>
                  <a:pt x="63162" y="985328"/>
                </a:lnTo>
                <a:lnTo>
                  <a:pt x="68241" y="983418"/>
                </a:lnTo>
                <a:lnTo>
                  <a:pt x="73002" y="981827"/>
                </a:lnTo>
                <a:lnTo>
                  <a:pt x="78398" y="980235"/>
                </a:lnTo>
                <a:lnTo>
                  <a:pt x="83476" y="978644"/>
                </a:lnTo>
                <a:lnTo>
                  <a:pt x="873165" y="811853"/>
                </a:lnTo>
                <a:lnTo>
                  <a:pt x="878561" y="810898"/>
                </a:lnTo>
                <a:lnTo>
                  <a:pt x="883639" y="810262"/>
                </a:lnTo>
                <a:lnTo>
                  <a:pt x="889353" y="809944"/>
                </a:lnTo>
                <a:lnTo>
                  <a:pt x="894431" y="809625"/>
                </a:lnTo>
                <a:close/>
                <a:moveTo>
                  <a:pt x="858838" y="565150"/>
                </a:moveTo>
                <a:lnTo>
                  <a:pt x="840146" y="566424"/>
                </a:lnTo>
                <a:lnTo>
                  <a:pt x="821454" y="568016"/>
                </a:lnTo>
                <a:lnTo>
                  <a:pt x="802762" y="570244"/>
                </a:lnTo>
                <a:lnTo>
                  <a:pt x="784387" y="572155"/>
                </a:lnTo>
                <a:lnTo>
                  <a:pt x="747320" y="576930"/>
                </a:lnTo>
                <a:lnTo>
                  <a:pt x="710253" y="582343"/>
                </a:lnTo>
                <a:lnTo>
                  <a:pt x="673185" y="588074"/>
                </a:lnTo>
                <a:lnTo>
                  <a:pt x="636435" y="594442"/>
                </a:lnTo>
                <a:lnTo>
                  <a:pt x="600001" y="600809"/>
                </a:lnTo>
                <a:lnTo>
                  <a:pt x="563251" y="607814"/>
                </a:lnTo>
                <a:lnTo>
                  <a:pt x="526818" y="614818"/>
                </a:lnTo>
                <a:lnTo>
                  <a:pt x="490384" y="622778"/>
                </a:lnTo>
                <a:lnTo>
                  <a:pt x="453950" y="630737"/>
                </a:lnTo>
                <a:lnTo>
                  <a:pt x="417200" y="639652"/>
                </a:lnTo>
                <a:lnTo>
                  <a:pt x="381083" y="648249"/>
                </a:lnTo>
                <a:lnTo>
                  <a:pt x="344967" y="657800"/>
                </a:lnTo>
                <a:lnTo>
                  <a:pt x="326908" y="662894"/>
                </a:lnTo>
                <a:lnTo>
                  <a:pt x="308850" y="667988"/>
                </a:lnTo>
                <a:lnTo>
                  <a:pt x="291108" y="673401"/>
                </a:lnTo>
                <a:lnTo>
                  <a:pt x="273050" y="679450"/>
                </a:lnTo>
                <a:lnTo>
                  <a:pt x="292059" y="677858"/>
                </a:lnTo>
                <a:lnTo>
                  <a:pt x="310434" y="676266"/>
                </a:lnTo>
                <a:lnTo>
                  <a:pt x="329126" y="674038"/>
                </a:lnTo>
                <a:lnTo>
                  <a:pt x="347501" y="672127"/>
                </a:lnTo>
                <a:lnTo>
                  <a:pt x="384885" y="667352"/>
                </a:lnTo>
                <a:lnTo>
                  <a:pt x="421952" y="661939"/>
                </a:lnTo>
                <a:lnTo>
                  <a:pt x="458703" y="656527"/>
                </a:lnTo>
                <a:lnTo>
                  <a:pt x="495453" y="650159"/>
                </a:lnTo>
                <a:lnTo>
                  <a:pt x="532203" y="643791"/>
                </a:lnTo>
                <a:lnTo>
                  <a:pt x="568637" y="636787"/>
                </a:lnTo>
                <a:lnTo>
                  <a:pt x="605387" y="629464"/>
                </a:lnTo>
                <a:lnTo>
                  <a:pt x="642138" y="621504"/>
                </a:lnTo>
                <a:lnTo>
                  <a:pt x="678254" y="613545"/>
                </a:lnTo>
                <a:lnTo>
                  <a:pt x="714688" y="604948"/>
                </a:lnTo>
                <a:lnTo>
                  <a:pt x="750805" y="596034"/>
                </a:lnTo>
                <a:lnTo>
                  <a:pt x="786921" y="586482"/>
                </a:lnTo>
                <a:lnTo>
                  <a:pt x="804980" y="581706"/>
                </a:lnTo>
                <a:lnTo>
                  <a:pt x="823038" y="576294"/>
                </a:lnTo>
                <a:lnTo>
                  <a:pt x="841096" y="570881"/>
                </a:lnTo>
                <a:lnTo>
                  <a:pt x="858838" y="565150"/>
                </a:lnTo>
                <a:close/>
                <a:moveTo>
                  <a:pt x="894431" y="506412"/>
                </a:moveTo>
                <a:lnTo>
                  <a:pt x="899509" y="506412"/>
                </a:lnTo>
                <a:lnTo>
                  <a:pt x="904905" y="507046"/>
                </a:lnTo>
                <a:lnTo>
                  <a:pt x="909666" y="507363"/>
                </a:lnTo>
                <a:lnTo>
                  <a:pt x="915062" y="508314"/>
                </a:lnTo>
                <a:lnTo>
                  <a:pt x="919823" y="509265"/>
                </a:lnTo>
                <a:lnTo>
                  <a:pt x="924901" y="511167"/>
                </a:lnTo>
                <a:lnTo>
                  <a:pt x="929662" y="512435"/>
                </a:lnTo>
                <a:lnTo>
                  <a:pt x="934423" y="514336"/>
                </a:lnTo>
                <a:lnTo>
                  <a:pt x="939184" y="516238"/>
                </a:lnTo>
                <a:lnTo>
                  <a:pt x="943628" y="518457"/>
                </a:lnTo>
                <a:lnTo>
                  <a:pt x="948071" y="520676"/>
                </a:lnTo>
                <a:lnTo>
                  <a:pt x="952198" y="523528"/>
                </a:lnTo>
                <a:lnTo>
                  <a:pt x="956324" y="526381"/>
                </a:lnTo>
                <a:lnTo>
                  <a:pt x="960450" y="529551"/>
                </a:lnTo>
                <a:lnTo>
                  <a:pt x="964259" y="532720"/>
                </a:lnTo>
                <a:lnTo>
                  <a:pt x="968068" y="536207"/>
                </a:lnTo>
                <a:lnTo>
                  <a:pt x="971876" y="539694"/>
                </a:lnTo>
                <a:lnTo>
                  <a:pt x="975050" y="543497"/>
                </a:lnTo>
                <a:lnTo>
                  <a:pt x="978224" y="547618"/>
                </a:lnTo>
                <a:lnTo>
                  <a:pt x="981081" y="551421"/>
                </a:lnTo>
                <a:lnTo>
                  <a:pt x="984255" y="555859"/>
                </a:lnTo>
                <a:lnTo>
                  <a:pt x="986794" y="560296"/>
                </a:lnTo>
                <a:lnTo>
                  <a:pt x="989016" y="564734"/>
                </a:lnTo>
                <a:lnTo>
                  <a:pt x="991238" y="569805"/>
                </a:lnTo>
                <a:lnTo>
                  <a:pt x="993142" y="574560"/>
                </a:lnTo>
                <a:lnTo>
                  <a:pt x="995047" y="579314"/>
                </a:lnTo>
                <a:lnTo>
                  <a:pt x="996634" y="584703"/>
                </a:lnTo>
                <a:lnTo>
                  <a:pt x="997903" y="589774"/>
                </a:lnTo>
                <a:lnTo>
                  <a:pt x="998855" y="595163"/>
                </a:lnTo>
                <a:lnTo>
                  <a:pt x="999490" y="600551"/>
                </a:lnTo>
                <a:lnTo>
                  <a:pt x="999808" y="605939"/>
                </a:lnTo>
                <a:lnTo>
                  <a:pt x="1000125" y="611011"/>
                </a:lnTo>
                <a:lnTo>
                  <a:pt x="999808" y="616399"/>
                </a:lnTo>
                <a:lnTo>
                  <a:pt x="999490" y="621471"/>
                </a:lnTo>
                <a:lnTo>
                  <a:pt x="998855" y="626225"/>
                </a:lnTo>
                <a:lnTo>
                  <a:pt x="998221" y="631614"/>
                </a:lnTo>
                <a:lnTo>
                  <a:pt x="996951" y="636368"/>
                </a:lnTo>
                <a:lnTo>
                  <a:pt x="995681" y="641440"/>
                </a:lnTo>
                <a:lnTo>
                  <a:pt x="993777" y="646194"/>
                </a:lnTo>
                <a:lnTo>
                  <a:pt x="992190" y="651265"/>
                </a:lnTo>
                <a:lnTo>
                  <a:pt x="990286" y="655703"/>
                </a:lnTo>
                <a:lnTo>
                  <a:pt x="988064" y="660140"/>
                </a:lnTo>
                <a:lnTo>
                  <a:pt x="985525" y="664578"/>
                </a:lnTo>
                <a:lnTo>
                  <a:pt x="982985" y="668699"/>
                </a:lnTo>
                <a:lnTo>
                  <a:pt x="979811" y="672819"/>
                </a:lnTo>
                <a:lnTo>
                  <a:pt x="976955" y="676940"/>
                </a:lnTo>
                <a:lnTo>
                  <a:pt x="973781" y="680743"/>
                </a:lnTo>
                <a:lnTo>
                  <a:pt x="970289" y="684547"/>
                </a:lnTo>
                <a:lnTo>
                  <a:pt x="966798" y="688350"/>
                </a:lnTo>
                <a:lnTo>
                  <a:pt x="962989" y="691520"/>
                </a:lnTo>
                <a:lnTo>
                  <a:pt x="959181" y="694690"/>
                </a:lnTo>
                <a:lnTo>
                  <a:pt x="954737" y="697859"/>
                </a:lnTo>
                <a:lnTo>
                  <a:pt x="950611" y="700712"/>
                </a:lnTo>
                <a:lnTo>
                  <a:pt x="945850" y="703248"/>
                </a:lnTo>
                <a:lnTo>
                  <a:pt x="941406" y="705467"/>
                </a:lnTo>
                <a:lnTo>
                  <a:pt x="936963" y="707685"/>
                </a:lnTo>
                <a:lnTo>
                  <a:pt x="931884" y="709904"/>
                </a:lnTo>
                <a:lnTo>
                  <a:pt x="927123" y="711489"/>
                </a:lnTo>
                <a:lnTo>
                  <a:pt x="921727" y="713074"/>
                </a:lnTo>
                <a:lnTo>
                  <a:pt x="916649" y="714342"/>
                </a:lnTo>
                <a:lnTo>
                  <a:pt x="126960" y="880431"/>
                </a:lnTo>
                <a:lnTo>
                  <a:pt x="121247" y="881382"/>
                </a:lnTo>
                <a:lnTo>
                  <a:pt x="115851" y="882016"/>
                </a:lnTo>
                <a:lnTo>
                  <a:pt x="110455" y="882333"/>
                </a:lnTo>
                <a:lnTo>
                  <a:pt x="105059" y="882650"/>
                </a:lnTo>
                <a:lnTo>
                  <a:pt x="100298" y="882333"/>
                </a:lnTo>
                <a:lnTo>
                  <a:pt x="95855" y="882016"/>
                </a:lnTo>
                <a:lnTo>
                  <a:pt x="86967" y="881065"/>
                </a:lnTo>
                <a:lnTo>
                  <a:pt x="78398" y="879164"/>
                </a:lnTo>
                <a:lnTo>
                  <a:pt x="70145" y="876628"/>
                </a:lnTo>
                <a:lnTo>
                  <a:pt x="61575" y="873458"/>
                </a:lnTo>
                <a:lnTo>
                  <a:pt x="53640" y="869338"/>
                </a:lnTo>
                <a:lnTo>
                  <a:pt x="46340" y="864900"/>
                </a:lnTo>
                <a:lnTo>
                  <a:pt x="39358" y="859512"/>
                </a:lnTo>
                <a:lnTo>
                  <a:pt x="32692" y="853806"/>
                </a:lnTo>
                <a:lnTo>
                  <a:pt x="26662" y="847150"/>
                </a:lnTo>
                <a:lnTo>
                  <a:pt x="20948" y="840494"/>
                </a:lnTo>
                <a:lnTo>
                  <a:pt x="15870" y="833204"/>
                </a:lnTo>
                <a:lnTo>
                  <a:pt x="11426" y="825279"/>
                </a:lnTo>
                <a:lnTo>
                  <a:pt x="9522" y="821159"/>
                </a:lnTo>
                <a:lnTo>
                  <a:pt x="7935" y="817038"/>
                </a:lnTo>
                <a:lnTo>
                  <a:pt x="6031" y="812601"/>
                </a:lnTo>
                <a:lnTo>
                  <a:pt x="4444" y="808480"/>
                </a:lnTo>
                <a:lnTo>
                  <a:pt x="3491" y="804043"/>
                </a:lnTo>
                <a:lnTo>
                  <a:pt x="2222" y="799288"/>
                </a:lnTo>
                <a:lnTo>
                  <a:pt x="1270" y="794217"/>
                </a:lnTo>
                <a:lnTo>
                  <a:pt x="635" y="788511"/>
                </a:lnTo>
                <a:lnTo>
                  <a:pt x="317" y="783440"/>
                </a:lnTo>
                <a:lnTo>
                  <a:pt x="0" y="778052"/>
                </a:lnTo>
                <a:lnTo>
                  <a:pt x="317" y="772980"/>
                </a:lnTo>
                <a:lnTo>
                  <a:pt x="635" y="767909"/>
                </a:lnTo>
                <a:lnTo>
                  <a:pt x="1270" y="762520"/>
                </a:lnTo>
                <a:lnTo>
                  <a:pt x="1904" y="757766"/>
                </a:lnTo>
                <a:lnTo>
                  <a:pt x="3174" y="752694"/>
                </a:lnTo>
                <a:lnTo>
                  <a:pt x="4444" y="747940"/>
                </a:lnTo>
                <a:lnTo>
                  <a:pt x="5713" y="742868"/>
                </a:lnTo>
                <a:lnTo>
                  <a:pt x="7935" y="738114"/>
                </a:lnTo>
                <a:lnTo>
                  <a:pt x="9839" y="733676"/>
                </a:lnTo>
                <a:lnTo>
                  <a:pt x="12061" y="728922"/>
                </a:lnTo>
                <a:lnTo>
                  <a:pt x="14283" y="724801"/>
                </a:lnTo>
                <a:lnTo>
                  <a:pt x="17140" y="720047"/>
                </a:lnTo>
                <a:lnTo>
                  <a:pt x="19996" y="716243"/>
                </a:lnTo>
                <a:lnTo>
                  <a:pt x="23170" y="712123"/>
                </a:lnTo>
                <a:lnTo>
                  <a:pt x="26344" y="708319"/>
                </a:lnTo>
                <a:lnTo>
                  <a:pt x="29518" y="704516"/>
                </a:lnTo>
                <a:lnTo>
                  <a:pt x="33327" y="701029"/>
                </a:lnTo>
                <a:lnTo>
                  <a:pt x="37136" y="697859"/>
                </a:lnTo>
                <a:lnTo>
                  <a:pt x="40945" y="694373"/>
                </a:lnTo>
                <a:lnTo>
                  <a:pt x="45388" y="691520"/>
                </a:lnTo>
                <a:lnTo>
                  <a:pt x="49514" y="688667"/>
                </a:lnTo>
                <a:lnTo>
                  <a:pt x="53640" y="686132"/>
                </a:lnTo>
                <a:lnTo>
                  <a:pt x="58401" y="683596"/>
                </a:lnTo>
                <a:lnTo>
                  <a:pt x="63162" y="681377"/>
                </a:lnTo>
                <a:lnTo>
                  <a:pt x="68241" y="679475"/>
                </a:lnTo>
                <a:lnTo>
                  <a:pt x="73002" y="677891"/>
                </a:lnTo>
                <a:lnTo>
                  <a:pt x="78398" y="676306"/>
                </a:lnTo>
                <a:lnTo>
                  <a:pt x="83476" y="675038"/>
                </a:lnTo>
                <a:lnTo>
                  <a:pt x="873165" y="508631"/>
                </a:lnTo>
                <a:lnTo>
                  <a:pt x="878561" y="507680"/>
                </a:lnTo>
                <a:lnTo>
                  <a:pt x="883639" y="507046"/>
                </a:lnTo>
                <a:lnTo>
                  <a:pt x="889353" y="506729"/>
                </a:lnTo>
                <a:lnTo>
                  <a:pt x="894431" y="506412"/>
                </a:lnTo>
                <a:close/>
                <a:moveTo>
                  <a:pt x="858838" y="261937"/>
                </a:moveTo>
                <a:lnTo>
                  <a:pt x="840146" y="263529"/>
                </a:lnTo>
                <a:lnTo>
                  <a:pt x="821454" y="265439"/>
                </a:lnTo>
                <a:lnTo>
                  <a:pt x="802762" y="267031"/>
                </a:lnTo>
                <a:lnTo>
                  <a:pt x="784387" y="269260"/>
                </a:lnTo>
                <a:lnTo>
                  <a:pt x="747320" y="273717"/>
                </a:lnTo>
                <a:lnTo>
                  <a:pt x="710253" y="279448"/>
                </a:lnTo>
                <a:lnTo>
                  <a:pt x="673185" y="284861"/>
                </a:lnTo>
                <a:lnTo>
                  <a:pt x="636435" y="291229"/>
                </a:lnTo>
                <a:lnTo>
                  <a:pt x="600001" y="297596"/>
                </a:lnTo>
                <a:lnTo>
                  <a:pt x="563251" y="304601"/>
                </a:lnTo>
                <a:lnTo>
                  <a:pt x="526818" y="312242"/>
                </a:lnTo>
                <a:lnTo>
                  <a:pt x="490384" y="319565"/>
                </a:lnTo>
                <a:lnTo>
                  <a:pt x="453950" y="327843"/>
                </a:lnTo>
                <a:lnTo>
                  <a:pt x="417200" y="336439"/>
                </a:lnTo>
                <a:lnTo>
                  <a:pt x="381083" y="345354"/>
                </a:lnTo>
                <a:lnTo>
                  <a:pt x="344967" y="354905"/>
                </a:lnTo>
                <a:lnTo>
                  <a:pt x="326908" y="360000"/>
                </a:lnTo>
                <a:lnTo>
                  <a:pt x="308850" y="365094"/>
                </a:lnTo>
                <a:lnTo>
                  <a:pt x="291108" y="370825"/>
                </a:lnTo>
                <a:lnTo>
                  <a:pt x="273050" y="376237"/>
                </a:lnTo>
                <a:lnTo>
                  <a:pt x="292059" y="374964"/>
                </a:lnTo>
                <a:lnTo>
                  <a:pt x="310434" y="373372"/>
                </a:lnTo>
                <a:lnTo>
                  <a:pt x="329126" y="371461"/>
                </a:lnTo>
                <a:lnTo>
                  <a:pt x="347501" y="369233"/>
                </a:lnTo>
                <a:lnTo>
                  <a:pt x="384885" y="364457"/>
                </a:lnTo>
                <a:lnTo>
                  <a:pt x="421952" y="359363"/>
                </a:lnTo>
                <a:lnTo>
                  <a:pt x="458703" y="353314"/>
                </a:lnTo>
                <a:lnTo>
                  <a:pt x="495453" y="347264"/>
                </a:lnTo>
                <a:lnTo>
                  <a:pt x="532203" y="340578"/>
                </a:lnTo>
                <a:lnTo>
                  <a:pt x="568637" y="333892"/>
                </a:lnTo>
                <a:lnTo>
                  <a:pt x="605387" y="326251"/>
                </a:lnTo>
                <a:lnTo>
                  <a:pt x="642138" y="318610"/>
                </a:lnTo>
                <a:lnTo>
                  <a:pt x="678254" y="310650"/>
                </a:lnTo>
                <a:lnTo>
                  <a:pt x="714688" y="302054"/>
                </a:lnTo>
                <a:lnTo>
                  <a:pt x="750805" y="293139"/>
                </a:lnTo>
                <a:lnTo>
                  <a:pt x="786921" y="283269"/>
                </a:lnTo>
                <a:lnTo>
                  <a:pt x="804980" y="278493"/>
                </a:lnTo>
                <a:lnTo>
                  <a:pt x="823038" y="273081"/>
                </a:lnTo>
                <a:lnTo>
                  <a:pt x="841096" y="267668"/>
                </a:lnTo>
                <a:lnTo>
                  <a:pt x="858838" y="261937"/>
                </a:lnTo>
                <a:close/>
                <a:moveTo>
                  <a:pt x="894431" y="201612"/>
                </a:moveTo>
                <a:lnTo>
                  <a:pt x="899509" y="201612"/>
                </a:lnTo>
                <a:lnTo>
                  <a:pt x="904905" y="202249"/>
                </a:lnTo>
                <a:lnTo>
                  <a:pt x="909666" y="202567"/>
                </a:lnTo>
                <a:lnTo>
                  <a:pt x="915062" y="203522"/>
                </a:lnTo>
                <a:lnTo>
                  <a:pt x="919823" y="204795"/>
                </a:lnTo>
                <a:lnTo>
                  <a:pt x="924901" y="206068"/>
                </a:lnTo>
                <a:lnTo>
                  <a:pt x="929662" y="207660"/>
                </a:lnTo>
                <a:lnTo>
                  <a:pt x="934423" y="209570"/>
                </a:lnTo>
                <a:lnTo>
                  <a:pt x="939184" y="211480"/>
                </a:lnTo>
                <a:lnTo>
                  <a:pt x="943628" y="213708"/>
                </a:lnTo>
                <a:lnTo>
                  <a:pt x="948071" y="216254"/>
                </a:lnTo>
                <a:lnTo>
                  <a:pt x="952198" y="218801"/>
                </a:lnTo>
                <a:lnTo>
                  <a:pt x="956324" y="221665"/>
                </a:lnTo>
                <a:lnTo>
                  <a:pt x="960450" y="224848"/>
                </a:lnTo>
                <a:lnTo>
                  <a:pt x="964259" y="228031"/>
                </a:lnTo>
                <a:lnTo>
                  <a:pt x="968068" y="231533"/>
                </a:lnTo>
                <a:lnTo>
                  <a:pt x="971876" y="235034"/>
                </a:lnTo>
                <a:lnTo>
                  <a:pt x="975050" y="238854"/>
                </a:lnTo>
                <a:lnTo>
                  <a:pt x="978224" y="242992"/>
                </a:lnTo>
                <a:lnTo>
                  <a:pt x="981081" y="246811"/>
                </a:lnTo>
                <a:lnTo>
                  <a:pt x="984255" y="251586"/>
                </a:lnTo>
                <a:lnTo>
                  <a:pt x="986794" y="255724"/>
                </a:lnTo>
                <a:lnTo>
                  <a:pt x="989016" y="260180"/>
                </a:lnTo>
                <a:lnTo>
                  <a:pt x="991238" y="265273"/>
                </a:lnTo>
                <a:lnTo>
                  <a:pt x="993142" y="270047"/>
                </a:lnTo>
                <a:lnTo>
                  <a:pt x="995047" y="275140"/>
                </a:lnTo>
                <a:lnTo>
                  <a:pt x="996634" y="280233"/>
                </a:lnTo>
                <a:lnTo>
                  <a:pt x="997903" y="285326"/>
                </a:lnTo>
                <a:lnTo>
                  <a:pt x="998855" y="290737"/>
                </a:lnTo>
                <a:lnTo>
                  <a:pt x="999490" y="296148"/>
                </a:lnTo>
                <a:lnTo>
                  <a:pt x="999808" y="301559"/>
                </a:lnTo>
                <a:lnTo>
                  <a:pt x="1000125" y="306652"/>
                </a:lnTo>
                <a:lnTo>
                  <a:pt x="999808" y="312063"/>
                </a:lnTo>
                <a:lnTo>
                  <a:pt x="999490" y="317156"/>
                </a:lnTo>
                <a:lnTo>
                  <a:pt x="998855" y="322249"/>
                </a:lnTo>
                <a:lnTo>
                  <a:pt x="998221" y="327342"/>
                </a:lnTo>
                <a:lnTo>
                  <a:pt x="996951" y="332116"/>
                </a:lnTo>
                <a:lnTo>
                  <a:pt x="995681" y="337209"/>
                </a:lnTo>
                <a:lnTo>
                  <a:pt x="993777" y="341984"/>
                </a:lnTo>
                <a:lnTo>
                  <a:pt x="992190" y="347076"/>
                </a:lnTo>
                <a:lnTo>
                  <a:pt x="990286" y="351533"/>
                </a:lnTo>
                <a:lnTo>
                  <a:pt x="988064" y="355989"/>
                </a:lnTo>
                <a:lnTo>
                  <a:pt x="985525" y="360445"/>
                </a:lnTo>
                <a:lnTo>
                  <a:pt x="982985" y="364583"/>
                </a:lnTo>
                <a:lnTo>
                  <a:pt x="979811" y="369039"/>
                </a:lnTo>
                <a:lnTo>
                  <a:pt x="976955" y="372859"/>
                </a:lnTo>
                <a:lnTo>
                  <a:pt x="973781" y="376679"/>
                </a:lnTo>
                <a:lnTo>
                  <a:pt x="970289" y="380817"/>
                </a:lnTo>
                <a:lnTo>
                  <a:pt x="966798" y="384318"/>
                </a:lnTo>
                <a:lnTo>
                  <a:pt x="962989" y="387501"/>
                </a:lnTo>
                <a:lnTo>
                  <a:pt x="959181" y="390684"/>
                </a:lnTo>
                <a:lnTo>
                  <a:pt x="954737" y="393867"/>
                </a:lnTo>
                <a:lnTo>
                  <a:pt x="950611" y="396732"/>
                </a:lnTo>
                <a:lnTo>
                  <a:pt x="945850" y="399278"/>
                </a:lnTo>
                <a:lnTo>
                  <a:pt x="941406" y="401506"/>
                </a:lnTo>
                <a:lnTo>
                  <a:pt x="936963" y="403734"/>
                </a:lnTo>
                <a:lnTo>
                  <a:pt x="931884" y="405962"/>
                </a:lnTo>
                <a:lnTo>
                  <a:pt x="927123" y="407554"/>
                </a:lnTo>
                <a:lnTo>
                  <a:pt x="921727" y="409145"/>
                </a:lnTo>
                <a:lnTo>
                  <a:pt x="916649" y="410419"/>
                </a:lnTo>
                <a:lnTo>
                  <a:pt x="126960" y="577209"/>
                </a:lnTo>
                <a:lnTo>
                  <a:pt x="121247" y="578164"/>
                </a:lnTo>
                <a:lnTo>
                  <a:pt x="115851" y="578801"/>
                </a:lnTo>
                <a:lnTo>
                  <a:pt x="110455" y="579119"/>
                </a:lnTo>
                <a:lnTo>
                  <a:pt x="105059" y="579437"/>
                </a:lnTo>
                <a:lnTo>
                  <a:pt x="100298" y="579119"/>
                </a:lnTo>
                <a:lnTo>
                  <a:pt x="95855" y="578801"/>
                </a:lnTo>
                <a:lnTo>
                  <a:pt x="86967" y="577846"/>
                </a:lnTo>
                <a:lnTo>
                  <a:pt x="78398" y="575936"/>
                </a:lnTo>
                <a:lnTo>
                  <a:pt x="70145" y="573389"/>
                </a:lnTo>
                <a:lnTo>
                  <a:pt x="61575" y="570206"/>
                </a:lnTo>
                <a:lnTo>
                  <a:pt x="53640" y="566069"/>
                </a:lnTo>
                <a:lnTo>
                  <a:pt x="46340" y="561612"/>
                </a:lnTo>
                <a:lnTo>
                  <a:pt x="39358" y="556201"/>
                </a:lnTo>
                <a:lnTo>
                  <a:pt x="32692" y="550472"/>
                </a:lnTo>
                <a:lnTo>
                  <a:pt x="26662" y="543787"/>
                </a:lnTo>
                <a:lnTo>
                  <a:pt x="20948" y="537103"/>
                </a:lnTo>
                <a:lnTo>
                  <a:pt x="15870" y="529782"/>
                </a:lnTo>
                <a:lnTo>
                  <a:pt x="11426" y="522143"/>
                </a:lnTo>
                <a:lnTo>
                  <a:pt x="9522" y="517687"/>
                </a:lnTo>
                <a:lnTo>
                  <a:pt x="7935" y="513549"/>
                </a:lnTo>
                <a:lnTo>
                  <a:pt x="6031" y="509092"/>
                </a:lnTo>
                <a:lnTo>
                  <a:pt x="4444" y="504954"/>
                </a:lnTo>
                <a:lnTo>
                  <a:pt x="3491" y="500498"/>
                </a:lnTo>
                <a:lnTo>
                  <a:pt x="2222" y="495724"/>
                </a:lnTo>
                <a:lnTo>
                  <a:pt x="1270" y="490631"/>
                </a:lnTo>
                <a:lnTo>
                  <a:pt x="635" y="484901"/>
                </a:lnTo>
                <a:lnTo>
                  <a:pt x="317" y="479809"/>
                </a:lnTo>
                <a:lnTo>
                  <a:pt x="0" y="474397"/>
                </a:lnTo>
                <a:lnTo>
                  <a:pt x="317" y="469305"/>
                </a:lnTo>
                <a:lnTo>
                  <a:pt x="635" y="464212"/>
                </a:lnTo>
                <a:lnTo>
                  <a:pt x="1270" y="458801"/>
                </a:lnTo>
                <a:lnTo>
                  <a:pt x="1904" y="454026"/>
                </a:lnTo>
                <a:lnTo>
                  <a:pt x="3174" y="448933"/>
                </a:lnTo>
                <a:lnTo>
                  <a:pt x="4444" y="444159"/>
                </a:lnTo>
                <a:lnTo>
                  <a:pt x="5713" y="439066"/>
                </a:lnTo>
                <a:lnTo>
                  <a:pt x="7935" y="434291"/>
                </a:lnTo>
                <a:lnTo>
                  <a:pt x="9839" y="429835"/>
                </a:lnTo>
                <a:lnTo>
                  <a:pt x="12061" y="425061"/>
                </a:lnTo>
                <a:lnTo>
                  <a:pt x="14283" y="420923"/>
                </a:lnTo>
                <a:lnTo>
                  <a:pt x="17140" y="416466"/>
                </a:lnTo>
                <a:lnTo>
                  <a:pt x="19996" y="412328"/>
                </a:lnTo>
                <a:lnTo>
                  <a:pt x="23170" y="408191"/>
                </a:lnTo>
                <a:lnTo>
                  <a:pt x="26344" y="404689"/>
                </a:lnTo>
                <a:lnTo>
                  <a:pt x="29518" y="400551"/>
                </a:lnTo>
                <a:lnTo>
                  <a:pt x="33327" y="397050"/>
                </a:lnTo>
                <a:lnTo>
                  <a:pt x="37136" y="393867"/>
                </a:lnTo>
                <a:lnTo>
                  <a:pt x="40945" y="390366"/>
                </a:lnTo>
                <a:lnTo>
                  <a:pt x="45388" y="387501"/>
                </a:lnTo>
                <a:lnTo>
                  <a:pt x="49514" y="384636"/>
                </a:lnTo>
                <a:lnTo>
                  <a:pt x="53640" y="382090"/>
                </a:lnTo>
                <a:lnTo>
                  <a:pt x="58401" y="379543"/>
                </a:lnTo>
                <a:lnTo>
                  <a:pt x="63162" y="377315"/>
                </a:lnTo>
                <a:lnTo>
                  <a:pt x="68241" y="375405"/>
                </a:lnTo>
                <a:lnTo>
                  <a:pt x="73002" y="373814"/>
                </a:lnTo>
                <a:lnTo>
                  <a:pt x="78398" y="372222"/>
                </a:lnTo>
                <a:lnTo>
                  <a:pt x="83476" y="370949"/>
                </a:lnTo>
                <a:lnTo>
                  <a:pt x="873165" y="204159"/>
                </a:lnTo>
                <a:lnTo>
                  <a:pt x="878561" y="202885"/>
                </a:lnTo>
                <a:lnTo>
                  <a:pt x="883639" y="202249"/>
                </a:lnTo>
                <a:lnTo>
                  <a:pt x="889353" y="201931"/>
                </a:lnTo>
                <a:lnTo>
                  <a:pt x="894431" y="201612"/>
                </a:lnTo>
                <a:close/>
                <a:moveTo>
                  <a:pt x="462024" y="0"/>
                </a:moveTo>
                <a:lnTo>
                  <a:pt x="467419" y="0"/>
                </a:lnTo>
                <a:lnTo>
                  <a:pt x="472496" y="0"/>
                </a:lnTo>
                <a:lnTo>
                  <a:pt x="477891" y="318"/>
                </a:lnTo>
                <a:lnTo>
                  <a:pt x="482651" y="953"/>
                </a:lnTo>
                <a:lnTo>
                  <a:pt x="487728" y="1907"/>
                </a:lnTo>
                <a:lnTo>
                  <a:pt x="492805" y="2861"/>
                </a:lnTo>
                <a:lnTo>
                  <a:pt x="497565" y="4450"/>
                </a:lnTo>
                <a:lnTo>
                  <a:pt x="502642" y="6039"/>
                </a:lnTo>
                <a:lnTo>
                  <a:pt x="507402" y="7946"/>
                </a:lnTo>
                <a:lnTo>
                  <a:pt x="511844" y="9853"/>
                </a:lnTo>
                <a:lnTo>
                  <a:pt x="516604" y="12078"/>
                </a:lnTo>
                <a:lnTo>
                  <a:pt x="520729" y="14303"/>
                </a:lnTo>
                <a:lnTo>
                  <a:pt x="525172" y="17164"/>
                </a:lnTo>
                <a:lnTo>
                  <a:pt x="529297" y="20025"/>
                </a:lnTo>
                <a:lnTo>
                  <a:pt x="533105" y="22885"/>
                </a:lnTo>
                <a:lnTo>
                  <a:pt x="537230" y="26064"/>
                </a:lnTo>
                <a:lnTo>
                  <a:pt x="541038" y="29878"/>
                </a:lnTo>
                <a:lnTo>
                  <a:pt x="544529" y="33374"/>
                </a:lnTo>
                <a:lnTo>
                  <a:pt x="548019" y="36871"/>
                </a:lnTo>
                <a:lnTo>
                  <a:pt x="551193" y="41003"/>
                </a:lnTo>
                <a:lnTo>
                  <a:pt x="554049" y="45135"/>
                </a:lnTo>
                <a:lnTo>
                  <a:pt x="556904" y="49267"/>
                </a:lnTo>
                <a:lnTo>
                  <a:pt x="559760" y="54035"/>
                </a:lnTo>
                <a:lnTo>
                  <a:pt x="561982" y="58484"/>
                </a:lnTo>
                <a:lnTo>
                  <a:pt x="564203" y="63252"/>
                </a:lnTo>
                <a:lnTo>
                  <a:pt x="566107" y="68020"/>
                </a:lnTo>
                <a:lnTo>
                  <a:pt x="567693" y="73106"/>
                </a:lnTo>
                <a:lnTo>
                  <a:pt x="569280" y="78191"/>
                </a:lnTo>
                <a:lnTo>
                  <a:pt x="570549" y="83595"/>
                </a:lnTo>
                <a:lnTo>
                  <a:pt x="571819" y="88998"/>
                </a:lnTo>
                <a:lnTo>
                  <a:pt x="572453" y="94084"/>
                </a:lnTo>
                <a:lnTo>
                  <a:pt x="572771" y="99487"/>
                </a:lnTo>
                <a:lnTo>
                  <a:pt x="573088" y="104573"/>
                </a:lnTo>
                <a:lnTo>
                  <a:pt x="572771" y="109976"/>
                </a:lnTo>
                <a:lnTo>
                  <a:pt x="572453" y="115062"/>
                </a:lnTo>
                <a:lnTo>
                  <a:pt x="571819" y="120148"/>
                </a:lnTo>
                <a:lnTo>
                  <a:pt x="570867" y="125551"/>
                </a:lnTo>
                <a:lnTo>
                  <a:pt x="569597" y="130319"/>
                </a:lnTo>
                <a:lnTo>
                  <a:pt x="568328" y="135405"/>
                </a:lnTo>
                <a:lnTo>
                  <a:pt x="566741" y="140172"/>
                </a:lnTo>
                <a:lnTo>
                  <a:pt x="565155" y="144622"/>
                </a:lnTo>
                <a:lnTo>
                  <a:pt x="563251" y="149390"/>
                </a:lnTo>
                <a:lnTo>
                  <a:pt x="561030" y="153840"/>
                </a:lnTo>
                <a:lnTo>
                  <a:pt x="558174" y="158608"/>
                </a:lnTo>
                <a:lnTo>
                  <a:pt x="555635" y="162740"/>
                </a:lnTo>
                <a:lnTo>
                  <a:pt x="552779" y="166872"/>
                </a:lnTo>
                <a:lnTo>
                  <a:pt x="549923" y="171004"/>
                </a:lnTo>
                <a:lnTo>
                  <a:pt x="546433" y="174818"/>
                </a:lnTo>
                <a:lnTo>
                  <a:pt x="543259" y="178315"/>
                </a:lnTo>
                <a:lnTo>
                  <a:pt x="539769" y="182129"/>
                </a:lnTo>
                <a:lnTo>
                  <a:pt x="535644" y="185625"/>
                </a:lnTo>
                <a:lnTo>
                  <a:pt x="531836" y="188486"/>
                </a:lnTo>
                <a:lnTo>
                  <a:pt x="527711" y="191664"/>
                </a:lnTo>
                <a:lnTo>
                  <a:pt x="523268" y="194525"/>
                </a:lnTo>
                <a:lnTo>
                  <a:pt x="518825" y="197068"/>
                </a:lnTo>
                <a:lnTo>
                  <a:pt x="514383" y="199611"/>
                </a:lnTo>
                <a:lnTo>
                  <a:pt x="509623" y="201518"/>
                </a:lnTo>
                <a:lnTo>
                  <a:pt x="504863" y="204061"/>
                </a:lnTo>
                <a:lnTo>
                  <a:pt x="499786" y="205650"/>
                </a:lnTo>
                <a:lnTo>
                  <a:pt x="494709" y="206921"/>
                </a:lnTo>
                <a:lnTo>
                  <a:pt x="489632" y="208193"/>
                </a:lnTo>
                <a:lnTo>
                  <a:pt x="126930" y="284795"/>
                </a:lnTo>
                <a:lnTo>
                  <a:pt x="121218" y="285749"/>
                </a:lnTo>
                <a:lnTo>
                  <a:pt x="115823" y="286702"/>
                </a:lnTo>
                <a:lnTo>
                  <a:pt x="110429" y="287020"/>
                </a:lnTo>
                <a:lnTo>
                  <a:pt x="105034" y="287338"/>
                </a:lnTo>
                <a:lnTo>
                  <a:pt x="100275" y="287020"/>
                </a:lnTo>
                <a:lnTo>
                  <a:pt x="95832" y="286702"/>
                </a:lnTo>
                <a:lnTo>
                  <a:pt x="86947" y="285431"/>
                </a:lnTo>
                <a:lnTo>
                  <a:pt x="78379" y="283524"/>
                </a:lnTo>
                <a:lnTo>
                  <a:pt x="70129" y="280981"/>
                </a:lnTo>
                <a:lnTo>
                  <a:pt x="61561" y="277802"/>
                </a:lnTo>
                <a:lnTo>
                  <a:pt x="53628" y="273670"/>
                </a:lnTo>
                <a:lnTo>
                  <a:pt x="46329" y="268902"/>
                </a:lnTo>
                <a:lnTo>
                  <a:pt x="39348" y="264135"/>
                </a:lnTo>
                <a:lnTo>
                  <a:pt x="32684" y="258095"/>
                </a:lnTo>
                <a:lnTo>
                  <a:pt x="26655" y="251738"/>
                </a:lnTo>
                <a:lnTo>
                  <a:pt x="20943" y="244746"/>
                </a:lnTo>
                <a:lnTo>
                  <a:pt x="15866" y="237435"/>
                </a:lnTo>
                <a:lnTo>
                  <a:pt x="11424" y="229807"/>
                </a:lnTo>
                <a:lnTo>
                  <a:pt x="9520" y="225357"/>
                </a:lnTo>
                <a:lnTo>
                  <a:pt x="7933" y="221225"/>
                </a:lnTo>
                <a:lnTo>
                  <a:pt x="6029" y="217093"/>
                </a:lnTo>
                <a:lnTo>
                  <a:pt x="4443" y="212643"/>
                </a:lnTo>
                <a:lnTo>
                  <a:pt x="3491" y="208193"/>
                </a:lnTo>
                <a:lnTo>
                  <a:pt x="2221" y="203425"/>
                </a:lnTo>
                <a:lnTo>
                  <a:pt x="1269" y="198021"/>
                </a:lnTo>
                <a:lnTo>
                  <a:pt x="635" y="192936"/>
                </a:lnTo>
                <a:lnTo>
                  <a:pt x="317" y="187532"/>
                </a:lnTo>
                <a:lnTo>
                  <a:pt x="0" y="182447"/>
                </a:lnTo>
                <a:lnTo>
                  <a:pt x="317" y="177043"/>
                </a:lnTo>
                <a:lnTo>
                  <a:pt x="635" y="171958"/>
                </a:lnTo>
                <a:lnTo>
                  <a:pt x="1269" y="166554"/>
                </a:lnTo>
                <a:lnTo>
                  <a:pt x="1904" y="161786"/>
                </a:lnTo>
                <a:lnTo>
                  <a:pt x="3173" y="157019"/>
                </a:lnTo>
                <a:lnTo>
                  <a:pt x="4443" y="151615"/>
                </a:lnTo>
                <a:lnTo>
                  <a:pt x="5712" y="147165"/>
                </a:lnTo>
                <a:lnTo>
                  <a:pt x="7933" y="142079"/>
                </a:lnTo>
                <a:lnTo>
                  <a:pt x="9837" y="137630"/>
                </a:lnTo>
                <a:lnTo>
                  <a:pt x="12058" y="132862"/>
                </a:lnTo>
                <a:lnTo>
                  <a:pt x="14280" y="128730"/>
                </a:lnTo>
                <a:lnTo>
                  <a:pt x="17136" y="124280"/>
                </a:lnTo>
                <a:lnTo>
                  <a:pt x="19991" y="120148"/>
                </a:lnTo>
                <a:lnTo>
                  <a:pt x="23165" y="116016"/>
                </a:lnTo>
                <a:lnTo>
                  <a:pt x="26338" y="112201"/>
                </a:lnTo>
                <a:lnTo>
                  <a:pt x="29511" y="108387"/>
                </a:lnTo>
                <a:lnTo>
                  <a:pt x="33319" y="104891"/>
                </a:lnTo>
                <a:lnTo>
                  <a:pt x="37127" y="101712"/>
                </a:lnTo>
                <a:lnTo>
                  <a:pt x="40935" y="98534"/>
                </a:lnTo>
                <a:lnTo>
                  <a:pt x="45377" y="95355"/>
                </a:lnTo>
                <a:lnTo>
                  <a:pt x="49503" y="92495"/>
                </a:lnTo>
                <a:lnTo>
                  <a:pt x="53628" y="89952"/>
                </a:lnTo>
                <a:lnTo>
                  <a:pt x="58388" y="87727"/>
                </a:lnTo>
                <a:lnTo>
                  <a:pt x="63148" y="85184"/>
                </a:lnTo>
                <a:lnTo>
                  <a:pt x="68225" y="83277"/>
                </a:lnTo>
                <a:lnTo>
                  <a:pt x="72985" y="81370"/>
                </a:lnTo>
                <a:lnTo>
                  <a:pt x="78379" y="80098"/>
                </a:lnTo>
                <a:lnTo>
                  <a:pt x="83456" y="78827"/>
                </a:lnTo>
                <a:lnTo>
                  <a:pt x="446158" y="2225"/>
                </a:lnTo>
                <a:lnTo>
                  <a:pt x="451235" y="1271"/>
                </a:lnTo>
                <a:lnTo>
                  <a:pt x="456630" y="636"/>
                </a:lnTo>
                <a:lnTo>
                  <a:pt x="462024" y="0"/>
                </a:lnTo>
                <a:close/>
              </a:path>
            </a:pathLst>
          </a:custGeom>
          <a:solidFill>
            <a:schemeClr val="lt1"/>
          </a:solidFill>
          <a:ln>
            <a:noFill/>
          </a:ln>
        </p:spPr>
        <p:txBody>
          <a:bodyPr anchor="ctr">
            <a:normAutofit fontScale="92500" lnSpcReduction="20000"/>
            <a:scene3d>
              <a:camera prst="orthographicFront"/>
              <a:lightRig rig="threePt" dir="t"/>
            </a:scene3d>
            <a:sp3d contourW="12700">
              <a:contourClr>
                <a:srgbClr val="FFFFFF"/>
              </a:contourClr>
            </a:sp3d>
          </a:bodyPr>
          <a:lstStyle/>
          <a:p>
            <a:pPr algn="ctr"/>
            <a:endParaRPr lang="zh-CN" altLang="en-US">
              <a:solidFill>
                <a:schemeClr val="dk1">
                  <a:lumMod val="75000"/>
                  <a:lumOff val="25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39" name="椭圆 38"/>
          <p:cNvSpPr/>
          <p:nvPr>
            <p:custDataLst>
              <p:tags r:id="rId15"/>
            </p:custDataLst>
          </p:nvPr>
        </p:nvSpPr>
        <p:spPr>
          <a:xfrm>
            <a:off x="956265" y="5409332"/>
            <a:ext cx="448833" cy="448834"/>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90000" lnSpcReduction="10000"/>
          </a:bodyPr>
          <a:lstStyle/>
          <a:p>
            <a:pPr algn="ctr"/>
            <a:endParaRPr lang="zh-CN" altLang="en-US">
              <a:solidFill>
                <a:schemeClr val="dk1">
                  <a:lumMod val="75000"/>
                  <a:lumOff val="25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42" name="KSO_Shape"/>
          <p:cNvSpPr/>
          <p:nvPr>
            <p:custDataLst>
              <p:tags r:id="rId16"/>
            </p:custDataLst>
          </p:nvPr>
        </p:nvSpPr>
        <p:spPr bwMode="auto">
          <a:xfrm>
            <a:off x="1044559" y="5533547"/>
            <a:ext cx="273412" cy="207339"/>
          </a:xfrm>
          <a:custGeom>
            <a:avLst/>
            <a:gdLst>
              <a:gd name="T0" fmla="*/ 104753 w 3040062"/>
              <a:gd name="T1" fmla="*/ 1241540 h 2303463"/>
              <a:gd name="T2" fmla="*/ 251725 w 3040062"/>
              <a:gd name="T3" fmla="*/ 1260899 h 2303463"/>
              <a:gd name="T4" fmla="*/ 265692 w 3040062"/>
              <a:gd name="T5" fmla="*/ 1110467 h 2303463"/>
              <a:gd name="T6" fmla="*/ 844867 w 3040062"/>
              <a:gd name="T7" fmla="*/ 970596 h 2303463"/>
              <a:gd name="T8" fmla="*/ 870584 w 3040062"/>
              <a:gd name="T9" fmla="*/ 987377 h 2303463"/>
              <a:gd name="T10" fmla="*/ 872172 w 3040062"/>
              <a:gd name="T11" fmla="*/ 1402771 h 2303463"/>
              <a:gd name="T12" fmla="*/ 848359 w 3040062"/>
              <a:gd name="T13" fmla="*/ 1421768 h 2303463"/>
              <a:gd name="T14" fmla="*/ 615315 w 3040062"/>
              <a:gd name="T15" fmla="*/ 1415119 h 2303463"/>
              <a:gd name="T16" fmla="*/ 603250 w 3040062"/>
              <a:gd name="T17" fmla="*/ 1002891 h 2303463"/>
              <a:gd name="T18" fmla="*/ 617855 w 3040062"/>
              <a:gd name="T19" fmla="*/ 975662 h 2303463"/>
              <a:gd name="T20" fmla="*/ 1240437 w 3040062"/>
              <a:gd name="T21" fmla="*/ 749300 h 2303463"/>
              <a:gd name="T22" fmla="*/ 1265867 w 3040062"/>
              <a:gd name="T23" fmla="*/ 766421 h 2303463"/>
              <a:gd name="T24" fmla="*/ 1267138 w 3040062"/>
              <a:gd name="T25" fmla="*/ 1402743 h 2303463"/>
              <a:gd name="T26" fmla="*/ 1243616 w 3040062"/>
              <a:gd name="T27" fmla="*/ 1421766 h 2303463"/>
              <a:gd name="T28" fmla="*/ 1010298 w 3040062"/>
              <a:gd name="T29" fmla="*/ 1415108 h 2303463"/>
              <a:gd name="T30" fmla="*/ 998537 w 3040062"/>
              <a:gd name="T31" fmla="*/ 782273 h 2303463"/>
              <a:gd name="T32" fmla="*/ 1012841 w 3040062"/>
              <a:gd name="T33" fmla="*/ 755007 h 2303463"/>
              <a:gd name="T34" fmla="*/ 2175011 w 3040062"/>
              <a:gd name="T35" fmla="*/ 666432 h 2303463"/>
              <a:gd name="T36" fmla="*/ 2235666 w 3040062"/>
              <a:gd name="T37" fmla="*/ 692135 h 2303463"/>
              <a:gd name="T38" fmla="*/ 2277268 w 3040062"/>
              <a:gd name="T39" fmla="*/ 742271 h 2303463"/>
              <a:gd name="T40" fmla="*/ 2290605 w 3040062"/>
              <a:gd name="T41" fmla="*/ 1286150 h 2303463"/>
              <a:gd name="T42" fmla="*/ 2948603 w 3040062"/>
              <a:gd name="T43" fmla="*/ 1365796 h 2303463"/>
              <a:gd name="T44" fmla="*/ 3005765 w 3040062"/>
              <a:gd name="T45" fmla="*/ 1408316 h 2303463"/>
              <a:gd name="T46" fmla="*/ 3036887 w 3040062"/>
              <a:gd name="T47" fmla="*/ 1473366 h 2303463"/>
              <a:gd name="T48" fmla="*/ 3035616 w 3040062"/>
              <a:gd name="T49" fmla="*/ 2191451 h 2303463"/>
              <a:gd name="T50" fmla="*/ 3001319 w 3040062"/>
              <a:gd name="T51" fmla="*/ 2254597 h 2303463"/>
              <a:gd name="T52" fmla="*/ 2941934 w 3040062"/>
              <a:gd name="T53" fmla="*/ 2294578 h 2303463"/>
              <a:gd name="T54" fmla="*/ 2171200 w 3040062"/>
              <a:gd name="T55" fmla="*/ 2303146 h 2303463"/>
              <a:gd name="T56" fmla="*/ 2113403 w 3040062"/>
              <a:gd name="T57" fmla="*/ 2292040 h 2303463"/>
              <a:gd name="T58" fmla="*/ 1552263 w 3040062"/>
              <a:gd name="T59" fmla="*/ 1741815 h 2303463"/>
              <a:gd name="T60" fmla="*/ 1526223 w 3040062"/>
              <a:gd name="T61" fmla="*/ 1686919 h 2303463"/>
              <a:gd name="T62" fmla="*/ 1529081 w 3040062"/>
              <a:gd name="T63" fmla="*/ 1626946 h 2303463"/>
              <a:gd name="T64" fmla="*/ 1560520 w 3040062"/>
              <a:gd name="T65" fmla="*/ 1574272 h 2303463"/>
              <a:gd name="T66" fmla="*/ 1612919 w 3040062"/>
              <a:gd name="T67" fmla="*/ 1542858 h 2303463"/>
              <a:gd name="T68" fmla="*/ 1673891 w 3040062"/>
              <a:gd name="T69" fmla="*/ 1539685 h 2303463"/>
              <a:gd name="T70" fmla="*/ 1728513 w 3040062"/>
              <a:gd name="T71" fmla="*/ 1565705 h 2303463"/>
              <a:gd name="T72" fmla="*/ 2024167 w 3040062"/>
              <a:gd name="T73" fmla="*/ 760992 h 2303463"/>
              <a:gd name="T74" fmla="*/ 2057829 w 3040062"/>
              <a:gd name="T75" fmla="*/ 704828 h 2303463"/>
              <a:gd name="T76" fmla="*/ 2113721 w 3040062"/>
              <a:gd name="T77" fmla="*/ 670875 h 2303463"/>
              <a:gd name="T78" fmla="*/ 1640947 w 3040062"/>
              <a:gd name="T79" fmla="*/ 485773 h 2303463"/>
              <a:gd name="T80" fmla="*/ 1662436 w 3040062"/>
              <a:gd name="T81" fmla="*/ 507334 h 2303463"/>
              <a:gd name="T82" fmla="*/ 1658328 w 3040062"/>
              <a:gd name="T83" fmla="*/ 1408133 h 2303463"/>
              <a:gd name="T84" fmla="*/ 1631151 w 3040062"/>
              <a:gd name="T85" fmla="*/ 1422401 h 2303463"/>
              <a:gd name="T86" fmla="*/ 1401409 w 3040062"/>
              <a:gd name="T87" fmla="*/ 1410669 h 2303463"/>
              <a:gd name="T88" fmla="*/ 1394457 w 3040062"/>
              <a:gd name="T89" fmla="*/ 510505 h 2303463"/>
              <a:gd name="T90" fmla="*/ 1413734 w 3040062"/>
              <a:gd name="T91" fmla="*/ 486725 h 2303463"/>
              <a:gd name="T92" fmla="*/ 2856582 w 3040062"/>
              <a:gd name="T93" fmla="*/ 2539 h 2303463"/>
              <a:gd name="T94" fmla="*/ 2942924 w 3040062"/>
              <a:gd name="T95" fmla="*/ 45384 h 2303463"/>
              <a:gd name="T96" fmla="*/ 3001649 w 3040062"/>
              <a:gd name="T97" fmla="*/ 130121 h 2303463"/>
              <a:gd name="T98" fmla="*/ 3021012 w 3040062"/>
              <a:gd name="T99" fmla="*/ 1276768 h 2303463"/>
              <a:gd name="T100" fmla="*/ 2944193 w 3040062"/>
              <a:gd name="T101" fmla="*/ 1247252 h 2303463"/>
              <a:gd name="T102" fmla="*/ 374889 w 3040062"/>
              <a:gd name="T103" fmla="*/ 1959424 h 2303463"/>
              <a:gd name="T104" fmla="*/ 127291 w 3040062"/>
              <a:gd name="T105" fmla="*/ 2259336 h 2303463"/>
              <a:gd name="T106" fmla="*/ 50472 w 3040062"/>
              <a:gd name="T107" fmla="*/ 2198402 h 2303463"/>
              <a:gd name="T108" fmla="*/ 6349 w 3040062"/>
              <a:gd name="T109" fmla="*/ 2100970 h 2303463"/>
              <a:gd name="T110" fmla="*/ 3809 w 3040062"/>
              <a:gd name="T111" fmla="*/ 183438 h 2303463"/>
              <a:gd name="T112" fmla="*/ 44441 w 3040062"/>
              <a:gd name="T113" fmla="*/ 83468 h 2303463"/>
              <a:gd name="T114" fmla="*/ 118720 w 3040062"/>
              <a:gd name="T115" fmla="*/ 17773 h 23034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040062" h="2303463">
                <a:moveTo>
                  <a:pt x="124116" y="1098725"/>
                </a:moveTo>
                <a:lnTo>
                  <a:pt x="120307" y="1099042"/>
                </a:lnTo>
                <a:lnTo>
                  <a:pt x="116498" y="1099994"/>
                </a:lnTo>
                <a:lnTo>
                  <a:pt x="113324" y="1101898"/>
                </a:lnTo>
                <a:lnTo>
                  <a:pt x="110467" y="1104120"/>
                </a:lnTo>
                <a:lnTo>
                  <a:pt x="108245" y="1107294"/>
                </a:lnTo>
                <a:lnTo>
                  <a:pt x="106340" y="1110467"/>
                </a:lnTo>
                <a:lnTo>
                  <a:pt x="105071" y="1114276"/>
                </a:lnTo>
                <a:lnTo>
                  <a:pt x="104753" y="1118084"/>
                </a:lnTo>
                <a:lnTo>
                  <a:pt x="104753" y="1241540"/>
                </a:lnTo>
                <a:lnTo>
                  <a:pt x="105071" y="1245348"/>
                </a:lnTo>
                <a:lnTo>
                  <a:pt x="106340" y="1249157"/>
                </a:lnTo>
                <a:lnTo>
                  <a:pt x="108245" y="1252330"/>
                </a:lnTo>
                <a:lnTo>
                  <a:pt x="110467" y="1255187"/>
                </a:lnTo>
                <a:lnTo>
                  <a:pt x="113324" y="1257726"/>
                </a:lnTo>
                <a:lnTo>
                  <a:pt x="116498" y="1259312"/>
                </a:lnTo>
                <a:lnTo>
                  <a:pt x="120307" y="1260899"/>
                </a:lnTo>
                <a:lnTo>
                  <a:pt x="124116" y="1261217"/>
                </a:lnTo>
                <a:lnTo>
                  <a:pt x="247598" y="1261217"/>
                </a:lnTo>
                <a:lnTo>
                  <a:pt x="251725" y="1260899"/>
                </a:lnTo>
                <a:lnTo>
                  <a:pt x="255216" y="1259312"/>
                </a:lnTo>
                <a:lnTo>
                  <a:pt x="258708" y="1257726"/>
                </a:lnTo>
                <a:lnTo>
                  <a:pt x="261565" y="1255187"/>
                </a:lnTo>
                <a:lnTo>
                  <a:pt x="264105" y="1252330"/>
                </a:lnTo>
                <a:lnTo>
                  <a:pt x="265692" y="1249157"/>
                </a:lnTo>
                <a:lnTo>
                  <a:pt x="266644" y="1245348"/>
                </a:lnTo>
                <a:lnTo>
                  <a:pt x="266961" y="1241540"/>
                </a:lnTo>
                <a:lnTo>
                  <a:pt x="266961" y="1118084"/>
                </a:lnTo>
                <a:lnTo>
                  <a:pt x="266644" y="1114276"/>
                </a:lnTo>
                <a:lnTo>
                  <a:pt x="265692" y="1110467"/>
                </a:lnTo>
                <a:lnTo>
                  <a:pt x="264105" y="1107294"/>
                </a:lnTo>
                <a:lnTo>
                  <a:pt x="261565" y="1104120"/>
                </a:lnTo>
                <a:lnTo>
                  <a:pt x="258708" y="1101898"/>
                </a:lnTo>
                <a:lnTo>
                  <a:pt x="255216" y="1099994"/>
                </a:lnTo>
                <a:lnTo>
                  <a:pt x="251725" y="1099042"/>
                </a:lnTo>
                <a:lnTo>
                  <a:pt x="247598" y="1098725"/>
                </a:lnTo>
                <a:lnTo>
                  <a:pt x="124116" y="1098725"/>
                </a:lnTo>
                <a:close/>
                <a:moveTo>
                  <a:pt x="636270" y="969963"/>
                </a:moveTo>
                <a:lnTo>
                  <a:pt x="841692" y="969963"/>
                </a:lnTo>
                <a:lnTo>
                  <a:pt x="844867" y="970596"/>
                </a:lnTo>
                <a:lnTo>
                  <a:pt x="848359" y="970913"/>
                </a:lnTo>
                <a:lnTo>
                  <a:pt x="851534" y="971546"/>
                </a:lnTo>
                <a:lnTo>
                  <a:pt x="854709" y="972813"/>
                </a:lnTo>
                <a:lnTo>
                  <a:pt x="857567" y="974396"/>
                </a:lnTo>
                <a:lnTo>
                  <a:pt x="860107" y="975662"/>
                </a:lnTo>
                <a:lnTo>
                  <a:pt x="862647" y="977878"/>
                </a:lnTo>
                <a:lnTo>
                  <a:pt x="865187" y="979778"/>
                </a:lnTo>
                <a:lnTo>
                  <a:pt x="867092" y="982311"/>
                </a:lnTo>
                <a:lnTo>
                  <a:pt x="868997" y="984844"/>
                </a:lnTo>
                <a:lnTo>
                  <a:pt x="870584" y="987377"/>
                </a:lnTo>
                <a:lnTo>
                  <a:pt x="872172" y="990226"/>
                </a:lnTo>
                <a:lnTo>
                  <a:pt x="873124" y="993076"/>
                </a:lnTo>
                <a:lnTo>
                  <a:pt x="873760" y="996242"/>
                </a:lnTo>
                <a:lnTo>
                  <a:pt x="874712" y="999725"/>
                </a:lnTo>
                <a:lnTo>
                  <a:pt x="874712" y="1002891"/>
                </a:lnTo>
                <a:lnTo>
                  <a:pt x="874712" y="1389790"/>
                </a:lnTo>
                <a:lnTo>
                  <a:pt x="874712" y="1393273"/>
                </a:lnTo>
                <a:lnTo>
                  <a:pt x="873760" y="1396439"/>
                </a:lnTo>
                <a:lnTo>
                  <a:pt x="873124" y="1399605"/>
                </a:lnTo>
                <a:lnTo>
                  <a:pt x="872172" y="1402771"/>
                </a:lnTo>
                <a:lnTo>
                  <a:pt x="870584" y="1405304"/>
                </a:lnTo>
                <a:lnTo>
                  <a:pt x="868997" y="1408154"/>
                </a:lnTo>
                <a:lnTo>
                  <a:pt x="867092" y="1410686"/>
                </a:lnTo>
                <a:lnTo>
                  <a:pt x="865187" y="1413219"/>
                </a:lnTo>
                <a:lnTo>
                  <a:pt x="862647" y="1415119"/>
                </a:lnTo>
                <a:lnTo>
                  <a:pt x="860107" y="1417019"/>
                </a:lnTo>
                <a:lnTo>
                  <a:pt x="857567" y="1418602"/>
                </a:lnTo>
                <a:lnTo>
                  <a:pt x="854709" y="1420185"/>
                </a:lnTo>
                <a:lnTo>
                  <a:pt x="851534" y="1421135"/>
                </a:lnTo>
                <a:lnTo>
                  <a:pt x="848359" y="1421768"/>
                </a:lnTo>
                <a:lnTo>
                  <a:pt x="844867" y="1422401"/>
                </a:lnTo>
                <a:lnTo>
                  <a:pt x="841692" y="1422401"/>
                </a:lnTo>
                <a:lnTo>
                  <a:pt x="636270" y="1422401"/>
                </a:lnTo>
                <a:lnTo>
                  <a:pt x="632777" y="1422401"/>
                </a:lnTo>
                <a:lnTo>
                  <a:pt x="629920" y="1421768"/>
                </a:lnTo>
                <a:lnTo>
                  <a:pt x="626745" y="1421135"/>
                </a:lnTo>
                <a:lnTo>
                  <a:pt x="623570" y="1420185"/>
                </a:lnTo>
                <a:lnTo>
                  <a:pt x="620713" y="1418602"/>
                </a:lnTo>
                <a:lnTo>
                  <a:pt x="617855" y="1417019"/>
                </a:lnTo>
                <a:lnTo>
                  <a:pt x="615315" y="1415119"/>
                </a:lnTo>
                <a:lnTo>
                  <a:pt x="613093" y="1413219"/>
                </a:lnTo>
                <a:lnTo>
                  <a:pt x="610870" y="1410686"/>
                </a:lnTo>
                <a:lnTo>
                  <a:pt x="608965" y="1408154"/>
                </a:lnTo>
                <a:lnTo>
                  <a:pt x="607378" y="1405304"/>
                </a:lnTo>
                <a:lnTo>
                  <a:pt x="606108" y="1402771"/>
                </a:lnTo>
                <a:lnTo>
                  <a:pt x="605155" y="1399605"/>
                </a:lnTo>
                <a:lnTo>
                  <a:pt x="603885" y="1396439"/>
                </a:lnTo>
                <a:lnTo>
                  <a:pt x="603568" y="1393273"/>
                </a:lnTo>
                <a:lnTo>
                  <a:pt x="603250" y="1389790"/>
                </a:lnTo>
                <a:lnTo>
                  <a:pt x="603250" y="1002891"/>
                </a:lnTo>
                <a:lnTo>
                  <a:pt x="603568" y="999725"/>
                </a:lnTo>
                <a:lnTo>
                  <a:pt x="603885" y="996242"/>
                </a:lnTo>
                <a:lnTo>
                  <a:pt x="605155" y="993076"/>
                </a:lnTo>
                <a:lnTo>
                  <a:pt x="606108" y="990226"/>
                </a:lnTo>
                <a:lnTo>
                  <a:pt x="607378" y="987377"/>
                </a:lnTo>
                <a:lnTo>
                  <a:pt x="608965" y="984844"/>
                </a:lnTo>
                <a:lnTo>
                  <a:pt x="610870" y="982311"/>
                </a:lnTo>
                <a:lnTo>
                  <a:pt x="613093" y="979778"/>
                </a:lnTo>
                <a:lnTo>
                  <a:pt x="615315" y="977878"/>
                </a:lnTo>
                <a:lnTo>
                  <a:pt x="617855" y="975662"/>
                </a:lnTo>
                <a:lnTo>
                  <a:pt x="620713" y="974396"/>
                </a:lnTo>
                <a:lnTo>
                  <a:pt x="623570" y="972813"/>
                </a:lnTo>
                <a:lnTo>
                  <a:pt x="626745" y="971546"/>
                </a:lnTo>
                <a:lnTo>
                  <a:pt x="629920" y="970913"/>
                </a:lnTo>
                <a:lnTo>
                  <a:pt x="632777" y="970596"/>
                </a:lnTo>
                <a:lnTo>
                  <a:pt x="636270" y="969963"/>
                </a:lnTo>
                <a:close/>
                <a:moveTo>
                  <a:pt x="1027781" y="749300"/>
                </a:moveTo>
                <a:lnTo>
                  <a:pt x="1031278" y="749300"/>
                </a:lnTo>
                <a:lnTo>
                  <a:pt x="1236940" y="749300"/>
                </a:lnTo>
                <a:lnTo>
                  <a:pt x="1240437" y="749300"/>
                </a:lnTo>
                <a:lnTo>
                  <a:pt x="1243616" y="750251"/>
                </a:lnTo>
                <a:lnTo>
                  <a:pt x="1246476" y="750885"/>
                </a:lnTo>
                <a:lnTo>
                  <a:pt x="1249655" y="751837"/>
                </a:lnTo>
                <a:lnTo>
                  <a:pt x="1252516" y="753105"/>
                </a:lnTo>
                <a:lnTo>
                  <a:pt x="1255377" y="755007"/>
                </a:lnTo>
                <a:lnTo>
                  <a:pt x="1257920" y="756592"/>
                </a:lnTo>
                <a:lnTo>
                  <a:pt x="1260145" y="758812"/>
                </a:lnTo>
                <a:lnTo>
                  <a:pt x="1262370" y="761348"/>
                </a:lnTo>
                <a:lnTo>
                  <a:pt x="1264595" y="763567"/>
                </a:lnTo>
                <a:lnTo>
                  <a:pt x="1265867" y="766421"/>
                </a:lnTo>
                <a:lnTo>
                  <a:pt x="1267138" y="769274"/>
                </a:lnTo>
                <a:lnTo>
                  <a:pt x="1268410" y="772445"/>
                </a:lnTo>
                <a:lnTo>
                  <a:pt x="1269363" y="775615"/>
                </a:lnTo>
                <a:lnTo>
                  <a:pt x="1269681" y="778786"/>
                </a:lnTo>
                <a:lnTo>
                  <a:pt x="1269999" y="782273"/>
                </a:lnTo>
                <a:lnTo>
                  <a:pt x="1269999" y="1389744"/>
                </a:lnTo>
                <a:lnTo>
                  <a:pt x="1269681" y="1393231"/>
                </a:lnTo>
                <a:lnTo>
                  <a:pt x="1269363" y="1396402"/>
                </a:lnTo>
                <a:lnTo>
                  <a:pt x="1268410" y="1399572"/>
                </a:lnTo>
                <a:lnTo>
                  <a:pt x="1267138" y="1402743"/>
                </a:lnTo>
                <a:lnTo>
                  <a:pt x="1265867" y="1405279"/>
                </a:lnTo>
                <a:lnTo>
                  <a:pt x="1264595" y="1408133"/>
                </a:lnTo>
                <a:lnTo>
                  <a:pt x="1262370" y="1410669"/>
                </a:lnTo>
                <a:lnTo>
                  <a:pt x="1260145" y="1413206"/>
                </a:lnTo>
                <a:lnTo>
                  <a:pt x="1257920" y="1415108"/>
                </a:lnTo>
                <a:lnTo>
                  <a:pt x="1255377" y="1417010"/>
                </a:lnTo>
                <a:lnTo>
                  <a:pt x="1252516" y="1418595"/>
                </a:lnTo>
                <a:lnTo>
                  <a:pt x="1249655" y="1420181"/>
                </a:lnTo>
                <a:lnTo>
                  <a:pt x="1246476" y="1421132"/>
                </a:lnTo>
                <a:lnTo>
                  <a:pt x="1243616" y="1421766"/>
                </a:lnTo>
                <a:lnTo>
                  <a:pt x="1240437" y="1422400"/>
                </a:lnTo>
                <a:lnTo>
                  <a:pt x="1236940" y="1422400"/>
                </a:lnTo>
                <a:lnTo>
                  <a:pt x="1031278" y="1422400"/>
                </a:lnTo>
                <a:lnTo>
                  <a:pt x="1027781" y="1422400"/>
                </a:lnTo>
                <a:lnTo>
                  <a:pt x="1024602" y="1421766"/>
                </a:lnTo>
                <a:lnTo>
                  <a:pt x="1021424" y="1421132"/>
                </a:lnTo>
                <a:lnTo>
                  <a:pt x="1018245" y="1420181"/>
                </a:lnTo>
                <a:lnTo>
                  <a:pt x="1015384" y="1418595"/>
                </a:lnTo>
                <a:lnTo>
                  <a:pt x="1012841" y="1417010"/>
                </a:lnTo>
                <a:lnTo>
                  <a:pt x="1010298" y="1415108"/>
                </a:lnTo>
                <a:lnTo>
                  <a:pt x="1007755" y="1413206"/>
                </a:lnTo>
                <a:lnTo>
                  <a:pt x="1005848" y="1410669"/>
                </a:lnTo>
                <a:lnTo>
                  <a:pt x="1003941" y="1408133"/>
                </a:lnTo>
                <a:lnTo>
                  <a:pt x="1002351" y="1405279"/>
                </a:lnTo>
                <a:lnTo>
                  <a:pt x="1000762" y="1402743"/>
                </a:lnTo>
                <a:lnTo>
                  <a:pt x="999808" y="1399572"/>
                </a:lnTo>
                <a:lnTo>
                  <a:pt x="999173" y="1396402"/>
                </a:lnTo>
                <a:lnTo>
                  <a:pt x="998537" y="1393231"/>
                </a:lnTo>
                <a:lnTo>
                  <a:pt x="998537" y="1389744"/>
                </a:lnTo>
                <a:lnTo>
                  <a:pt x="998537" y="782273"/>
                </a:lnTo>
                <a:lnTo>
                  <a:pt x="998537" y="778786"/>
                </a:lnTo>
                <a:lnTo>
                  <a:pt x="999173" y="775615"/>
                </a:lnTo>
                <a:lnTo>
                  <a:pt x="999808" y="772445"/>
                </a:lnTo>
                <a:lnTo>
                  <a:pt x="1000762" y="769274"/>
                </a:lnTo>
                <a:lnTo>
                  <a:pt x="1002351" y="766421"/>
                </a:lnTo>
                <a:lnTo>
                  <a:pt x="1003941" y="763567"/>
                </a:lnTo>
                <a:lnTo>
                  <a:pt x="1005848" y="761348"/>
                </a:lnTo>
                <a:lnTo>
                  <a:pt x="1007755" y="758812"/>
                </a:lnTo>
                <a:lnTo>
                  <a:pt x="1010298" y="756592"/>
                </a:lnTo>
                <a:lnTo>
                  <a:pt x="1012841" y="755007"/>
                </a:lnTo>
                <a:lnTo>
                  <a:pt x="1015384" y="753105"/>
                </a:lnTo>
                <a:lnTo>
                  <a:pt x="1018245" y="751837"/>
                </a:lnTo>
                <a:lnTo>
                  <a:pt x="1021424" y="750885"/>
                </a:lnTo>
                <a:lnTo>
                  <a:pt x="1024602" y="750251"/>
                </a:lnTo>
                <a:lnTo>
                  <a:pt x="1027781" y="749300"/>
                </a:lnTo>
                <a:close/>
                <a:moveTo>
                  <a:pt x="2147065" y="665163"/>
                </a:moveTo>
                <a:lnTo>
                  <a:pt x="2154052" y="665163"/>
                </a:lnTo>
                <a:lnTo>
                  <a:pt x="2161038" y="665163"/>
                </a:lnTo>
                <a:lnTo>
                  <a:pt x="2168025" y="665798"/>
                </a:lnTo>
                <a:lnTo>
                  <a:pt x="2175011" y="666432"/>
                </a:lnTo>
                <a:lnTo>
                  <a:pt x="2181680" y="667702"/>
                </a:lnTo>
                <a:lnTo>
                  <a:pt x="2188349" y="669288"/>
                </a:lnTo>
                <a:lnTo>
                  <a:pt x="2194700" y="670875"/>
                </a:lnTo>
                <a:lnTo>
                  <a:pt x="2201369" y="673413"/>
                </a:lnTo>
                <a:lnTo>
                  <a:pt x="2207085" y="675952"/>
                </a:lnTo>
                <a:lnTo>
                  <a:pt x="2213437" y="678173"/>
                </a:lnTo>
                <a:lnTo>
                  <a:pt x="2219471" y="681346"/>
                </a:lnTo>
                <a:lnTo>
                  <a:pt x="2224869" y="684519"/>
                </a:lnTo>
                <a:lnTo>
                  <a:pt x="2230585" y="688327"/>
                </a:lnTo>
                <a:lnTo>
                  <a:pt x="2235666" y="692135"/>
                </a:lnTo>
                <a:lnTo>
                  <a:pt x="2241065" y="695943"/>
                </a:lnTo>
                <a:lnTo>
                  <a:pt x="2245829" y="700702"/>
                </a:lnTo>
                <a:lnTo>
                  <a:pt x="2250910" y="704828"/>
                </a:lnTo>
                <a:lnTo>
                  <a:pt x="2255356" y="709587"/>
                </a:lnTo>
                <a:lnTo>
                  <a:pt x="2259484" y="714347"/>
                </a:lnTo>
                <a:lnTo>
                  <a:pt x="2263612" y="719741"/>
                </a:lnTo>
                <a:lnTo>
                  <a:pt x="2267423" y="724819"/>
                </a:lnTo>
                <a:lnTo>
                  <a:pt x="2270916" y="730530"/>
                </a:lnTo>
                <a:lnTo>
                  <a:pt x="2274092" y="736559"/>
                </a:lnTo>
                <a:lnTo>
                  <a:pt x="2277268" y="742271"/>
                </a:lnTo>
                <a:lnTo>
                  <a:pt x="2280126" y="748300"/>
                </a:lnTo>
                <a:lnTo>
                  <a:pt x="2282666" y="754646"/>
                </a:lnTo>
                <a:lnTo>
                  <a:pt x="2284572" y="760992"/>
                </a:lnTo>
                <a:lnTo>
                  <a:pt x="2286477" y="767021"/>
                </a:lnTo>
                <a:lnTo>
                  <a:pt x="2287747" y="773685"/>
                </a:lnTo>
                <a:lnTo>
                  <a:pt x="2289018" y="780349"/>
                </a:lnTo>
                <a:lnTo>
                  <a:pt x="2289970" y="787330"/>
                </a:lnTo>
                <a:lnTo>
                  <a:pt x="2290605" y="794311"/>
                </a:lnTo>
                <a:lnTo>
                  <a:pt x="2290605" y="801292"/>
                </a:lnTo>
                <a:lnTo>
                  <a:pt x="2290605" y="1286150"/>
                </a:lnTo>
                <a:lnTo>
                  <a:pt x="2884137" y="1353738"/>
                </a:lnTo>
                <a:lnTo>
                  <a:pt x="2890488" y="1354055"/>
                </a:lnTo>
                <a:lnTo>
                  <a:pt x="2898110" y="1354372"/>
                </a:lnTo>
                <a:lnTo>
                  <a:pt x="2905732" y="1355007"/>
                </a:lnTo>
                <a:lnTo>
                  <a:pt x="2913353" y="1355642"/>
                </a:lnTo>
                <a:lnTo>
                  <a:pt x="2920657" y="1357228"/>
                </a:lnTo>
                <a:lnTo>
                  <a:pt x="2927644" y="1358815"/>
                </a:lnTo>
                <a:lnTo>
                  <a:pt x="2934948" y="1361036"/>
                </a:lnTo>
                <a:lnTo>
                  <a:pt x="2941934" y="1362940"/>
                </a:lnTo>
                <a:lnTo>
                  <a:pt x="2948603" y="1365796"/>
                </a:lnTo>
                <a:lnTo>
                  <a:pt x="2955272" y="1368969"/>
                </a:lnTo>
                <a:lnTo>
                  <a:pt x="2961941" y="1372142"/>
                </a:lnTo>
                <a:lnTo>
                  <a:pt x="2968292" y="1375633"/>
                </a:lnTo>
                <a:lnTo>
                  <a:pt x="2974008" y="1379758"/>
                </a:lnTo>
                <a:lnTo>
                  <a:pt x="2980042" y="1383883"/>
                </a:lnTo>
                <a:lnTo>
                  <a:pt x="2985758" y="1388008"/>
                </a:lnTo>
                <a:lnTo>
                  <a:pt x="2990839" y="1393085"/>
                </a:lnTo>
                <a:lnTo>
                  <a:pt x="2996238" y="1397845"/>
                </a:lnTo>
                <a:lnTo>
                  <a:pt x="3001319" y="1403239"/>
                </a:lnTo>
                <a:lnTo>
                  <a:pt x="3005765" y="1408316"/>
                </a:lnTo>
                <a:lnTo>
                  <a:pt x="3010529" y="1414345"/>
                </a:lnTo>
                <a:lnTo>
                  <a:pt x="3014657" y="1419739"/>
                </a:lnTo>
                <a:lnTo>
                  <a:pt x="3018468" y="1426086"/>
                </a:lnTo>
                <a:lnTo>
                  <a:pt x="3021961" y="1432432"/>
                </a:lnTo>
                <a:lnTo>
                  <a:pt x="3025454" y="1438778"/>
                </a:lnTo>
                <a:lnTo>
                  <a:pt x="3028312" y="1445125"/>
                </a:lnTo>
                <a:lnTo>
                  <a:pt x="3030853" y="1452106"/>
                </a:lnTo>
                <a:lnTo>
                  <a:pt x="3033393" y="1459087"/>
                </a:lnTo>
                <a:lnTo>
                  <a:pt x="3035616" y="1466067"/>
                </a:lnTo>
                <a:lnTo>
                  <a:pt x="3036887" y="1473366"/>
                </a:lnTo>
                <a:lnTo>
                  <a:pt x="3038474" y="1480664"/>
                </a:lnTo>
                <a:lnTo>
                  <a:pt x="3039427" y="1488280"/>
                </a:lnTo>
                <a:lnTo>
                  <a:pt x="3040062" y="1495895"/>
                </a:lnTo>
                <a:lnTo>
                  <a:pt x="3040062" y="1503511"/>
                </a:lnTo>
                <a:lnTo>
                  <a:pt x="3040062" y="2154008"/>
                </a:lnTo>
                <a:lnTo>
                  <a:pt x="3040062" y="2161623"/>
                </a:lnTo>
                <a:lnTo>
                  <a:pt x="3039427" y="2169556"/>
                </a:lnTo>
                <a:lnTo>
                  <a:pt x="3038474" y="2177172"/>
                </a:lnTo>
                <a:lnTo>
                  <a:pt x="3036887" y="2184470"/>
                </a:lnTo>
                <a:lnTo>
                  <a:pt x="3035616" y="2191451"/>
                </a:lnTo>
                <a:lnTo>
                  <a:pt x="3033393" y="2198749"/>
                </a:lnTo>
                <a:lnTo>
                  <a:pt x="3030853" y="2205730"/>
                </a:lnTo>
                <a:lnTo>
                  <a:pt x="3028312" y="2212394"/>
                </a:lnTo>
                <a:lnTo>
                  <a:pt x="3025454" y="2219057"/>
                </a:lnTo>
                <a:lnTo>
                  <a:pt x="3021961" y="2225404"/>
                </a:lnTo>
                <a:lnTo>
                  <a:pt x="3018468" y="2231433"/>
                </a:lnTo>
                <a:lnTo>
                  <a:pt x="3014657" y="2237779"/>
                </a:lnTo>
                <a:lnTo>
                  <a:pt x="3010529" y="2243808"/>
                </a:lnTo>
                <a:lnTo>
                  <a:pt x="3005765" y="2249202"/>
                </a:lnTo>
                <a:lnTo>
                  <a:pt x="3001319" y="2254597"/>
                </a:lnTo>
                <a:lnTo>
                  <a:pt x="2996238" y="2259674"/>
                </a:lnTo>
                <a:lnTo>
                  <a:pt x="2990839" y="2264433"/>
                </a:lnTo>
                <a:lnTo>
                  <a:pt x="2985758" y="2269510"/>
                </a:lnTo>
                <a:lnTo>
                  <a:pt x="2980042" y="2273953"/>
                </a:lnTo>
                <a:lnTo>
                  <a:pt x="2974008" y="2278078"/>
                </a:lnTo>
                <a:lnTo>
                  <a:pt x="2968292" y="2281886"/>
                </a:lnTo>
                <a:lnTo>
                  <a:pt x="2961941" y="2285376"/>
                </a:lnTo>
                <a:lnTo>
                  <a:pt x="2955272" y="2288867"/>
                </a:lnTo>
                <a:lnTo>
                  <a:pt x="2948603" y="2291723"/>
                </a:lnTo>
                <a:lnTo>
                  <a:pt x="2941934" y="2294578"/>
                </a:lnTo>
                <a:lnTo>
                  <a:pt x="2934948" y="2297117"/>
                </a:lnTo>
                <a:lnTo>
                  <a:pt x="2927644" y="2298703"/>
                </a:lnTo>
                <a:lnTo>
                  <a:pt x="2920657" y="2300607"/>
                </a:lnTo>
                <a:lnTo>
                  <a:pt x="2913353" y="2301877"/>
                </a:lnTo>
                <a:lnTo>
                  <a:pt x="2905732" y="2302829"/>
                </a:lnTo>
                <a:lnTo>
                  <a:pt x="2898110" y="2303146"/>
                </a:lnTo>
                <a:lnTo>
                  <a:pt x="2890488" y="2303463"/>
                </a:lnTo>
                <a:lnTo>
                  <a:pt x="2177552" y="2303463"/>
                </a:lnTo>
                <a:lnTo>
                  <a:pt x="2173423" y="2303146"/>
                </a:lnTo>
                <a:lnTo>
                  <a:pt x="2171200" y="2303146"/>
                </a:lnTo>
                <a:lnTo>
                  <a:pt x="2169613" y="2303146"/>
                </a:lnTo>
                <a:lnTo>
                  <a:pt x="2162944" y="2303146"/>
                </a:lnTo>
                <a:lnTo>
                  <a:pt x="2156275" y="2303146"/>
                </a:lnTo>
                <a:lnTo>
                  <a:pt x="2149924" y="2302511"/>
                </a:lnTo>
                <a:lnTo>
                  <a:pt x="2143572" y="2301559"/>
                </a:lnTo>
                <a:lnTo>
                  <a:pt x="2137538" y="2300607"/>
                </a:lnTo>
                <a:lnTo>
                  <a:pt x="2131187" y="2298703"/>
                </a:lnTo>
                <a:lnTo>
                  <a:pt x="2125153" y="2297117"/>
                </a:lnTo>
                <a:lnTo>
                  <a:pt x="2119437" y="2294896"/>
                </a:lnTo>
                <a:lnTo>
                  <a:pt x="2113403" y="2292040"/>
                </a:lnTo>
                <a:lnTo>
                  <a:pt x="2107370" y="2289501"/>
                </a:lnTo>
                <a:lnTo>
                  <a:pt x="2101971" y="2286645"/>
                </a:lnTo>
                <a:lnTo>
                  <a:pt x="2096572" y="2283155"/>
                </a:lnTo>
                <a:lnTo>
                  <a:pt x="2091491" y="2279665"/>
                </a:lnTo>
                <a:lnTo>
                  <a:pt x="2086093" y="2275222"/>
                </a:lnTo>
                <a:lnTo>
                  <a:pt x="2081329" y="2271097"/>
                </a:lnTo>
                <a:lnTo>
                  <a:pt x="2076883" y="2266972"/>
                </a:lnTo>
                <a:lnTo>
                  <a:pt x="1560520" y="1751334"/>
                </a:lnTo>
                <a:lnTo>
                  <a:pt x="1556074" y="1746574"/>
                </a:lnTo>
                <a:lnTo>
                  <a:pt x="1552263" y="1741815"/>
                </a:lnTo>
                <a:lnTo>
                  <a:pt x="1548135" y="1737055"/>
                </a:lnTo>
                <a:lnTo>
                  <a:pt x="1544642" y="1731661"/>
                </a:lnTo>
                <a:lnTo>
                  <a:pt x="1541466" y="1726583"/>
                </a:lnTo>
                <a:lnTo>
                  <a:pt x="1538291" y="1720872"/>
                </a:lnTo>
                <a:lnTo>
                  <a:pt x="1535432" y="1715477"/>
                </a:lnTo>
                <a:lnTo>
                  <a:pt x="1532892" y="1709766"/>
                </a:lnTo>
                <a:lnTo>
                  <a:pt x="1530987" y="1704054"/>
                </a:lnTo>
                <a:lnTo>
                  <a:pt x="1529081" y="1698342"/>
                </a:lnTo>
                <a:lnTo>
                  <a:pt x="1527493" y="1692631"/>
                </a:lnTo>
                <a:lnTo>
                  <a:pt x="1526223" y="1686919"/>
                </a:lnTo>
                <a:lnTo>
                  <a:pt x="1525270" y="1680890"/>
                </a:lnTo>
                <a:lnTo>
                  <a:pt x="1524635" y="1674544"/>
                </a:lnTo>
                <a:lnTo>
                  <a:pt x="1524000" y="1668515"/>
                </a:lnTo>
                <a:lnTo>
                  <a:pt x="1524000" y="1662803"/>
                </a:lnTo>
                <a:lnTo>
                  <a:pt x="1524000" y="1656774"/>
                </a:lnTo>
                <a:lnTo>
                  <a:pt x="1524635" y="1650428"/>
                </a:lnTo>
                <a:lnTo>
                  <a:pt x="1525270" y="1644716"/>
                </a:lnTo>
                <a:lnTo>
                  <a:pt x="1526223" y="1638687"/>
                </a:lnTo>
                <a:lnTo>
                  <a:pt x="1527493" y="1632658"/>
                </a:lnTo>
                <a:lnTo>
                  <a:pt x="1529081" y="1626946"/>
                </a:lnTo>
                <a:lnTo>
                  <a:pt x="1530987" y="1621235"/>
                </a:lnTo>
                <a:lnTo>
                  <a:pt x="1532892" y="1615523"/>
                </a:lnTo>
                <a:lnTo>
                  <a:pt x="1535432" y="1609811"/>
                </a:lnTo>
                <a:lnTo>
                  <a:pt x="1538291" y="1604417"/>
                </a:lnTo>
                <a:lnTo>
                  <a:pt x="1541466" y="1599023"/>
                </a:lnTo>
                <a:lnTo>
                  <a:pt x="1544642" y="1593628"/>
                </a:lnTo>
                <a:lnTo>
                  <a:pt x="1548135" y="1588551"/>
                </a:lnTo>
                <a:lnTo>
                  <a:pt x="1552263" y="1583474"/>
                </a:lnTo>
                <a:lnTo>
                  <a:pt x="1556074" y="1578714"/>
                </a:lnTo>
                <a:lnTo>
                  <a:pt x="1560520" y="1574272"/>
                </a:lnTo>
                <a:lnTo>
                  <a:pt x="1564966" y="1569830"/>
                </a:lnTo>
                <a:lnTo>
                  <a:pt x="1570047" y="1565705"/>
                </a:lnTo>
                <a:lnTo>
                  <a:pt x="1574811" y="1561897"/>
                </a:lnTo>
                <a:lnTo>
                  <a:pt x="1579574" y="1558406"/>
                </a:lnTo>
                <a:lnTo>
                  <a:pt x="1584973" y="1554916"/>
                </a:lnTo>
                <a:lnTo>
                  <a:pt x="1590054" y="1552060"/>
                </a:lnTo>
                <a:lnTo>
                  <a:pt x="1595770" y="1549521"/>
                </a:lnTo>
                <a:lnTo>
                  <a:pt x="1601486" y="1546666"/>
                </a:lnTo>
                <a:lnTo>
                  <a:pt x="1606885" y="1544444"/>
                </a:lnTo>
                <a:lnTo>
                  <a:pt x="1612919" y="1542858"/>
                </a:lnTo>
                <a:lnTo>
                  <a:pt x="1618635" y="1540954"/>
                </a:lnTo>
                <a:lnTo>
                  <a:pt x="1624669" y="1539685"/>
                </a:lnTo>
                <a:lnTo>
                  <a:pt x="1630702" y="1538733"/>
                </a:lnTo>
                <a:lnTo>
                  <a:pt x="1637054" y="1538098"/>
                </a:lnTo>
                <a:lnTo>
                  <a:pt x="1642770" y="1537463"/>
                </a:lnTo>
                <a:lnTo>
                  <a:pt x="1649121" y="1537146"/>
                </a:lnTo>
                <a:lnTo>
                  <a:pt x="1655473" y="1537463"/>
                </a:lnTo>
                <a:lnTo>
                  <a:pt x="1661824" y="1538098"/>
                </a:lnTo>
                <a:lnTo>
                  <a:pt x="1667858" y="1538733"/>
                </a:lnTo>
                <a:lnTo>
                  <a:pt x="1673891" y="1539685"/>
                </a:lnTo>
                <a:lnTo>
                  <a:pt x="1679925" y="1540954"/>
                </a:lnTo>
                <a:lnTo>
                  <a:pt x="1685641" y="1542858"/>
                </a:lnTo>
                <a:lnTo>
                  <a:pt x="1691675" y="1544444"/>
                </a:lnTo>
                <a:lnTo>
                  <a:pt x="1697391" y="1546666"/>
                </a:lnTo>
                <a:lnTo>
                  <a:pt x="1702790" y="1549521"/>
                </a:lnTo>
                <a:lnTo>
                  <a:pt x="1708506" y="1552060"/>
                </a:lnTo>
                <a:lnTo>
                  <a:pt x="1713587" y="1554916"/>
                </a:lnTo>
                <a:lnTo>
                  <a:pt x="1718986" y="1558406"/>
                </a:lnTo>
                <a:lnTo>
                  <a:pt x="1723749" y="1561897"/>
                </a:lnTo>
                <a:lnTo>
                  <a:pt x="1728513" y="1565705"/>
                </a:lnTo>
                <a:lnTo>
                  <a:pt x="1733594" y="1569830"/>
                </a:lnTo>
                <a:lnTo>
                  <a:pt x="1738040" y="1574272"/>
                </a:lnTo>
                <a:lnTo>
                  <a:pt x="2017816" y="1853827"/>
                </a:lnTo>
                <a:lnTo>
                  <a:pt x="2017816" y="801292"/>
                </a:lnTo>
                <a:lnTo>
                  <a:pt x="2018133" y="794311"/>
                </a:lnTo>
                <a:lnTo>
                  <a:pt x="2018451" y="787330"/>
                </a:lnTo>
                <a:lnTo>
                  <a:pt x="2019404" y="780349"/>
                </a:lnTo>
                <a:lnTo>
                  <a:pt x="2020674" y="773685"/>
                </a:lnTo>
                <a:lnTo>
                  <a:pt x="2021944" y="767021"/>
                </a:lnTo>
                <a:lnTo>
                  <a:pt x="2024167" y="760992"/>
                </a:lnTo>
                <a:lnTo>
                  <a:pt x="2026073" y="754646"/>
                </a:lnTo>
                <a:lnTo>
                  <a:pt x="2028613" y="748300"/>
                </a:lnTo>
                <a:lnTo>
                  <a:pt x="2031471" y="742271"/>
                </a:lnTo>
                <a:lnTo>
                  <a:pt x="2034329" y="736559"/>
                </a:lnTo>
                <a:lnTo>
                  <a:pt x="2037823" y="730530"/>
                </a:lnTo>
                <a:lnTo>
                  <a:pt x="2040998" y="724819"/>
                </a:lnTo>
                <a:lnTo>
                  <a:pt x="2045127" y="719741"/>
                </a:lnTo>
                <a:lnTo>
                  <a:pt x="2048937" y="714347"/>
                </a:lnTo>
                <a:lnTo>
                  <a:pt x="2053383" y="709587"/>
                </a:lnTo>
                <a:lnTo>
                  <a:pt x="2057829" y="704828"/>
                </a:lnTo>
                <a:lnTo>
                  <a:pt x="2062275" y="700702"/>
                </a:lnTo>
                <a:lnTo>
                  <a:pt x="2067674" y="695943"/>
                </a:lnTo>
                <a:lnTo>
                  <a:pt x="2072437" y="692135"/>
                </a:lnTo>
                <a:lnTo>
                  <a:pt x="2078154" y="688327"/>
                </a:lnTo>
                <a:lnTo>
                  <a:pt x="2083552" y="684519"/>
                </a:lnTo>
                <a:lnTo>
                  <a:pt x="2089268" y="681346"/>
                </a:lnTo>
                <a:lnTo>
                  <a:pt x="2095302" y="678173"/>
                </a:lnTo>
                <a:lnTo>
                  <a:pt x="2101018" y="675952"/>
                </a:lnTo>
                <a:lnTo>
                  <a:pt x="2107370" y="673413"/>
                </a:lnTo>
                <a:lnTo>
                  <a:pt x="2113721" y="670875"/>
                </a:lnTo>
                <a:lnTo>
                  <a:pt x="2120390" y="669288"/>
                </a:lnTo>
                <a:lnTo>
                  <a:pt x="2127059" y="667702"/>
                </a:lnTo>
                <a:lnTo>
                  <a:pt x="2133728" y="666432"/>
                </a:lnTo>
                <a:lnTo>
                  <a:pt x="2140079" y="665798"/>
                </a:lnTo>
                <a:lnTo>
                  <a:pt x="2147065" y="665163"/>
                </a:lnTo>
                <a:close/>
                <a:moveTo>
                  <a:pt x="1426690" y="484188"/>
                </a:moveTo>
                <a:lnTo>
                  <a:pt x="1631151" y="484188"/>
                </a:lnTo>
                <a:lnTo>
                  <a:pt x="1634627" y="484505"/>
                </a:lnTo>
                <a:lnTo>
                  <a:pt x="1637787" y="484822"/>
                </a:lnTo>
                <a:lnTo>
                  <a:pt x="1640947" y="485773"/>
                </a:lnTo>
                <a:lnTo>
                  <a:pt x="1644107" y="486725"/>
                </a:lnTo>
                <a:lnTo>
                  <a:pt x="1646635" y="488310"/>
                </a:lnTo>
                <a:lnTo>
                  <a:pt x="1649479" y="489895"/>
                </a:lnTo>
                <a:lnTo>
                  <a:pt x="1652008" y="491798"/>
                </a:lnTo>
                <a:lnTo>
                  <a:pt x="1654536" y="493700"/>
                </a:lnTo>
                <a:lnTo>
                  <a:pt x="1656432" y="496237"/>
                </a:lnTo>
                <a:lnTo>
                  <a:pt x="1658328" y="498773"/>
                </a:lnTo>
                <a:lnTo>
                  <a:pt x="1659908" y="501310"/>
                </a:lnTo>
                <a:lnTo>
                  <a:pt x="1661488" y="504164"/>
                </a:lnTo>
                <a:lnTo>
                  <a:pt x="1662436" y="507334"/>
                </a:lnTo>
                <a:lnTo>
                  <a:pt x="1663068" y="510505"/>
                </a:lnTo>
                <a:lnTo>
                  <a:pt x="1663700" y="513676"/>
                </a:lnTo>
                <a:lnTo>
                  <a:pt x="1663700" y="517164"/>
                </a:lnTo>
                <a:lnTo>
                  <a:pt x="1663700" y="1389743"/>
                </a:lnTo>
                <a:lnTo>
                  <a:pt x="1663700" y="1393231"/>
                </a:lnTo>
                <a:lnTo>
                  <a:pt x="1663068" y="1396401"/>
                </a:lnTo>
                <a:lnTo>
                  <a:pt x="1662436" y="1399572"/>
                </a:lnTo>
                <a:lnTo>
                  <a:pt x="1661488" y="1402743"/>
                </a:lnTo>
                <a:lnTo>
                  <a:pt x="1659908" y="1405279"/>
                </a:lnTo>
                <a:lnTo>
                  <a:pt x="1658328" y="1408133"/>
                </a:lnTo>
                <a:lnTo>
                  <a:pt x="1656432" y="1410669"/>
                </a:lnTo>
                <a:lnTo>
                  <a:pt x="1654536" y="1413206"/>
                </a:lnTo>
                <a:lnTo>
                  <a:pt x="1652008" y="1415108"/>
                </a:lnTo>
                <a:lnTo>
                  <a:pt x="1649479" y="1417011"/>
                </a:lnTo>
                <a:lnTo>
                  <a:pt x="1646635" y="1418596"/>
                </a:lnTo>
                <a:lnTo>
                  <a:pt x="1644107" y="1420182"/>
                </a:lnTo>
                <a:lnTo>
                  <a:pt x="1640947" y="1421133"/>
                </a:lnTo>
                <a:lnTo>
                  <a:pt x="1637787" y="1421767"/>
                </a:lnTo>
                <a:lnTo>
                  <a:pt x="1634627" y="1422401"/>
                </a:lnTo>
                <a:lnTo>
                  <a:pt x="1631151" y="1422401"/>
                </a:lnTo>
                <a:lnTo>
                  <a:pt x="1426690" y="1422401"/>
                </a:lnTo>
                <a:lnTo>
                  <a:pt x="1423214" y="1422401"/>
                </a:lnTo>
                <a:lnTo>
                  <a:pt x="1420054" y="1421767"/>
                </a:lnTo>
                <a:lnTo>
                  <a:pt x="1416894" y="1421133"/>
                </a:lnTo>
                <a:lnTo>
                  <a:pt x="1413734" y="1420182"/>
                </a:lnTo>
                <a:lnTo>
                  <a:pt x="1411206" y="1418596"/>
                </a:lnTo>
                <a:lnTo>
                  <a:pt x="1408362" y="1417011"/>
                </a:lnTo>
                <a:lnTo>
                  <a:pt x="1405834" y="1415108"/>
                </a:lnTo>
                <a:lnTo>
                  <a:pt x="1403622" y="1413206"/>
                </a:lnTo>
                <a:lnTo>
                  <a:pt x="1401409" y="1410669"/>
                </a:lnTo>
                <a:lnTo>
                  <a:pt x="1399513" y="1408133"/>
                </a:lnTo>
                <a:lnTo>
                  <a:pt x="1397933" y="1405279"/>
                </a:lnTo>
                <a:lnTo>
                  <a:pt x="1396669" y="1402743"/>
                </a:lnTo>
                <a:lnTo>
                  <a:pt x="1395405" y="1399572"/>
                </a:lnTo>
                <a:lnTo>
                  <a:pt x="1394457" y="1396401"/>
                </a:lnTo>
                <a:lnTo>
                  <a:pt x="1394141" y="1393231"/>
                </a:lnTo>
                <a:lnTo>
                  <a:pt x="1393825" y="1389743"/>
                </a:lnTo>
                <a:lnTo>
                  <a:pt x="1393825" y="517164"/>
                </a:lnTo>
                <a:lnTo>
                  <a:pt x="1394141" y="513676"/>
                </a:lnTo>
                <a:lnTo>
                  <a:pt x="1394457" y="510505"/>
                </a:lnTo>
                <a:lnTo>
                  <a:pt x="1395405" y="507334"/>
                </a:lnTo>
                <a:lnTo>
                  <a:pt x="1396669" y="504164"/>
                </a:lnTo>
                <a:lnTo>
                  <a:pt x="1397933" y="501310"/>
                </a:lnTo>
                <a:lnTo>
                  <a:pt x="1399513" y="498773"/>
                </a:lnTo>
                <a:lnTo>
                  <a:pt x="1401409" y="496237"/>
                </a:lnTo>
                <a:lnTo>
                  <a:pt x="1403622" y="493700"/>
                </a:lnTo>
                <a:lnTo>
                  <a:pt x="1405834" y="491798"/>
                </a:lnTo>
                <a:lnTo>
                  <a:pt x="1408362" y="489895"/>
                </a:lnTo>
                <a:lnTo>
                  <a:pt x="1411206" y="488310"/>
                </a:lnTo>
                <a:lnTo>
                  <a:pt x="1413734" y="486725"/>
                </a:lnTo>
                <a:lnTo>
                  <a:pt x="1416894" y="485773"/>
                </a:lnTo>
                <a:lnTo>
                  <a:pt x="1420054" y="484822"/>
                </a:lnTo>
                <a:lnTo>
                  <a:pt x="1423214" y="484505"/>
                </a:lnTo>
                <a:lnTo>
                  <a:pt x="1426690" y="484188"/>
                </a:lnTo>
                <a:close/>
                <a:moveTo>
                  <a:pt x="183794" y="0"/>
                </a:moveTo>
                <a:lnTo>
                  <a:pt x="193952" y="0"/>
                </a:lnTo>
                <a:lnTo>
                  <a:pt x="2827060" y="0"/>
                </a:lnTo>
                <a:lnTo>
                  <a:pt x="2837218" y="0"/>
                </a:lnTo>
                <a:lnTo>
                  <a:pt x="2847059" y="952"/>
                </a:lnTo>
                <a:lnTo>
                  <a:pt x="2856582" y="2539"/>
                </a:lnTo>
                <a:lnTo>
                  <a:pt x="2866105" y="4443"/>
                </a:lnTo>
                <a:lnTo>
                  <a:pt x="2875628" y="6982"/>
                </a:lnTo>
                <a:lnTo>
                  <a:pt x="2884516" y="10156"/>
                </a:lnTo>
                <a:lnTo>
                  <a:pt x="2893721" y="13964"/>
                </a:lnTo>
                <a:lnTo>
                  <a:pt x="2902292" y="17773"/>
                </a:lnTo>
                <a:lnTo>
                  <a:pt x="2911180" y="22851"/>
                </a:lnTo>
                <a:lnTo>
                  <a:pt x="2919433" y="27611"/>
                </a:lnTo>
                <a:lnTo>
                  <a:pt x="2927369" y="33324"/>
                </a:lnTo>
                <a:lnTo>
                  <a:pt x="2935623" y="39036"/>
                </a:lnTo>
                <a:lnTo>
                  <a:pt x="2942924" y="45384"/>
                </a:lnTo>
                <a:lnTo>
                  <a:pt x="2950225" y="52366"/>
                </a:lnTo>
                <a:lnTo>
                  <a:pt x="2957525" y="59665"/>
                </a:lnTo>
                <a:lnTo>
                  <a:pt x="2964192" y="67282"/>
                </a:lnTo>
                <a:lnTo>
                  <a:pt x="2970540" y="74899"/>
                </a:lnTo>
                <a:lnTo>
                  <a:pt x="2976571" y="83468"/>
                </a:lnTo>
                <a:lnTo>
                  <a:pt x="2982285" y="92037"/>
                </a:lnTo>
                <a:lnTo>
                  <a:pt x="2987682" y="101240"/>
                </a:lnTo>
                <a:lnTo>
                  <a:pt x="2992761" y="110444"/>
                </a:lnTo>
                <a:lnTo>
                  <a:pt x="2997522" y="119965"/>
                </a:lnTo>
                <a:lnTo>
                  <a:pt x="3001649" y="130121"/>
                </a:lnTo>
                <a:lnTo>
                  <a:pt x="3005458" y="140276"/>
                </a:lnTo>
                <a:lnTo>
                  <a:pt x="3008950" y="150749"/>
                </a:lnTo>
                <a:lnTo>
                  <a:pt x="3012124" y="161540"/>
                </a:lnTo>
                <a:lnTo>
                  <a:pt x="3014663" y="172330"/>
                </a:lnTo>
                <a:lnTo>
                  <a:pt x="3016885" y="183438"/>
                </a:lnTo>
                <a:lnTo>
                  <a:pt x="3018473" y="194546"/>
                </a:lnTo>
                <a:lnTo>
                  <a:pt x="3019742" y="205971"/>
                </a:lnTo>
                <a:lnTo>
                  <a:pt x="3020695" y="218031"/>
                </a:lnTo>
                <a:lnTo>
                  <a:pt x="3021012" y="229774"/>
                </a:lnTo>
                <a:lnTo>
                  <a:pt x="3021012" y="1276768"/>
                </a:lnTo>
                <a:lnTo>
                  <a:pt x="3013711" y="1272642"/>
                </a:lnTo>
                <a:lnTo>
                  <a:pt x="3006410" y="1268833"/>
                </a:lnTo>
                <a:lnTo>
                  <a:pt x="2999109" y="1265342"/>
                </a:lnTo>
                <a:lnTo>
                  <a:pt x="2991808" y="1262169"/>
                </a:lnTo>
                <a:lnTo>
                  <a:pt x="2983872" y="1258995"/>
                </a:lnTo>
                <a:lnTo>
                  <a:pt x="2976254" y="1256139"/>
                </a:lnTo>
                <a:lnTo>
                  <a:pt x="2968318" y="1253282"/>
                </a:lnTo>
                <a:lnTo>
                  <a:pt x="2960382" y="1251061"/>
                </a:lnTo>
                <a:lnTo>
                  <a:pt x="2952129" y="1248839"/>
                </a:lnTo>
                <a:lnTo>
                  <a:pt x="2944193" y="1247252"/>
                </a:lnTo>
                <a:lnTo>
                  <a:pt x="2935940" y="1245348"/>
                </a:lnTo>
                <a:lnTo>
                  <a:pt x="2927369" y="1244079"/>
                </a:lnTo>
                <a:lnTo>
                  <a:pt x="2919116" y="1242809"/>
                </a:lnTo>
                <a:lnTo>
                  <a:pt x="2910863" y="1242175"/>
                </a:lnTo>
                <a:lnTo>
                  <a:pt x="2901975" y="1241540"/>
                </a:lnTo>
                <a:lnTo>
                  <a:pt x="2893404" y="1241540"/>
                </a:lnTo>
                <a:lnTo>
                  <a:pt x="2646123" y="1213294"/>
                </a:lnTo>
                <a:lnTo>
                  <a:pt x="2646123" y="313876"/>
                </a:lnTo>
                <a:lnTo>
                  <a:pt x="374889" y="313876"/>
                </a:lnTo>
                <a:lnTo>
                  <a:pt x="374889" y="1959424"/>
                </a:lnTo>
                <a:lnTo>
                  <a:pt x="1610021" y="1959424"/>
                </a:lnTo>
                <a:lnTo>
                  <a:pt x="1923646" y="2273300"/>
                </a:lnTo>
                <a:lnTo>
                  <a:pt x="193952" y="2273300"/>
                </a:lnTo>
                <a:lnTo>
                  <a:pt x="183794" y="2273300"/>
                </a:lnTo>
                <a:lnTo>
                  <a:pt x="173953" y="2272348"/>
                </a:lnTo>
                <a:lnTo>
                  <a:pt x="164113" y="2270761"/>
                </a:lnTo>
                <a:lnTo>
                  <a:pt x="154908" y="2268857"/>
                </a:lnTo>
                <a:lnTo>
                  <a:pt x="145385" y="2266318"/>
                </a:lnTo>
                <a:lnTo>
                  <a:pt x="136496" y="2263144"/>
                </a:lnTo>
                <a:lnTo>
                  <a:pt x="127291" y="2259336"/>
                </a:lnTo>
                <a:lnTo>
                  <a:pt x="118720" y="2255528"/>
                </a:lnTo>
                <a:lnTo>
                  <a:pt x="109832" y="2250450"/>
                </a:lnTo>
                <a:lnTo>
                  <a:pt x="101579" y="2245689"/>
                </a:lnTo>
                <a:lnTo>
                  <a:pt x="93326" y="2240294"/>
                </a:lnTo>
                <a:lnTo>
                  <a:pt x="85390" y="2234264"/>
                </a:lnTo>
                <a:lnTo>
                  <a:pt x="77771" y="2227917"/>
                </a:lnTo>
                <a:lnTo>
                  <a:pt x="70470" y="2220935"/>
                </a:lnTo>
                <a:lnTo>
                  <a:pt x="63487" y="2213635"/>
                </a:lnTo>
                <a:lnTo>
                  <a:pt x="56821" y="2206018"/>
                </a:lnTo>
                <a:lnTo>
                  <a:pt x="50472" y="2198402"/>
                </a:lnTo>
                <a:lnTo>
                  <a:pt x="44441" y="2189833"/>
                </a:lnTo>
                <a:lnTo>
                  <a:pt x="38727" y="2181264"/>
                </a:lnTo>
                <a:lnTo>
                  <a:pt x="33013" y="2172060"/>
                </a:lnTo>
                <a:lnTo>
                  <a:pt x="28252" y="2162856"/>
                </a:lnTo>
                <a:lnTo>
                  <a:pt x="23490" y="2153335"/>
                </a:lnTo>
                <a:lnTo>
                  <a:pt x="19364" y="2143180"/>
                </a:lnTo>
                <a:lnTo>
                  <a:pt x="15237" y="2133024"/>
                </a:lnTo>
                <a:lnTo>
                  <a:pt x="11745" y="2122551"/>
                </a:lnTo>
                <a:lnTo>
                  <a:pt x="8888" y="2112078"/>
                </a:lnTo>
                <a:lnTo>
                  <a:pt x="6349" y="2100970"/>
                </a:lnTo>
                <a:lnTo>
                  <a:pt x="3809" y="2089862"/>
                </a:lnTo>
                <a:lnTo>
                  <a:pt x="2540" y="2078754"/>
                </a:lnTo>
                <a:lnTo>
                  <a:pt x="952" y="2067329"/>
                </a:lnTo>
                <a:lnTo>
                  <a:pt x="318" y="2055269"/>
                </a:lnTo>
                <a:lnTo>
                  <a:pt x="0" y="2043844"/>
                </a:lnTo>
                <a:lnTo>
                  <a:pt x="0" y="229774"/>
                </a:lnTo>
                <a:lnTo>
                  <a:pt x="318" y="218031"/>
                </a:lnTo>
                <a:lnTo>
                  <a:pt x="952" y="205971"/>
                </a:lnTo>
                <a:lnTo>
                  <a:pt x="2540" y="194546"/>
                </a:lnTo>
                <a:lnTo>
                  <a:pt x="3809" y="183438"/>
                </a:lnTo>
                <a:lnTo>
                  <a:pt x="6349" y="172330"/>
                </a:lnTo>
                <a:lnTo>
                  <a:pt x="8888" y="161540"/>
                </a:lnTo>
                <a:lnTo>
                  <a:pt x="11745" y="150749"/>
                </a:lnTo>
                <a:lnTo>
                  <a:pt x="15237" y="140276"/>
                </a:lnTo>
                <a:lnTo>
                  <a:pt x="19364" y="130121"/>
                </a:lnTo>
                <a:lnTo>
                  <a:pt x="23490" y="119965"/>
                </a:lnTo>
                <a:lnTo>
                  <a:pt x="28252" y="110444"/>
                </a:lnTo>
                <a:lnTo>
                  <a:pt x="33013" y="101240"/>
                </a:lnTo>
                <a:lnTo>
                  <a:pt x="38727" y="92037"/>
                </a:lnTo>
                <a:lnTo>
                  <a:pt x="44441" y="83468"/>
                </a:lnTo>
                <a:lnTo>
                  <a:pt x="50472" y="74899"/>
                </a:lnTo>
                <a:lnTo>
                  <a:pt x="56821" y="67282"/>
                </a:lnTo>
                <a:lnTo>
                  <a:pt x="63487" y="59665"/>
                </a:lnTo>
                <a:lnTo>
                  <a:pt x="70470" y="52366"/>
                </a:lnTo>
                <a:lnTo>
                  <a:pt x="77771" y="45384"/>
                </a:lnTo>
                <a:lnTo>
                  <a:pt x="85390" y="39036"/>
                </a:lnTo>
                <a:lnTo>
                  <a:pt x="93326" y="33324"/>
                </a:lnTo>
                <a:lnTo>
                  <a:pt x="101579" y="27611"/>
                </a:lnTo>
                <a:lnTo>
                  <a:pt x="109832" y="22851"/>
                </a:lnTo>
                <a:lnTo>
                  <a:pt x="118720" y="17773"/>
                </a:lnTo>
                <a:lnTo>
                  <a:pt x="127291" y="13964"/>
                </a:lnTo>
                <a:lnTo>
                  <a:pt x="136496" y="10156"/>
                </a:lnTo>
                <a:lnTo>
                  <a:pt x="145385" y="6982"/>
                </a:lnTo>
                <a:lnTo>
                  <a:pt x="154908" y="4443"/>
                </a:lnTo>
                <a:lnTo>
                  <a:pt x="164113" y="2539"/>
                </a:lnTo>
                <a:lnTo>
                  <a:pt x="173953" y="952"/>
                </a:lnTo>
                <a:lnTo>
                  <a:pt x="183794" y="0"/>
                </a:lnTo>
                <a:close/>
              </a:path>
            </a:pathLst>
          </a:custGeom>
          <a:solidFill>
            <a:schemeClr val="lt1"/>
          </a:solidFill>
          <a:ln>
            <a:noFill/>
          </a:ln>
        </p:spPr>
        <p:txBody>
          <a:bodyPr anchor="ctr">
            <a:normAutofit fontScale="45000" lnSpcReduction="20000"/>
            <a:scene3d>
              <a:camera prst="orthographicFront"/>
              <a:lightRig rig="threePt" dir="t"/>
            </a:scene3d>
            <a:sp3d contourW="12700">
              <a:contourClr>
                <a:srgbClr val="FFFFFF"/>
              </a:contourClr>
            </a:sp3d>
          </a:bodyPr>
          <a:lstStyle/>
          <a:p>
            <a:pPr algn="ctr"/>
            <a:endParaRPr lang="zh-CN" altLang="en-US">
              <a:solidFill>
                <a:schemeClr val="dk1">
                  <a:lumMod val="75000"/>
                  <a:lumOff val="25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7" name="椭圆 6"/>
          <p:cNvSpPr/>
          <p:nvPr>
            <p:custDataLst>
              <p:tags r:id="rId17"/>
            </p:custDataLst>
          </p:nvPr>
        </p:nvSpPr>
        <p:spPr>
          <a:xfrm>
            <a:off x="1143588" y="2187065"/>
            <a:ext cx="74188" cy="7418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zh-CN" altLang="en-US">
              <a:solidFill>
                <a:schemeClr val="dk1">
                  <a:lumMod val="75000"/>
                  <a:lumOff val="25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3" name="椭圆 12"/>
          <p:cNvSpPr/>
          <p:nvPr>
            <p:custDataLst>
              <p:tags r:id="rId18"/>
            </p:custDataLst>
          </p:nvPr>
        </p:nvSpPr>
        <p:spPr>
          <a:xfrm>
            <a:off x="1143588" y="2377724"/>
            <a:ext cx="74188" cy="7418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zh-CN" altLang="en-US">
              <a:solidFill>
                <a:schemeClr val="dk1">
                  <a:lumMod val="75000"/>
                  <a:lumOff val="25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52" name="椭圆 51"/>
          <p:cNvSpPr/>
          <p:nvPr>
            <p:custDataLst>
              <p:tags r:id="rId19"/>
            </p:custDataLst>
          </p:nvPr>
        </p:nvSpPr>
        <p:spPr>
          <a:xfrm>
            <a:off x="1143588" y="2279816"/>
            <a:ext cx="74188" cy="7418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zh-CN" altLang="en-US">
              <a:solidFill>
                <a:schemeClr val="dk1">
                  <a:lumMod val="75000"/>
                  <a:lumOff val="25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59" name="椭圆 58"/>
          <p:cNvSpPr/>
          <p:nvPr>
            <p:custDataLst>
              <p:tags r:id="rId20"/>
            </p:custDataLst>
          </p:nvPr>
        </p:nvSpPr>
        <p:spPr>
          <a:xfrm>
            <a:off x="1143588" y="2476475"/>
            <a:ext cx="74188" cy="7418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zh-CN" altLang="en-US">
              <a:solidFill>
                <a:schemeClr val="dk1">
                  <a:lumMod val="75000"/>
                  <a:lumOff val="25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60" name="椭圆 59"/>
          <p:cNvSpPr/>
          <p:nvPr>
            <p:custDataLst>
              <p:tags r:id="rId21"/>
            </p:custDataLst>
          </p:nvPr>
        </p:nvSpPr>
        <p:spPr>
          <a:xfrm>
            <a:off x="1143588" y="3121903"/>
            <a:ext cx="74188" cy="7418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zh-CN" altLang="en-US">
              <a:solidFill>
                <a:schemeClr val="dk1">
                  <a:lumMod val="75000"/>
                  <a:lumOff val="25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61" name="椭圆 60"/>
          <p:cNvSpPr/>
          <p:nvPr>
            <p:custDataLst>
              <p:tags r:id="rId22"/>
            </p:custDataLst>
          </p:nvPr>
        </p:nvSpPr>
        <p:spPr>
          <a:xfrm>
            <a:off x="1143588" y="3312562"/>
            <a:ext cx="74188" cy="74188"/>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zh-CN" altLang="en-US">
              <a:solidFill>
                <a:schemeClr val="dk1">
                  <a:lumMod val="75000"/>
                  <a:lumOff val="25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62" name="椭圆 61"/>
          <p:cNvSpPr/>
          <p:nvPr>
            <p:custDataLst>
              <p:tags r:id="rId23"/>
            </p:custDataLst>
          </p:nvPr>
        </p:nvSpPr>
        <p:spPr>
          <a:xfrm>
            <a:off x="1143588" y="3214654"/>
            <a:ext cx="74188" cy="7418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zh-CN" altLang="en-US">
              <a:solidFill>
                <a:schemeClr val="dk1">
                  <a:lumMod val="75000"/>
                  <a:lumOff val="25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63" name="椭圆 62"/>
          <p:cNvSpPr/>
          <p:nvPr>
            <p:custDataLst>
              <p:tags r:id="rId24"/>
            </p:custDataLst>
          </p:nvPr>
        </p:nvSpPr>
        <p:spPr>
          <a:xfrm>
            <a:off x="1143588" y="3411312"/>
            <a:ext cx="74188" cy="74188"/>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zh-CN" altLang="en-US">
              <a:solidFill>
                <a:schemeClr val="dk1">
                  <a:lumMod val="75000"/>
                  <a:lumOff val="25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65" name="椭圆 64"/>
          <p:cNvSpPr/>
          <p:nvPr>
            <p:custDataLst>
              <p:tags r:id="rId25"/>
            </p:custDataLst>
          </p:nvPr>
        </p:nvSpPr>
        <p:spPr>
          <a:xfrm>
            <a:off x="1143588" y="4054507"/>
            <a:ext cx="74188" cy="74188"/>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zh-CN" altLang="en-US">
              <a:solidFill>
                <a:schemeClr val="dk1">
                  <a:lumMod val="75000"/>
                  <a:lumOff val="25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66" name="椭圆 65"/>
          <p:cNvSpPr/>
          <p:nvPr>
            <p:custDataLst>
              <p:tags r:id="rId26"/>
            </p:custDataLst>
          </p:nvPr>
        </p:nvSpPr>
        <p:spPr>
          <a:xfrm>
            <a:off x="1143588" y="4245166"/>
            <a:ext cx="74188" cy="74188"/>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zh-CN" altLang="en-US">
              <a:solidFill>
                <a:schemeClr val="dk1">
                  <a:lumMod val="75000"/>
                  <a:lumOff val="25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67" name="椭圆 66"/>
          <p:cNvSpPr/>
          <p:nvPr>
            <p:custDataLst>
              <p:tags r:id="rId27"/>
            </p:custDataLst>
          </p:nvPr>
        </p:nvSpPr>
        <p:spPr>
          <a:xfrm>
            <a:off x="1143588" y="4147257"/>
            <a:ext cx="74188" cy="74188"/>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zh-CN" altLang="en-US">
              <a:solidFill>
                <a:schemeClr val="dk1">
                  <a:lumMod val="75000"/>
                  <a:lumOff val="25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68" name="椭圆 67"/>
          <p:cNvSpPr/>
          <p:nvPr>
            <p:custDataLst>
              <p:tags r:id="rId28"/>
            </p:custDataLst>
          </p:nvPr>
        </p:nvSpPr>
        <p:spPr>
          <a:xfrm>
            <a:off x="1143588" y="4343916"/>
            <a:ext cx="74188" cy="74188"/>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zh-CN" altLang="en-US">
              <a:solidFill>
                <a:schemeClr val="dk1">
                  <a:lumMod val="75000"/>
                  <a:lumOff val="25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69" name="椭圆 68"/>
          <p:cNvSpPr/>
          <p:nvPr>
            <p:custDataLst>
              <p:tags r:id="rId29"/>
            </p:custDataLst>
          </p:nvPr>
        </p:nvSpPr>
        <p:spPr>
          <a:xfrm>
            <a:off x="1143588" y="4985539"/>
            <a:ext cx="74188" cy="74188"/>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zh-CN" altLang="en-US">
              <a:solidFill>
                <a:schemeClr val="dk1">
                  <a:lumMod val="75000"/>
                  <a:lumOff val="25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70" name="椭圆 69"/>
          <p:cNvSpPr/>
          <p:nvPr>
            <p:custDataLst>
              <p:tags r:id="rId30"/>
            </p:custDataLst>
          </p:nvPr>
        </p:nvSpPr>
        <p:spPr>
          <a:xfrm>
            <a:off x="1143588" y="5176198"/>
            <a:ext cx="74188" cy="74188"/>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zh-CN" altLang="en-US">
              <a:solidFill>
                <a:schemeClr val="dk1">
                  <a:lumMod val="75000"/>
                  <a:lumOff val="25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71" name="椭圆 70"/>
          <p:cNvSpPr/>
          <p:nvPr>
            <p:custDataLst>
              <p:tags r:id="rId31"/>
            </p:custDataLst>
          </p:nvPr>
        </p:nvSpPr>
        <p:spPr>
          <a:xfrm>
            <a:off x="1143588" y="5078290"/>
            <a:ext cx="74188" cy="74188"/>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zh-CN" altLang="en-US">
              <a:solidFill>
                <a:schemeClr val="dk1">
                  <a:lumMod val="75000"/>
                  <a:lumOff val="25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72" name="椭圆 71"/>
          <p:cNvSpPr/>
          <p:nvPr>
            <p:custDataLst>
              <p:tags r:id="rId32"/>
            </p:custDataLst>
          </p:nvPr>
        </p:nvSpPr>
        <p:spPr>
          <a:xfrm>
            <a:off x="1143588" y="5274948"/>
            <a:ext cx="74188" cy="74188"/>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zh-CN" altLang="en-US">
              <a:solidFill>
                <a:schemeClr val="dk1">
                  <a:lumMod val="75000"/>
                  <a:lumOff val="25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77" name="标题 1"/>
          <p:cNvSpPr txBox="1"/>
          <p:nvPr>
            <p:custDataLst>
              <p:tags r:id="rId33"/>
            </p:custDataLst>
          </p:nvPr>
        </p:nvSpPr>
        <p:spPr>
          <a:xfrm>
            <a:off x="1686817" y="2583114"/>
            <a:ext cx="5108053" cy="501165"/>
          </a:xfrm>
          <a:prstGeom prst="rect">
            <a:avLst/>
          </a:prstGeom>
          <a:noFill/>
        </p:spPr>
        <p:txBody>
          <a:bodyPr wrap="square" lIns="91440" tIns="45720" rIns="91440" bIns="45720" rtlCol="0" anchor="ctr">
            <a:normAutofit fontScale="90000" lnSpcReduction="10000"/>
          </a:bodyPr>
          <a:lstStyle>
            <a:defPPr>
              <a:defRPr lang="zh-CN"/>
            </a:defPPr>
            <a:lvl1pPr>
              <a:lnSpc>
                <a:spcPct val="130000"/>
              </a:lnSpc>
              <a:defRPr sz="1200"/>
            </a:lvl1pPr>
          </a:lstStyle>
          <a:p>
            <a:pPr marL="0" lvl="0" indent="0" algn="l">
              <a:lnSpc>
                <a:spcPct val="100000"/>
              </a:lnSpc>
              <a:spcBef>
                <a:spcPts val="0"/>
              </a:spcBef>
              <a:spcAft>
                <a:spcPts val="800"/>
              </a:spcAft>
              <a:buSzPct val="100000"/>
            </a:pPr>
            <a:r>
              <a:rPr lang="zh-CN" altLang="en-US" sz="3000" spc="220">
                <a:solidFill>
                  <a:schemeClr val="dk1">
                    <a:lumMod val="75000"/>
                    <a:lumOff val="25000"/>
                  </a:schemeClr>
                </a:solidFill>
                <a:latin typeface="微软雅黑" panose="020B0503020204020204" pitchFamily="34" charset="-122"/>
                <a:ea typeface="微软雅黑" panose="020B0503020204020204" pitchFamily="34" charset="-122"/>
              </a:rPr>
              <a:t>控制力度与速度</a:t>
            </a:r>
            <a:endParaRPr lang="zh-CN" altLang="en-US" sz="3000" spc="220">
              <a:solidFill>
                <a:schemeClr val="dk1">
                  <a:lumMod val="75000"/>
                  <a:lumOff val="25000"/>
                </a:schemeClr>
              </a:solidFill>
              <a:latin typeface="微软雅黑" panose="020B0503020204020204" pitchFamily="34" charset="-122"/>
              <a:ea typeface="微软雅黑" panose="020B0503020204020204" pitchFamily="34" charset="-122"/>
            </a:endParaRPr>
          </a:p>
        </p:txBody>
      </p:sp>
      <p:sp>
        <p:nvSpPr>
          <p:cNvPr id="78" name="标题 1"/>
          <p:cNvSpPr txBox="1"/>
          <p:nvPr>
            <p:custDataLst>
              <p:tags r:id="rId34"/>
            </p:custDataLst>
          </p:nvPr>
        </p:nvSpPr>
        <p:spPr>
          <a:xfrm>
            <a:off x="1686817" y="3514360"/>
            <a:ext cx="5108053" cy="501165"/>
          </a:xfrm>
          <a:prstGeom prst="rect">
            <a:avLst/>
          </a:prstGeom>
          <a:noFill/>
        </p:spPr>
        <p:txBody>
          <a:bodyPr wrap="square" lIns="91440" tIns="45720" rIns="91440" bIns="45720" rtlCol="0" anchor="ctr">
            <a:normAutofit fontScale="90000" lnSpcReduction="10000"/>
          </a:bodyPr>
          <a:lstStyle>
            <a:defPPr>
              <a:defRPr lang="zh-CN"/>
            </a:defPPr>
            <a:lvl1pPr>
              <a:lnSpc>
                <a:spcPct val="130000"/>
              </a:lnSpc>
              <a:defRPr sz="1200"/>
            </a:lvl1pPr>
          </a:lstStyle>
          <a:p>
            <a:pPr marL="0" lvl="0" indent="0" algn="l">
              <a:lnSpc>
                <a:spcPct val="100000"/>
              </a:lnSpc>
              <a:spcBef>
                <a:spcPts val="0"/>
              </a:spcBef>
              <a:spcAft>
                <a:spcPts val="800"/>
              </a:spcAft>
              <a:buSzPct val="100000"/>
            </a:pPr>
            <a:r>
              <a:rPr lang="zh-CN" altLang="en-US" sz="3000" spc="220">
                <a:solidFill>
                  <a:schemeClr val="dk1">
                    <a:lumMod val="75000"/>
                    <a:lumOff val="25000"/>
                  </a:schemeClr>
                </a:solidFill>
                <a:latin typeface="微软雅黑" panose="020B0503020204020204" pitchFamily="34" charset="-122"/>
                <a:ea typeface="微软雅黑" panose="020B0503020204020204" pitchFamily="34" charset="-122"/>
              </a:rPr>
              <a:t>蓄势、回锋、流畅运笔</a:t>
            </a:r>
            <a:endParaRPr lang="zh-CN" altLang="en-US" sz="3000" spc="220">
              <a:solidFill>
                <a:schemeClr val="dk1">
                  <a:lumMod val="75000"/>
                  <a:lumOff val="25000"/>
                </a:schemeClr>
              </a:solidFill>
              <a:latin typeface="微软雅黑" panose="020B0503020204020204" pitchFamily="34" charset="-122"/>
              <a:ea typeface="微软雅黑" panose="020B0503020204020204" pitchFamily="34" charset="-122"/>
            </a:endParaRPr>
          </a:p>
        </p:txBody>
      </p:sp>
      <p:sp>
        <p:nvSpPr>
          <p:cNvPr id="80" name="标题 1"/>
          <p:cNvSpPr txBox="1"/>
          <p:nvPr>
            <p:custDataLst>
              <p:tags r:id="rId35"/>
            </p:custDataLst>
          </p:nvPr>
        </p:nvSpPr>
        <p:spPr>
          <a:xfrm>
            <a:off x="1686817" y="4445605"/>
            <a:ext cx="5108053" cy="501165"/>
          </a:xfrm>
          <a:prstGeom prst="rect">
            <a:avLst/>
          </a:prstGeom>
          <a:noFill/>
        </p:spPr>
        <p:txBody>
          <a:bodyPr wrap="square" lIns="91440" tIns="45720" rIns="91440" bIns="45720" rtlCol="0" anchor="ctr">
            <a:normAutofit fontScale="90000" lnSpcReduction="10000"/>
          </a:bodyPr>
          <a:lstStyle>
            <a:defPPr>
              <a:defRPr lang="zh-CN"/>
            </a:defPPr>
            <a:lvl1pPr>
              <a:lnSpc>
                <a:spcPct val="130000"/>
              </a:lnSpc>
              <a:defRPr sz="1200"/>
            </a:lvl1pPr>
          </a:lstStyle>
          <a:p>
            <a:pPr marL="0" lvl="0" indent="0" algn="l">
              <a:lnSpc>
                <a:spcPct val="100000"/>
              </a:lnSpc>
              <a:spcBef>
                <a:spcPts val="0"/>
              </a:spcBef>
              <a:spcAft>
                <a:spcPts val="800"/>
              </a:spcAft>
              <a:buSzPct val="100000"/>
            </a:pPr>
            <a:r>
              <a:rPr lang="zh-CN" altLang="en-US" sz="3000" spc="220">
                <a:solidFill>
                  <a:schemeClr val="dk1">
                    <a:lumMod val="75000"/>
                    <a:lumOff val="25000"/>
                  </a:schemeClr>
                </a:solidFill>
                <a:latin typeface="微软雅黑" panose="020B0503020204020204" pitchFamily="34" charset="-122"/>
                <a:ea typeface="微软雅黑" panose="020B0503020204020204" pitchFamily="34" charset="-122"/>
              </a:rPr>
              <a:t>逐步增加要求</a:t>
            </a:r>
            <a:endParaRPr lang="zh-CN" altLang="en-US" sz="3000" spc="220">
              <a:solidFill>
                <a:schemeClr val="dk1">
                  <a:lumMod val="75000"/>
                  <a:lumOff val="25000"/>
                </a:schemeClr>
              </a:solidFill>
              <a:latin typeface="微软雅黑" panose="020B0503020204020204" pitchFamily="34" charset="-122"/>
              <a:ea typeface="微软雅黑" panose="020B0503020204020204" pitchFamily="34" charset="-122"/>
            </a:endParaRPr>
          </a:p>
        </p:txBody>
      </p:sp>
      <p:sp>
        <p:nvSpPr>
          <p:cNvPr id="81" name="标题 1"/>
          <p:cNvSpPr txBox="1"/>
          <p:nvPr>
            <p:custDataLst>
              <p:tags r:id="rId36"/>
            </p:custDataLst>
          </p:nvPr>
        </p:nvSpPr>
        <p:spPr>
          <a:xfrm>
            <a:off x="1686817" y="5376851"/>
            <a:ext cx="5108053" cy="501165"/>
          </a:xfrm>
          <a:prstGeom prst="rect">
            <a:avLst/>
          </a:prstGeom>
          <a:noFill/>
        </p:spPr>
        <p:txBody>
          <a:bodyPr wrap="square" lIns="91440" tIns="45720" rIns="91440" bIns="45720" rtlCol="0" anchor="ctr">
            <a:normAutofit fontScale="90000" lnSpcReduction="10000"/>
          </a:bodyPr>
          <a:lstStyle>
            <a:defPPr>
              <a:defRPr lang="zh-CN"/>
            </a:defPPr>
            <a:lvl1pPr>
              <a:lnSpc>
                <a:spcPct val="130000"/>
              </a:lnSpc>
              <a:defRPr sz="1200"/>
            </a:lvl1pPr>
          </a:lstStyle>
          <a:p>
            <a:pPr marL="0" lvl="0" indent="0" algn="l">
              <a:lnSpc>
                <a:spcPct val="100000"/>
              </a:lnSpc>
              <a:spcBef>
                <a:spcPts val="0"/>
              </a:spcBef>
              <a:spcAft>
                <a:spcPts val="800"/>
              </a:spcAft>
              <a:buSzPct val="100000"/>
            </a:pPr>
            <a:r>
              <a:rPr lang="zh-CN" altLang="en-US" sz="3000" spc="220">
                <a:solidFill>
                  <a:schemeClr val="dk1">
                    <a:lumMod val="75000"/>
                    <a:lumOff val="25000"/>
                  </a:schemeClr>
                </a:solidFill>
                <a:latin typeface="微软雅黑" panose="020B0503020204020204" pitchFamily="34" charset="-122"/>
                <a:ea typeface="微软雅黑" panose="020B0503020204020204" pitchFamily="34" charset="-122"/>
              </a:rPr>
              <a:t>连线、平行线、对角线等</a:t>
            </a:r>
            <a:endParaRPr lang="zh-CN" altLang="en-US" sz="3000" spc="220">
              <a:solidFill>
                <a:schemeClr val="dk1">
                  <a:lumMod val="75000"/>
                  <a:lumOff val="25000"/>
                </a:schemeClr>
              </a:solidFill>
              <a:latin typeface="微软雅黑" panose="020B0503020204020204" pitchFamily="34" charset="-122"/>
              <a:ea typeface="微软雅黑" panose="020B0503020204020204" pitchFamily="34" charset="-122"/>
            </a:endParaRPr>
          </a:p>
        </p:txBody>
      </p:sp>
      <p:pic>
        <p:nvPicPr>
          <p:cNvPr id="8" name="图片 7"/>
          <p:cNvPicPr>
            <a:picLocks noChangeAspect="1"/>
          </p:cNvPicPr>
          <p:nvPr>
            <p:custDataLst>
              <p:tags r:id="rId37"/>
            </p:custDataLst>
          </p:nvPr>
        </p:nvPicPr>
        <p:blipFill rotWithShape="1">
          <a:blip r:embed="rId38"/>
          <a:srcRect l="19629" t="586" r="14167"/>
          <a:stretch>
            <a:fillRect/>
          </a:stretch>
        </p:blipFill>
        <p:spPr>
          <a:xfrm>
            <a:off x="7747635" y="1395730"/>
            <a:ext cx="4309745" cy="4090670"/>
          </a:xfrm>
          <a:custGeom>
            <a:avLst/>
            <a:gdLst/>
            <a:ahLst/>
            <a:cxnLst>
              <a:cxn ang="3">
                <a:pos x="hc" y="t"/>
              </a:cxn>
              <a:cxn ang="cd2">
                <a:pos x="l" y="vc"/>
              </a:cxn>
              <a:cxn ang="cd4">
                <a:pos x="hc" y="b"/>
              </a:cxn>
              <a:cxn ang="0">
                <a:pos x="r" y="vc"/>
              </a:cxn>
            </a:cxnLst>
            <a:rect l="l" t="t" r="r" b="b"/>
            <a:pathLst>
              <a:path w="4560" h="6480">
                <a:moveTo>
                  <a:pt x="0" y="0"/>
                </a:moveTo>
                <a:lnTo>
                  <a:pt x="4560" y="0"/>
                </a:lnTo>
                <a:lnTo>
                  <a:pt x="4560" y="6480"/>
                </a:lnTo>
                <a:lnTo>
                  <a:pt x="0" y="6480"/>
                </a:lnTo>
                <a:lnTo>
                  <a:pt x="0" y="0"/>
                </a:lnTo>
                <a:close/>
              </a:path>
            </a:pathLst>
          </a:custGeom>
        </p:spPr>
      </p:pic>
      <p:sp>
        <p:nvSpPr>
          <p:cNvPr id="5" name="标题 1"/>
          <p:cNvSpPr>
            <a:spLocks noGrp="1"/>
          </p:cNvSpPr>
          <p:nvPr>
            <p:custDataLst>
              <p:tags r:id="rId39"/>
            </p:custDataLst>
          </p:nvPr>
        </p:nvSpPr>
        <p:spPr>
          <a:xfrm>
            <a:off x="656700" y="273640"/>
            <a:ext cx="10800000" cy="720000"/>
          </a:xfrm>
          <a:prstGeom prst="rect">
            <a:avLst/>
          </a:prstGeom>
        </p:spPr>
        <p:txBody>
          <a:bodyPr vert="horz" wrap="square" lIns="0" tIns="0" rIns="0" bIns="0" rtlCol="0" anchor="b">
            <a:normAutofit/>
          </a:bodyPr>
          <a:lstStyle>
            <a:lvl1pPr algn="l" defTabSz="914400" rtl="0" eaLnBrk="1" latinLnBrk="0" hangingPunct="1">
              <a:lnSpc>
                <a:spcPct val="100000"/>
              </a:lnSpc>
              <a:spcBef>
                <a:spcPct val="0"/>
              </a:spcBef>
              <a:buNone/>
              <a:defRPr sz="3600" b="1" kern="1200">
                <a:solidFill>
                  <a:schemeClr val="tx1"/>
                </a:solidFill>
                <a:latin typeface="+mj-ea"/>
                <a:ea typeface="+mj-ea"/>
                <a:cs typeface="+mj-ea"/>
              </a:defRPr>
            </a:lvl1pPr>
          </a:lstStyle>
          <a:p>
            <a:r>
              <a:rPr lang="zh-CN" altLang="en-US">
                <a:solidFill>
                  <a:schemeClr val="accent1">
                    <a:lumMod val="7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一、基本线条训练要点</a:t>
            </a:r>
            <a:endParaRPr lang="zh-CN" altLang="en-US">
              <a:solidFill>
                <a:schemeClr val="accent1">
                  <a:lumMod val="7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ustDataLst>
      <p:tags r:id="rId40"/>
    </p:custData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bg>
      <p:bgPr>
        <a:solidFill>
          <a:schemeClr val="lt2"/>
        </a:solidFill>
        <a:effectLst/>
      </p:bgPr>
    </p:bg>
    <p:spTree>
      <p:nvGrpSpPr>
        <p:cNvPr id="1" name=""/>
        <p:cNvGrpSpPr/>
        <p:nvPr/>
      </p:nvGrpSpPr>
      <p:grpSpPr/>
      <p:pic>
        <p:nvPicPr>
          <p:cNvPr id="29" name="图片 28" descr="JY04_背景"/>
          <p:cNvPicPr>
            <a:picLocks noChangeAspect="1"/>
          </p:cNvPicPr>
          <p:nvPr>
            <p:custDataLst>
              <p:tags r:id="rId1"/>
            </p:custDataLst>
          </p:nvPr>
        </p:nvPicPr>
        <p:blipFill>
          <a:blip r:embed="rId2"/>
          <a:stretch>
            <a:fillRect/>
          </a:stretch>
        </p:blipFill>
        <p:spPr>
          <a:xfrm>
            <a:off x="0" y="-318"/>
            <a:ext cx="12192000" cy="6858635"/>
          </a:xfrm>
          <a:prstGeom prst="rect">
            <a:avLst/>
          </a:prstGeom>
        </p:spPr>
      </p:pic>
      <p:pic>
        <p:nvPicPr>
          <p:cNvPr id="28" name="图片 27" descr="JY04_正文页装饰1"/>
          <p:cNvPicPr>
            <a:picLocks noChangeAspect="1"/>
          </p:cNvPicPr>
          <p:nvPr>
            <p:custDataLst>
              <p:tags r:id="rId3"/>
            </p:custDataLst>
          </p:nvPr>
        </p:nvPicPr>
        <p:blipFill>
          <a:blip r:embed="rId4"/>
          <a:stretch>
            <a:fillRect/>
          </a:stretch>
        </p:blipFill>
        <p:spPr>
          <a:xfrm>
            <a:off x="0" y="-5080"/>
            <a:ext cx="511768" cy="6874497"/>
          </a:xfrm>
          <a:prstGeom prst="rect">
            <a:avLst/>
          </a:prstGeom>
        </p:spPr>
      </p:pic>
      <p:pic>
        <p:nvPicPr>
          <p:cNvPr id="27" name="图片 26" descr="JY04_正文页装饰2"/>
          <p:cNvPicPr>
            <a:picLocks noChangeAspect="1"/>
          </p:cNvPicPr>
          <p:nvPr>
            <p:custDataLst>
              <p:tags r:id="rId5"/>
            </p:custDataLst>
          </p:nvPr>
        </p:nvPicPr>
        <p:blipFill>
          <a:blip r:embed="rId6"/>
          <a:stretch>
            <a:fillRect/>
          </a:stretch>
        </p:blipFill>
        <p:spPr>
          <a:xfrm>
            <a:off x="11106733" y="-5080"/>
            <a:ext cx="1085254" cy="1210932"/>
          </a:xfrm>
          <a:prstGeom prst="rect">
            <a:avLst/>
          </a:prstGeom>
        </p:spPr>
      </p:pic>
      <p:sp>
        <p:nvSpPr>
          <p:cNvPr id="8" name="内容占位符 2"/>
          <p:cNvSpPr>
            <a:spLocks noGrp="1"/>
          </p:cNvSpPr>
          <p:nvPr>
            <p:custDataLst>
              <p:tags r:id="rId7"/>
            </p:custDataLst>
          </p:nvPr>
        </p:nvSpPr>
        <p:spPr>
          <a:xfrm>
            <a:off x="-1773555" y="3068955"/>
            <a:ext cx="10800715" cy="469900"/>
          </a:xfrm>
          <a:prstGeom prst="rect">
            <a:avLst/>
          </a:prstGeom>
        </p:spPr>
        <p:txBody>
          <a:bodyPr vert="horz" wrap="square" lIns="0" tIns="0" rIns="0" bIns="0" rtlCol="0">
            <a:normAutofit/>
          </a:bodyPr>
          <a:lst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mn-ea"/>
                <a:ea typeface="+mn-ea"/>
                <a:cs typeface="+mn-ea"/>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ea"/>
                <a:ea typeface="+mn-ea"/>
                <a:cs typeface="+mn-ea"/>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ea"/>
                <a:ea typeface="+mn-ea"/>
                <a:cs typeface="+mn-ea"/>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ea"/>
                <a:ea typeface="+mn-ea"/>
                <a:cs typeface="+mn-ea"/>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ea"/>
                <a:ea typeface="+mn-ea"/>
                <a:cs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l" fontAlgn="auto">
              <a:lnSpc>
                <a:spcPct val="120000"/>
              </a:lnSpc>
              <a:spcBef>
                <a:spcPts val="0"/>
              </a:spcBef>
              <a:spcAft>
                <a:spcPts val="800"/>
              </a:spcAft>
              <a:buSzPct val="100000"/>
              <a:buFont typeface="微软雅黑" panose="020B0503020204020204" pitchFamily="34" charset="-122"/>
              <a:buChar char="•"/>
            </a:pPr>
            <a:endParaRPr lang="zh-CN" altLang="en-US"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pic>
        <p:nvPicPr>
          <p:cNvPr id="4" name="图片 3"/>
          <p:cNvPicPr>
            <a:picLocks noChangeAspect="1"/>
          </p:cNvPicPr>
          <p:nvPr>
            <p:custDataLst>
              <p:tags r:id="rId8"/>
            </p:custDataLst>
          </p:nvPr>
        </p:nvPicPr>
        <p:blipFill>
          <a:blip r:embed="rId9"/>
          <a:srcRect l="7337"/>
          <a:stretch>
            <a:fillRect/>
          </a:stretch>
        </p:blipFill>
        <p:spPr>
          <a:xfrm>
            <a:off x="2668905" y="152400"/>
            <a:ext cx="6997700" cy="7036435"/>
          </a:xfrm>
          <a:prstGeom prst="rect">
            <a:avLst/>
          </a:prstGeom>
        </p:spPr>
      </p:pic>
      <p:sp>
        <p:nvSpPr>
          <p:cNvPr id="2" name="标题 1"/>
          <p:cNvSpPr>
            <a:spLocks noGrp="1"/>
          </p:cNvSpPr>
          <p:nvPr>
            <p:custDataLst>
              <p:tags r:id="rId10"/>
            </p:custDataLst>
          </p:nvPr>
        </p:nvSpPr>
        <p:spPr>
          <a:xfrm>
            <a:off x="656700" y="273640"/>
            <a:ext cx="10800000" cy="720000"/>
          </a:xfrm>
          <a:prstGeom prst="rect">
            <a:avLst/>
          </a:prstGeom>
        </p:spPr>
        <p:txBody>
          <a:bodyPr vert="horz" wrap="square" lIns="0" tIns="0" rIns="0" bIns="0" rtlCol="0" anchor="b">
            <a:normAutofit/>
          </a:bodyPr>
          <a:lstStyle>
            <a:lvl1pPr algn="l" defTabSz="914400" rtl="0" eaLnBrk="1" latinLnBrk="0" hangingPunct="1">
              <a:lnSpc>
                <a:spcPct val="100000"/>
              </a:lnSpc>
              <a:spcBef>
                <a:spcPct val="0"/>
              </a:spcBef>
              <a:buNone/>
              <a:defRPr sz="3600" b="1" kern="1200">
                <a:solidFill>
                  <a:schemeClr val="tx1"/>
                </a:solidFill>
                <a:latin typeface="+mj-ea"/>
                <a:ea typeface="+mj-ea"/>
                <a:cs typeface="+mj-ea"/>
              </a:defRPr>
            </a:lvl1pPr>
          </a:lstStyle>
          <a:p>
            <a:r>
              <a:rPr lang="zh-CN" altLang="en-US">
                <a:solidFill>
                  <a:schemeClr val="accent1">
                    <a:lumMod val="7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四、上色篇</a:t>
            </a:r>
            <a:endParaRPr lang="zh-CN" altLang="en-US">
              <a:solidFill>
                <a:schemeClr val="accent1">
                  <a:lumMod val="7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3" name="内容占位符 2"/>
          <p:cNvSpPr>
            <a:spLocks noGrp="1"/>
          </p:cNvSpPr>
          <p:nvPr>
            <p:custDataLst>
              <p:tags r:id="rId11"/>
            </p:custDataLst>
          </p:nvPr>
        </p:nvSpPr>
        <p:spPr>
          <a:xfrm>
            <a:off x="679450" y="1151890"/>
            <a:ext cx="10800715" cy="469900"/>
          </a:xfrm>
          <a:prstGeom prst="rect">
            <a:avLst/>
          </a:prstGeom>
        </p:spPr>
        <p:txBody>
          <a:bodyPr vert="horz" wrap="square" lIns="0" tIns="0" rIns="0" bIns="0" rtlCol="0">
            <a:normAutofit/>
          </a:bodyPr>
          <a:lst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mn-ea"/>
                <a:ea typeface="+mn-ea"/>
                <a:cs typeface="+mn-ea"/>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ea"/>
                <a:ea typeface="+mn-ea"/>
                <a:cs typeface="+mn-ea"/>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ea"/>
                <a:ea typeface="+mn-ea"/>
                <a:cs typeface="+mn-ea"/>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ea"/>
                <a:ea typeface="+mn-ea"/>
                <a:cs typeface="+mn-ea"/>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ea"/>
                <a:ea typeface="+mn-ea"/>
                <a:cs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l" fontAlgn="auto">
              <a:lnSpc>
                <a:spcPct val="120000"/>
              </a:lnSpc>
              <a:spcBef>
                <a:spcPts val="0"/>
              </a:spcBef>
              <a:spcAft>
                <a:spcPts val="800"/>
              </a:spcAft>
              <a:buSzPct val="100000"/>
              <a:buFont typeface="微软雅黑" panose="020B0503020204020204" pitchFamily="34" charset="-122"/>
              <a:buChar char="•"/>
            </a:pPr>
            <a:r>
              <a:rPr lang="en-US"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3</a:t>
            </a:r>
            <a:r>
              <a:rPr lang="zh-CN"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a:t>
            </a:r>
            <a:r>
              <a:rPr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欧式风格家具上色</a:t>
            </a:r>
            <a:endParaRPr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ustDataLst>
      <p:tags r:id="rId12"/>
    </p:custData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bg>
      <p:bgPr>
        <a:solidFill>
          <a:schemeClr val="lt2"/>
        </a:solidFill>
        <a:effectLst/>
      </p:bgPr>
    </p:bg>
    <p:spTree>
      <p:nvGrpSpPr>
        <p:cNvPr id="1" name=""/>
        <p:cNvGrpSpPr/>
        <p:nvPr/>
      </p:nvGrpSpPr>
      <p:grpSpPr/>
      <p:pic>
        <p:nvPicPr>
          <p:cNvPr id="29" name="图片 28" descr="JY04_背景"/>
          <p:cNvPicPr>
            <a:picLocks noChangeAspect="1"/>
          </p:cNvPicPr>
          <p:nvPr>
            <p:custDataLst>
              <p:tags r:id="rId1"/>
            </p:custDataLst>
          </p:nvPr>
        </p:nvPicPr>
        <p:blipFill>
          <a:blip r:embed="rId2"/>
          <a:stretch>
            <a:fillRect/>
          </a:stretch>
        </p:blipFill>
        <p:spPr>
          <a:xfrm>
            <a:off x="0" y="-318"/>
            <a:ext cx="12192000" cy="6858635"/>
          </a:xfrm>
          <a:prstGeom prst="rect">
            <a:avLst/>
          </a:prstGeom>
        </p:spPr>
      </p:pic>
      <p:pic>
        <p:nvPicPr>
          <p:cNvPr id="28" name="图片 27" descr="JY04_正文页装饰1"/>
          <p:cNvPicPr>
            <a:picLocks noChangeAspect="1"/>
          </p:cNvPicPr>
          <p:nvPr>
            <p:custDataLst>
              <p:tags r:id="rId3"/>
            </p:custDataLst>
          </p:nvPr>
        </p:nvPicPr>
        <p:blipFill>
          <a:blip r:embed="rId4"/>
          <a:stretch>
            <a:fillRect/>
          </a:stretch>
        </p:blipFill>
        <p:spPr>
          <a:xfrm>
            <a:off x="0" y="-5080"/>
            <a:ext cx="511768" cy="6874497"/>
          </a:xfrm>
          <a:prstGeom prst="rect">
            <a:avLst/>
          </a:prstGeom>
        </p:spPr>
      </p:pic>
      <p:pic>
        <p:nvPicPr>
          <p:cNvPr id="27" name="图片 26" descr="JY04_正文页装饰2"/>
          <p:cNvPicPr>
            <a:picLocks noChangeAspect="1"/>
          </p:cNvPicPr>
          <p:nvPr>
            <p:custDataLst>
              <p:tags r:id="rId5"/>
            </p:custDataLst>
          </p:nvPr>
        </p:nvPicPr>
        <p:blipFill>
          <a:blip r:embed="rId6"/>
          <a:stretch>
            <a:fillRect/>
          </a:stretch>
        </p:blipFill>
        <p:spPr>
          <a:xfrm>
            <a:off x="11106733" y="-5080"/>
            <a:ext cx="1085254" cy="1210932"/>
          </a:xfrm>
          <a:prstGeom prst="rect">
            <a:avLst/>
          </a:prstGeom>
        </p:spPr>
      </p:pic>
      <p:sp>
        <p:nvSpPr>
          <p:cNvPr id="8" name="内容占位符 2"/>
          <p:cNvSpPr>
            <a:spLocks noGrp="1"/>
          </p:cNvSpPr>
          <p:nvPr>
            <p:custDataLst>
              <p:tags r:id="rId7"/>
            </p:custDataLst>
          </p:nvPr>
        </p:nvSpPr>
        <p:spPr>
          <a:xfrm>
            <a:off x="-1773555" y="3068955"/>
            <a:ext cx="10800715" cy="469900"/>
          </a:xfrm>
          <a:prstGeom prst="rect">
            <a:avLst/>
          </a:prstGeom>
        </p:spPr>
        <p:txBody>
          <a:bodyPr vert="horz" wrap="square" lIns="0" tIns="0" rIns="0" bIns="0" rtlCol="0">
            <a:normAutofit/>
          </a:bodyPr>
          <a:lst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mn-ea"/>
                <a:ea typeface="+mn-ea"/>
                <a:cs typeface="+mn-ea"/>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ea"/>
                <a:ea typeface="+mn-ea"/>
                <a:cs typeface="+mn-ea"/>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ea"/>
                <a:ea typeface="+mn-ea"/>
                <a:cs typeface="+mn-ea"/>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ea"/>
                <a:ea typeface="+mn-ea"/>
                <a:cs typeface="+mn-ea"/>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ea"/>
                <a:ea typeface="+mn-ea"/>
                <a:cs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l" fontAlgn="auto">
              <a:lnSpc>
                <a:spcPct val="120000"/>
              </a:lnSpc>
              <a:spcBef>
                <a:spcPts val="0"/>
              </a:spcBef>
              <a:spcAft>
                <a:spcPts val="800"/>
              </a:spcAft>
              <a:buSzPct val="100000"/>
              <a:buFont typeface="微软雅黑" panose="020B0503020204020204" pitchFamily="34" charset="-122"/>
              <a:buChar char="•"/>
            </a:pPr>
            <a:endParaRPr lang="zh-CN" altLang="en-US"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2" name="标题 1"/>
          <p:cNvSpPr>
            <a:spLocks noGrp="1"/>
          </p:cNvSpPr>
          <p:nvPr>
            <p:custDataLst>
              <p:tags r:id="rId8"/>
            </p:custDataLst>
          </p:nvPr>
        </p:nvSpPr>
        <p:spPr>
          <a:xfrm>
            <a:off x="656700" y="273640"/>
            <a:ext cx="10800000" cy="720000"/>
          </a:xfrm>
          <a:prstGeom prst="rect">
            <a:avLst/>
          </a:prstGeom>
        </p:spPr>
        <p:txBody>
          <a:bodyPr vert="horz" wrap="square" lIns="0" tIns="0" rIns="0" bIns="0" rtlCol="0" anchor="b">
            <a:normAutofit/>
          </a:bodyPr>
          <a:lstStyle>
            <a:lvl1pPr algn="l" defTabSz="914400" rtl="0" eaLnBrk="1" latinLnBrk="0" hangingPunct="1">
              <a:lnSpc>
                <a:spcPct val="100000"/>
              </a:lnSpc>
              <a:spcBef>
                <a:spcPct val="0"/>
              </a:spcBef>
              <a:buNone/>
              <a:defRPr sz="3600" b="1" kern="1200">
                <a:solidFill>
                  <a:schemeClr val="tx1"/>
                </a:solidFill>
                <a:latin typeface="+mj-ea"/>
                <a:ea typeface="+mj-ea"/>
                <a:cs typeface="+mj-ea"/>
              </a:defRPr>
            </a:lvl1pPr>
          </a:lstStyle>
          <a:p>
            <a:r>
              <a:rPr lang="zh-CN" altLang="en-US">
                <a:solidFill>
                  <a:schemeClr val="accent1">
                    <a:lumMod val="7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四、上色篇</a:t>
            </a:r>
            <a:endParaRPr lang="zh-CN" altLang="en-US">
              <a:solidFill>
                <a:schemeClr val="accent1">
                  <a:lumMod val="7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3" name="内容占位符 2"/>
          <p:cNvSpPr>
            <a:spLocks noGrp="1"/>
          </p:cNvSpPr>
          <p:nvPr>
            <p:custDataLst>
              <p:tags r:id="rId9"/>
            </p:custDataLst>
          </p:nvPr>
        </p:nvSpPr>
        <p:spPr>
          <a:xfrm>
            <a:off x="679450" y="1151890"/>
            <a:ext cx="10800715" cy="469900"/>
          </a:xfrm>
          <a:prstGeom prst="rect">
            <a:avLst/>
          </a:prstGeom>
        </p:spPr>
        <p:txBody>
          <a:bodyPr vert="horz" wrap="square" lIns="0" tIns="0" rIns="0" bIns="0" rtlCol="0">
            <a:normAutofit/>
          </a:bodyPr>
          <a:lst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mn-ea"/>
                <a:ea typeface="+mn-ea"/>
                <a:cs typeface="+mn-ea"/>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ea"/>
                <a:ea typeface="+mn-ea"/>
                <a:cs typeface="+mn-ea"/>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ea"/>
                <a:ea typeface="+mn-ea"/>
                <a:cs typeface="+mn-ea"/>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ea"/>
                <a:ea typeface="+mn-ea"/>
                <a:cs typeface="+mn-ea"/>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ea"/>
                <a:ea typeface="+mn-ea"/>
                <a:cs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l" fontAlgn="auto">
              <a:lnSpc>
                <a:spcPct val="120000"/>
              </a:lnSpc>
              <a:spcBef>
                <a:spcPts val="0"/>
              </a:spcBef>
              <a:spcAft>
                <a:spcPts val="800"/>
              </a:spcAft>
              <a:buSzPct val="100000"/>
              <a:buFont typeface="微软雅黑" panose="020B0503020204020204" pitchFamily="34" charset="-122"/>
              <a:buChar char="•"/>
            </a:pPr>
            <a:r>
              <a:rPr lang="en-US"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4</a:t>
            </a:r>
            <a:r>
              <a:rPr lang="zh-CN"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a:t>
            </a:r>
            <a:r>
              <a:rPr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中式风格家具上色</a:t>
            </a:r>
            <a:endParaRPr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pic>
        <p:nvPicPr>
          <p:cNvPr id="4" name="图片 3"/>
          <p:cNvPicPr>
            <a:picLocks noChangeAspect="1"/>
          </p:cNvPicPr>
          <p:nvPr>
            <p:custDataLst>
              <p:tags r:id="rId10"/>
            </p:custDataLst>
          </p:nvPr>
        </p:nvPicPr>
        <p:blipFill>
          <a:blip r:embed="rId11"/>
          <a:stretch>
            <a:fillRect/>
          </a:stretch>
        </p:blipFill>
        <p:spPr>
          <a:xfrm>
            <a:off x="5598795" y="924560"/>
            <a:ext cx="6156960" cy="5654040"/>
          </a:xfrm>
          <a:prstGeom prst="rect">
            <a:avLst/>
          </a:prstGeom>
        </p:spPr>
      </p:pic>
      <p:pic>
        <p:nvPicPr>
          <p:cNvPr id="5" name="图片 4"/>
          <p:cNvPicPr>
            <a:picLocks noChangeAspect="1"/>
          </p:cNvPicPr>
          <p:nvPr>
            <p:custDataLst>
              <p:tags r:id="rId12"/>
            </p:custDataLst>
          </p:nvPr>
        </p:nvPicPr>
        <p:blipFill>
          <a:blip r:embed="rId13"/>
          <a:stretch>
            <a:fillRect/>
          </a:stretch>
        </p:blipFill>
        <p:spPr>
          <a:xfrm>
            <a:off x="351155" y="2560320"/>
            <a:ext cx="5619115" cy="2823845"/>
          </a:xfrm>
          <a:prstGeom prst="rect">
            <a:avLst/>
          </a:prstGeom>
        </p:spPr>
      </p:pic>
    </p:spTree>
    <p:custDataLst>
      <p:tags r:id="rId14"/>
    </p:custData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bg>
      <p:bgPr>
        <a:solidFill>
          <a:schemeClr val="lt2"/>
        </a:solidFill>
        <a:effectLst/>
      </p:bgPr>
    </p:bg>
    <p:spTree>
      <p:nvGrpSpPr>
        <p:cNvPr id="1" name=""/>
        <p:cNvGrpSpPr/>
        <p:nvPr/>
      </p:nvGrpSpPr>
      <p:grpSpPr/>
      <p:pic>
        <p:nvPicPr>
          <p:cNvPr id="29" name="图片 28" descr="JY04_背景"/>
          <p:cNvPicPr>
            <a:picLocks noChangeAspect="1"/>
          </p:cNvPicPr>
          <p:nvPr>
            <p:custDataLst>
              <p:tags r:id="rId1"/>
            </p:custDataLst>
          </p:nvPr>
        </p:nvPicPr>
        <p:blipFill>
          <a:blip r:embed="rId2"/>
          <a:stretch>
            <a:fillRect/>
          </a:stretch>
        </p:blipFill>
        <p:spPr>
          <a:xfrm>
            <a:off x="0" y="-318"/>
            <a:ext cx="12192000" cy="6858635"/>
          </a:xfrm>
          <a:prstGeom prst="rect">
            <a:avLst/>
          </a:prstGeom>
        </p:spPr>
      </p:pic>
      <p:pic>
        <p:nvPicPr>
          <p:cNvPr id="28" name="图片 27" descr="JY04_正文页装饰1"/>
          <p:cNvPicPr>
            <a:picLocks noChangeAspect="1"/>
          </p:cNvPicPr>
          <p:nvPr>
            <p:custDataLst>
              <p:tags r:id="rId3"/>
            </p:custDataLst>
          </p:nvPr>
        </p:nvPicPr>
        <p:blipFill>
          <a:blip r:embed="rId4"/>
          <a:stretch>
            <a:fillRect/>
          </a:stretch>
        </p:blipFill>
        <p:spPr>
          <a:xfrm>
            <a:off x="0" y="-5080"/>
            <a:ext cx="511768" cy="6874497"/>
          </a:xfrm>
          <a:prstGeom prst="rect">
            <a:avLst/>
          </a:prstGeom>
        </p:spPr>
      </p:pic>
      <p:pic>
        <p:nvPicPr>
          <p:cNvPr id="27" name="图片 26" descr="JY04_正文页装饰2"/>
          <p:cNvPicPr>
            <a:picLocks noChangeAspect="1"/>
          </p:cNvPicPr>
          <p:nvPr>
            <p:custDataLst>
              <p:tags r:id="rId5"/>
            </p:custDataLst>
          </p:nvPr>
        </p:nvPicPr>
        <p:blipFill>
          <a:blip r:embed="rId6"/>
          <a:stretch>
            <a:fillRect/>
          </a:stretch>
        </p:blipFill>
        <p:spPr>
          <a:xfrm>
            <a:off x="11106733" y="-5080"/>
            <a:ext cx="1085254" cy="1210932"/>
          </a:xfrm>
          <a:prstGeom prst="rect">
            <a:avLst/>
          </a:prstGeom>
        </p:spPr>
      </p:pic>
      <p:sp>
        <p:nvSpPr>
          <p:cNvPr id="8" name="内容占位符 2"/>
          <p:cNvSpPr>
            <a:spLocks noGrp="1"/>
          </p:cNvSpPr>
          <p:nvPr>
            <p:custDataLst>
              <p:tags r:id="rId7"/>
            </p:custDataLst>
          </p:nvPr>
        </p:nvSpPr>
        <p:spPr>
          <a:xfrm>
            <a:off x="-1773555" y="3068955"/>
            <a:ext cx="10800715" cy="469900"/>
          </a:xfrm>
          <a:prstGeom prst="rect">
            <a:avLst/>
          </a:prstGeom>
        </p:spPr>
        <p:txBody>
          <a:bodyPr vert="horz" wrap="square" lIns="0" tIns="0" rIns="0" bIns="0" rtlCol="0">
            <a:normAutofit/>
          </a:bodyPr>
          <a:lst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mn-ea"/>
                <a:ea typeface="+mn-ea"/>
                <a:cs typeface="+mn-ea"/>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ea"/>
                <a:ea typeface="+mn-ea"/>
                <a:cs typeface="+mn-ea"/>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ea"/>
                <a:ea typeface="+mn-ea"/>
                <a:cs typeface="+mn-ea"/>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ea"/>
                <a:ea typeface="+mn-ea"/>
                <a:cs typeface="+mn-ea"/>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ea"/>
                <a:ea typeface="+mn-ea"/>
                <a:cs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l" fontAlgn="auto">
              <a:lnSpc>
                <a:spcPct val="120000"/>
              </a:lnSpc>
              <a:spcBef>
                <a:spcPts val="0"/>
              </a:spcBef>
              <a:spcAft>
                <a:spcPts val="800"/>
              </a:spcAft>
              <a:buSzPct val="100000"/>
              <a:buFont typeface="微软雅黑" panose="020B0503020204020204" pitchFamily="34" charset="-122"/>
              <a:buChar char="•"/>
            </a:pPr>
            <a:endParaRPr lang="zh-CN" altLang="en-US"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2" name="标题 1"/>
          <p:cNvSpPr>
            <a:spLocks noGrp="1"/>
          </p:cNvSpPr>
          <p:nvPr>
            <p:custDataLst>
              <p:tags r:id="rId8"/>
            </p:custDataLst>
          </p:nvPr>
        </p:nvSpPr>
        <p:spPr>
          <a:xfrm>
            <a:off x="656700" y="273640"/>
            <a:ext cx="10800000" cy="720000"/>
          </a:xfrm>
          <a:prstGeom prst="rect">
            <a:avLst/>
          </a:prstGeom>
        </p:spPr>
        <p:txBody>
          <a:bodyPr vert="horz" wrap="square" lIns="0" tIns="0" rIns="0" bIns="0" rtlCol="0" anchor="b">
            <a:normAutofit/>
          </a:bodyPr>
          <a:lstStyle>
            <a:lvl1pPr algn="l" defTabSz="914400" rtl="0" eaLnBrk="1" latinLnBrk="0" hangingPunct="1">
              <a:lnSpc>
                <a:spcPct val="100000"/>
              </a:lnSpc>
              <a:spcBef>
                <a:spcPct val="0"/>
              </a:spcBef>
              <a:buNone/>
              <a:defRPr sz="3600" b="1" kern="1200">
                <a:solidFill>
                  <a:schemeClr val="tx1"/>
                </a:solidFill>
                <a:latin typeface="+mj-ea"/>
                <a:ea typeface="+mj-ea"/>
                <a:cs typeface="+mj-ea"/>
              </a:defRPr>
            </a:lvl1pPr>
          </a:lstStyle>
          <a:p>
            <a:r>
              <a:rPr lang="zh-CN" altLang="en-US">
                <a:solidFill>
                  <a:schemeClr val="accent1">
                    <a:lumMod val="7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四、上色篇</a:t>
            </a:r>
            <a:endParaRPr lang="zh-CN" altLang="en-US">
              <a:solidFill>
                <a:schemeClr val="accent1">
                  <a:lumMod val="7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pic>
        <p:nvPicPr>
          <p:cNvPr id="4" name="图片 3"/>
          <p:cNvPicPr>
            <a:picLocks noChangeAspect="1"/>
          </p:cNvPicPr>
          <p:nvPr>
            <p:custDataLst>
              <p:tags r:id="rId9"/>
            </p:custDataLst>
          </p:nvPr>
        </p:nvPicPr>
        <p:blipFill>
          <a:blip r:embed="rId10"/>
          <a:stretch>
            <a:fillRect/>
          </a:stretch>
        </p:blipFill>
        <p:spPr>
          <a:xfrm>
            <a:off x="2094230" y="1151890"/>
            <a:ext cx="7430135" cy="5385435"/>
          </a:xfrm>
          <a:prstGeom prst="rect">
            <a:avLst/>
          </a:prstGeom>
        </p:spPr>
      </p:pic>
      <p:sp>
        <p:nvSpPr>
          <p:cNvPr id="3" name="内容占位符 2"/>
          <p:cNvSpPr>
            <a:spLocks noGrp="1"/>
          </p:cNvSpPr>
          <p:nvPr>
            <p:custDataLst>
              <p:tags r:id="rId11"/>
            </p:custDataLst>
          </p:nvPr>
        </p:nvSpPr>
        <p:spPr>
          <a:xfrm>
            <a:off x="679450" y="1151890"/>
            <a:ext cx="10800715" cy="469900"/>
          </a:xfrm>
          <a:prstGeom prst="rect">
            <a:avLst/>
          </a:prstGeom>
        </p:spPr>
        <p:txBody>
          <a:bodyPr vert="horz" wrap="square" lIns="0" tIns="0" rIns="0" bIns="0" rtlCol="0">
            <a:normAutofit/>
          </a:bodyPr>
          <a:lst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mn-ea"/>
                <a:ea typeface="+mn-ea"/>
                <a:cs typeface="+mn-ea"/>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ea"/>
                <a:ea typeface="+mn-ea"/>
                <a:cs typeface="+mn-ea"/>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ea"/>
                <a:ea typeface="+mn-ea"/>
                <a:cs typeface="+mn-ea"/>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ea"/>
                <a:ea typeface="+mn-ea"/>
                <a:cs typeface="+mn-ea"/>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ea"/>
                <a:ea typeface="+mn-ea"/>
                <a:cs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l" fontAlgn="auto">
              <a:lnSpc>
                <a:spcPct val="120000"/>
              </a:lnSpc>
              <a:spcBef>
                <a:spcPts val="0"/>
              </a:spcBef>
              <a:spcAft>
                <a:spcPts val="800"/>
              </a:spcAft>
              <a:buSzPct val="100000"/>
              <a:buFont typeface="微软雅黑" panose="020B0503020204020204" pitchFamily="34" charset="-122"/>
              <a:buChar char="•"/>
            </a:pPr>
            <a:r>
              <a:rPr lang="en-US"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5</a:t>
            </a:r>
            <a:r>
              <a:rPr lang="zh-CN"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a:t>
            </a:r>
            <a:r>
              <a:rPr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现代风格灯具上色</a:t>
            </a:r>
            <a:endParaRPr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ustDataLst>
      <p:tags r:id="rId12"/>
    </p:custData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bg>
      <p:bgPr>
        <a:solidFill>
          <a:schemeClr val="lt2"/>
        </a:solidFill>
        <a:effectLst/>
      </p:bgPr>
    </p:bg>
    <p:spTree>
      <p:nvGrpSpPr>
        <p:cNvPr id="1" name=""/>
        <p:cNvGrpSpPr/>
        <p:nvPr/>
      </p:nvGrpSpPr>
      <p:grpSpPr/>
      <p:pic>
        <p:nvPicPr>
          <p:cNvPr id="19" name="图片 18" descr="JY04_背景"/>
          <p:cNvPicPr>
            <a:picLocks noChangeAspect="1"/>
          </p:cNvPicPr>
          <p:nvPr>
            <p:custDataLst>
              <p:tags r:id="rId1"/>
            </p:custDataLst>
          </p:nvPr>
        </p:nvPicPr>
        <p:blipFill>
          <a:blip r:embed="rId2"/>
          <a:stretch>
            <a:fillRect/>
          </a:stretch>
        </p:blipFill>
        <p:spPr>
          <a:xfrm>
            <a:off x="0" y="-318"/>
            <a:ext cx="12192000" cy="6858635"/>
          </a:xfrm>
          <a:prstGeom prst="rect">
            <a:avLst/>
          </a:prstGeom>
        </p:spPr>
      </p:pic>
      <p:pic>
        <p:nvPicPr>
          <p:cNvPr id="18" name="图片 17" descr="JY04_正文页装饰1"/>
          <p:cNvPicPr>
            <a:picLocks noChangeAspect="1"/>
          </p:cNvPicPr>
          <p:nvPr>
            <p:custDataLst>
              <p:tags r:id="rId3"/>
            </p:custDataLst>
          </p:nvPr>
        </p:nvPicPr>
        <p:blipFill>
          <a:blip r:embed="rId4"/>
          <a:stretch>
            <a:fillRect/>
          </a:stretch>
        </p:blipFill>
        <p:spPr>
          <a:xfrm>
            <a:off x="0" y="-5080"/>
            <a:ext cx="511768" cy="6874497"/>
          </a:xfrm>
          <a:prstGeom prst="rect">
            <a:avLst/>
          </a:prstGeom>
        </p:spPr>
      </p:pic>
      <p:pic>
        <p:nvPicPr>
          <p:cNvPr id="17" name="图片 16" descr="JY04_正文页装饰2"/>
          <p:cNvPicPr>
            <a:picLocks noChangeAspect="1"/>
          </p:cNvPicPr>
          <p:nvPr>
            <p:custDataLst>
              <p:tags r:id="rId5"/>
            </p:custDataLst>
          </p:nvPr>
        </p:nvPicPr>
        <p:blipFill>
          <a:blip r:embed="rId6"/>
          <a:stretch>
            <a:fillRect/>
          </a:stretch>
        </p:blipFill>
        <p:spPr>
          <a:xfrm>
            <a:off x="11106733" y="-5080"/>
            <a:ext cx="1085254" cy="1210932"/>
          </a:xfrm>
          <a:prstGeom prst="rect">
            <a:avLst/>
          </a:prstGeom>
        </p:spPr>
      </p:pic>
      <p:sp>
        <p:nvSpPr>
          <p:cNvPr id="2" name="直角三角形 1"/>
          <p:cNvSpPr/>
          <p:nvPr>
            <p:custDataLst>
              <p:tags r:id="rId7"/>
            </p:custDataLst>
          </p:nvPr>
        </p:nvSpPr>
        <p:spPr>
          <a:xfrm>
            <a:off x="0" y="6078220"/>
            <a:ext cx="1231265" cy="779780"/>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sz="1600" b="1">
              <a:solidFill>
                <a:schemeClr val="lt1"/>
              </a:solidFill>
              <a:latin typeface="微软雅黑" panose="020B0503020204020204" pitchFamily="34" charset="-122"/>
              <a:ea typeface="微软雅黑" panose="020B0503020204020204" pitchFamily="34" charset="-122"/>
            </a:endParaRPr>
          </a:p>
        </p:txBody>
      </p:sp>
      <p:grpSp>
        <p:nvGrpSpPr>
          <p:cNvPr id="3" name="组合 2"/>
          <p:cNvGrpSpPr/>
          <p:nvPr>
            <p:custDataLst>
              <p:tags r:id="rId8"/>
            </p:custDataLst>
          </p:nvPr>
        </p:nvGrpSpPr>
        <p:grpSpPr>
          <a:xfrm>
            <a:off x="6633030" y="-2"/>
            <a:ext cx="5558972" cy="6858002"/>
            <a:chOff x="7170284" y="-2"/>
            <a:chExt cx="5021717" cy="5522259"/>
          </a:xfrm>
        </p:grpSpPr>
        <p:sp>
          <p:nvSpPr>
            <p:cNvPr id="9" name="平行四边形 8"/>
            <p:cNvSpPr/>
            <p:nvPr>
              <p:custDataLst>
                <p:tags r:id="rId9"/>
              </p:custDataLst>
            </p:nvPr>
          </p:nvSpPr>
          <p:spPr>
            <a:xfrm>
              <a:off x="7170284" y="-2"/>
              <a:ext cx="3161166" cy="5522259"/>
            </a:xfrm>
            <a:prstGeom prst="parallelogram">
              <a:avLst>
                <a:gd name="adj" fmla="val 87382"/>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b="1">
                <a:solidFill>
                  <a:schemeClr val="lt1"/>
                </a:solidFill>
                <a:latin typeface="微软雅黑" panose="020B0503020204020204" pitchFamily="34" charset="-122"/>
                <a:ea typeface="微软雅黑" panose="020B0503020204020204" pitchFamily="34" charset="-122"/>
              </a:endParaRPr>
            </a:p>
          </p:txBody>
        </p:sp>
        <p:sp>
          <p:nvSpPr>
            <p:cNvPr id="10" name="任意多边形: 形状 9"/>
            <p:cNvSpPr/>
            <p:nvPr>
              <p:custDataLst>
                <p:tags r:id="rId10"/>
              </p:custDataLst>
            </p:nvPr>
          </p:nvSpPr>
          <p:spPr>
            <a:xfrm>
              <a:off x="7894008" y="-2"/>
              <a:ext cx="4297993" cy="5522259"/>
            </a:xfrm>
            <a:custGeom>
              <a:avLst/>
              <a:gdLst>
                <a:gd name="connsiteX0" fmla="*/ 2752066 w 4297993"/>
                <a:gd name="connsiteY0" fmla="*/ 0 h 5321294"/>
                <a:gd name="connsiteX1" fmla="*/ 4297993 w 4297993"/>
                <a:gd name="connsiteY1" fmla="*/ 0 h 5321294"/>
                <a:gd name="connsiteX2" fmla="*/ 4297993 w 4297993"/>
                <a:gd name="connsiteY2" fmla="*/ 3914189 h 5321294"/>
                <a:gd name="connsiteX3" fmla="*/ 3570267 w 4297993"/>
                <a:gd name="connsiteY3" fmla="*/ 5321294 h 5321294"/>
                <a:gd name="connsiteX4" fmla="*/ 0 w 4297993"/>
                <a:gd name="connsiteY4" fmla="*/ 5321294 h 53212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97993" h="5321294">
                  <a:moveTo>
                    <a:pt x="2752066" y="0"/>
                  </a:moveTo>
                  <a:lnTo>
                    <a:pt x="4297993" y="0"/>
                  </a:lnTo>
                  <a:lnTo>
                    <a:pt x="4297993" y="3914189"/>
                  </a:lnTo>
                  <a:lnTo>
                    <a:pt x="3570267" y="5321294"/>
                  </a:lnTo>
                  <a:lnTo>
                    <a:pt x="0" y="5321294"/>
                  </a:lnTo>
                  <a:close/>
                </a:path>
              </a:pathLst>
            </a:cu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sz="1600" b="1">
                <a:solidFill>
                  <a:schemeClr val="lt1"/>
                </a:solidFill>
                <a:latin typeface="微软雅黑" panose="020B0503020204020204" pitchFamily="34" charset="-122"/>
                <a:ea typeface="微软雅黑" panose="020B0503020204020204" pitchFamily="34" charset="-122"/>
              </a:endParaRPr>
            </a:p>
          </p:txBody>
        </p:sp>
      </p:grpSp>
      <p:sp>
        <p:nvSpPr>
          <p:cNvPr id="12" name="矩形 11"/>
          <p:cNvSpPr/>
          <p:nvPr>
            <p:custDataLst>
              <p:tags r:id="rId11"/>
            </p:custDataLst>
          </p:nvPr>
        </p:nvSpPr>
        <p:spPr>
          <a:xfrm>
            <a:off x="0" y="0"/>
            <a:ext cx="12192000" cy="304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sz="1600" b="1" dirty="0">
              <a:solidFill>
                <a:schemeClr val="lt1"/>
              </a:solidFill>
              <a:latin typeface="微软雅黑" panose="020B0503020204020204" pitchFamily="34" charset="-122"/>
              <a:ea typeface="微软雅黑" panose="020B0503020204020204" pitchFamily="34" charset="-122"/>
            </a:endParaRPr>
          </a:p>
        </p:txBody>
      </p:sp>
      <p:sp>
        <p:nvSpPr>
          <p:cNvPr id="23" name="任意多边形: 形状 22"/>
          <p:cNvSpPr/>
          <p:nvPr>
            <p:custDataLst>
              <p:tags r:id="rId12"/>
            </p:custDataLst>
          </p:nvPr>
        </p:nvSpPr>
        <p:spPr>
          <a:xfrm>
            <a:off x="0" y="-2"/>
            <a:ext cx="2859314" cy="3048002"/>
          </a:xfrm>
          <a:custGeom>
            <a:avLst/>
            <a:gdLst>
              <a:gd name="connsiteX0" fmla="*/ 0 w 2859314"/>
              <a:gd name="connsiteY0" fmla="*/ 0 h 3048002"/>
              <a:gd name="connsiteX1" fmla="*/ 1436914 w 2859314"/>
              <a:gd name="connsiteY1" fmla="*/ 0 h 3048002"/>
              <a:gd name="connsiteX2" fmla="*/ 1436914 w 2859314"/>
              <a:gd name="connsiteY2" fmla="*/ 2 h 3048002"/>
              <a:gd name="connsiteX3" fmla="*/ 2859314 w 2859314"/>
              <a:gd name="connsiteY3" fmla="*/ 2 h 3048002"/>
              <a:gd name="connsiteX4" fmla="*/ 1449949 w 2859314"/>
              <a:gd name="connsiteY4" fmla="*/ 3048002 h 3048002"/>
              <a:gd name="connsiteX5" fmla="*/ 0 w 2859314"/>
              <a:gd name="connsiteY5" fmla="*/ 3048002 h 3048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59314" h="3048002">
                <a:moveTo>
                  <a:pt x="0" y="0"/>
                </a:moveTo>
                <a:lnTo>
                  <a:pt x="1436914" y="0"/>
                </a:lnTo>
                <a:lnTo>
                  <a:pt x="1436914" y="2"/>
                </a:lnTo>
                <a:lnTo>
                  <a:pt x="2859314" y="2"/>
                </a:lnTo>
                <a:lnTo>
                  <a:pt x="1449949" y="3048002"/>
                </a:lnTo>
                <a:lnTo>
                  <a:pt x="0" y="3048002"/>
                </a:lnTo>
                <a:close/>
              </a:path>
            </a:pathLst>
          </a:cu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sz="1600" b="1" dirty="0">
              <a:solidFill>
                <a:schemeClr val="lt1"/>
              </a:solidFill>
              <a:latin typeface="微软雅黑" panose="020B0503020204020204" pitchFamily="34" charset="-122"/>
              <a:ea typeface="微软雅黑" panose="020B0503020204020204" pitchFamily="34" charset="-122"/>
            </a:endParaRPr>
          </a:p>
        </p:txBody>
      </p:sp>
      <p:sp>
        <p:nvSpPr>
          <p:cNvPr id="5" name="文本框 4"/>
          <p:cNvSpPr txBox="1"/>
          <p:nvPr>
            <p:custDataLst>
              <p:tags r:id="rId13"/>
            </p:custDataLst>
          </p:nvPr>
        </p:nvSpPr>
        <p:spPr>
          <a:xfrm>
            <a:off x="1513840" y="946785"/>
            <a:ext cx="8306435" cy="1535430"/>
          </a:xfrm>
          <a:prstGeom prst="rect">
            <a:avLst/>
          </a:prstGeom>
          <a:noFill/>
        </p:spPr>
        <p:txBody>
          <a:bodyPr wrap="square" lIns="90170" tIns="46990" rIns="90170" bIns="46990" rtlCol="0">
            <a:noAutofit/>
          </a:bodyPr>
          <a:lstStyle>
            <a:defPPr>
              <a:defRPr lang="zh-CN"/>
            </a:defPPr>
            <a:lvl1pPr fontAlgn="auto">
              <a:lnSpc>
                <a:spcPct val="130000"/>
              </a:lnSpc>
              <a:defRPr sz="1600" spc="150">
                <a:uFillTx/>
              </a:defRPr>
            </a:lvl1pPr>
          </a:lstStyle>
          <a:p>
            <a:pPr marL="0" lvl="0" indent="0" algn="l">
              <a:lnSpc>
                <a:spcPct val="100000"/>
              </a:lnSpc>
              <a:spcBef>
                <a:spcPts val="0"/>
              </a:spcBef>
              <a:spcAft>
                <a:spcPts val="800"/>
              </a:spcAft>
              <a:buSzPct val="100000"/>
              <a:buFontTx/>
              <a:buNone/>
            </a:pPr>
            <a:r>
              <a:rPr lang="zh-CN" altLang="en-US" sz="2200" b="1" spc="160" noProof="0">
                <a:ln>
                  <a:noFill/>
                </a:ln>
                <a:solidFill>
                  <a:schemeClr val="lt1"/>
                </a:solidFill>
                <a:effectLst/>
                <a:uLnTx/>
                <a:latin typeface="微软雅黑" panose="020B0503020204020204" pitchFamily="34" charset="-122"/>
                <a:ea typeface="微软雅黑" panose="020B0503020204020204" pitchFamily="34" charset="-122"/>
                <a:sym typeface="+mn-ea"/>
              </a:rPr>
              <a:t>课堂小结</a:t>
            </a:r>
            <a:endParaRPr lang="zh-CN" altLang="en-US" sz="2200" b="1" spc="160" noProof="0">
              <a:ln>
                <a:noFill/>
              </a:ln>
              <a:solidFill>
                <a:schemeClr val="lt1"/>
              </a:solidFill>
              <a:effectLst/>
              <a:uLnTx/>
              <a:latin typeface="微软雅黑" panose="020B0503020204020204" pitchFamily="34" charset="-122"/>
              <a:ea typeface="微软雅黑" panose="020B0503020204020204" pitchFamily="34" charset="-122"/>
              <a:sym typeface="+mn-ea"/>
            </a:endParaRPr>
          </a:p>
          <a:p>
            <a:pPr marL="0" lvl="1" indent="0" algn="l">
              <a:lnSpc>
                <a:spcPct val="100000"/>
              </a:lnSpc>
              <a:spcBef>
                <a:spcPts val="0"/>
              </a:spcBef>
              <a:spcAft>
                <a:spcPts val="800"/>
              </a:spcAft>
              <a:buSzPct val="100000"/>
              <a:buFontTx/>
              <a:buNone/>
            </a:pPr>
            <a:r>
              <a:rPr lang="zh-CN" altLang="en-US" sz="2200" spc="120">
                <a:solidFill>
                  <a:schemeClr val="bg1"/>
                </a:solidFill>
                <a:latin typeface="微软雅黑" panose="020B0503020204020204" pitchFamily="34" charset="-122"/>
                <a:ea typeface="微软雅黑" panose="020B0503020204020204" pitchFamily="34" charset="-122"/>
                <a:sym typeface="+mn-ea"/>
              </a:rPr>
              <a:t>本小节通过大量图片形式在单体家具绘制步骤基础上表现不同造型的组合家具，学生可掌握不同素材灵活运用于空间。</a:t>
            </a:r>
            <a:endParaRPr lang="zh-CN" altLang="en-US" sz="2200" spc="120">
              <a:solidFill>
                <a:schemeClr val="bg1"/>
              </a:solidFill>
              <a:latin typeface="微软雅黑" panose="020B0503020204020204" pitchFamily="34" charset="-122"/>
              <a:ea typeface="微软雅黑" panose="020B0503020204020204" pitchFamily="34" charset="-122"/>
              <a:sym typeface="+mn-ea"/>
            </a:endParaRPr>
          </a:p>
        </p:txBody>
      </p:sp>
      <p:sp>
        <p:nvSpPr>
          <p:cNvPr id="11" name="文本框 10" descr="7b0a202020202262756c6c6574223a20227b5c2263617465676f727949645c223a5c225c222c5c2274656d706c61746549645c223a32303233313534337d220a7d0a"/>
          <p:cNvSpPr txBox="1"/>
          <p:nvPr>
            <p:custDataLst>
              <p:tags r:id="rId14"/>
            </p:custDataLst>
          </p:nvPr>
        </p:nvSpPr>
        <p:spPr>
          <a:xfrm>
            <a:off x="1513989" y="3487915"/>
            <a:ext cx="8185215" cy="2675750"/>
          </a:xfrm>
          <a:prstGeom prst="rect">
            <a:avLst/>
          </a:prstGeom>
          <a:noFill/>
        </p:spPr>
        <p:txBody>
          <a:bodyPr wrap="square" lIns="90170" tIns="46990" rIns="90170" bIns="46990" rtlCol="0">
            <a:noAutofit/>
          </a:bodyPr>
          <a:lstStyle>
            <a:defPPr>
              <a:defRPr lang="zh-CN"/>
            </a:defPPr>
            <a:lvl1pPr fontAlgn="auto">
              <a:lnSpc>
                <a:spcPct val="130000"/>
              </a:lnSpc>
              <a:spcAft>
                <a:spcPts val="1000"/>
              </a:spcAft>
              <a:defRPr sz="1600" spc="150"/>
            </a:lvl1pPr>
          </a:lstStyle>
          <a:p>
            <a:pPr marL="0" lvl="0" indent="-358775" algn="l" fontAlgn="ctr">
              <a:lnSpc>
                <a:spcPct val="120000"/>
              </a:lnSpc>
              <a:spcBef>
                <a:spcPts val="0"/>
              </a:spcBef>
              <a:spcAft>
                <a:spcPts val="800"/>
              </a:spcAft>
              <a:buClr>
                <a:schemeClr val="tx1">
                  <a:lumMod val="75000"/>
                  <a:lumOff val="25000"/>
                </a:schemeClr>
              </a:buClr>
              <a:buSzPct val="130000"/>
              <a:buFont typeface="微软雅黑" panose="020B0503020204020204" pitchFamily="34" charset="-122"/>
              <a:buNone/>
            </a:pPr>
            <a:r>
              <a:rPr lang="zh-CN" altLang="en-US" sz="2200" b="1" spc="140">
                <a:solidFill>
                  <a:schemeClr val="dk1"/>
                </a:solidFill>
                <a:latin typeface="微软雅黑" panose="020B0503020204020204" pitchFamily="34" charset="-122"/>
                <a:ea typeface="微软雅黑" panose="020B0503020204020204" pitchFamily="34" charset="-122"/>
                <a:sym typeface="+mn-ea"/>
              </a:rPr>
              <a:t>作业布置</a:t>
            </a:r>
            <a:endParaRPr lang="zh-CN" altLang="en-US" sz="2200" b="1" spc="140">
              <a:solidFill>
                <a:schemeClr val="dk1"/>
              </a:solidFill>
              <a:latin typeface="微软雅黑" panose="020B0503020204020204" pitchFamily="34" charset="-122"/>
              <a:ea typeface="微软雅黑" panose="020B0503020204020204" pitchFamily="34" charset="-122"/>
              <a:sym typeface="+mn-ea"/>
            </a:endParaRPr>
          </a:p>
          <a:p>
            <a:pPr marL="279400" lvl="0" indent="-355600" algn="l" fontAlgn="ctr">
              <a:lnSpc>
                <a:spcPct val="120000"/>
              </a:lnSpc>
              <a:spcBef>
                <a:spcPts val="0"/>
              </a:spcBef>
              <a:spcAft>
                <a:spcPts val="800"/>
              </a:spcAft>
              <a:buSzPct val="100000"/>
              <a:buFont typeface="Wingdings" panose="05000000000000000000" charset="0"/>
              <a:buBlip>
                <a:blip r:embed="rId15"/>
              </a:buBlip>
            </a:pPr>
            <a:r>
              <a:rPr lang="zh-CN" altLang="en-US" sz="2000" spc="120">
                <a:solidFill>
                  <a:schemeClr val="dk1"/>
                </a:solidFill>
                <a:uFillTx/>
                <a:latin typeface="微软雅黑" panose="020B0503020204020204" pitchFamily="34" charset="-122"/>
                <a:ea typeface="微软雅黑" panose="020B0503020204020204" pitchFamily="34" charset="-122"/>
                <a:sym typeface="+mn-ea"/>
              </a:rPr>
              <a:t>根据单体家具绘制方式临摹组合家具。</a:t>
            </a:r>
            <a:endParaRPr lang="zh-CN" altLang="en-US" sz="2000" spc="120">
              <a:solidFill>
                <a:schemeClr val="dk1"/>
              </a:solidFill>
              <a:uFillTx/>
              <a:latin typeface="微软雅黑" panose="020B0503020204020204" pitchFamily="34" charset="-122"/>
              <a:ea typeface="微软雅黑" panose="020B0503020204020204" pitchFamily="34" charset="-122"/>
              <a:sym typeface="+mn-ea"/>
            </a:endParaRPr>
          </a:p>
        </p:txBody>
      </p:sp>
      <p:grpSp>
        <p:nvGrpSpPr>
          <p:cNvPr id="13" name="组合 12"/>
          <p:cNvGrpSpPr>
            <a:grpSpLocks noChangeAspect="1"/>
          </p:cNvGrpSpPr>
          <p:nvPr>
            <p:custDataLst>
              <p:tags r:id="rId16"/>
            </p:custDataLst>
          </p:nvPr>
        </p:nvGrpSpPr>
        <p:grpSpPr>
          <a:xfrm rot="10800000">
            <a:off x="10599455" y="1422968"/>
            <a:ext cx="668192" cy="583065"/>
            <a:chOff x="1168400" y="1347856"/>
            <a:chExt cx="723913" cy="631688"/>
          </a:xfrm>
          <a:solidFill>
            <a:schemeClr val="bg2"/>
          </a:solidFill>
        </p:grpSpPr>
        <p:sp>
          <p:nvSpPr>
            <p:cNvPr id="4" name="任意多边形: 形状 14"/>
            <p:cNvSpPr>
              <a:spLocks noChangeAspect="1"/>
            </p:cNvSpPr>
            <p:nvPr>
              <p:custDataLst>
                <p:tags r:id="rId17"/>
              </p:custDataLst>
            </p:nvPr>
          </p:nvSpPr>
          <p:spPr>
            <a:xfrm>
              <a:off x="1168400" y="1347856"/>
              <a:ext cx="311295" cy="631688"/>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chemeClr val="lt2"/>
            </a:solidFill>
            <a:ln w="28575" cap="rnd">
              <a:solidFill>
                <a:schemeClr val="lt2"/>
              </a:solid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6" name="任意多边形: 形状 15"/>
            <p:cNvSpPr>
              <a:spLocks noChangeAspect="1"/>
            </p:cNvSpPr>
            <p:nvPr>
              <p:custDataLst>
                <p:tags r:id="rId18"/>
              </p:custDataLst>
            </p:nvPr>
          </p:nvSpPr>
          <p:spPr>
            <a:xfrm>
              <a:off x="1581018" y="1347856"/>
              <a:ext cx="311295" cy="631688"/>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chemeClr val="lt2"/>
            </a:solidFill>
            <a:ln w="28575" cap="rnd">
              <a:solidFill>
                <a:schemeClr val="lt2"/>
              </a:solid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grpSp>
    </p:spTree>
    <p:custDataLst>
      <p:tags r:id="rId19"/>
    </p:custData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p:nvPr>
            <p:ph type="title" idx="1"/>
            <p:custDataLst>
              <p:tags r:id="rId1"/>
            </p:custDataLst>
          </p:nvPr>
        </p:nvSpPr>
        <p:spPr/>
        <p:txBody>
          <a:bodyPr/>
          <a:p>
            <a:pPr marL="0" indent="0" algn="l">
              <a:lnSpc>
                <a:spcPct val="100000"/>
              </a:lnSpc>
              <a:spcBef>
                <a:spcPts val="0"/>
              </a:spcBef>
              <a:spcAft>
                <a:spcPts val="0"/>
              </a:spcAft>
              <a:buSzPct val="100000"/>
              <a:buNone/>
            </a:pPr>
            <a:r>
              <a:rPr lang="zh-CN" altLang="en-US" sz="7200" dirty="0">
                <a:solidFill>
                  <a:schemeClr val="accent1"/>
                </a:solidFill>
              </a:rPr>
              <a:t>感谢观看</a:t>
            </a:r>
            <a:endParaRPr lang="zh-CN" altLang="en-US" sz="7200" dirty="0">
              <a:solidFill>
                <a:schemeClr val="accent1"/>
              </a:solidFill>
            </a:endParaRPr>
          </a:p>
        </p:txBody>
      </p:sp>
    </p:spTree>
    <p:custDataLst>
      <p:tags r:id="rId2"/>
    </p:custData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lt2"/>
        </a:solidFill>
        <a:effectLst/>
      </p:bgPr>
    </p:bg>
    <p:spTree>
      <p:nvGrpSpPr>
        <p:cNvPr id="1" name=""/>
        <p:cNvGrpSpPr/>
        <p:nvPr/>
      </p:nvGrpSpPr>
      <p:grpSpPr/>
      <p:pic>
        <p:nvPicPr>
          <p:cNvPr id="22" name="图片 21" descr="JY04_背景"/>
          <p:cNvPicPr>
            <a:picLocks noChangeAspect="1"/>
          </p:cNvPicPr>
          <p:nvPr>
            <p:custDataLst>
              <p:tags r:id="rId1"/>
            </p:custDataLst>
          </p:nvPr>
        </p:nvPicPr>
        <p:blipFill>
          <a:blip r:embed="rId2"/>
          <a:stretch>
            <a:fillRect/>
          </a:stretch>
        </p:blipFill>
        <p:spPr>
          <a:xfrm>
            <a:off x="0" y="-318"/>
            <a:ext cx="12192000" cy="6858635"/>
          </a:xfrm>
          <a:prstGeom prst="rect">
            <a:avLst/>
          </a:prstGeom>
        </p:spPr>
      </p:pic>
      <p:pic>
        <p:nvPicPr>
          <p:cNvPr id="21" name="图片 20" descr="JY04_正文页装饰1"/>
          <p:cNvPicPr>
            <a:picLocks noChangeAspect="1"/>
          </p:cNvPicPr>
          <p:nvPr>
            <p:custDataLst>
              <p:tags r:id="rId3"/>
            </p:custDataLst>
          </p:nvPr>
        </p:nvPicPr>
        <p:blipFill>
          <a:blip r:embed="rId4"/>
          <a:stretch>
            <a:fillRect/>
          </a:stretch>
        </p:blipFill>
        <p:spPr>
          <a:xfrm>
            <a:off x="0" y="-5080"/>
            <a:ext cx="511768" cy="6874497"/>
          </a:xfrm>
          <a:prstGeom prst="rect">
            <a:avLst/>
          </a:prstGeom>
        </p:spPr>
      </p:pic>
      <p:pic>
        <p:nvPicPr>
          <p:cNvPr id="20" name="图片 19" descr="JY04_正文页装饰2"/>
          <p:cNvPicPr>
            <a:picLocks noChangeAspect="1"/>
          </p:cNvPicPr>
          <p:nvPr>
            <p:custDataLst>
              <p:tags r:id="rId5"/>
            </p:custDataLst>
          </p:nvPr>
        </p:nvPicPr>
        <p:blipFill>
          <a:blip r:embed="rId6"/>
          <a:stretch>
            <a:fillRect/>
          </a:stretch>
        </p:blipFill>
        <p:spPr>
          <a:xfrm>
            <a:off x="11106733" y="-5080"/>
            <a:ext cx="1085254" cy="1210932"/>
          </a:xfrm>
          <a:prstGeom prst="rect">
            <a:avLst/>
          </a:prstGeom>
        </p:spPr>
      </p:pic>
      <p:pic>
        <p:nvPicPr>
          <p:cNvPr id="17" name="图片 16"/>
          <p:cNvPicPr>
            <a:picLocks noChangeAspect="1"/>
          </p:cNvPicPr>
          <p:nvPr>
            <p:custDataLst>
              <p:tags r:id="rId7"/>
            </p:custDataLst>
          </p:nvPr>
        </p:nvPicPr>
        <p:blipFill rotWithShape="1">
          <a:blip r:embed="rId8"/>
          <a:srcRect l="13674" r="13674"/>
          <a:stretch>
            <a:fillRect/>
          </a:stretch>
        </p:blipFill>
        <p:spPr>
          <a:xfrm>
            <a:off x="7002084" y="1469741"/>
            <a:ext cx="4351189" cy="3926216"/>
          </a:xfrm>
          <a:prstGeom prst="rect">
            <a:avLst/>
          </a:prstGeom>
        </p:spPr>
      </p:pic>
      <p:sp>
        <p:nvSpPr>
          <p:cNvPr id="18" name="矩形 17"/>
          <p:cNvSpPr/>
          <p:nvPr>
            <p:custDataLst>
              <p:tags r:id="rId9"/>
            </p:custDataLst>
          </p:nvPr>
        </p:nvSpPr>
        <p:spPr>
          <a:xfrm rot="2803017">
            <a:off x="11034675" y="1467542"/>
            <a:ext cx="516247" cy="179965"/>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9" name="矩形 18"/>
          <p:cNvSpPr/>
          <p:nvPr>
            <p:custDataLst>
              <p:tags r:id="rId10"/>
            </p:custDataLst>
          </p:nvPr>
        </p:nvSpPr>
        <p:spPr>
          <a:xfrm rot="3048068">
            <a:off x="6794756" y="5210804"/>
            <a:ext cx="516247" cy="179965"/>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6" name="Title 6"/>
          <p:cNvSpPr txBox="1"/>
          <p:nvPr>
            <p:custDataLst>
              <p:tags r:id="rId11"/>
            </p:custDataLst>
          </p:nvPr>
        </p:nvSpPr>
        <p:spPr>
          <a:xfrm>
            <a:off x="809585" y="1610563"/>
            <a:ext cx="5543550" cy="4328147"/>
          </a:xfrm>
          <a:prstGeom prst="rect">
            <a:avLst/>
          </a:prstGeom>
          <a:noFill/>
          <a:ln w="3175">
            <a:noFill/>
            <a:prstDash val="dash"/>
          </a:ln>
        </p:spPr>
        <p:txBody>
          <a:bodyPr wrap="square" lIns="63500" tIns="25400" rIns="63500" bIns="25400" anchor="t"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indent="0" algn="l" fontAlgn="ctr">
              <a:lnSpc>
                <a:spcPct val="120000"/>
              </a:lnSpc>
              <a:spcBef>
                <a:spcPts val="0"/>
              </a:spcBef>
              <a:spcAft>
                <a:spcPts val="800"/>
              </a:spcAft>
              <a:buSzPct val="100000"/>
              <a:buFont typeface="Wingdings" panose="05000000000000000000" charset="0"/>
            </a:pPr>
            <a:r>
              <a:rPr lang="zh-CN" altLang="en-US" sz="2000" spc="12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正确的坐姿</a:t>
            </a:r>
            <a:endParaRPr lang="zh-CN" altLang="en-US" sz="2000" spc="12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marL="355600" lvl="0" indent="-355600" algn="l" fontAlgn="ctr">
              <a:lnSpc>
                <a:spcPct val="120000"/>
              </a:lnSpc>
              <a:spcBef>
                <a:spcPts val="0"/>
              </a:spcBef>
              <a:spcAft>
                <a:spcPts val="800"/>
              </a:spcAft>
              <a:buSzPct val="100000"/>
              <a:buFont typeface="Wingdings" panose="05000000000000000000" charset="0"/>
              <a:buChar char="l"/>
            </a:pPr>
            <a:r>
              <a:rPr lang="zh-CN" altLang="en-US" sz="2000" spc="12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挺直腰</a:t>
            </a:r>
            <a:endParaRPr lang="zh-CN" altLang="en-US" sz="2000" spc="12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marL="355600" lvl="0" indent="-355600" algn="l" fontAlgn="ctr">
              <a:lnSpc>
                <a:spcPct val="120000"/>
              </a:lnSpc>
              <a:spcBef>
                <a:spcPts val="0"/>
              </a:spcBef>
              <a:spcAft>
                <a:spcPts val="800"/>
              </a:spcAft>
              <a:buSzPct val="100000"/>
              <a:buFont typeface="Wingdings" panose="05000000000000000000" charset="0"/>
              <a:buChar char="l"/>
            </a:pPr>
            <a:r>
              <a:rPr lang="zh-CN" altLang="en-US" sz="2000" spc="12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保持一定距离</a:t>
            </a:r>
            <a:endParaRPr lang="zh-CN" altLang="en-US" sz="2000" spc="12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lvl="0" indent="0" algn="l" fontAlgn="ctr">
              <a:lnSpc>
                <a:spcPct val="120000"/>
              </a:lnSpc>
              <a:spcBef>
                <a:spcPts val="0"/>
              </a:spcBef>
              <a:spcAft>
                <a:spcPts val="800"/>
              </a:spcAft>
              <a:buSzPct val="100000"/>
              <a:buFont typeface="Wingdings" panose="05000000000000000000" charset="0"/>
            </a:pPr>
            <a:r>
              <a:rPr lang="zh-CN" altLang="en-US" sz="2000" spc="12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握笔规律与要求</a:t>
            </a:r>
            <a:endParaRPr lang="zh-CN" altLang="en-US" sz="2000" spc="12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marL="355600" lvl="0" indent="-355600" algn="l" fontAlgn="ctr">
              <a:lnSpc>
                <a:spcPct val="120000"/>
              </a:lnSpc>
              <a:spcBef>
                <a:spcPts val="0"/>
              </a:spcBef>
              <a:spcAft>
                <a:spcPts val="800"/>
              </a:spcAft>
              <a:buSzPct val="100000"/>
              <a:buFont typeface="Wingdings" panose="05000000000000000000" charset="0"/>
              <a:buChar char="l"/>
            </a:pPr>
            <a:r>
              <a:rPr lang="zh-CN" altLang="en-US" sz="2000" spc="12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笔杆与直线保持90°角</a:t>
            </a:r>
            <a:endParaRPr lang="zh-CN" altLang="en-US" sz="2000" spc="12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marL="355600" lvl="0" indent="-355600" algn="l" fontAlgn="ctr">
              <a:lnSpc>
                <a:spcPct val="120000"/>
              </a:lnSpc>
              <a:spcBef>
                <a:spcPts val="0"/>
              </a:spcBef>
              <a:spcAft>
                <a:spcPts val="800"/>
              </a:spcAft>
              <a:buSzPct val="100000"/>
              <a:buFont typeface="Wingdings" panose="05000000000000000000" charset="0"/>
              <a:buChar char="l"/>
            </a:pPr>
            <a:r>
              <a:rPr lang="zh-CN" altLang="en-US" sz="2000" spc="12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笔杆与纸面角度不过大</a:t>
            </a:r>
            <a:endParaRPr lang="zh-CN" altLang="en-US" sz="2000" spc="12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marL="355600" lvl="0" indent="-355600" algn="l" fontAlgn="ctr">
              <a:lnSpc>
                <a:spcPct val="120000"/>
              </a:lnSpc>
              <a:spcBef>
                <a:spcPts val="0"/>
              </a:spcBef>
              <a:spcAft>
                <a:spcPts val="800"/>
              </a:spcAft>
              <a:buSzPct val="100000"/>
              <a:buFont typeface="Wingdings" panose="05000000000000000000" charset="0"/>
              <a:buChar char="l"/>
            </a:pPr>
            <a:r>
              <a:rPr lang="zh-CN" altLang="en-US" sz="2000" spc="12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握笔距离</a:t>
            </a:r>
            <a:endParaRPr lang="zh-CN" altLang="en-US" sz="2000" spc="12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marL="355600" lvl="0" indent="-355600" algn="l" fontAlgn="ctr">
              <a:lnSpc>
                <a:spcPct val="120000"/>
              </a:lnSpc>
              <a:spcBef>
                <a:spcPts val="0"/>
              </a:spcBef>
              <a:spcAft>
                <a:spcPts val="800"/>
              </a:spcAft>
              <a:buSzPct val="100000"/>
              <a:buFont typeface="Wingdings" panose="05000000000000000000" charset="0"/>
              <a:buChar char="l"/>
            </a:pPr>
            <a:r>
              <a:rPr lang="zh-CN" altLang="en-US" sz="2000" spc="12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手指支撑</a:t>
            </a:r>
            <a:endParaRPr lang="zh-CN" altLang="en-US" sz="2000" spc="12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marL="355600" lvl="0" indent="-355600" algn="l" fontAlgn="ctr">
              <a:lnSpc>
                <a:spcPct val="120000"/>
              </a:lnSpc>
              <a:spcBef>
                <a:spcPts val="0"/>
              </a:spcBef>
              <a:spcAft>
                <a:spcPts val="800"/>
              </a:spcAft>
              <a:buSzPct val="100000"/>
              <a:buFont typeface="Wingdings" panose="05000000000000000000" charset="0"/>
              <a:buChar char="l"/>
            </a:pPr>
            <a:r>
              <a:rPr lang="zh-CN" altLang="en-US" sz="2000" spc="12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肩膀作为轴的支撑点</a:t>
            </a:r>
            <a:endParaRPr lang="zh-CN" altLang="en-US" sz="2000" spc="12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 name="标题 1"/>
          <p:cNvSpPr>
            <a:spLocks noGrp="1"/>
          </p:cNvSpPr>
          <p:nvPr>
            <p:custDataLst>
              <p:tags r:id="rId12"/>
            </p:custDataLst>
          </p:nvPr>
        </p:nvSpPr>
        <p:spPr>
          <a:xfrm>
            <a:off x="656700" y="273640"/>
            <a:ext cx="10800000" cy="720000"/>
          </a:xfrm>
          <a:prstGeom prst="rect">
            <a:avLst/>
          </a:prstGeom>
        </p:spPr>
        <p:txBody>
          <a:bodyPr vert="horz" wrap="square" lIns="0" tIns="0" rIns="0" bIns="0" rtlCol="0" anchor="b">
            <a:normAutofit/>
          </a:bodyPr>
          <a:lstStyle>
            <a:lvl1pPr algn="l" defTabSz="914400" rtl="0" eaLnBrk="1" latinLnBrk="0" hangingPunct="1">
              <a:lnSpc>
                <a:spcPct val="100000"/>
              </a:lnSpc>
              <a:spcBef>
                <a:spcPct val="0"/>
              </a:spcBef>
              <a:buNone/>
              <a:defRPr sz="3600" b="1" kern="1200">
                <a:solidFill>
                  <a:schemeClr val="tx1"/>
                </a:solidFill>
                <a:latin typeface="+mj-ea"/>
                <a:ea typeface="+mj-ea"/>
                <a:cs typeface="+mj-ea"/>
              </a:defRPr>
            </a:lvl1pPr>
          </a:lstStyle>
          <a:p>
            <a:r>
              <a:rPr lang="zh-CN" altLang="en-US">
                <a:solidFill>
                  <a:schemeClr val="accent1">
                    <a:lumMod val="7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一、基本线条训练要点</a:t>
            </a:r>
            <a:endParaRPr lang="zh-CN" altLang="en-US">
              <a:solidFill>
                <a:schemeClr val="accent1">
                  <a:lumMod val="7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ustDataLst>
      <p:tags r:id="rId13"/>
    </p:custData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lt2"/>
        </a:solidFill>
        <a:effectLst/>
      </p:bgPr>
    </p:bg>
    <p:spTree>
      <p:nvGrpSpPr>
        <p:cNvPr id="1" name=""/>
        <p:cNvGrpSpPr/>
        <p:nvPr/>
      </p:nvGrpSpPr>
      <p:grpSpPr/>
      <p:pic>
        <p:nvPicPr>
          <p:cNvPr id="12" name="图片 11" descr="JY04_背景"/>
          <p:cNvPicPr>
            <a:picLocks noChangeAspect="1"/>
          </p:cNvPicPr>
          <p:nvPr>
            <p:custDataLst>
              <p:tags r:id="rId1"/>
            </p:custDataLst>
          </p:nvPr>
        </p:nvPicPr>
        <p:blipFill>
          <a:blip r:embed="rId2"/>
          <a:stretch>
            <a:fillRect/>
          </a:stretch>
        </p:blipFill>
        <p:spPr>
          <a:xfrm>
            <a:off x="0" y="-11748"/>
            <a:ext cx="12192000" cy="6858635"/>
          </a:xfrm>
          <a:prstGeom prst="rect">
            <a:avLst/>
          </a:prstGeom>
        </p:spPr>
      </p:pic>
      <p:sp>
        <p:nvSpPr>
          <p:cNvPr id="11" name="矩形 10"/>
          <p:cNvSpPr/>
          <p:nvPr>
            <p:custDataLst>
              <p:tags r:id="rId3"/>
            </p:custDataLst>
          </p:nvPr>
        </p:nvSpPr>
        <p:spPr>
          <a:xfrm>
            <a:off x="0" y="1968246"/>
            <a:ext cx="12192000" cy="4889754"/>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solidFill>
                <a:schemeClr val="lt1"/>
              </a:solidFill>
              <a:latin typeface="微软雅黑" panose="020B0503020204020204" pitchFamily="34" charset="-122"/>
              <a:ea typeface="微软雅黑" panose="020B0503020204020204" pitchFamily="34" charset="-122"/>
              <a:sym typeface="+mn-ea"/>
            </a:endParaRPr>
          </a:p>
        </p:txBody>
      </p:sp>
      <p:pic>
        <p:nvPicPr>
          <p:cNvPr id="10" name="图片 9" descr="JY04_正文页装饰2"/>
          <p:cNvPicPr>
            <a:picLocks noChangeAspect="1"/>
          </p:cNvPicPr>
          <p:nvPr>
            <p:custDataLst>
              <p:tags r:id="rId4"/>
            </p:custDataLst>
          </p:nvPr>
        </p:nvPicPr>
        <p:blipFill>
          <a:blip r:embed="rId5"/>
          <a:stretch>
            <a:fillRect/>
          </a:stretch>
        </p:blipFill>
        <p:spPr>
          <a:xfrm>
            <a:off x="11193237" y="0"/>
            <a:ext cx="998763" cy="1114425"/>
          </a:xfrm>
          <a:prstGeom prst="rect">
            <a:avLst/>
          </a:prstGeom>
        </p:spPr>
      </p:pic>
      <p:sp>
        <p:nvSpPr>
          <p:cNvPr id="3" name="文本框 2"/>
          <p:cNvSpPr txBox="1"/>
          <p:nvPr>
            <p:custDataLst>
              <p:tags r:id="rId6"/>
            </p:custDataLst>
          </p:nvPr>
        </p:nvSpPr>
        <p:spPr>
          <a:xfrm>
            <a:off x="609556" y="609605"/>
            <a:ext cx="10972876" cy="762000"/>
          </a:xfrm>
          <a:prstGeom prst="rect">
            <a:avLst/>
          </a:prstGeom>
          <a:noFill/>
        </p:spPr>
        <p:txBody>
          <a:bodyPr wrap="square" lIns="63500" tIns="25400" rIns="63500" bIns="25400" rtlCol="0" anchor="ctr" anchorCtr="0">
            <a:normAutofit fontScale="90000"/>
          </a:bodyPr>
          <a:p>
            <a:pPr marL="0" indent="0" algn="ctr">
              <a:lnSpc>
                <a:spcPct val="100000"/>
              </a:lnSpc>
              <a:spcBef>
                <a:spcPts val="0"/>
              </a:spcBef>
              <a:spcAft>
                <a:spcPts val="0"/>
              </a:spcAft>
              <a:buSzPct val="100000"/>
              <a:buNone/>
            </a:pPr>
            <a:r>
              <a:rPr lang="zh-CN" altLang="en-US" sz="4600" b="1" spc="300">
                <a:solidFill>
                  <a:schemeClr val="accent1">
                    <a:lumMod val="75000"/>
                  </a:schemeClr>
                </a:solidFill>
                <a:uFillTx/>
                <a:latin typeface="微软雅黑" panose="020B0503020204020204" pitchFamily="34" charset="-122"/>
                <a:ea typeface="微软雅黑" panose="020B0503020204020204" pitchFamily="34" charset="-122"/>
                <a:sym typeface="+mn-ea"/>
              </a:rPr>
              <a:t>二、线的排线表现方式</a:t>
            </a:r>
            <a:endParaRPr lang="zh-CN" altLang="en-US" sz="4600" b="1" spc="300">
              <a:solidFill>
                <a:schemeClr val="accent1">
                  <a:lumMod val="75000"/>
                </a:schemeClr>
              </a:solidFill>
              <a:uFillTx/>
              <a:latin typeface="微软雅黑" panose="020B0503020204020204" pitchFamily="34" charset="-122"/>
              <a:ea typeface="微软雅黑" panose="020B0503020204020204" pitchFamily="34" charset="-122"/>
              <a:sym typeface="+mn-ea"/>
            </a:endParaRPr>
          </a:p>
        </p:txBody>
      </p:sp>
      <p:grpSp>
        <p:nvGrpSpPr>
          <p:cNvPr id="44" name="组合 43"/>
          <p:cNvGrpSpPr/>
          <p:nvPr>
            <p:custDataLst>
              <p:tags r:id="rId7"/>
            </p:custDataLst>
          </p:nvPr>
        </p:nvGrpSpPr>
        <p:grpSpPr>
          <a:xfrm rot="0">
            <a:off x="4575344" y="2721940"/>
            <a:ext cx="2892256" cy="2892256"/>
            <a:chOff x="2577357" y="2753978"/>
            <a:chExt cx="2562726" cy="2562727"/>
          </a:xfrm>
        </p:grpSpPr>
        <p:sp>
          <p:nvSpPr>
            <p:cNvPr id="45" name="椭圆 44"/>
            <p:cNvSpPr/>
            <p:nvPr>
              <p:custDataLst>
                <p:tags r:id="rId8"/>
              </p:custDataLst>
            </p:nvPr>
          </p:nvSpPr>
          <p:spPr>
            <a:xfrm>
              <a:off x="2577357" y="2753978"/>
              <a:ext cx="2562726" cy="2562726"/>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dirty="0">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46" name="任意多边形: 形状 45"/>
            <p:cNvSpPr/>
            <p:nvPr>
              <p:custDataLst>
                <p:tags r:id="rId9"/>
              </p:custDataLst>
            </p:nvPr>
          </p:nvSpPr>
          <p:spPr>
            <a:xfrm>
              <a:off x="2795543" y="4621548"/>
              <a:ext cx="2118144" cy="695157"/>
            </a:xfrm>
            <a:custGeom>
              <a:avLst/>
              <a:gdLst>
                <a:gd name="connsiteX0" fmla="*/ 1022480 w 2154766"/>
                <a:gd name="connsiteY0" fmla="*/ 0 h 861363"/>
                <a:gd name="connsiteX1" fmla="*/ 2138424 w 2154766"/>
                <a:gd name="connsiteY1" fmla="*/ 293473 h 861363"/>
                <a:gd name="connsiteX2" fmla="*/ 2154766 w 2154766"/>
                <a:gd name="connsiteY2" fmla="*/ 305660 h 861363"/>
                <a:gd name="connsiteX3" fmla="*/ 2087910 w 2154766"/>
                <a:gd name="connsiteY3" fmla="*/ 395066 h 861363"/>
                <a:gd name="connsiteX4" fmla="*/ 1099148 w 2154766"/>
                <a:gd name="connsiteY4" fmla="*/ 861363 h 861363"/>
                <a:gd name="connsiteX5" fmla="*/ 36622 w 2154766"/>
                <a:gd name="connsiteY5" fmla="*/ 296422 h 861363"/>
                <a:gd name="connsiteX6" fmla="*/ 0 w 2154766"/>
                <a:gd name="connsiteY6" fmla="*/ 236141 h 861363"/>
                <a:gd name="connsiteX7" fmla="*/ 102574 w 2154766"/>
                <a:gd name="connsiteY7" fmla="*/ 184154 h 861363"/>
                <a:gd name="connsiteX8" fmla="*/ 1022480 w 2154766"/>
                <a:gd name="connsiteY8" fmla="*/ 0 h 861363"/>
                <a:gd name="connsiteX0-1" fmla="*/ 1022480 w 2154766"/>
                <a:gd name="connsiteY0-2" fmla="*/ 0 h 861363"/>
                <a:gd name="connsiteX1-3" fmla="*/ 2138424 w 2154766"/>
                <a:gd name="connsiteY1-4" fmla="*/ 293473 h 861363"/>
                <a:gd name="connsiteX2-5" fmla="*/ 2154766 w 2154766"/>
                <a:gd name="connsiteY2-6" fmla="*/ 305660 h 861363"/>
                <a:gd name="connsiteX3-7" fmla="*/ 2087910 w 2154766"/>
                <a:gd name="connsiteY3-8" fmla="*/ 395066 h 861363"/>
                <a:gd name="connsiteX4-9" fmla="*/ 1099148 w 2154766"/>
                <a:gd name="connsiteY4-10" fmla="*/ 861363 h 861363"/>
                <a:gd name="connsiteX5-11" fmla="*/ 36622 w 2154766"/>
                <a:gd name="connsiteY5-12" fmla="*/ 296422 h 861363"/>
                <a:gd name="connsiteX6-13" fmla="*/ 0 w 2154766"/>
                <a:gd name="connsiteY6-14" fmla="*/ 236141 h 861363"/>
                <a:gd name="connsiteX7-15" fmla="*/ 483574 w 2154766"/>
                <a:gd name="connsiteY7-16" fmla="*/ 209554 h 861363"/>
                <a:gd name="connsiteX8-17" fmla="*/ 1022480 w 2154766"/>
                <a:gd name="connsiteY8-18" fmla="*/ 0 h 861363"/>
                <a:gd name="connsiteX0-19" fmla="*/ 1365380 w 2154766"/>
                <a:gd name="connsiteY0-20" fmla="*/ 0 h 848663"/>
                <a:gd name="connsiteX1-21" fmla="*/ 2138424 w 2154766"/>
                <a:gd name="connsiteY1-22" fmla="*/ 280773 h 848663"/>
                <a:gd name="connsiteX2-23" fmla="*/ 2154766 w 2154766"/>
                <a:gd name="connsiteY2-24" fmla="*/ 292960 h 848663"/>
                <a:gd name="connsiteX3-25" fmla="*/ 2087910 w 2154766"/>
                <a:gd name="connsiteY3-26" fmla="*/ 382366 h 848663"/>
                <a:gd name="connsiteX4-27" fmla="*/ 1099148 w 2154766"/>
                <a:gd name="connsiteY4-28" fmla="*/ 848663 h 848663"/>
                <a:gd name="connsiteX5-29" fmla="*/ 36622 w 2154766"/>
                <a:gd name="connsiteY5-30" fmla="*/ 283722 h 848663"/>
                <a:gd name="connsiteX6-31" fmla="*/ 0 w 2154766"/>
                <a:gd name="connsiteY6-32" fmla="*/ 223441 h 848663"/>
                <a:gd name="connsiteX7-33" fmla="*/ 483574 w 2154766"/>
                <a:gd name="connsiteY7-34" fmla="*/ 196854 h 848663"/>
                <a:gd name="connsiteX8-35" fmla="*/ 1365380 w 2154766"/>
                <a:gd name="connsiteY8-36" fmla="*/ 0 h 848663"/>
                <a:gd name="connsiteX0-37" fmla="*/ 1365380 w 2154766"/>
                <a:gd name="connsiteY0-38" fmla="*/ 0 h 848663"/>
                <a:gd name="connsiteX1-39" fmla="*/ 2138424 w 2154766"/>
                <a:gd name="connsiteY1-40" fmla="*/ 280773 h 848663"/>
                <a:gd name="connsiteX2-41" fmla="*/ 2154766 w 2154766"/>
                <a:gd name="connsiteY2-42" fmla="*/ 292960 h 848663"/>
                <a:gd name="connsiteX3-43" fmla="*/ 2087910 w 2154766"/>
                <a:gd name="connsiteY3-44" fmla="*/ 382366 h 848663"/>
                <a:gd name="connsiteX4-45" fmla="*/ 1099148 w 2154766"/>
                <a:gd name="connsiteY4-46" fmla="*/ 848663 h 848663"/>
                <a:gd name="connsiteX5-47" fmla="*/ 36622 w 2154766"/>
                <a:gd name="connsiteY5-48" fmla="*/ 283722 h 848663"/>
                <a:gd name="connsiteX6-49" fmla="*/ 0 w 2154766"/>
                <a:gd name="connsiteY6-50" fmla="*/ 223441 h 848663"/>
                <a:gd name="connsiteX7-51" fmla="*/ 483574 w 2154766"/>
                <a:gd name="connsiteY7-52" fmla="*/ 196854 h 848663"/>
                <a:gd name="connsiteX8-53" fmla="*/ 1365380 w 2154766"/>
                <a:gd name="connsiteY8-54" fmla="*/ 0 h 848663"/>
                <a:gd name="connsiteX0-55" fmla="*/ 1365380 w 2154766"/>
                <a:gd name="connsiteY0-56" fmla="*/ 355 h 849018"/>
                <a:gd name="connsiteX1-57" fmla="*/ 2138424 w 2154766"/>
                <a:gd name="connsiteY1-58" fmla="*/ 281128 h 849018"/>
                <a:gd name="connsiteX2-59" fmla="*/ 2154766 w 2154766"/>
                <a:gd name="connsiteY2-60" fmla="*/ 293315 h 849018"/>
                <a:gd name="connsiteX3-61" fmla="*/ 2087910 w 2154766"/>
                <a:gd name="connsiteY3-62" fmla="*/ 382721 h 849018"/>
                <a:gd name="connsiteX4-63" fmla="*/ 1099148 w 2154766"/>
                <a:gd name="connsiteY4-64" fmla="*/ 849018 h 849018"/>
                <a:gd name="connsiteX5-65" fmla="*/ 36622 w 2154766"/>
                <a:gd name="connsiteY5-66" fmla="*/ 284077 h 849018"/>
                <a:gd name="connsiteX6-67" fmla="*/ 0 w 2154766"/>
                <a:gd name="connsiteY6-68" fmla="*/ 223796 h 849018"/>
                <a:gd name="connsiteX7-69" fmla="*/ 1365380 w 2154766"/>
                <a:gd name="connsiteY7-70" fmla="*/ 355 h 849018"/>
                <a:gd name="connsiteX0-71" fmla="*/ 1328758 w 2118144"/>
                <a:gd name="connsiteY0-72" fmla="*/ 2284 h 850947"/>
                <a:gd name="connsiteX1-73" fmla="*/ 2101802 w 2118144"/>
                <a:gd name="connsiteY1-74" fmla="*/ 283057 h 850947"/>
                <a:gd name="connsiteX2-75" fmla="*/ 2118144 w 2118144"/>
                <a:gd name="connsiteY2-76" fmla="*/ 295244 h 850947"/>
                <a:gd name="connsiteX3-77" fmla="*/ 2051288 w 2118144"/>
                <a:gd name="connsiteY3-78" fmla="*/ 384650 h 850947"/>
                <a:gd name="connsiteX4-79" fmla="*/ 1062526 w 2118144"/>
                <a:gd name="connsiteY4-80" fmla="*/ 850947 h 850947"/>
                <a:gd name="connsiteX5-81" fmla="*/ 0 w 2118144"/>
                <a:gd name="connsiteY5-82" fmla="*/ 286006 h 850947"/>
                <a:gd name="connsiteX6-83" fmla="*/ 598378 w 2118144"/>
                <a:gd name="connsiteY6-84" fmla="*/ 60625 h 850947"/>
                <a:gd name="connsiteX7-85" fmla="*/ 1328758 w 2118144"/>
                <a:gd name="connsiteY7-86" fmla="*/ 2284 h 850947"/>
                <a:gd name="connsiteX0-87" fmla="*/ 1328758 w 2118144"/>
                <a:gd name="connsiteY0-88" fmla="*/ 588 h 849251"/>
                <a:gd name="connsiteX1-89" fmla="*/ 2101802 w 2118144"/>
                <a:gd name="connsiteY1-90" fmla="*/ 281361 h 849251"/>
                <a:gd name="connsiteX2-91" fmla="*/ 2118144 w 2118144"/>
                <a:gd name="connsiteY2-92" fmla="*/ 293548 h 849251"/>
                <a:gd name="connsiteX3-93" fmla="*/ 2051288 w 2118144"/>
                <a:gd name="connsiteY3-94" fmla="*/ 382954 h 849251"/>
                <a:gd name="connsiteX4-95" fmla="*/ 1062526 w 2118144"/>
                <a:gd name="connsiteY4-96" fmla="*/ 849251 h 849251"/>
                <a:gd name="connsiteX5-97" fmla="*/ 0 w 2118144"/>
                <a:gd name="connsiteY5-98" fmla="*/ 284310 h 849251"/>
                <a:gd name="connsiteX6-99" fmla="*/ 522178 w 2118144"/>
                <a:gd name="connsiteY6-100" fmla="*/ 147829 h 849251"/>
                <a:gd name="connsiteX7-101" fmla="*/ 1328758 w 2118144"/>
                <a:gd name="connsiteY7-102" fmla="*/ 588 h 849251"/>
                <a:gd name="connsiteX0-103" fmla="*/ 1531958 w 2118144"/>
                <a:gd name="connsiteY0-104" fmla="*/ 659 h 836622"/>
                <a:gd name="connsiteX1-105" fmla="*/ 2101802 w 2118144"/>
                <a:gd name="connsiteY1-106" fmla="*/ 268732 h 836622"/>
                <a:gd name="connsiteX2-107" fmla="*/ 2118144 w 2118144"/>
                <a:gd name="connsiteY2-108" fmla="*/ 280919 h 836622"/>
                <a:gd name="connsiteX3-109" fmla="*/ 2051288 w 2118144"/>
                <a:gd name="connsiteY3-110" fmla="*/ 370325 h 836622"/>
                <a:gd name="connsiteX4-111" fmla="*/ 1062526 w 2118144"/>
                <a:gd name="connsiteY4-112" fmla="*/ 836622 h 836622"/>
                <a:gd name="connsiteX5-113" fmla="*/ 0 w 2118144"/>
                <a:gd name="connsiteY5-114" fmla="*/ 271681 h 836622"/>
                <a:gd name="connsiteX6-115" fmla="*/ 522178 w 2118144"/>
                <a:gd name="connsiteY6-116" fmla="*/ 135200 h 836622"/>
                <a:gd name="connsiteX7-117" fmla="*/ 1531958 w 2118144"/>
                <a:gd name="connsiteY7-118" fmla="*/ 659 h 836622"/>
                <a:gd name="connsiteX0-119" fmla="*/ 522178 w 2118144"/>
                <a:gd name="connsiteY0-120" fmla="*/ 2 h 701424"/>
                <a:gd name="connsiteX1-121" fmla="*/ 2101802 w 2118144"/>
                <a:gd name="connsiteY1-122" fmla="*/ 133534 h 701424"/>
                <a:gd name="connsiteX2-123" fmla="*/ 2118144 w 2118144"/>
                <a:gd name="connsiteY2-124" fmla="*/ 145721 h 701424"/>
                <a:gd name="connsiteX3-125" fmla="*/ 2051288 w 2118144"/>
                <a:gd name="connsiteY3-126" fmla="*/ 235127 h 701424"/>
                <a:gd name="connsiteX4-127" fmla="*/ 1062526 w 2118144"/>
                <a:gd name="connsiteY4-128" fmla="*/ 701424 h 701424"/>
                <a:gd name="connsiteX5-129" fmla="*/ 0 w 2118144"/>
                <a:gd name="connsiteY5-130" fmla="*/ 136483 h 701424"/>
                <a:gd name="connsiteX6-131" fmla="*/ 522178 w 2118144"/>
                <a:gd name="connsiteY6-132" fmla="*/ 2 h 701424"/>
                <a:gd name="connsiteX0-133" fmla="*/ 522178 w 2118144"/>
                <a:gd name="connsiteY0-134" fmla="*/ 20210 h 721632"/>
                <a:gd name="connsiteX1-135" fmla="*/ 1520777 w 2118144"/>
                <a:gd name="connsiteY1-136" fmla="*/ 8485 h 721632"/>
                <a:gd name="connsiteX2-137" fmla="*/ 2118144 w 2118144"/>
                <a:gd name="connsiteY2-138" fmla="*/ 165929 h 721632"/>
                <a:gd name="connsiteX3-139" fmla="*/ 2051288 w 2118144"/>
                <a:gd name="connsiteY3-140" fmla="*/ 255335 h 721632"/>
                <a:gd name="connsiteX4-141" fmla="*/ 1062526 w 2118144"/>
                <a:gd name="connsiteY4-142" fmla="*/ 721632 h 721632"/>
                <a:gd name="connsiteX5-143" fmla="*/ 0 w 2118144"/>
                <a:gd name="connsiteY5-144" fmla="*/ 156691 h 721632"/>
                <a:gd name="connsiteX6-145" fmla="*/ 522178 w 2118144"/>
                <a:gd name="connsiteY6-146" fmla="*/ 20210 h 721632"/>
                <a:gd name="connsiteX0-147" fmla="*/ 522178 w 2118144"/>
                <a:gd name="connsiteY0-148" fmla="*/ 2 h 701424"/>
                <a:gd name="connsiteX1-149" fmla="*/ 1501727 w 2118144"/>
                <a:gd name="connsiteY1-150" fmla="*/ 143059 h 701424"/>
                <a:gd name="connsiteX2-151" fmla="*/ 2118144 w 2118144"/>
                <a:gd name="connsiteY2-152" fmla="*/ 145721 h 701424"/>
                <a:gd name="connsiteX3-153" fmla="*/ 2051288 w 2118144"/>
                <a:gd name="connsiteY3-154" fmla="*/ 235127 h 701424"/>
                <a:gd name="connsiteX4-155" fmla="*/ 1062526 w 2118144"/>
                <a:gd name="connsiteY4-156" fmla="*/ 701424 h 701424"/>
                <a:gd name="connsiteX5-157" fmla="*/ 0 w 2118144"/>
                <a:gd name="connsiteY5-158" fmla="*/ 136483 h 701424"/>
                <a:gd name="connsiteX6-159" fmla="*/ 522178 w 2118144"/>
                <a:gd name="connsiteY6-160" fmla="*/ 2 h 701424"/>
                <a:gd name="connsiteX0-161" fmla="*/ 538847 w 2118144"/>
                <a:gd name="connsiteY0-162" fmla="*/ 2 h 694280"/>
                <a:gd name="connsiteX1-163" fmla="*/ 1501727 w 2118144"/>
                <a:gd name="connsiteY1-164" fmla="*/ 135915 h 694280"/>
                <a:gd name="connsiteX2-165" fmla="*/ 2118144 w 2118144"/>
                <a:gd name="connsiteY2-166" fmla="*/ 138577 h 694280"/>
                <a:gd name="connsiteX3-167" fmla="*/ 2051288 w 2118144"/>
                <a:gd name="connsiteY3-168" fmla="*/ 227983 h 694280"/>
                <a:gd name="connsiteX4-169" fmla="*/ 1062526 w 2118144"/>
                <a:gd name="connsiteY4-170" fmla="*/ 694280 h 694280"/>
                <a:gd name="connsiteX5-171" fmla="*/ 0 w 2118144"/>
                <a:gd name="connsiteY5-172" fmla="*/ 129339 h 694280"/>
                <a:gd name="connsiteX6-173" fmla="*/ 538847 w 2118144"/>
                <a:gd name="connsiteY6-174" fmla="*/ 2 h 694280"/>
                <a:gd name="connsiteX0-175" fmla="*/ 538847 w 2118144"/>
                <a:gd name="connsiteY0-176" fmla="*/ 13180 h 707458"/>
                <a:gd name="connsiteX1-177" fmla="*/ 1501727 w 2118144"/>
                <a:gd name="connsiteY1-178" fmla="*/ 149093 h 707458"/>
                <a:gd name="connsiteX2-179" fmla="*/ 2118144 w 2118144"/>
                <a:gd name="connsiteY2-180" fmla="*/ 151755 h 707458"/>
                <a:gd name="connsiteX3-181" fmla="*/ 2051288 w 2118144"/>
                <a:gd name="connsiteY3-182" fmla="*/ 241161 h 707458"/>
                <a:gd name="connsiteX4-183" fmla="*/ 1062526 w 2118144"/>
                <a:gd name="connsiteY4-184" fmla="*/ 707458 h 707458"/>
                <a:gd name="connsiteX5-185" fmla="*/ 0 w 2118144"/>
                <a:gd name="connsiteY5-186" fmla="*/ 142517 h 707458"/>
                <a:gd name="connsiteX6-187" fmla="*/ 538847 w 2118144"/>
                <a:gd name="connsiteY6-188" fmla="*/ 13180 h 707458"/>
                <a:gd name="connsiteX0-189" fmla="*/ 538847 w 2118144"/>
                <a:gd name="connsiteY0-190" fmla="*/ 3277 h 697555"/>
                <a:gd name="connsiteX1-191" fmla="*/ 1501727 w 2118144"/>
                <a:gd name="connsiteY1-192" fmla="*/ 139190 h 697555"/>
                <a:gd name="connsiteX2-193" fmla="*/ 2118144 w 2118144"/>
                <a:gd name="connsiteY2-194" fmla="*/ 141852 h 697555"/>
                <a:gd name="connsiteX3-195" fmla="*/ 2051288 w 2118144"/>
                <a:gd name="connsiteY3-196" fmla="*/ 231258 h 697555"/>
                <a:gd name="connsiteX4-197" fmla="*/ 1062526 w 2118144"/>
                <a:gd name="connsiteY4-198" fmla="*/ 697555 h 697555"/>
                <a:gd name="connsiteX5-199" fmla="*/ 0 w 2118144"/>
                <a:gd name="connsiteY5-200" fmla="*/ 132614 h 697555"/>
                <a:gd name="connsiteX6-201" fmla="*/ 538847 w 2118144"/>
                <a:gd name="connsiteY6-202" fmla="*/ 3277 h 697555"/>
                <a:gd name="connsiteX0-203" fmla="*/ 538847 w 2118144"/>
                <a:gd name="connsiteY0-204" fmla="*/ 3277 h 697555"/>
                <a:gd name="connsiteX1-205" fmla="*/ 1501727 w 2118144"/>
                <a:gd name="connsiteY1-206" fmla="*/ 139190 h 697555"/>
                <a:gd name="connsiteX2-207" fmla="*/ 2118144 w 2118144"/>
                <a:gd name="connsiteY2-208" fmla="*/ 141852 h 697555"/>
                <a:gd name="connsiteX3-209" fmla="*/ 2051288 w 2118144"/>
                <a:gd name="connsiteY3-210" fmla="*/ 231258 h 697555"/>
                <a:gd name="connsiteX4-211" fmla="*/ 1062526 w 2118144"/>
                <a:gd name="connsiteY4-212" fmla="*/ 697555 h 697555"/>
                <a:gd name="connsiteX5-213" fmla="*/ 0 w 2118144"/>
                <a:gd name="connsiteY5-214" fmla="*/ 132614 h 697555"/>
                <a:gd name="connsiteX6-215" fmla="*/ 538847 w 2118144"/>
                <a:gd name="connsiteY6-216" fmla="*/ 3277 h 697555"/>
                <a:gd name="connsiteX0-217" fmla="*/ 538847 w 2118144"/>
                <a:gd name="connsiteY0-218" fmla="*/ 3277 h 697555"/>
                <a:gd name="connsiteX1-219" fmla="*/ 2118144 w 2118144"/>
                <a:gd name="connsiteY1-220" fmla="*/ 141852 h 697555"/>
                <a:gd name="connsiteX2-221" fmla="*/ 2051288 w 2118144"/>
                <a:gd name="connsiteY2-222" fmla="*/ 231258 h 697555"/>
                <a:gd name="connsiteX3-223" fmla="*/ 1062526 w 2118144"/>
                <a:gd name="connsiteY3-224" fmla="*/ 697555 h 697555"/>
                <a:gd name="connsiteX4-225" fmla="*/ 0 w 2118144"/>
                <a:gd name="connsiteY4-226" fmla="*/ 132614 h 697555"/>
                <a:gd name="connsiteX5-227" fmla="*/ 538847 w 2118144"/>
                <a:gd name="connsiteY5-228" fmla="*/ 3277 h 697555"/>
                <a:gd name="connsiteX0-229" fmla="*/ 996047 w 2118144"/>
                <a:gd name="connsiteY0-230" fmla="*/ 3217 h 699876"/>
                <a:gd name="connsiteX1-231" fmla="*/ 2118144 w 2118144"/>
                <a:gd name="connsiteY1-232" fmla="*/ 144173 h 699876"/>
                <a:gd name="connsiteX2-233" fmla="*/ 2051288 w 2118144"/>
                <a:gd name="connsiteY2-234" fmla="*/ 233579 h 699876"/>
                <a:gd name="connsiteX3-235" fmla="*/ 1062526 w 2118144"/>
                <a:gd name="connsiteY3-236" fmla="*/ 699876 h 699876"/>
                <a:gd name="connsiteX4-237" fmla="*/ 0 w 2118144"/>
                <a:gd name="connsiteY4-238" fmla="*/ 134935 h 699876"/>
                <a:gd name="connsiteX5-239" fmla="*/ 996047 w 2118144"/>
                <a:gd name="connsiteY5-240" fmla="*/ 3217 h 699876"/>
                <a:gd name="connsiteX0-241" fmla="*/ 996047 w 2118144"/>
                <a:gd name="connsiteY0-242" fmla="*/ 43001 h 739660"/>
                <a:gd name="connsiteX1-243" fmla="*/ 2118144 w 2118144"/>
                <a:gd name="connsiteY1-244" fmla="*/ 183957 h 739660"/>
                <a:gd name="connsiteX2-245" fmla="*/ 2051288 w 2118144"/>
                <a:gd name="connsiteY2-246" fmla="*/ 273363 h 739660"/>
                <a:gd name="connsiteX3-247" fmla="*/ 1062526 w 2118144"/>
                <a:gd name="connsiteY3-248" fmla="*/ 739660 h 739660"/>
                <a:gd name="connsiteX4-249" fmla="*/ 0 w 2118144"/>
                <a:gd name="connsiteY4-250" fmla="*/ 174719 h 739660"/>
                <a:gd name="connsiteX5-251" fmla="*/ 996047 w 2118144"/>
                <a:gd name="connsiteY5-252" fmla="*/ 43001 h 739660"/>
                <a:gd name="connsiteX0-253" fmla="*/ 996047 w 2118144"/>
                <a:gd name="connsiteY0-254" fmla="*/ 70853 h 767512"/>
                <a:gd name="connsiteX1-255" fmla="*/ 2118144 w 2118144"/>
                <a:gd name="connsiteY1-256" fmla="*/ 211809 h 767512"/>
                <a:gd name="connsiteX2-257" fmla="*/ 2051288 w 2118144"/>
                <a:gd name="connsiteY2-258" fmla="*/ 301215 h 767512"/>
                <a:gd name="connsiteX3-259" fmla="*/ 1062526 w 2118144"/>
                <a:gd name="connsiteY3-260" fmla="*/ 767512 h 767512"/>
                <a:gd name="connsiteX4-261" fmla="*/ 0 w 2118144"/>
                <a:gd name="connsiteY4-262" fmla="*/ 202571 h 767512"/>
                <a:gd name="connsiteX5-263" fmla="*/ 996047 w 2118144"/>
                <a:gd name="connsiteY5-264" fmla="*/ 70853 h 767512"/>
                <a:gd name="connsiteX0-265" fmla="*/ 996047 w 2118144"/>
                <a:gd name="connsiteY0-266" fmla="*/ 70853 h 767512"/>
                <a:gd name="connsiteX1-267" fmla="*/ 2118144 w 2118144"/>
                <a:gd name="connsiteY1-268" fmla="*/ 211809 h 767512"/>
                <a:gd name="connsiteX2-269" fmla="*/ 2051288 w 2118144"/>
                <a:gd name="connsiteY2-270" fmla="*/ 301215 h 767512"/>
                <a:gd name="connsiteX3-271" fmla="*/ 1062526 w 2118144"/>
                <a:gd name="connsiteY3-272" fmla="*/ 767512 h 767512"/>
                <a:gd name="connsiteX4-273" fmla="*/ 0 w 2118144"/>
                <a:gd name="connsiteY4-274" fmla="*/ 202571 h 767512"/>
                <a:gd name="connsiteX5-275" fmla="*/ 996047 w 2118144"/>
                <a:gd name="connsiteY5-276" fmla="*/ 70853 h 767512"/>
                <a:gd name="connsiteX0-277" fmla="*/ 1305610 w 2118144"/>
                <a:gd name="connsiteY0-278" fmla="*/ 114935 h 702057"/>
                <a:gd name="connsiteX1-279" fmla="*/ 2118144 w 2118144"/>
                <a:gd name="connsiteY1-280" fmla="*/ 146354 h 702057"/>
                <a:gd name="connsiteX2-281" fmla="*/ 2051288 w 2118144"/>
                <a:gd name="connsiteY2-282" fmla="*/ 235760 h 702057"/>
                <a:gd name="connsiteX3-283" fmla="*/ 1062526 w 2118144"/>
                <a:gd name="connsiteY3-284" fmla="*/ 702057 h 702057"/>
                <a:gd name="connsiteX4-285" fmla="*/ 0 w 2118144"/>
                <a:gd name="connsiteY4-286" fmla="*/ 137116 h 702057"/>
                <a:gd name="connsiteX5-287" fmla="*/ 1305610 w 2118144"/>
                <a:gd name="connsiteY5-288" fmla="*/ 114935 h 702057"/>
                <a:gd name="connsiteX0-289" fmla="*/ 1305610 w 2118144"/>
                <a:gd name="connsiteY0-290" fmla="*/ 185187 h 772309"/>
                <a:gd name="connsiteX1-291" fmla="*/ 2118144 w 2118144"/>
                <a:gd name="connsiteY1-292" fmla="*/ 216606 h 772309"/>
                <a:gd name="connsiteX2-293" fmla="*/ 2051288 w 2118144"/>
                <a:gd name="connsiteY2-294" fmla="*/ 306012 h 772309"/>
                <a:gd name="connsiteX3-295" fmla="*/ 1062526 w 2118144"/>
                <a:gd name="connsiteY3-296" fmla="*/ 772309 h 772309"/>
                <a:gd name="connsiteX4-297" fmla="*/ 0 w 2118144"/>
                <a:gd name="connsiteY4-298" fmla="*/ 207368 h 772309"/>
                <a:gd name="connsiteX5-299" fmla="*/ 1305610 w 2118144"/>
                <a:gd name="connsiteY5-300" fmla="*/ 185187 h 772309"/>
                <a:gd name="connsiteX0-301" fmla="*/ 1305610 w 2118144"/>
                <a:gd name="connsiteY0-302" fmla="*/ 185187 h 772309"/>
                <a:gd name="connsiteX1-303" fmla="*/ 2118144 w 2118144"/>
                <a:gd name="connsiteY1-304" fmla="*/ 216606 h 772309"/>
                <a:gd name="connsiteX2-305" fmla="*/ 2051288 w 2118144"/>
                <a:gd name="connsiteY2-306" fmla="*/ 306012 h 772309"/>
                <a:gd name="connsiteX3-307" fmla="*/ 1062526 w 2118144"/>
                <a:gd name="connsiteY3-308" fmla="*/ 772309 h 772309"/>
                <a:gd name="connsiteX4-309" fmla="*/ 0 w 2118144"/>
                <a:gd name="connsiteY4-310" fmla="*/ 207368 h 772309"/>
                <a:gd name="connsiteX5-311" fmla="*/ 1305610 w 2118144"/>
                <a:gd name="connsiteY5-312" fmla="*/ 185187 h 772309"/>
                <a:gd name="connsiteX0-313" fmla="*/ 1305610 w 2118144"/>
                <a:gd name="connsiteY0-314" fmla="*/ 185187 h 772309"/>
                <a:gd name="connsiteX1-315" fmla="*/ 2118144 w 2118144"/>
                <a:gd name="connsiteY1-316" fmla="*/ 216606 h 772309"/>
                <a:gd name="connsiteX2-317" fmla="*/ 2051288 w 2118144"/>
                <a:gd name="connsiteY2-318" fmla="*/ 306012 h 772309"/>
                <a:gd name="connsiteX3-319" fmla="*/ 1062526 w 2118144"/>
                <a:gd name="connsiteY3-320" fmla="*/ 772309 h 772309"/>
                <a:gd name="connsiteX4-321" fmla="*/ 0 w 2118144"/>
                <a:gd name="connsiteY4-322" fmla="*/ 207368 h 772309"/>
                <a:gd name="connsiteX5-323" fmla="*/ 1305610 w 2118144"/>
                <a:gd name="connsiteY5-324" fmla="*/ 185187 h 772309"/>
                <a:gd name="connsiteX0-325" fmla="*/ 1305610 w 2118144"/>
                <a:gd name="connsiteY0-326" fmla="*/ 198257 h 785379"/>
                <a:gd name="connsiteX1-327" fmla="*/ 2118144 w 2118144"/>
                <a:gd name="connsiteY1-328" fmla="*/ 229676 h 785379"/>
                <a:gd name="connsiteX2-329" fmla="*/ 2051288 w 2118144"/>
                <a:gd name="connsiteY2-330" fmla="*/ 319082 h 785379"/>
                <a:gd name="connsiteX3-331" fmla="*/ 1062526 w 2118144"/>
                <a:gd name="connsiteY3-332" fmla="*/ 785379 h 785379"/>
                <a:gd name="connsiteX4-333" fmla="*/ 0 w 2118144"/>
                <a:gd name="connsiteY4-334" fmla="*/ 220438 h 785379"/>
                <a:gd name="connsiteX5-335" fmla="*/ 1305610 w 2118144"/>
                <a:gd name="connsiteY5-336" fmla="*/ 198257 h 785379"/>
                <a:gd name="connsiteX0-337" fmla="*/ 1296085 w 2118144"/>
                <a:gd name="connsiteY0-338" fmla="*/ 212605 h 764008"/>
                <a:gd name="connsiteX1-339" fmla="*/ 2118144 w 2118144"/>
                <a:gd name="connsiteY1-340" fmla="*/ 208305 h 764008"/>
                <a:gd name="connsiteX2-341" fmla="*/ 2051288 w 2118144"/>
                <a:gd name="connsiteY2-342" fmla="*/ 297711 h 764008"/>
                <a:gd name="connsiteX3-343" fmla="*/ 1062526 w 2118144"/>
                <a:gd name="connsiteY3-344" fmla="*/ 764008 h 764008"/>
                <a:gd name="connsiteX4-345" fmla="*/ 0 w 2118144"/>
                <a:gd name="connsiteY4-346" fmla="*/ 199067 h 764008"/>
                <a:gd name="connsiteX5-347" fmla="*/ 1296085 w 2118144"/>
                <a:gd name="connsiteY5-348" fmla="*/ 212605 h 764008"/>
                <a:gd name="connsiteX0-349" fmla="*/ 1296085 w 2118144"/>
                <a:gd name="connsiteY0-350" fmla="*/ 148512 h 699915"/>
                <a:gd name="connsiteX1-351" fmla="*/ 2118144 w 2118144"/>
                <a:gd name="connsiteY1-352" fmla="*/ 144212 h 699915"/>
                <a:gd name="connsiteX2-353" fmla="*/ 2051288 w 2118144"/>
                <a:gd name="connsiteY2-354" fmla="*/ 233618 h 699915"/>
                <a:gd name="connsiteX3-355" fmla="*/ 1062526 w 2118144"/>
                <a:gd name="connsiteY3-356" fmla="*/ 699915 h 699915"/>
                <a:gd name="connsiteX4-357" fmla="*/ 0 w 2118144"/>
                <a:gd name="connsiteY4-358" fmla="*/ 134974 h 699915"/>
                <a:gd name="connsiteX5-359" fmla="*/ 1296085 w 2118144"/>
                <a:gd name="connsiteY5-360" fmla="*/ 148512 h 699915"/>
                <a:gd name="connsiteX0-361" fmla="*/ 1296085 w 2118144"/>
                <a:gd name="connsiteY0-362" fmla="*/ 156105 h 707508"/>
                <a:gd name="connsiteX1-363" fmla="*/ 2118144 w 2118144"/>
                <a:gd name="connsiteY1-364" fmla="*/ 151805 h 707508"/>
                <a:gd name="connsiteX2-365" fmla="*/ 2051288 w 2118144"/>
                <a:gd name="connsiteY2-366" fmla="*/ 241211 h 707508"/>
                <a:gd name="connsiteX3-367" fmla="*/ 1062526 w 2118144"/>
                <a:gd name="connsiteY3-368" fmla="*/ 707508 h 707508"/>
                <a:gd name="connsiteX4-369" fmla="*/ 0 w 2118144"/>
                <a:gd name="connsiteY4-370" fmla="*/ 142567 h 707508"/>
                <a:gd name="connsiteX5-371" fmla="*/ 1296085 w 2118144"/>
                <a:gd name="connsiteY5-372" fmla="*/ 156105 h 707508"/>
                <a:gd name="connsiteX0-373" fmla="*/ 1296085 w 2118144"/>
                <a:gd name="connsiteY0-374" fmla="*/ 144414 h 695817"/>
                <a:gd name="connsiteX1-375" fmla="*/ 2118144 w 2118144"/>
                <a:gd name="connsiteY1-376" fmla="*/ 140114 h 695817"/>
                <a:gd name="connsiteX2-377" fmla="*/ 2051288 w 2118144"/>
                <a:gd name="connsiteY2-378" fmla="*/ 229520 h 695817"/>
                <a:gd name="connsiteX3-379" fmla="*/ 1062526 w 2118144"/>
                <a:gd name="connsiteY3-380" fmla="*/ 695817 h 695817"/>
                <a:gd name="connsiteX4-381" fmla="*/ 0 w 2118144"/>
                <a:gd name="connsiteY4-382" fmla="*/ 130876 h 695817"/>
                <a:gd name="connsiteX5-383" fmla="*/ 1296085 w 2118144"/>
                <a:gd name="connsiteY5-384" fmla="*/ 144414 h 695817"/>
                <a:gd name="connsiteX0-385" fmla="*/ 1296085 w 2118144"/>
                <a:gd name="connsiteY0-386" fmla="*/ 149246 h 700649"/>
                <a:gd name="connsiteX1-387" fmla="*/ 2118144 w 2118144"/>
                <a:gd name="connsiteY1-388" fmla="*/ 144946 h 700649"/>
                <a:gd name="connsiteX2-389" fmla="*/ 2051288 w 2118144"/>
                <a:gd name="connsiteY2-390" fmla="*/ 234352 h 700649"/>
                <a:gd name="connsiteX3-391" fmla="*/ 1062526 w 2118144"/>
                <a:gd name="connsiteY3-392" fmla="*/ 700649 h 700649"/>
                <a:gd name="connsiteX4-393" fmla="*/ 0 w 2118144"/>
                <a:gd name="connsiteY4-394" fmla="*/ 135708 h 700649"/>
                <a:gd name="connsiteX5-395" fmla="*/ 1296085 w 2118144"/>
                <a:gd name="connsiteY5-396" fmla="*/ 149246 h 700649"/>
                <a:gd name="connsiteX0-397" fmla="*/ 1296085 w 2118144"/>
                <a:gd name="connsiteY0-398" fmla="*/ 143754 h 695157"/>
                <a:gd name="connsiteX1-399" fmla="*/ 2118144 w 2118144"/>
                <a:gd name="connsiteY1-400" fmla="*/ 139454 h 695157"/>
                <a:gd name="connsiteX2-401" fmla="*/ 2051288 w 2118144"/>
                <a:gd name="connsiteY2-402" fmla="*/ 228860 h 695157"/>
                <a:gd name="connsiteX3-403" fmla="*/ 1062526 w 2118144"/>
                <a:gd name="connsiteY3-404" fmla="*/ 695157 h 695157"/>
                <a:gd name="connsiteX4-405" fmla="*/ 0 w 2118144"/>
                <a:gd name="connsiteY4-406" fmla="*/ 130216 h 695157"/>
                <a:gd name="connsiteX5-407" fmla="*/ 1296085 w 2118144"/>
                <a:gd name="connsiteY5-408" fmla="*/ 143754 h 695157"/>
                <a:gd name="connsiteX0-409" fmla="*/ 1296085 w 2118144"/>
                <a:gd name="connsiteY0-410" fmla="*/ 143754 h 695157"/>
                <a:gd name="connsiteX1-411" fmla="*/ 2118144 w 2118144"/>
                <a:gd name="connsiteY1-412" fmla="*/ 139454 h 695157"/>
                <a:gd name="connsiteX2-413" fmla="*/ 2051288 w 2118144"/>
                <a:gd name="connsiteY2-414" fmla="*/ 228860 h 695157"/>
                <a:gd name="connsiteX3-415" fmla="*/ 1062526 w 2118144"/>
                <a:gd name="connsiteY3-416" fmla="*/ 695157 h 695157"/>
                <a:gd name="connsiteX4-417" fmla="*/ 0 w 2118144"/>
                <a:gd name="connsiteY4-418" fmla="*/ 130216 h 695157"/>
                <a:gd name="connsiteX5-419" fmla="*/ 1296085 w 2118144"/>
                <a:gd name="connsiteY5-420" fmla="*/ 143754 h 695157"/>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118144" h="695157">
                  <a:moveTo>
                    <a:pt x="1296085" y="143754"/>
                  </a:moveTo>
                  <a:cubicBezTo>
                    <a:pt x="1701497" y="288169"/>
                    <a:pt x="1866071" y="101457"/>
                    <a:pt x="2118144" y="139454"/>
                  </a:cubicBezTo>
                  <a:lnTo>
                    <a:pt x="2051288" y="228860"/>
                  </a:lnTo>
                  <a:cubicBezTo>
                    <a:pt x="1816267" y="513639"/>
                    <a:pt x="1460594" y="695157"/>
                    <a:pt x="1062526" y="695157"/>
                  </a:cubicBezTo>
                  <a:cubicBezTo>
                    <a:pt x="620228" y="695157"/>
                    <a:pt x="230270" y="471061"/>
                    <a:pt x="0" y="130216"/>
                  </a:cubicBezTo>
                  <a:cubicBezTo>
                    <a:pt x="420123" y="-81965"/>
                    <a:pt x="902157" y="-3634"/>
                    <a:pt x="1296085" y="143754"/>
                  </a:cubicBezTo>
                  <a:close/>
                </a:path>
              </a:pathLst>
            </a:custGeom>
            <a:solidFill>
              <a:schemeClr val="accent1">
                <a:lumMod val="40000"/>
                <a:lumOff val="60000"/>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dirty="0">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47" name="任意多边形: 形状 46"/>
            <p:cNvSpPr/>
            <p:nvPr>
              <p:custDataLst>
                <p:tags r:id="rId10"/>
              </p:custDataLst>
            </p:nvPr>
          </p:nvSpPr>
          <p:spPr>
            <a:xfrm flipH="1">
              <a:off x="2823426" y="4631983"/>
              <a:ext cx="2097404" cy="684721"/>
            </a:xfrm>
            <a:custGeom>
              <a:avLst/>
              <a:gdLst>
                <a:gd name="connsiteX0" fmla="*/ 458138 w 2097404"/>
                <a:gd name="connsiteY0" fmla="*/ 641 h 684721"/>
                <a:gd name="connsiteX1" fmla="*/ 0 w 2097404"/>
                <a:gd name="connsiteY1" fmla="*/ 119780 h 684721"/>
                <a:gd name="connsiteX2" fmla="*/ 1062526 w 2097404"/>
                <a:gd name="connsiteY2" fmla="*/ 684721 h 684721"/>
                <a:gd name="connsiteX3" fmla="*/ 2051288 w 2097404"/>
                <a:gd name="connsiteY3" fmla="*/ 218424 h 684721"/>
                <a:gd name="connsiteX4" fmla="*/ 2097404 w 2097404"/>
                <a:gd name="connsiteY4" fmla="*/ 156754 h 684721"/>
                <a:gd name="connsiteX5" fmla="*/ 2033584 w 2097404"/>
                <a:gd name="connsiteY5" fmla="*/ 181140 h 684721"/>
                <a:gd name="connsiteX6" fmla="*/ 1701699 w 2097404"/>
                <a:gd name="connsiteY6" fmla="*/ 228308 h 684721"/>
                <a:gd name="connsiteX7" fmla="*/ 1369815 w 2097404"/>
                <a:gd name="connsiteY7" fmla="*/ 181140 h 684721"/>
                <a:gd name="connsiteX8" fmla="*/ 1345345 w 2097404"/>
                <a:gd name="connsiteY8" fmla="*/ 171790 h 684721"/>
                <a:gd name="connsiteX9" fmla="*/ 1305610 w 2097404"/>
                <a:gd name="connsiteY9" fmla="*/ 161893 h 684721"/>
                <a:gd name="connsiteX10" fmla="*/ 458138 w 2097404"/>
                <a:gd name="connsiteY10" fmla="*/ 641 h 6847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097404" h="684721">
                  <a:moveTo>
                    <a:pt x="458138" y="641"/>
                  </a:moveTo>
                  <a:cubicBezTo>
                    <a:pt x="258197" y="7017"/>
                    <a:pt x="123146" y="60125"/>
                    <a:pt x="0" y="119780"/>
                  </a:cubicBezTo>
                  <a:cubicBezTo>
                    <a:pt x="230270" y="460625"/>
                    <a:pt x="620228" y="684721"/>
                    <a:pt x="1062526" y="684721"/>
                  </a:cubicBezTo>
                  <a:cubicBezTo>
                    <a:pt x="1460594" y="684721"/>
                    <a:pt x="1816267" y="503203"/>
                    <a:pt x="2051288" y="218424"/>
                  </a:cubicBezTo>
                  <a:lnTo>
                    <a:pt x="2097404" y="156754"/>
                  </a:lnTo>
                  <a:lnTo>
                    <a:pt x="2033584" y="181140"/>
                  </a:lnTo>
                  <a:cubicBezTo>
                    <a:pt x="1931576" y="211513"/>
                    <a:pt x="1819424" y="228308"/>
                    <a:pt x="1701699" y="228308"/>
                  </a:cubicBezTo>
                  <a:cubicBezTo>
                    <a:pt x="1583975" y="228308"/>
                    <a:pt x="1471823" y="211513"/>
                    <a:pt x="1369815" y="181140"/>
                  </a:cubicBezTo>
                  <a:lnTo>
                    <a:pt x="1345345" y="171790"/>
                  </a:lnTo>
                  <a:lnTo>
                    <a:pt x="1305610" y="161893"/>
                  </a:lnTo>
                  <a:cubicBezTo>
                    <a:pt x="922908" y="34621"/>
                    <a:pt x="658078" y="-5736"/>
                    <a:pt x="458138" y="641"/>
                  </a:cubicBezTo>
                  <a:close/>
                </a:path>
              </a:pathLst>
            </a:custGeom>
            <a:solidFill>
              <a:schemeClr val="accent1">
                <a:lumMod val="40000"/>
                <a:lumOff val="60000"/>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dirty="0">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grpSp>
      <p:grpSp>
        <p:nvGrpSpPr>
          <p:cNvPr id="43" name="组合 42"/>
          <p:cNvGrpSpPr/>
          <p:nvPr>
            <p:custDataLst>
              <p:tags r:id="rId11"/>
            </p:custDataLst>
          </p:nvPr>
        </p:nvGrpSpPr>
        <p:grpSpPr>
          <a:xfrm rot="0">
            <a:off x="609600" y="2721940"/>
            <a:ext cx="2892256" cy="2892256"/>
            <a:chOff x="2577357" y="2753978"/>
            <a:chExt cx="2562726" cy="2562727"/>
          </a:xfrm>
        </p:grpSpPr>
        <p:sp>
          <p:nvSpPr>
            <p:cNvPr id="29" name="椭圆 28"/>
            <p:cNvSpPr/>
            <p:nvPr>
              <p:custDataLst>
                <p:tags r:id="rId12"/>
              </p:custDataLst>
            </p:nvPr>
          </p:nvSpPr>
          <p:spPr>
            <a:xfrm>
              <a:off x="2577357" y="2753978"/>
              <a:ext cx="2562726" cy="2562726"/>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dirty="0">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26" name="任意多边形: 形状 25"/>
            <p:cNvSpPr/>
            <p:nvPr>
              <p:custDataLst>
                <p:tags r:id="rId13"/>
              </p:custDataLst>
            </p:nvPr>
          </p:nvSpPr>
          <p:spPr>
            <a:xfrm>
              <a:off x="2795543" y="4621548"/>
              <a:ext cx="2118144" cy="695157"/>
            </a:xfrm>
            <a:custGeom>
              <a:avLst/>
              <a:gdLst>
                <a:gd name="connsiteX0" fmla="*/ 1022480 w 2154766"/>
                <a:gd name="connsiteY0" fmla="*/ 0 h 861363"/>
                <a:gd name="connsiteX1" fmla="*/ 2138424 w 2154766"/>
                <a:gd name="connsiteY1" fmla="*/ 293473 h 861363"/>
                <a:gd name="connsiteX2" fmla="*/ 2154766 w 2154766"/>
                <a:gd name="connsiteY2" fmla="*/ 305660 h 861363"/>
                <a:gd name="connsiteX3" fmla="*/ 2087910 w 2154766"/>
                <a:gd name="connsiteY3" fmla="*/ 395066 h 861363"/>
                <a:gd name="connsiteX4" fmla="*/ 1099148 w 2154766"/>
                <a:gd name="connsiteY4" fmla="*/ 861363 h 861363"/>
                <a:gd name="connsiteX5" fmla="*/ 36622 w 2154766"/>
                <a:gd name="connsiteY5" fmla="*/ 296422 h 861363"/>
                <a:gd name="connsiteX6" fmla="*/ 0 w 2154766"/>
                <a:gd name="connsiteY6" fmla="*/ 236141 h 861363"/>
                <a:gd name="connsiteX7" fmla="*/ 102574 w 2154766"/>
                <a:gd name="connsiteY7" fmla="*/ 184154 h 861363"/>
                <a:gd name="connsiteX8" fmla="*/ 1022480 w 2154766"/>
                <a:gd name="connsiteY8" fmla="*/ 0 h 861363"/>
                <a:gd name="connsiteX0-1" fmla="*/ 1022480 w 2154766"/>
                <a:gd name="connsiteY0-2" fmla="*/ 0 h 861363"/>
                <a:gd name="connsiteX1-3" fmla="*/ 2138424 w 2154766"/>
                <a:gd name="connsiteY1-4" fmla="*/ 293473 h 861363"/>
                <a:gd name="connsiteX2-5" fmla="*/ 2154766 w 2154766"/>
                <a:gd name="connsiteY2-6" fmla="*/ 305660 h 861363"/>
                <a:gd name="connsiteX3-7" fmla="*/ 2087910 w 2154766"/>
                <a:gd name="connsiteY3-8" fmla="*/ 395066 h 861363"/>
                <a:gd name="connsiteX4-9" fmla="*/ 1099148 w 2154766"/>
                <a:gd name="connsiteY4-10" fmla="*/ 861363 h 861363"/>
                <a:gd name="connsiteX5-11" fmla="*/ 36622 w 2154766"/>
                <a:gd name="connsiteY5-12" fmla="*/ 296422 h 861363"/>
                <a:gd name="connsiteX6-13" fmla="*/ 0 w 2154766"/>
                <a:gd name="connsiteY6-14" fmla="*/ 236141 h 861363"/>
                <a:gd name="connsiteX7-15" fmla="*/ 483574 w 2154766"/>
                <a:gd name="connsiteY7-16" fmla="*/ 209554 h 861363"/>
                <a:gd name="connsiteX8-17" fmla="*/ 1022480 w 2154766"/>
                <a:gd name="connsiteY8-18" fmla="*/ 0 h 861363"/>
                <a:gd name="connsiteX0-19" fmla="*/ 1365380 w 2154766"/>
                <a:gd name="connsiteY0-20" fmla="*/ 0 h 848663"/>
                <a:gd name="connsiteX1-21" fmla="*/ 2138424 w 2154766"/>
                <a:gd name="connsiteY1-22" fmla="*/ 280773 h 848663"/>
                <a:gd name="connsiteX2-23" fmla="*/ 2154766 w 2154766"/>
                <a:gd name="connsiteY2-24" fmla="*/ 292960 h 848663"/>
                <a:gd name="connsiteX3-25" fmla="*/ 2087910 w 2154766"/>
                <a:gd name="connsiteY3-26" fmla="*/ 382366 h 848663"/>
                <a:gd name="connsiteX4-27" fmla="*/ 1099148 w 2154766"/>
                <a:gd name="connsiteY4-28" fmla="*/ 848663 h 848663"/>
                <a:gd name="connsiteX5-29" fmla="*/ 36622 w 2154766"/>
                <a:gd name="connsiteY5-30" fmla="*/ 283722 h 848663"/>
                <a:gd name="connsiteX6-31" fmla="*/ 0 w 2154766"/>
                <a:gd name="connsiteY6-32" fmla="*/ 223441 h 848663"/>
                <a:gd name="connsiteX7-33" fmla="*/ 483574 w 2154766"/>
                <a:gd name="connsiteY7-34" fmla="*/ 196854 h 848663"/>
                <a:gd name="connsiteX8-35" fmla="*/ 1365380 w 2154766"/>
                <a:gd name="connsiteY8-36" fmla="*/ 0 h 848663"/>
                <a:gd name="connsiteX0-37" fmla="*/ 1365380 w 2154766"/>
                <a:gd name="connsiteY0-38" fmla="*/ 0 h 848663"/>
                <a:gd name="connsiteX1-39" fmla="*/ 2138424 w 2154766"/>
                <a:gd name="connsiteY1-40" fmla="*/ 280773 h 848663"/>
                <a:gd name="connsiteX2-41" fmla="*/ 2154766 w 2154766"/>
                <a:gd name="connsiteY2-42" fmla="*/ 292960 h 848663"/>
                <a:gd name="connsiteX3-43" fmla="*/ 2087910 w 2154766"/>
                <a:gd name="connsiteY3-44" fmla="*/ 382366 h 848663"/>
                <a:gd name="connsiteX4-45" fmla="*/ 1099148 w 2154766"/>
                <a:gd name="connsiteY4-46" fmla="*/ 848663 h 848663"/>
                <a:gd name="connsiteX5-47" fmla="*/ 36622 w 2154766"/>
                <a:gd name="connsiteY5-48" fmla="*/ 283722 h 848663"/>
                <a:gd name="connsiteX6-49" fmla="*/ 0 w 2154766"/>
                <a:gd name="connsiteY6-50" fmla="*/ 223441 h 848663"/>
                <a:gd name="connsiteX7-51" fmla="*/ 483574 w 2154766"/>
                <a:gd name="connsiteY7-52" fmla="*/ 196854 h 848663"/>
                <a:gd name="connsiteX8-53" fmla="*/ 1365380 w 2154766"/>
                <a:gd name="connsiteY8-54" fmla="*/ 0 h 848663"/>
                <a:gd name="connsiteX0-55" fmla="*/ 1365380 w 2154766"/>
                <a:gd name="connsiteY0-56" fmla="*/ 355 h 849018"/>
                <a:gd name="connsiteX1-57" fmla="*/ 2138424 w 2154766"/>
                <a:gd name="connsiteY1-58" fmla="*/ 281128 h 849018"/>
                <a:gd name="connsiteX2-59" fmla="*/ 2154766 w 2154766"/>
                <a:gd name="connsiteY2-60" fmla="*/ 293315 h 849018"/>
                <a:gd name="connsiteX3-61" fmla="*/ 2087910 w 2154766"/>
                <a:gd name="connsiteY3-62" fmla="*/ 382721 h 849018"/>
                <a:gd name="connsiteX4-63" fmla="*/ 1099148 w 2154766"/>
                <a:gd name="connsiteY4-64" fmla="*/ 849018 h 849018"/>
                <a:gd name="connsiteX5-65" fmla="*/ 36622 w 2154766"/>
                <a:gd name="connsiteY5-66" fmla="*/ 284077 h 849018"/>
                <a:gd name="connsiteX6-67" fmla="*/ 0 w 2154766"/>
                <a:gd name="connsiteY6-68" fmla="*/ 223796 h 849018"/>
                <a:gd name="connsiteX7-69" fmla="*/ 1365380 w 2154766"/>
                <a:gd name="connsiteY7-70" fmla="*/ 355 h 849018"/>
                <a:gd name="connsiteX0-71" fmla="*/ 1328758 w 2118144"/>
                <a:gd name="connsiteY0-72" fmla="*/ 2284 h 850947"/>
                <a:gd name="connsiteX1-73" fmla="*/ 2101802 w 2118144"/>
                <a:gd name="connsiteY1-74" fmla="*/ 283057 h 850947"/>
                <a:gd name="connsiteX2-75" fmla="*/ 2118144 w 2118144"/>
                <a:gd name="connsiteY2-76" fmla="*/ 295244 h 850947"/>
                <a:gd name="connsiteX3-77" fmla="*/ 2051288 w 2118144"/>
                <a:gd name="connsiteY3-78" fmla="*/ 384650 h 850947"/>
                <a:gd name="connsiteX4-79" fmla="*/ 1062526 w 2118144"/>
                <a:gd name="connsiteY4-80" fmla="*/ 850947 h 850947"/>
                <a:gd name="connsiteX5-81" fmla="*/ 0 w 2118144"/>
                <a:gd name="connsiteY5-82" fmla="*/ 286006 h 850947"/>
                <a:gd name="connsiteX6-83" fmla="*/ 598378 w 2118144"/>
                <a:gd name="connsiteY6-84" fmla="*/ 60625 h 850947"/>
                <a:gd name="connsiteX7-85" fmla="*/ 1328758 w 2118144"/>
                <a:gd name="connsiteY7-86" fmla="*/ 2284 h 850947"/>
                <a:gd name="connsiteX0-87" fmla="*/ 1328758 w 2118144"/>
                <a:gd name="connsiteY0-88" fmla="*/ 588 h 849251"/>
                <a:gd name="connsiteX1-89" fmla="*/ 2101802 w 2118144"/>
                <a:gd name="connsiteY1-90" fmla="*/ 281361 h 849251"/>
                <a:gd name="connsiteX2-91" fmla="*/ 2118144 w 2118144"/>
                <a:gd name="connsiteY2-92" fmla="*/ 293548 h 849251"/>
                <a:gd name="connsiteX3-93" fmla="*/ 2051288 w 2118144"/>
                <a:gd name="connsiteY3-94" fmla="*/ 382954 h 849251"/>
                <a:gd name="connsiteX4-95" fmla="*/ 1062526 w 2118144"/>
                <a:gd name="connsiteY4-96" fmla="*/ 849251 h 849251"/>
                <a:gd name="connsiteX5-97" fmla="*/ 0 w 2118144"/>
                <a:gd name="connsiteY5-98" fmla="*/ 284310 h 849251"/>
                <a:gd name="connsiteX6-99" fmla="*/ 522178 w 2118144"/>
                <a:gd name="connsiteY6-100" fmla="*/ 147829 h 849251"/>
                <a:gd name="connsiteX7-101" fmla="*/ 1328758 w 2118144"/>
                <a:gd name="connsiteY7-102" fmla="*/ 588 h 849251"/>
                <a:gd name="connsiteX0-103" fmla="*/ 1531958 w 2118144"/>
                <a:gd name="connsiteY0-104" fmla="*/ 659 h 836622"/>
                <a:gd name="connsiteX1-105" fmla="*/ 2101802 w 2118144"/>
                <a:gd name="connsiteY1-106" fmla="*/ 268732 h 836622"/>
                <a:gd name="connsiteX2-107" fmla="*/ 2118144 w 2118144"/>
                <a:gd name="connsiteY2-108" fmla="*/ 280919 h 836622"/>
                <a:gd name="connsiteX3-109" fmla="*/ 2051288 w 2118144"/>
                <a:gd name="connsiteY3-110" fmla="*/ 370325 h 836622"/>
                <a:gd name="connsiteX4-111" fmla="*/ 1062526 w 2118144"/>
                <a:gd name="connsiteY4-112" fmla="*/ 836622 h 836622"/>
                <a:gd name="connsiteX5-113" fmla="*/ 0 w 2118144"/>
                <a:gd name="connsiteY5-114" fmla="*/ 271681 h 836622"/>
                <a:gd name="connsiteX6-115" fmla="*/ 522178 w 2118144"/>
                <a:gd name="connsiteY6-116" fmla="*/ 135200 h 836622"/>
                <a:gd name="connsiteX7-117" fmla="*/ 1531958 w 2118144"/>
                <a:gd name="connsiteY7-118" fmla="*/ 659 h 836622"/>
                <a:gd name="connsiteX0-119" fmla="*/ 522178 w 2118144"/>
                <a:gd name="connsiteY0-120" fmla="*/ 2 h 701424"/>
                <a:gd name="connsiteX1-121" fmla="*/ 2101802 w 2118144"/>
                <a:gd name="connsiteY1-122" fmla="*/ 133534 h 701424"/>
                <a:gd name="connsiteX2-123" fmla="*/ 2118144 w 2118144"/>
                <a:gd name="connsiteY2-124" fmla="*/ 145721 h 701424"/>
                <a:gd name="connsiteX3-125" fmla="*/ 2051288 w 2118144"/>
                <a:gd name="connsiteY3-126" fmla="*/ 235127 h 701424"/>
                <a:gd name="connsiteX4-127" fmla="*/ 1062526 w 2118144"/>
                <a:gd name="connsiteY4-128" fmla="*/ 701424 h 701424"/>
                <a:gd name="connsiteX5-129" fmla="*/ 0 w 2118144"/>
                <a:gd name="connsiteY5-130" fmla="*/ 136483 h 701424"/>
                <a:gd name="connsiteX6-131" fmla="*/ 522178 w 2118144"/>
                <a:gd name="connsiteY6-132" fmla="*/ 2 h 701424"/>
                <a:gd name="connsiteX0-133" fmla="*/ 522178 w 2118144"/>
                <a:gd name="connsiteY0-134" fmla="*/ 20210 h 721632"/>
                <a:gd name="connsiteX1-135" fmla="*/ 1520777 w 2118144"/>
                <a:gd name="connsiteY1-136" fmla="*/ 8485 h 721632"/>
                <a:gd name="connsiteX2-137" fmla="*/ 2118144 w 2118144"/>
                <a:gd name="connsiteY2-138" fmla="*/ 165929 h 721632"/>
                <a:gd name="connsiteX3-139" fmla="*/ 2051288 w 2118144"/>
                <a:gd name="connsiteY3-140" fmla="*/ 255335 h 721632"/>
                <a:gd name="connsiteX4-141" fmla="*/ 1062526 w 2118144"/>
                <a:gd name="connsiteY4-142" fmla="*/ 721632 h 721632"/>
                <a:gd name="connsiteX5-143" fmla="*/ 0 w 2118144"/>
                <a:gd name="connsiteY5-144" fmla="*/ 156691 h 721632"/>
                <a:gd name="connsiteX6-145" fmla="*/ 522178 w 2118144"/>
                <a:gd name="connsiteY6-146" fmla="*/ 20210 h 721632"/>
                <a:gd name="connsiteX0-147" fmla="*/ 522178 w 2118144"/>
                <a:gd name="connsiteY0-148" fmla="*/ 2 h 701424"/>
                <a:gd name="connsiteX1-149" fmla="*/ 1501727 w 2118144"/>
                <a:gd name="connsiteY1-150" fmla="*/ 143059 h 701424"/>
                <a:gd name="connsiteX2-151" fmla="*/ 2118144 w 2118144"/>
                <a:gd name="connsiteY2-152" fmla="*/ 145721 h 701424"/>
                <a:gd name="connsiteX3-153" fmla="*/ 2051288 w 2118144"/>
                <a:gd name="connsiteY3-154" fmla="*/ 235127 h 701424"/>
                <a:gd name="connsiteX4-155" fmla="*/ 1062526 w 2118144"/>
                <a:gd name="connsiteY4-156" fmla="*/ 701424 h 701424"/>
                <a:gd name="connsiteX5-157" fmla="*/ 0 w 2118144"/>
                <a:gd name="connsiteY5-158" fmla="*/ 136483 h 701424"/>
                <a:gd name="connsiteX6-159" fmla="*/ 522178 w 2118144"/>
                <a:gd name="connsiteY6-160" fmla="*/ 2 h 701424"/>
                <a:gd name="connsiteX0-161" fmla="*/ 538847 w 2118144"/>
                <a:gd name="connsiteY0-162" fmla="*/ 2 h 694280"/>
                <a:gd name="connsiteX1-163" fmla="*/ 1501727 w 2118144"/>
                <a:gd name="connsiteY1-164" fmla="*/ 135915 h 694280"/>
                <a:gd name="connsiteX2-165" fmla="*/ 2118144 w 2118144"/>
                <a:gd name="connsiteY2-166" fmla="*/ 138577 h 694280"/>
                <a:gd name="connsiteX3-167" fmla="*/ 2051288 w 2118144"/>
                <a:gd name="connsiteY3-168" fmla="*/ 227983 h 694280"/>
                <a:gd name="connsiteX4-169" fmla="*/ 1062526 w 2118144"/>
                <a:gd name="connsiteY4-170" fmla="*/ 694280 h 694280"/>
                <a:gd name="connsiteX5-171" fmla="*/ 0 w 2118144"/>
                <a:gd name="connsiteY5-172" fmla="*/ 129339 h 694280"/>
                <a:gd name="connsiteX6-173" fmla="*/ 538847 w 2118144"/>
                <a:gd name="connsiteY6-174" fmla="*/ 2 h 694280"/>
                <a:gd name="connsiteX0-175" fmla="*/ 538847 w 2118144"/>
                <a:gd name="connsiteY0-176" fmla="*/ 13180 h 707458"/>
                <a:gd name="connsiteX1-177" fmla="*/ 1501727 w 2118144"/>
                <a:gd name="connsiteY1-178" fmla="*/ 149093 h 707458"/>
                <a:gd name="connsiteX2-179" fmla="*/ 2118144 w 2118144"/>
                <a:gd name="connsiteY2-180" fmla="*/ 151755 h 707458"/>
                <a:gd name="connsiteX3-181" fmla="*/ 2051288 w 2118144"/>
                <a:gd name="connsiteY3-182" fmla="*/ 241161 h 707458"/>
                <a:gd name="connsiteX4-183" fmla="*/ 1062526 w 2118144"/>
                <a:gd name="connsiteY4-184" fmla="*/ 707458 h 707458"/>
                <a:gd name="connsiteX5-185" fmla="*/ 0 w 2118144"/>
                <a:gd name="connsiteY5-186" fmla="*/ 142517 h 707458"/>
                <a:gd name="connsiteX6-187" fmla="*/ 538847 w 2118144"/>
                <a:gd name="connsiteY6-188" fmla="*/ 13180 h 707458"/>
                <a:gd name="connsiteX0-189" fmla="*/ 538847 w 2118144"/>
                <a:gd name="connsiteY0-190" fmla="*/ 3277 h 697555"/>
                <a:gd name="connsiteX1-191" fmla="*/ 1501727 w 2118144"/>
                <a:gd name="connsiteY1-192" fmla="*/ 139190 h 697555"/>
                <a:gd name="connsiteX2-193" fmla="*/ 2118144 w 2118144"/>
                <a:gd name="connsiteY2-194" fmla="*/ 141852 h 697555"/>
                <a:gd name="connsiteX3-195" fmla="*/ 2051288 w 2118144"/>
                <a:gd name="connsiteY3-196" fmla="*/ 231258 h 697555"/>
                <a:gd name="connsiteX4-197" fmla="*/ 1062526 w 2118144"/>
                <a:gd name="connsiteY4-198" fmla="*/ 697555 h 697555"/>
                <a:gd name="connsiteX5-199" fmla="*/ 0 w 2118144"/>
                <a:gd name="connsiteY5-200" fmla="*/ 132614 h 697555"/>
                <a:gd name="connsiteX6-201" fmla="*/ 538847 w 2118144"/>
                <a:gd name="connsiteY6-202" fmla="*/ 3277 h 697555"/>
                <a:gd name="connsiteX0-203" fmla="*/ 538847 w 2118144"/>
                <a:gd name="connsiteY0-204" fmla="*/ 3277 h 697555"/>
                <a:gd name="connsiteX1-205" fmla="*/ 1501727 w 2118144"/>
                <a:gd name="connsiteY1-206" fmla="*/ 139190 h 697555"/>
                <a:gd name="connsiteX2-207" fmla="*/ 2118144 w 2118144"/>
                <a:gd name="connsiteY2-208" fmla="*/ 141852 h 697555"/>
                <a:gd name="connsiteX3-209" fmla="*/ 2051288 w 2118144"/>
                <a:gd name="connsiteY3-210" fmla="*/ 231258 h 697555"/>
                <a:gd name="connsiteX4-211" fmla="*/ 1062526 w 2118144"/>
                <a:gd name="connsiteY4-212" fmla="*/ 697555 h 697555"/>
                <a:gd name="connsiteX5-213" fmla="*/ 0 w 2118144"/>
                <a:gd name="connsiteY5-214" fmla="*/ 132614 h 697555"/>
                <a:gd name="connsiteX6-215" fmla="*/ 538847 w 2118144"/>
                <a:gd name="connsiteY6-216" fmla="*/ 3277 h 697555"/>
                <a:gd name="connsiteX0-217" fmla="*/ 538847 w 2118144"/>
                <a:gd name="connsiteY0-218" fmla="*/ 3277 h 697555"/>
                <a:gd name="connsiteX1-219" fmla="*/ 2118144 w 2118144"/>
                <a:gd name="connsiteY1-220" fmla="*/ 141852 h 697555"/>
                <a:gd name="connsiteX2-221" fmla="*/ 2051288 w 2118144"/>
                <a:gd name="connsiteY2-222" fmla="*/ 231258 h 697555"/>
                <a:gd name="connsiteX3-223" fmla="*/ 1062526 w 2118144"/>
                <a:gd name="connsiteY3-224" fmla="*/ 697555 h 697555"/>
                <a:gd name="connsiteX4-225" fmla="*/ 0 w 2118144"/>
                <a:gd name="connsiteY4-226" fmla="*/ 132614 h 697555"/>
                <a:gd name="connsiteX5-227" fmla="*/ 538847 w 2118144"/>
                <a:gd name="connsiteY5-228" fmla="*/ 3277 h 697555"/>
                <a:gd name="connsiteX0-229" fmla="*/ 996047 w 2118144"/>
                <a:gd name="connsiteY0-230" fmla="*/ 3217 h 699876"/>
                <a:gd name="connsiteX1-231" fmla="*/ 2118144 w 2118144"/>
                <a:gd name="connsiteY1-232" fmla="*/ 144173 h 699876"/>
                <a:gd name="connsiteX2-233" fmla="*/ 2051288 w 2118144"/>
                <a:gd name="connsiteY2-234" fmla="*/ 233579 h 699876"/>
                <a:gd name="connsiteX3-235" fmla="*/ 1062526 w 2118144"/>
                <a:gd name="connsiteY3-236" fmla="*/ 699876 h 699876"/>
                <a:gd name="connsiteX4-237" fmla="*/ 0 w 2118144"/>
                <a:gd name="connsiteY4-238" fmla="*/ 134935 h 699876"/>
                <a:gd name="connsiteX5-239" fmla="*/ 996047 w 2118144"/>
                <a:gd name="connsiteY5-240" fmla="*/ 3217 h 699876"/>
                <a:gd name="connsiteX0-241" fmla="*/ 996047 w 2118144"/>
                <a:gd name="connsiteY0-242" fmla="*/ 43001 h 739660"/>
                <a:gd name="connsiteX1-243" fmla="*/ 2118144 w 2118144"/>
                <a:gd name="connsiteY1-244" fmla="*/ 183957 h 739660"/>
                <a:gd name="connsiteX2-245" fmla="*/ 2051288 w 2118144"/>
                <a:gd name="connsiteY2-246" fmla="*/ 273363 h 739660"/>
                <a:gd name="connsiteX3-247" fmla="*/ 1062526 w 2118144"/>
                <a:gd name="connsiteY3-248" fmla="*/ 739660 h 739660"/>
                <a:gd name="connsiteX4-249" fmla="*/ 0 w 2118144"/>
                <a:gd name="connsiteY4-250" fmla="*/ 174719 h 739660"/>
                <a:gd name="connsiteX5-251" fmla="*/ 996047 w 2118144"/>
                <a:gd name="connsiteY5-252" fmla="*/ 43001 h 739660"/>
                <a:gd name="connsiteX0-253" fmla="*/ 996047 w 2118144"/>
                <a:gd name="connsiteY0-254" fmla="*/ 70853 h 767512"/>
                <a:gd name="connsiteX1-255" fmla="*/ 2118144 w 2118144"/>
                <a:gd name="connsiteY1-256" fmla="*/ 211809 h 767512"/>
                <a:gd name="connsiteX2-257" fmla="*/ 2051288 w 2118144"/>
                <a:gd name="connsiteY2-258" fmla="*/ 301215 h 767512"/>
                <a:gd name="connsiteX3-259" fmla="*/ 1062526 w 2118144"/>
                <a:gd name="connsiteY3-260" fmla="*/ 767512 h 767512"/>
                <a:gd name="connsiteX4-261" fmla="*/ 0 w 2118144"/>
                <a:gd name="connsiteY4-262" fmla="*/ 202571 h 767512"/>
                <a:gd name="connsiteX5-263" fmla="*/ 996047 w 2118144"/>
                <a:gd name="connsiteY5-264" fmla="*/ 70853 h 767512"/>
                <a:gd name="connsiteX0-265" fmla="*/ 996047 w 2118144"/>
                <a:gd name="connsiteY0-266" fmla="*/ 70853 h 767512"/>
                <a:gd name="connsiteX1-267" fmla="*/ 2118144 w 2118144"/>
                <a:gd name="connsiteY1-268" fmla="*/ 211809 h 767512"/>
                <a:gd name="connsiteX2-269" fmla="*/ 2051288 w 2118144"/>
                <a:gd name="connsiteY2-270" fmla="*/ 301215 h 767512"/>
                <a:gd name="connsiteX3-271" fmla="*/ 1062526 w 2118144"/>
                <a:gd name="connsiteY3-272" fmla="*/ 767512 h 767512"/>
                <a:gd name="connsiteX4-273" fmla="*/ 0 w 2118144"/>
                <a:gd name="connsiteY4-274" fmla="*/ 202571 h 767512"/>
                <a:gd name="connsiteX5-275" fmla="*/ 996047 w 2118144"/>
                <a:gd name="connsiteY5-276" fmla="*/ 70853 h 767512"/>
                <a:gd name="connsiteX0-277" fmla="*/ 1305610 w 2118144"/>
                <a:gd name="connsiteY0-278" fmla="*/ 114935 h 702057"/>
                <a:gd name="connsiteX1-279" fmla="*/ 2118144 w 2118144"/>
                <a:gd name="connsiteY1-280" fmla="*/ 146354 h 702057"/>
                <a:gd name="connsiteX2-281" fmla="*/ 2051288 w 2118144"/>
                <a:gd name="connsiteY2-282" fmla="*/ 235760 h 702057"/>
                <a:gd name="connsiteX3-283" fmla="*/ 1062526 w 2118144"/>
                <a:gd name="connsiteY3-284" fmla="*/ 702057 h 702057"/>
                <a:gd name="connsiteX4-285" fmla="*/ 0 w 2118144"/>
                <a:gd name="connsiteY4-286" fmla="*/ 137116 h 702057"/>
                <a:gd name="connsiteX5-287" fmla="*/ 1305610 w 2118144"/>
                <a:gd name="connsiteY5-288" fmla="*/ 114935 h 702057"/>
                <a:gd name="connsiteX0-289" fmla="*/ 1305610 w 2118144"/>
                <a:gd name="connsiteY0-290" fmla="*/ 185187 h 772309"/>
                <a:gd name="connsiteX1-291" fmla="*/ 2118144 w 2118144"/>
                <a:gd name="connsiteY1-292" fmla="*/ 216606 h 772309"/>
                <a:gd name="connsiteX2-293" fmla="*/ 2051288 w 2118144"/>
                <a:gd name="connsiteY2-294" fmla="*/ 306012 h 772309"/>
                <a:gd name="connsiteX3-295" fmla="*/ 1062526 w 2118144"/>
                <a:gd name="connsiteY3-296" fmla="*/ 772309 h 772309"/>
                <a:gd name="connsiteX4-297" fmla="*/ 0 w 2118144"/>
                <a:gd name="connsiteY4-298" fmla="*/ 207368 h 772309"/>
                <a:gd name="connsiteX5-299" fmla="*/ 1305610 w 2118144"/>
                <a:gd name="connsiteY5-300" fmla="*/ 185187 h 772309"/>
                <a:gd name="connsiteX0-301" fmla="*/ 1305610 w 2118144"/>
                <a:gd name="connsiteY0-302" fmla="*/ 185187 h 772309"/>
                <a:gd name="connsiteX1-303" fmla="*/ 2118144 w 2118144"/>
                <a:gd name="connsiteY1-304" fmla="*/ 216606 h 772309"/>
                <a:gd name="connsiteX2-305" fmla="*/ 2051288 w 2118144"/>
                <a:gd name="connsiteY2-306" fmla="*/ 306012 h 772309"/>
                <a:gd name="connsiteX3-307" fmla="*/ 1062526 w 2118144"/>
                <a:gd name="connsiteY3-308" fmla="*/ 772309 h 772309"/>
                <a:gd name="connsiteX4-309" fmla="*/ 0 w 2118144"/>
                <a:gd name="connsiteY4-310" fmla="*/ 207368 h 772309"/>
                <a:gd name="connsiteX5-311" fmla="*/ 1305610 w 2118144"/>
                <a:gd name="connsiteY5-312" fmla="*/ 185187 h 772309"/>
                <a:gd name="connsiteX0-313" fmla="*/ 1305610 w 2118144"/>
                <a:gd name="connsiteY0-314" fmla="*/ 185187 h 772309"/>
                <a:gd name="connsiteX1-315" fmla="*/ 2118144 w 2118144"/>
                <a:gd name="connsiteY1-316" fmla="*/ 216606 h 772309"/>
                <a:gd name="connsiteX2-317" fmla="*/ 2051288 w 2118144"/>
                <a:gd name="connsiteY2-318" fmla="*/ 306012 h 772309"/>
                <a:gd name="connsiteX3-319" fmla="*/ 1062526 w 2118144"/>
                <a:gd name="connsiteY3-320" fmla="*/ 772309 h 772309"/>
                <a:gd name="connsiteX4-321" fmla="*/ 0 w 2118144"/>
                <a:gd name="connsiteY4-322" fmla="*/ 207368 h 772309"/>
                <a:gd name="connsiteX5-323" fmla="*/ 1305610 w 2118144"/>
                <a:gd name="connsiteY5-324" fmla="*/ 185187 h 772309"/>
                <a:gd name="connsiteX0-325" fmla="*/ 1305610 w 2118144"/>
                <a:gd name="connsiteY0-326" fmla="*/ 198257 h 785379"/>
                <a:gd name="connsiteX1-327" fmla="*/ 2118144 w 2118144"/>
                <a:gd name="connsiteY1-328" fmla="*/ 229676 h 785379"/>
                <a:gd name="connsiteX2-329" fmla="*/ 2051288 w 2118144"/>
                <a:gd name="connsiteY2-330" fmla="*/ 319082 h 785379"/>
                <a:gd name="connsiteX3-331" fmla="*/ 1062526 w 2118144"/>
                <a:gd name="connsiteY3-332" fmla="*/ 785379 h 785379"/>
                <a:gd name="connsiteX4-333" fmla="*/ 0 w 2118144"/>
                <a:gd name="connsiteY4-334" fmla="*/ 220438 h 785379"/>
                <a:gd name="connsiteX5-335" fmla="*/ 1305610 w 2118144"/>
                <a:gd name="connsiteY5-336" fmla="*/ 198257 h 785379"/>
                <a:gd name="connsiteX0-337" fmla="*/ 1296085 w 2118144"/>
                <a:gd name="connsiteY0-338" fmla="*/ 212605 h 764008"/>
                <a:gd name="connsiteX1-339" fmla="*/ 2118144 w 2118144"/>
                <a:gd name="connsiteY1-340" fmla="*/ 208305 h 764008"/>
                <a:gd name="connsiteX2-341" fmla="*/ 2051288 w 2118144"/>
                <a:gd name="connsiteY2-342" fmla="*/ 297711 h 764008"/>
                <a:gd name="connsiteX3-343" fmla="*/ 1062526 w 2118144"/>
                <a:gd name="connsiteY3-344" fmla="*/ 764008 h 764008"/>
                <a:gd name="connsiteX4-345" fmla="*/ 0 w 2118144"/>
                <a:gd name="connsiteY4-346" fmla="*/ 199067 h 764008"/>
                <a:gd name="connsiteX5-347" fmla="*/ 1296085 w 2118144"/>
                <a:gd name="connsiteY5-348" fmla="*/ 212605 h 764008"/>
                <a:gd name="connsiteX0-349" fmla="*/ 1296085 w 2118144"/>
                <a:gd name="connsiteY0-350" fmla="*/ 148512 h 699915"/>
                <a:gd name="connsiteX1-351" fmla="*/ 2118144 w 2118144"/>
                <a:gd name="connsiteY1-352" fmla="*/ 144212 h 699915"/>
                <a:gd name="connsiteX2-353" fmla="*/ 2051288 w 2118144"/>
                <a:gd name="connsiteY2-354" fmla="*/ 233618 h 699915"/>
                <a:gd name="connsiteX3-355" fmla="*/ 1062526 w 2118144"/>
                <a:gd name="connsiteY3-356" fmla="*/ 699915 h 699915"/>
                <a:gd name="connsiteX4-357" fmla="*/ 0 w 2118144"/>
                <a:gd name="connsiteY4-358" fmla="*/ 134974 h 699915"/>
                <a:gd name="connsiteX5-359" fmla="*/ 1296085 w 2118144"/>
                <a:gd name="connsiteY5-360" fmla="*/ 148512 h 699915"/>
                <a:gd name="connsiteX0-361" fmla="*/ 1296085 w 2118144"/>
                <a:gd name="connsiteY0-362" fmla="*/ 156105 h 707508"/>
                <a:gd name="connsiteX1-363" fmla="*/ 2118144 w 2118144"/>
                <a:gd name="connsiteY1-364" fmla="*/ 151805 h 707508"/>
                <a:gd name="connsiteX2-365" fmla="*/ 2051288 w 2118144"/>
                <a:gd name="connsiteY2-366" fmla="*/ 241211 h 707508"/>
                <a:gd name="connsiteX3-367" fmla="*/ 1062526 w 2118144"/>
                <a:gd name="connsiteY3-368" fmla="*/ 707508 h 707508"/>
                <a:gd name="connsiteX4-369" fmla="*/ 0 w 2118144"/>
                <a:gd name="connsiteY4-370" fmla="*/ 142567 h 707508"/>
                <a:gd name="connsiteX5-371" fmla="*/ 1296085 w 2118144"/>
                <a:gd name="connsiteY5-372" fmla="*/ 156105 h 707508"/>
                <a:gd name="connsiteX0-373" fmla="*/ 1296085 w 2118144"/>
                <a:gd name="connsiteY0-374" fmla="*/ 144414 h 695817"/>
                <a:gd name="connsiteX1-375" fmla="*/ 2118144 w 2118144"/>
                <a:gd name="connsiteY1-376" fmla="*/ 140114 h 695817"/>
                <a:gd name="connsiteX2-377" fmla="*/ 2051288 w 2118144"/>
                <a:gd name="connsiteY2-378" fmla="*/ 229520 h 695817"/>
                <a:gd name="connsiteX3-379" fmla="*/ 1062526 w 2118144"/>
                <a:gd name="connsiteY3-380" fmla="*/ 695817 h 695817"/>
                <a:gd name="connsiteX4-381" fmla="*/ 0 w 2118144"/>
                <a:gd name="connsiteY4-382" fmla="*/ 130876 h 695817"/>
                <a:gd name="connsiteX5-383" fmla="*/ 1296085 w 2118144"/>
                <a:gd name="connsiteY5-384" fmla="*/ 144414 h 695817"/>
                <a:gd name="connsiteX0-385" fmla="*/ 1296085 w 2118144"/>
                <a:gd name="connsiteY0-386" fmla="*/ 149246 h 700649"/>
                <a:gd name="connsiteX1-387" fmla="*/ 2118144 w 2118144"/>
                <a:gd name="connsiteY1-388" fmla="*/ 144946 h 700649"/>
                <a:gd name="connsiteX2-389" fmla="*/ 2051288 w 2118144"/>
                <a:gd name="connsiteY2-390" fmla="*/ 234352 h 700649"/>
                <a:gd name="connsiteX3-391" fmla="*/ 1062526 w 2118144"/>
                <a:gd name="connsiteY3-392" fmla="*/ 700649 h 700649"/>
                <a:gd name="connsiteX4-393" fmla="*/ 0 w 2118144"/>
                <a:gd name="connsiteY4-394" fmla="*/ 135708 h 700649"/>
                <a:gd name="connsiteX5-395" fmla="*/ 1296085 w 2118144"/>
                <a:gd name="connsiteY5-396" fmla="*/ 149246 h 700649"/>
                <a:gd name="connsiteX0-397" fmla="*/ 1296085 w 2118144"/>
                <a:gd name="connsiteY0-398" fmla="*/ 143754 h 695157"/>
                <a:gd name="connsiteX1-399" fmla="*/ 2118144 w 2118144"/>
                <a:gd name="connsiteY1-400" fmla="*/ 139454 h 695157"/>
                <a:gd name="connsiteX2-401" fmla="*/ 2051288 w 2118144"/>
                <a:gd name="connsiteY2-402" fmla="*/ 228860 h 695157"/>
                <a:gd name="connsiteX3-403" fmla="*/ 1062526 w 2118144"/>
                <a:gd name="connsiteY3-404" fmla="*/ 695157 h 695157"/>
                <a:gd name="connsiteX4-405" fmla="*/ 0 w 2118144"/>
                <a:gd name="connsiteY4-406" fmla="*/ 130216 h 695157"/>
                <a:gd name="connsiteX5-407" fmla="*/ 1296085 w 2118144"/>
                <a:gd name="connsiteY5-408" fmla="*/ 143754 h 695157"/>
                <a:gd name="connsiteX0-409" fmla="*/ 1296085 w 2118144"/>
                <a:gd name="connsiteY0-410" fmla="*/ 143754 h 695157"/>
                <a:gd name="connsiteX1-411" fmla="*/ 2118144 w 2118144"/>
                <a:gd name="connsiteY1-412" fmla="*/ 139454 h 695157"/>
                <a:gd name="connsiteX2-413" fmla="*/ 2051288 w 2118144"/>
                <a:gd name="connsiteY2-414" fmla="*/ 228860 h 695157"/>
                <a:gd name="connsiteX3-415" fmla="*/ 1062526 w 2118144"/>
                <a:gd name="connsiteY3-416" fmla="*/ 695157 h 695157"/>
                <a:gd name="connsiteX4-417" fmla="*/ 0 w 2118144"/>
                <a:gd name="connsiteY4-418" fmla="*/ 130216 h 695157"/>
                <a:gd name="connsiteX5-419" fmla="*/ 1296085 w 2118144"/>
                <a:gd name="connsiteY5-420" fmla="*/ 143754 h 695157"/>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118144" h="695157">
                  <a:moveTo>
                    <a:pt x="1296085" y="143754"/>
                  </a:moveTo>
                  <a:cubicBezTo>
                    <a:pt x="1701497" y="288169"/>
                    <a:pt x="1866071" y="101457"/>
                    <a:pt x="2118144" y="139454"/>
                  </a:cubicBezTo>
                  <a:lnTo>
                    <a:pt x="2051288" y="228860"/>
                  </a:lnTo>
                  <a:cubicBezTo>
                    <a:pt x="1816267" y="513639"/>
                    <a:pt x="1460594" y="695157"/>
                    <a:pt x="1062526" y="695157"/>
                  </a:cubicBezTo>
                  <a:cubicBezTo>
                    <a:pt x="620228" y="695157"/>
                    <a:pt x="230270" y="471061"/>
                    <a:pt x="0" y="130216"/>
                  </a:cubicBezTo>
                  <a:cubicBezTo>
                    <a:pt x="420123" y="-81965"/>
                    <a:pt x="902157" y="-3634"/>
                    <a:pt x="1296085" y="143754"/>
                  </a:cubicBezTo>
                  <a:close/>
                </a:path>
              </a:pathLst>
            </a:custGeom>
            <a:solidFill>
              <a:schemeClr val="accent1">
                <a:lumMod val="40000"/>
                <a:lumOff val="60000"/>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dirty="0">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42" name="任意多边形: 形状 41"/>
            <p:cNvSpPr/>
            <p:nvPr>
              <p:custDataLst>
                <p:tags r:id="rId14"/>
              </p:custDataLst>
            </p:nvPr>
          </p:nvSpPr>
          <p:spPr>
            <a:xfrm flipH="1">
              <a:off x="2823426" y="4631983"/>
              <a:ext cx="2097404" cy="684721"/>
            </a:xfrm>
            <a:custGeom>
              <a:avLst/>
              <a:gdLst>
                <a:gd name="connsiteX0" fmla="*/ 458138 w 2097404"/>
                <a:gd name="connsiteY0" fmla="*/ 641 h 684721"/>
                <a:gd name="connsiteX1" fmla="*/ 0 w 2097404"/>
                <a:gd name="connsiteY1" fmla="*/ 119780 h 684721"/>
                <a:gd name="connsiteX2" fmla="*/ 1062526 w 2097404"/>
                <a:gd name="connsiteY2" fmla="*/ 684721 h 684721"/>
                <a:gd name="connsiteX3" fmla="*/ 2051288 w 2097404"/>
                <a:gd name="connsiteY3" fmla="*/ 218424 h 684721"/>
                <a:gd name="connsiteX4" fmla="*/ 2097404 w 2097404"/>
                <a:gd name="connsiteY4" fmla="*/ 156754 h 684721"/>
                <a:gd name="connsiteX5" fmla="*/ 2033584 w 2097404"/>
                <a:gd name="connsiteY5" fmla="*/ 181140 h 684721"/>
                <a:gd name="connsiteX6" fmla="*/ 1701699 w 2097404"/>
                <a:gd name="connsiteY6" fmla="*/ 228308 h 684721"/>
                <a:gd name="connsiteX7" fmla="*/ 1369815 w 2097404"/>
                <a:gd name="connsiteY7" fmla="*/ 181140 h 684721"/>
                <a:gd name="connsiteX8" fmla="*/ 1345345 w 2097404"/>
                <a:gd name="connsiteY8" fmla="*/ 171790 h 684721"/>
                <a:gd name="connsiteX9" fmla="*/ 1305610 w 2097404"/>
                <a:gd name="connsiteY9" fmla="*/ 161893 h 684721"/>
                <a:gd name="connsiteX10" fmla="*/ 458138 w 2097404"/>
                <a:gd name="connsiteY10" fmla="*/ 641 h 6847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097404" h="684721">
                  <a:moveTo>
                    <a:pt x="458138" y="641"/>
                  </a:moveTo>
                  <a:cubicBezTo>
                    <a:pt x="258197" y="7017"/>
                    <a:pt x="123146" y="60125"/>
                    <a:pt x="0" y="119780"/>
                  </a:cubicBezTo>
                  <a:cubicBezTo>
                    <a:pt x="230270" y="460625"/>
                    <a:pt x="620228" y="684721"/>
                    <a:pt x="1062526" y="684721"/>
                  </a:cubicBezTo>
                  <a:cubicBezTo>
                    <a:pt x="1460594" y="684721"/>
                    <a:pt x="1816267" y="503203"/>
                    <a:pt x="2051288" y="218424"/>
                  </a:cubicBezTo>
                  <a:lnTo>
                    <a:pt x="2097404" y="156754"/>
                  </a:lnTo>
                  <a:lnTo>
                    <a:pt x="2033584" y="181140"/>
                  </a:lnTo>
                  <a:cubicBezTo>
                    <a:pt x="1931576" y="211513"/>
                    <a:pt x="1819424" y="228308"/>
                    <a:pt x="1701699" y="228308"/>
                  </a:cubicBezTo>
                  <a:cubicBezTo>
                    <a:pt x="1583975" y="228308"/>
                    <a:pt x="1471823" y="211513"/>
                    <a:pt x="1369815" y="181140"/>
                  </a:cubicBezTo>
                  <a:lnTo>
                    <a:pt x="1345345" y="171790"/>
                  </a:lnTo>
                  <a:lnTo>
                    <a:pt x="1305610" y="161893"/>
                  </a:lnTo>
                  <a:cubicBezTo>
                    <a:pt x="922908" y="34621"/>
                    <a:pt x="658078" y="-5736"/>
                    <a:pt x="458138" y="641"/>
                  </a:cubicBezTo>
                  <a:close/>
                </a:path>
              </a:pathLst>
            </a:custGeom>
            <a:solidFill>
              <a:schemeClr val="accent1">
                <a:lumMod val="40000"/>
                <a:lumOff val="60000"/>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dirty="0">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grpSp>
      <p:sp>
        <p:nvSpPr>
          <p:cNvPr id="8" name="文本框 7"/>
          <p:cNvSpPr txBox="1"/>
          <p:nvPr>
            <p:custDataLst>
              <p:tags r:id="rId15"/>
            </p:custDataLst>
          </p:nvPr>
        </p:nvSpPr>
        <p:spPr>
          <a:xfrm>
            <a:off x="1070383" y="3121095"/>
            <a:ext cx="1970690" cy="1878963"/>
          </a:xfrm>
          <a:prstGeom prst="rect">
            <a:avLst/>
          </a:prstGeom>
          <a:noFill/>
        </p:spPr>
        <p:txBody>
          <a:bodyPr wrap="square" rtlCol="0" anchor="ctr">
            <a:normAutofit/>
          </a:bodyPr>
          <a:p>
            <a:pPr marL="0" lvl="0" indent="0" algn="l">
              <a:lnSpc>
                <a:spcPct val="120000"/>
              </a:lnSpc>
              <a:spcBef>
                <a:spcPts val="0"/>
              </a:spcBef>
              <a:spcAft>
                <a:spcPts val="800"/>
              </a:spcAft>
              <a:buSzPct val="100000"/>
            </a:pPr>
            <a:r>
              <a:rPr lang="zh-CN" altLang="en-US" sz="2600" b="1" spc="200">
                <a:solidFill>
                  <a:schemeClr val="lt1"/>
                </a:solidFill>
                <a:latin typeface="微软雅黑" panose="020B0503020204020204" pitchFamily="34" charset="-122"/>
                <a:ea typeface="微软雅黑" panose="020B0503020204020204" pitchFamily="34" charset="-122"/>
              </a:rPr>
              <a:t>快速、果断、肯定的笔触</a:t>
            </a:r>
            <a:endParaRPr lang="zh-CN" altLang="en-US" sz="2600" b="1" spc="200">
              <a:solidFill>
                <a:schemeClr val="lt1"/>
              </a:solidFill>
              <a:latin typeface="微软雅黑" panose="020B0503020204020204" pitchFamily="34" charset="-122"/>
              <a:ea typeface="微软雅黑" panose="020B0503020204020204" pitchFamily="34" charset="-122"/>
            </a:endParaRPr>
          </a:p>
        </p:txBody>
      </p:sp>
      <p:sp>
        <p:nvSpPr>
          <p:cNvPr id="9" name="文本框 8"/>
          <p:cNvSpPr txBox="1"/>
          <p:nvPr>
            <p:custDataLst>
              <p:tags r:id="rId16"/>
            </p:custDataLst>
          </p:nvPr>
        </p:nvSpPr>
        <p:spPr>
          <a:xfrm>
            <a:off x="5036127" y="3121095"/>
            <a:ext cx="1970690" cy="1878963"/>
          </a:xfrm>
          <a:prstGeom prst="rect">
            <a:avLst/>
          </a:prstGeom>
          <a:noFill/>
        </p:spPr>
        <p:txBody>
          <a:bodyPr wrap="square" rtlCol="0" anchor="ctr">
            <a:normAutofit/>
          </a:bodyPr>
          <a:p>
            <a:pPr marL="0" lvl="0" indent="0" algn="l">
              <a:lnSpc>
                <a:spcPct val="120000"/>
              </a:lnSpc>
              <a:spcBef>
                <a:spcPts val="0"/>
              </a:spcBef>
              <a:spcAft>
                <a:spcPts val="800"/>
              </a:spcAft>
              <a:buSzPct val="100000"/>
            </a:pPr>
            <a:r>
              <a:rPr lang="zh-CN" altLang="en-US" sz="2600" b="1" spc="180">
                <a:solidFill>
                  <a:schemeClr val="lt1"/>
                </a:solidFill>
                <a:latin typeface="微软雅黑" panose="020B0503020204020204" pitchFamily="34" charset="-122"/>
                <a:ea typeface="微软雅黑" panose="020B0503020204020204" pitchFamily="34" charset="-122"/>
              </a:rPr>
              <a:t>流畅、率真、痛快淋漓的感觉</a:t>
            </a:r>
            <a:endParaRPr lang="zh-CN" altLang="en-US" sz="2600" b="1" spc="180">
              <a:solidFill>
                <a:schemeClr val="lt1"/>
              </a:solidFill>
              <a:latin typeface="微软雅黑" panose="020B0503020204020204" pitchFamily="34" charset="-122"/>
              <a:ea typeface="微软雅黑" panose="020B0503020204020204" pitchFamily="34" charset="-122"/>
            </a:endParaRPr>
          </a:p>
        </p:txBody>
      </p:sp>
      <p:sp>
        <p:nvSpPr>
          <p:cNvPr id="19" name="椭圆 18"/>
          <p:cNvSpPr/>
          <p:nvPr>
            <p:custDataLst>
              <p:tags r:id="rId17"/>
            </p:custDataLst>
          </p:nvPr>
        </p:nvSpPr>
        <p:spPr>
          <a:xfrm>
            <a:off x="1353446" y="5938106"/>
            <a:ext cx="1404564" cy="179870"/>
          </a:xfrm>
          <a:prstGeom prst="ellipse">
            <a:avLst/>
          </a:prstGeom>
          <a:solidFill>
            <a:schemeClr val="lt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20" name="椭圆 19"/>
          <p:cNvSpPr/>
          <p:nvPr>
            <p:custDataLst>
              <p:tags r:id="rId18"/>
            </p:custDataLst>
          </p:nvPr>
        </p:nvSpPr>
        <p:spPr>
          <a:xfrm>
            <a:off x="5319190" y="5938106"/>
            <a:ext cx="1404564" cy="179870"/>
          </a:xfrm>
          <a:prstGeom prst="ellipse">
            <a:avLst/>
          </a:prstGeom>
          <a:solidFill>
            <a:schemeClr val="lt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pic>
        <p:nvPicPr>
          <p:cNvPr id="2" name="图片 1"/>
          <p:cNvPicPr>
            <a:picLocks noChangeAspect="1"/>
          </p:cNvPicPr>
          <p:nvPr>
            <p:custDataLst>
              <p:tags r:id="rId19"/>
            </p:custDataLst>
          </p:nvPr>
        </p:nvPicPr>
        <p:blipFill rotWithShape="1">
          <a:blip r:embed="rId20"/>
          <a:srcRect l="19392" r="19392"/>
          <a:stretch>
            <a:fillRect/>
          </a:stretch>
        </p:blipFill>
        <p:spPr>
          <a:xfrm>
            <a:off x="8077250" y="2590800"/>
            <a:ext cx="3505225" cy="3657600"/>
          </a:xfrm>
          <a:custGeom>
            <a:avLst/>
            <a:gdLst/>
            <a:ahLst/>
            <a:cxnLst>
              <a:cxn ang="3">
                <a:pos x="hc" y="t"/>
              </a:cxn>
              <a:cxn ang="cd2">
                <a:pos x="l" y="vc"/>
              </a:cxn>
              <a:cxn ang="cd4">
                <a:pos x="hc" y="b"/>
              </a:cxn>
              <a:cxn ang="0">
                <a:pos x="r" y="vc"/>
              </a:cxn>
            </a:cxnLst>
            <a:rect l="l" t="t" r="r" b="b"/>
            <a:pathLst>
              <a:path w="5520" h="5760">
                <a:moveTo>
                  <a:pt x="0" y="0"/>
                </a:moveTo>
                <a:lnTo>
                  <a:pt x="5520" y="0"/>
                </a:lnTo>
                <a:lnTo>
                  <a:pt x="5520" y="5760"/>
                </a:lnTo>
                <a:lnTo>
                  <a:pt x="0" y="5760"/>
                </a:lnTo>
                <a:lnTo>
                  <a:pt x="0" y="0"/>
                </a:lnTo>
                <a:close/>
              </a:path>
            </a:pathLst>
          </a:custGeom>
        </p:spPr>
      </p:pic>
    </p:spTree>
    <p:custDataLst>
      <p:tags r:id="rId21"/>
    </p:custData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lt2"/>
        </a:solidFill>
        <a:effectLst/>
      </p:bgPr>
    </p:bg>
    <p:spTree>
      <p:nvGrpSpPr>
        <p:cNvPr id="1" name=""/>
        <p:cNvGrpSpPr/>
        <p:nvPr/>
      </p:nvGrpSpPr>
      <p:grpSpPr/>
      <p:pic>
        <p:nvPicPr>
          <p:cNvPr id="9" name="图片 8" descr="JY04_背景"/>
          <p:cNvPicPr>
            <a:picLocks noChangeAspect="1"/>
          </p:cNvPicPr>
          <p:nvPr>
            <p:custDataLst>
              <p:tags r:id="rId1"/>
            </p:custDataLst>
          </p:nvPr>
        </p:nvPicPr>
        <p:blipFill>
          <a:blip r:embed="rId2"/>
          <a:stretch>
            <a:fillRect/>
          </a:stretch>
        </p:blipFill>
        <p:spPr>
          <a:xfrm>
            <a:off x="0" y="-318"/>
            <a:ext cx="12192000" cy="6858635"/>
          </a:xfrm>
          <a:prstGeom prst="rect">
            <a:avLst/>
          </a:prstGeom>
        </p:spPr>
      </p:pic>
      <p:pic>
        <p:nvPicPr>
          <p:cNvPr id="8" name="图片 7" descr="JY04_正文页装饰1"/>
          <p:cNvPicPr>
            <a:picLocks noChangeAspect="1"/>
          </p:cNvPicPr>
          <p:nvPr>
            <p:custDataLst>
              <p:tags r:id="rId3"/>
            </p:custDataLst>
          </p:nvPr>
        </p:nvPicPr>
        <p:blipFill>
          <a:blip r:embed="rId4"/>
          <a:stretch>
            <a:fillRect/>
          </a:stretch>
        </p:blipFill>
        <p:spPr>
          <a:xfrm>
            <a:off x="0" y="-5080"/>
            <a:ext cx="511768" cy="6874497"/>
          </a:xfrm>
          <a:prstGeom prst="rect">
            <a:avLst/>
          </a:prstGeom>
        </p:spPr>
      </p:pic>
      <p:pic>
        <p:nvPicPr>
          <p:cNvPr id="7" name="图片 6" descr="JY04_正文页装饰2"/>
          <p:cNvPicPr>
            <a:picLocks noChangeAspect="1"/>
          </p:cNvPicPr>
          <p:nvPr>
            <p:custDataLst>
              <p:tags r:id="rId5"/>
            </p:custDataLst>
          </p:nvPr>
        </p:nvPicPr>
        <p:blipFill>
          <a:blip r:embed="rId6"/>
          <a:stretch>
            <a:fillRect/>
          </a:stretch>
        </p:blipFill>
        <p:spPr>
          <a:xfrm>
            <a:off x="11106733" y="-5080"/>
            <a:ext cx="1085254" cy="1210932"/>
          </a:xfrm>
          <a:prstGeom prst="rect">
            <a:avLst/>
          </a:prstGeom>
        </p:spPr>
      </p:pic>
      <p:pic>
        <p:nvPicPr>
          <p:cNvPr id="6" name="图片 5"/>
          <p:cNvPicPr>
            <a:picLocks noChangeAspect="1"/>
          </p:cNvPicPr>
          <p:nvPr>
            <p:custDataLst>
              <p:tags r:id="rId7"/>
            </p:custDataLst>
          </p:nvPr>
        </p:nvPicPr>
        <p:blipFill rotWithShape="1">
          <a:blip r:embed="rId8"/>
          <a:srcRect l="14223" r="14223"/>
          <a:stretch>
            <a:fillRect/>
          </a:stretch>
        </p:blipFill>
        <p:spPr>
          <a:xfrm>
            <a:off x="334010" y="1294765"/>
            <a:ext cx="4725670" cy="4812030"/>
          </a:xfrm>
          <a:custGeom>
            <a:avLst/>
            <a:gdLst/>
            <a:ahLst/>
            <a:cxnLst>
              <a:cxn ang="3">
                <a:pos x="hc" y="t"/>
              </a:cxn>
              <a:cxn ang="cd2">
                <a:pos x="l" y="vc"/>
              </a:cxn>
              <a:cxn ang="cd4">
                <a:pos x="hc" y="b"/>
              </a:cxn>
              <a:cxn ang="0">
                <a:pos x="r" y="vc"/>
              </a:cxn>
            </a:cxnLst>
            <a:rect l="l" t="t" r="r" b="b"/>
            <a:pathLst>
              <a:path w="6960" h="6240">
                <a:moveTo>
                  <a:pt x="0" y="0"/>
                </a:moveTo>
                <a:lnTo>
                  <a:pt x="6960" y="0"/>
                </a:lnTo>
                <a:lnTo>
                  <a:pt x="6960" y="6240"/>
                </a:lnTo>
                <a:lnTo>
                  <a:pt x="0" y="6240"/>
                </a:lnTo>
                <a:lnTo>
                  <a:pt x="0" y="0"/>
                </a:lnTo>
                <a:close/>
              </a:path>
            </a:pathLst>
          </a:custGeom>
        </p:spPr>
      </p:pic>
      <p:sp>
        <p:nvSpPr>
          <p:cNvPr id="29" name="圆角矩形 28"/>
          <p:cNvSpPr/>
          <p:nvPr>
            <p:custDataLst>
              <p:tags r:id="rId9"/>
            </p:custDataLst>
          </p:nvPr>
        </p:nvSpPr>
        <p:spPr>
          <a:xfrm>
            <a:off x="8406214" y="609220"/>
            <a:ext cx="2657357" cy="2388045"/>
          </a:xfrm>
          <a:prstGeom prst="roundRect">
            <a:avLst>
              <a:gd name="adj" fmla="val 7734"/>
            </a:avLst>
          </a:prstGeom>
          <a:solidFill>
            <a:schemeClr val="accent2">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l">
              <a:buClrTx/>
              <a:buSzTx/>
              <a:buFontTx/>
            </a:pPr>
            <a:endParaRPr lang="en-US" altLang="zh-CN">
              <a:solidFill>
                <a:schemeClr val="lt1"/>
              </a:solidFill>
              <a:latin typeface="微软雅黑" panose="020B0503020204020204" pitchFamily="34" charset="-122"/>
              <a:ea typeface="微软雅黑" panose="020B0503020204020204" pitchFamily="34" charset="-122"/>
              <a:sym typeface="+mn-ea"/>
            </a:endParaRPr>
          </a:p>
        </p:txBody>
      </p:sp>
      <p:sp>
        <p:nvSpPr>
          <p:cNvPr id="32" name="圆角矩形 31"/>
          <p:cNvSpPr/>
          <p:nvPr>
            <p:custDataLst>
              <p:tags r:id="rId10"/>
            </p:custDataLst>
          </p:nvPr>
        </p:nvSpPr>
        <p:spPr>
          <a:xfrm>
            <a:off x="5084709" y="3624898"/>
            <a:ext cx="2657357" cy="2388045"/>
          </a:xfrm>
          <a:prstGeom prst="roundRect">
            <a:avLst>
              <a:gd name="adj" fmla="val 7734"/>
            </a:avLst>
          </a:prstGeom>
          <a:solidFill>
            <a:schemeClr val="accent2">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endParaRPr lang="en-US" altLang="zh-CN">
              <a:solidFill>
                <a:schemeClr val="lt1"/>
              </a:solidFill>
              <a:latin typeface="微软雅黑" panose="020B0503020204020204" pitchFamily="34" charset="-122"/>
              <a:ea typeface="微软雅黑" panose="020B0503020204020204" pitchFamily="34" charset="-122"/>
              <a:sym typeface="+mn-ea"/>
            </a:endParaRPr>
          </a:p>
        </p:txBody>
      </p:sp>
      <p:sp>
        <p:nvSpPr>
          <p:cNvPr id="33" name="圆角矩形 32"/>
          <p:cNvSpPr/>
          <p:nvPr>
            <p:custDataLst>
              <p:tags r:id="rId11"/>
            </p:custDataLst>
          </p:nvPr>
        </p:nvSpPr>
        <p:spPr>
          <a:xfrm>
            <a:off x="8406214" y="3624898"/>
            <a:ext cx="2657357" cy="2388045"/>
          </a:xfrm>
          <a:prstGeom prst="roundRect">
            <a:avLst>
              <a:gd name="adj" fmla="val 7734"/>
            </a:avLst>
          </a:prstGeom>
          <a:solidFill>
            <a:schemeClr val="accent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endParaRPr lang="en-US" altLang="zh-CN">
              <a:solidFill>
                <a:schemeClr val="lt1"/>
              </a:solidFill>
              <a:latin typeface="微软雅黑" panose="020B0503020204020204" pitchFamily="34" charset="-122"/>
              <a:ea typeface="微软雅黑" panose="020B0503020204020204" pitchFamily="34" charset="-122"/>
              <a:sym typeface="+mn-ea"/>
            </a:endParaRPr>
          </a:p>
        </p:txBody>
      </p:sp>
      <p:sp>
        <p:nvSpPr>
          <p:cNvPr id="37" name="圆角矩形 36"/>
          <p:cNvSpPr/>
          <p:nvPr>
            <p:custDataLst>
              <p:tags r:id="rId12"/>
            </p:custDataLst>
          </p:nvPr>
        </p:nvSpPr>
        <p:spPr>
          <a:xfrm>
            <a:off x="8536305" y="702794"/>
            <a:ext cx="2657357" cy="2388045"/>
          </a:xfrm>
          <a:prstGeom prst="roundRect">
            <a:avLst>
              <a:gd name="adj" fmla="val 7734"/>
            </a:avLst>
          </a:prstGeom>
          <a:solidFill>
            <a:schemeClr val="accent2">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l">
              <a:buClrTx/>
              <a:buSzTx/>
              <a:buFontTx/>
            </a:pPr>
            <a:endParaRPr lang="en-US" altLang="zh-CN" dirty="0">
              <a:solidFill>
                <a:schemeClr val="lt1"/>
              </a:solidFill>
              <a:latin typeface="微软雅黑" panose="020B0503020204020204" pitchFamily="34" charset="-122"/>
              <a:ea typeface="微软雅黑" panose="020B0503020204020204" pitchFamily="34" charset="-122"/>
              <a:sym typeface="+mn-ea"/>
            </a:endParaRPr>
          </a:p>
        </p:txBody>
      </p:sp>
      <p:sp>
        <p:nvSpPr>
          <p:cNvPr id="38" name="圆角矩形 37"/>
          <p:cNvSpPr/>
          <p:nvPr>
            <p:custDataLst>
              <p:tags r:id="rId13"/>
            </p:custDataLst>
          </p:nvPr>
        </p:nvSpPr>
        <p:spPr>
          <a:xfrm>
            <a:off x="8705195" y="845058"/>
            <a:ext cx="2657357" cy="2388045"/>
          </a:xfrm>
          <a:prstGeom prst="roundRect">
            <a:avLst>
              <a:gd name="adj" fmla="val 7734"/>
            </a:avLst>
          </a:prstGeom>
          <a:gradFill>
            <a:gsLst>
              <a:gs pos="0">
                <a:schemeClr val="accent2"/>
              </a:gs>
              <a:gs pos="100000">
                <a:schemeClr val="accent2">
                  <a:lumMod val="75000"/>
                </a:scheme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l">
              <a:buClrTx/>
              <a:buSzTx/>
              <a:buFontTx/>
            </a:pPr>
            <a:endParaRPr lang="zh-CN" altLang="en-US">
              <a:solidFill>
                <a:schemeClr val="lt1"/>
              </a:solidFill>
              <a:latin typeface="微软雅黑" panose="020B0503020204020204" pitchFamily="34" charset="-122"/>
              <a:ea typeface="微软雅黑" panose="020B0503020204020204" pitchFamily="34" charset="-122"/>
              <a:sym typeface="+mn-ea"/>
            </a:endParaRPr>
          </a:p>
        </p:txBody>
      </p:sp>
      <p:sp>
        <p:nvSpPr>
          <p:cNvPr id="39" name="文本框 38"/>
          <p:cNvSpPr txBox="1"/>
          <p:nvPr>
            <p:custDataLst>
              <p:tags r:id="rId14"/>
            </p:custDataLst>
          </p:nvPr>
        </p:nvSpPr>
        <p:spPr>
          <a:xfrm>
            <a:off x="8804856" y="1001015"/>
            <a:ext cx="2459558" cy="2089825"/>
          </a:xfrm>
          <a:prstGeom prst="rect">
            <a:avLst/>
          </a:prstGeom>
          <a:noFill/>
        </p:spPr>
        <p:txBody>
          <a:bodyPr wrap="square" rtlCol="0" anchor="ctr" anchorCtr="0">
            <a:normAutofit/>
          </a:bodyPr>
          <a:p>
            <a:pPr marL="0" lvl="0" indent="0" algn="l" fontAlgn="auto">
              <a:lnSpc>
                <a:spcPct val="120000"/>
              </a:lnSpc>
              <a:spcBef>
                <a:spcPts val="0"/>
              </a:spcBef>
              <a:spcAft>
                <a:spcPts val="800"/>
              </a:spcAft>
              <a:buSzPct val="100000"/>
            </a:pPr>
            <a:r>
              <a:rPr lang="zh-CN" altLang="en-US" sz="3200" spc="240">
                <a:solidFill>
                  <a:schemeClr val="lt1"/>
                </a:solidFill>
                <a:uFillTx/>
                <a:latin typeface="微软雅黑" panose="020B0503020204020204" pitchFamily="34" charset="-122"/>
                <a:ea typeface="微软雅黑" panose="020B0503020204020204" pitchFamily="34" charset="-122"/>
              </a:rPr>
              <a:t>表现物体的体量感</a:t>
            </a:r>
            <a:endParaRPr lang="zh-CN" altLang="en-US" sz="3200" spc="240">
              <a:solidFill>
                <a:schemeClr val="lt1"/>
              </a:solidFill>
              <a:uFillTx/>
              <a:latin typeface="微软雅黑" panose="020B0503020204020204" pitchFamily="34" charset="-122"/>
              <a:ea typeface="微软雅黑" panose="020B0503020204020204" pitchFamily="34" charset="-122"/>
            </a:endParaRPr>
          </a:p>
        </p:txBody>
      </p:sp>
      <p:sp>
        <p:nvSpPr>
          <p:cNvPr id="40" name="圆角矩形 39"/>
          <p:cNvSpPr/>
          <p:nvPr>
            <p:custDataLst>
              <p:tags r:id="rId15"/>
            </p:custDataLst>
          </p:nvPr>
        </p:nvSpPr>
        <p:spPr>
          <a:xfrm>
            <a:off x="5214800" y="3718472"/>
            <a:ext cx="2657357" cy="2388045"/>
          </a:xfrm>
          <a:prstGeom prst="roundRect">
            <a:avLst>
              <a:gd name="adj" fmla="val 7734"/>
            </a:avLst>
          </a:prstGeom>
          <a:solidFill>
            <a:schemeClr val="accent2">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endParaRPr lang="en-US" altLang="zh-CN" dirty="0">
              <a:solidFill>
                <a:schemeClr val="lt1"/>
              </a:solidFill>
              <a:latin typeface="微软雅黑" panose="020B0503020204020204" pitchFamily="34" charset="-122"/>
              <a:ea typeface="微软雅黑" panose="020B0503020204020204" pitchFamily="34" charset="-122"/>
              <a:sym typeface="+mn-ea"/>
            </a:endParaRPr>
          </a:p>
        </p:txBody>
      </p:sp>
      <p:sp>
        <p:nvSpPr>
          <p:cNvPr id="42" name="圆角矩形 41"/>
          <p:cNvSpPr/>
          <p:nvPr>
            <p:custDataLst>
              <p:tags r:id="rId16"/>
            </p:custDataLst>
          </p:nvPr>
        </p:nvSpPr>
        <p:spPr>
          <a:xfrm>
            <a:off x="5383690" y="3860735"/>
            <a:ext cx="2657357" cy="2388045"/>
          </a:xfrm>
          <a:prstGeom prst="roundRect">
            <a:avLst>
              <a:gd name="adj" fmla="val 7734"/>
            </a:avLst>
          </a:prstGeom>
          <a:gradFill>
            <a:gsLst>
              <a:gs pos="0">
                <a:schemeClr val="accent2"/>
              </a:gs>
              <a:gs pos="100000">
                <a:schemeClr val="accent2">
                  <a:lumMod val="75000"/>
                </a:scheme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endParaRPr lang="zh-CN" altLang="en-US">
              <a:solidFill>
                <a:schemeClr val="lt1"/>
              </a:solidFill>
              <a:latin typeface="微软雅黑" panose="020B0503020204020204" pitchFamily="34" charset="-122"/>
              <a:ea typeface="微软雅黑" panose="020B0503020204020204" pitchFamily="34" charset="-122"/>
              <a:sym typeface="+mn-ea"/>
            </a:endParaRPr>
          </a:p>
        </p:txBody>
      </p:sp>
      <p:sp>
        <p:nvSpPr>
          <p:cNvPr id="43" name="文本框 42"/>
          <p:cNvSpPr txBox="1"/>
          <p:nvPr>
            <p:custDataLst>
              <p:tags r:id="rId17"/>
            </p:custDataLst>
          </p:nvPr>
        </p:nvSpPr>
        <p:spPr>
          <a:xfrm>
            <a:off x="5483350" y="4016693"/>
            <a:ext cx="2459558" cy="2089825"/>
          </a:xfrm>
          <a:prstGeom prst="rect">
            <a:avLst/>
          </a:prstGeom>
          <a:noFill/>
        </p:spPr>
        <p:txBody>
          <a:bodyPr wrap="square" rtlCol="0" anchor="ctr" anchorCtr="0">
            <a:normAutofit/>
          </a:bodyPr>
          <a:p>
            <a:pPr marL="0" lvl="0" indent="0" algn="l" fontAlgn="auto">
              <a:lnSpc>
                <a:spcPct val="100000"/>
              </a:lnSpc>
              <a:spcBef>
                <a:spcPts val="0"/>
              </a:spcBef>
              <a:spcAft>
                <a:spcPts val="800"/>
              </a:spcAft>
              <a:buSzPct val="100000"/>
            </a:pPr>
            <a:r>
              <a:rPr lang="zh-CN" altLang="en-US" sz="3200" spc="240">
                <a:solidFill>
                  <a:schemeClr val="lt1"/>
                </a:solidFill>
                <a:uFillTx/>
                <a:latin typeface="微软雅黑" panose="020B0503020204020204" pitchFamily="34" charset="-122"/>
                <a:ea typeface="微软雅黑" panose="020B0503020204020204" pitchFamily="34" charset="-122"/>
              </a:rPr>
              <a:t>增强空间感</a:t>
            </a:r>
            <a:endParaRPr lang="zh-CN" altLang="en-US" sz="3200" spc="240">
              <a:solidFill>
                <a:schemeClr val="lt1"/>
              </a:solidFill>
              <a:uFillTx/>
              <a:latin typeface="微软雅黑" panose="020B0503020204020204" pitchFamily="34" charset="-122"/>
              <a:ea typeface="微软雅黑" panose="020B0503020204020204" pitchFamily="34" charset="-122"/>
            </a:endParaRPr>
          </a:p>
        </p:txBody>
      </p:sp>
      <p:sp>
        <p:nvSpPr>
          <p:cNvPr id="44" name="圆角矩形 43"/>
          <p:cNvSpPr/>
          <p:nvPr>
            <p:custDataLst>
              <p:tags r:id="rId18"/>
            </p:custDataLst>
          </p:nvPr>
        </p:nvSpPr>
        <p:spPr>
          <a:xfrm>
            <a:off x="8536305" y="3718472"/>
            <a:ext cx="2657357" cy="2388045"/>
          </a:xfrm>
          <a:prstGeom prst="roundRect">
            <a:avLst>
              <a:gd name="adj" fmla="val 7734"/>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endParaRPr lang="en-US" altLang="zh-CN" dirty="0">
              <a:solidFill>
                <a:schemeClr val="lt1"/>
              </a:solidFill>
              <a:latin typeface="微软雅黑" panose="020B0503020204020204" pitchFamily="34" charset="-122"/>
              <a:ea typeface="微软雅黑" panose="020B0503020204020204" pitchFamily="34" charset="-122"/>
              <a:sym typeface="+mn-ea"/>
            </a:endParaRPr>
          </a:p>
        </p:txBody>
      </p:sp>
      <p:sp>
        <p:nvSpPr>
          <p:cNvPr id="47" name="圆角矩形 46"/>
          <p:cNvSpPr/>
          <p:nvPr>
            <p:custDataLst>
              <p:tags r:id="rId19"/>
            </p:custDataLst>
          </p:nvPr>
        </p:nvSpPr>
        <p:spPr>
          <a:xfrm>
            <a:off x="8705195" y="3860735"/>
            <a:ext cx="2657357" cy="2388045"/>
          </a:xfrm>
          <a:prstGeom prst="roundRect">
            <a:avLst>
              <a:gd name="adj" fmla="val 7734"/>
            </a:avLst>
          </a:prstGeom>
          <a:gradFill>
            <a:gsLst>
              <a:gs pos="0">
                <a:schemeClr val="accent1"/>
              </a:gs>
              <a:gs pos="100000">
                <a:schemeClr val="accent1">
                  <a:lumMod val="75000"/>
                </a:scheme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endParaRPr lang="zh-CN" altLang="en-US">
              <a:solidFill>
                <a:schemeClr val="lt1"/>
              </a:solidFill>
              <a:latin typeface="微软雅黑" panose="020B0503020204020204" pitchFamily="34" charset="-122"/>
              <a:ea typeface="微软雅黑" panose="020B0503020204020204" pitchFamily="34" charset="-122"/>
              <a:sym typeface="+mn-ea"/>
            </a:endParaRPr>
          </a:p>
        </p:txBody>
      </p:sp>
      <p:sp>
        <p:nvSpPr>
          <p:cNvPr id="48" name="文本框 47"/>
          <p:cNvSpPr txBox="1"/>
          <p:nvPr>
            <p:custDataLst>
              <p:tags r:id="rId20"/>
            </p:custDataLst>
          </p:nvPr>
        </p:nvSpPr>
        <p:spPr>
          <a:xfrm>
            <a:off x="8804856" y="4016693"/>
            <a:ext cx="2459558" cy="2089825"/>
          </a:xfrm>
          <a:prstGeom prst="rect">
            <a:avLst/>
          </a:prstGeom>
          <a:noFill/>
        </p:spPr>
        <p:txBody>
          <a:bodyPr wrap="square" rtlCol="0" anchor="ctr" anchorCtr="0">
            <a:normAutofit/>
          </a:bodyPr>
          <a:p>
            <a:pPr marL="0" lvl="0" indent="0" algn="l" fontAlgn="auto">
              <a:lnSpc>
                <a:spcPct val="120000"/>
              </a:lnSpc>
              <a:spcBef>
                <a:spcPts val="0"/>
              </a:spcBef>
              <a:spcAft>
                <a:spcPts val="800"/>
              </a:spcAft>
              <a:buSzPct val="100000"/>
            </a:pPr>
            <a:r>
              <a:rPr lang="zh-CN" altLang="en-US" sz="3200" spc="240">
                <a:solidFill>
                  <a:schemeClr val="lt1"/>
                </a:solidFill>
                <a:uFillTx/>
                <a:latin typeface="微软雅黑" panose="020B0503020204020204" pitchFamily="34" charset="-122"/>
                <a:ea typeface="微软雅黑" panose="020B0503020204020204" pitchFamily="34" charset="-122"/>
              </a:rPr>
              <a:t>展示不同材质的质感</a:t>
            </a:r>
            <a:endParaRPr lang="zh-CN" altLang="en-US" sz="3200" spc="240">
              <a:solidFill>
                <a:schemeClr val="lt1"/>
              </a:solidFill>
              <a:uFillTx/>
              <a:latin typeface="微软雅黑" panose="020B0503020204020204" pitchFamily="34" charset="-122"/>
              <a:ea typeface="微软雅黑" panose="020B0503020204020204" pitchFamily="34" charset="-122"/>
            </a:endParaRPr>
          </a:p>
        </p:txBody>
      </p:sp>
      <p:sp>
        <p:nvSpPr>
          <p:cNvPr id="5" name="标题 1"/>
          <p:cNvSpPr>
            <a:spLocks noGrp="1"/>
          </p:cNvSpPr>
          <p:nvPr>
            <p:custDataLst>
              <p:tags r:id="rId21"/>
            </p:custDataLst>
          </p:nvPr>
        </p:nvSpPr>
        <p:spPr>
          <a:xfrm>
            <a:off x="656700" y="273640"/>
            <a:ext cx="10800000" cy="720000"/>
          </a:xfrm>
          <a:prstGeom prst="rect">
            <a:avLst/>
          </a:prstGeom>
        </p:spPr>
        <p:txBody>
          <a:bodyPr vert="horz" wrap="square" lIns="0" tIns="0" rIns="0" bIns="0" rtlCol="0" anchor="b">
            <a:normAutofit/>
          </a:bodyPr>
          <a:lstStyle>
            <a:lvl1pPr algn="l" defTabSz="914400" rtl="0" eaLnBrk="1" latinLnBrk="0" hangingPunct="1">
              <a:lnSpc>
                <a:spcPct val="100000"/>
              </a:lnSpc>
              <a:spcBef>
                <a:spcPct val="0"/>
              </a:spcBef>
              <a:buNone/>
              <a:defRPr sz="3600" b="1" kern="1200">
                <a:solidFill>
                  <a:schemeClr val="tx1"/>
                </a:solidFill>
                <a:latin typeface="+mj-ea"/>
                <a:ea typeface="+mj-ea"/>
                <a:cs typeface="+mj-ea"/>
              </a:defRPr>
            </a:lvl1pPr>
          </a:lstStyle>
          <a:p>
            <a:r>
              <a:rPr lang="zh-CN" altLang="en-US">
                <a:solidFill>
                  <a:schemeClr val="accent1">
                    <a:lumMod val="7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三、线的肌理与排线方式</a:t>
            </a:r>
            <a:endParaRPr lang="zh-CN" altLang="en-US">
              <a:solidFill>
                <a:schemeClr val="accent1">
                  <a:lumMod val="7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ustDataLst>
      <p:tags r:id="rId22"/>
    </p:custData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lt2"/>
        </a:solidFill>
        <a:effectLst/>
      </p:bgPr>
    </p:bg>
    <p:spTree>
      <p:nvGrpSpPr>
        <p:cNvPr id="1" name=""/>
        <p:cNvGrpSpPr/>
        <p:nvPr/>
      </p:nvGrpSpPr>
      <p:grpSpPr/>
      <p:pic>
        <p:nvPicPr>
          <p:cNvPr id="18" name="图片 17" descr="JY04_背景"/>
          <p:cNvPicPr>
            <a:picLocks noChangeAspect="1"/>
          </p:cNvPicPr>
          <p:nvPr>
            <p:custDataLst>
              <p:tags r:id="rId1"/>
            </p:custDataLst>
          </p:nvPr>
        </p:nvPicPr>
        <p:blipFill>
          <a:blip r:embed="rId2"/>
          <a:stretch>
            <a:fillRect/>
          </a:stretch>
        </p:blipFill>
        <p:spPr>
          <a:xfrm>
            <a:off x="0" y="-318"/>
            <a:ext cx="12192000" cy="6858635"/>
          </a:xfrm>
          <a:prstGeom prst="rect">
            <a:avLst/>
          </a:prstGeom>
        </p:spPr>
      </p:pic>
      <p:pic>
        <p:nvPicPr>
          <p:cNvPr id="17" name="图片 16" descr="JY04_正文页装饰1"/>
          <p:cNvPicPr>
            <a:picLocks noChangeAspect="1"/>
          </p:cNvPicPr>
          <p:nvPr>
            <p:custDataLst>
              <p:tags r:id="rId3"/>
            </p:custDataLst>
          </p:nvPr>
        </p:nvPicPr>
        <p:blipFill>
          <a:blip r:embed="rId4"/>
          <a:stretch>
            <a:fillRect/>
          </a:stretch>
        </p:blipFill>
        <p:spPr>
          <a:xfrm>
            <a:off x="0" y="-5080"/>
            <a:ext cx="511768" cy="6874497"/>
          </a:xfrm>
          <a:prstGeom prst="rect">
            <a:avLst/>
          </a:prstGeom>
        </p:spPr>
      </p:pic>
      <p:pic>
        <p:nvPicPr>
          <p:cNvPr id="16" name="图片 15" descr="JY04_正文页装饰2"/>
          <p:cNvPicPr>
            <a:picLocks noChangeAspect="1"/>
          </p:cNvPicPr>
          <p:nvPr>
            <p:custDataLst>
              <p:tags r:id="rId5"/>
            </p:custDataLst>
          </p:nvPr>
        </p:nvPicPr>
        <p:blipFill>
          <a:blip r:embed="rId6"/>
          <a:stretch>
            <a:fillRect/>
          </a:stretch>
        </p:blipFill>
        <p:spPr>
          <a:xfrm>
            <a:off x="11106733" y="-5080"/>
            <a:ext cx="1085254" cy="1210932"/>
          </a:xfrm>
          <a:prstGeom prst="rect">
            <a:avLst/>
          </a:prstGeom>
        </p:spPr>
      </p:pic>
      <p:pic>
        <p:nvPicPr>
          <p:cNvPr id="20" name="图片 19"/>
          <p:cNvPicPr>
            <a:picLocks noChangeAspect="1"/>
          </p:cNvPicPr>
          <p:nvPr>
            <p:custDataLst>
              <p:tags r:id="rId7"/>
            </p:custDataLst>
          </p:nvPr>
        </p:nvPicPr>
        <p:blipFill>
          <a:blip r:embed="rId8">
            <a:grayscl/>
          </a:blip>
          <a:srcRect l="7086" r="7086"/>
          <a:stretch>
            <a:fillRect/>
          </a:stretch>
        </p:blipFill>
        <p:spPr>
          <a:xfrm>
            <a:off x="1062032" y="1152629"/>
            <a:ext cx="4581843" cy="4581843"/>
          </a:xfrm>
          <a:custGeom>
            <a:avLst/>
            <a:gdLst>
              <a:gd name="connsiteX0" fmla="*/ 2363365 w 4726730"/>
              <a:gd name="connsiteY0" fmla="*/ 0 h 4726730"/>
              <a:gd name="connsiteX1" fmla="*/ 4726730 w 4726730"/>
              <a:gd name="connsiteY1" fmla="*/ 2363365 h 4726730"/>
              <a:gd name="connsiteX2" fmla="*/ 2605005 w 4726730"/>
              <a:gd name="connsiteY2" fmla="*/ 4714529 h 4726730"/>
              <a:gd name="connsiteX3" fmla="*/ 2363385 w 4726730"/>
              <a:gd name="connsiteY3" fmla="*/ 4726730 h 4726730"/>
              <a:gd name="connsiteX4" fmla="*/ 2363345 w 4726730"/>
              <a:gd name="connsiteY4" fmla="*/ 4726730 h 4726730"/>
              <a:gd name="connsiteX5" fmla="*/ 2121725 w 4726730"/>
              <a:gd name="connsiteY5" fmla="*/ 4714529 h 4726730"/>
              <a:gd name="connsiteX6" fmla="*/ 0 w 4726730"/>
              <a:gd name="connsiteY6" fmla="*/ 2363365 h 4726730"/>
              <a:gd name="connsiteX7" fmla="*/ 2363365 w 4726730"/>
              <a:gd name="connsiteY7" fmla="*/ 0 h 47267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726730" h="4726730">
                <a:moveTo>
                  <a:pt x="2363365" y="0"/>
                </a:moveTo>
                <a:cubicBezTo>
                  <a:pt x="3668615" y="0"/>
                  <a:pt x="4726730" y="1058115"/>
                  <a:pt x="4726730" y="2363365"/>
                </a:cubicBezTo>
                <a:cubicBezTo>
                  <a:pt x="4726730" y="3587038"/>
                  <a:pt x="3796746" y="4593501"/>
                  <a:pt x="2605005" y="4714529"/>
                </a:cubicBezTo>
                <a:lnTo>
                  <a:pt x="2363385" y="4726730"/>
                </a:lnTo>
                <a:lnTo>
                  <a:pt x="2363345" y="4726730"/>
                </a:lnTo>
                <a:lnTo>
                  <a:pt x="2121725" y="4714529"/>
                </a:lnTo>
                <a:cubicBezTo>
                  <a:pt x="929984" y="4593501"/>
                  <a:pt x="0" y="3587038"/>
                  <a:pt x="0" y="2363365"/>
                </a:cubicBezTo>
                <a:cubicBezTo>
                  <a:pt x="0" y="1058115"/>
                  <a:pt x="1058115" y="0"/>
                  <a:pt x="2363365" y="0"/>
                </a:cubicBezTo>
                <a:close/>
              </a:path>
            </a:pathLst>
          </a:custGeom>
        </p:spPr>
      </p:pic>
      <p:sp>
        <p:nvSpPr>
          <p:cNvPr id="21" name="任意多边形: 形状 20"/>
          <p:cNvSpPr/>
          <p:nvPr>
            <p:custDataLst>
              <p:tags r:id="rId9"/>
            </p:custDataLst>
          </p:nvPr>
        </p:nvSpPr>
        <p:spPr>
          <a:xfrm>
            <a:off x="3089040" y="1123305"/>
            <a:ext cx="2283590" cy="4567181"/>
          </a:xfrm>
          <a:custGeom>
            <a:avLst/>
            <a:gdLst>
              <a:gd name="connsiteX0" fmla="*/ 0 w 2355801"/>
              <a:gd name="connsiteY0" fmla="*/ 0 h 4711604"/>
              <a:gd name="connsiteX1" fmla="*/ 2355802 w 2355801"/>
              <a:gd name="connsiteY1" fmla="*/ 2355802 h 4711604"/>
              <a:gd name="connsiteX2" fmla="*/ 0 w 2355801"/>
              <a:gd name="connsiteY2" fmla="*/ 4711605 h 4711604"/>
            </a:gdLst>
            <a:ahLst/>
            <a:cxnLst>
              <a:cxn ang="0">
                <a:pos x="connsiteX0" y="connsiteY0"/>
              </a:cxn>
              <a:cxn ang="0">
                <a:pos x="connsiteX1" y="connsiteY1"/>
              </a:cxn>
              <a:cxn ang="0">
                <a:pos x="connsiteX2" y="connsiteY2"/>
              </a:cxn>
            </a:cxnLst>
            <a:rect l="l" t="t" r="r" b="b"/>
            <a:pathLst>
              <a:path w="2355801" h="4711604">
                <a:moveTo>
                  <a:pt x="0" y="0"/>
                </a:moveTo>
                <a:cubicBezTo>
                  <a:pt x="1300796" y="0"/>
                  <a:pt x="2355802" y="1055006"/>
                  <a:pt x="2355802" y="2355802"/>
                </a:cubicBezTo>
                <a:cubicBezTo>
                  <a:pt x="2355802" y="3656599"/>
                  <a:pt x="1300796" y="4711605"/>
                  <a:pt x="0" y="4711605"/>
                </a:cubicBezTo>
              </a:path>
            </a:pathLst>
          </a:custGeom>
          <a:noFill/>
          <a:ln w="74708" cap="flat">
            <a:solidFill>
              <a:schemeClr val="lt2">
                <a:alpha val="99000"/>
              </a:schemeClr>
            </a:solidFill>
            <a:prstDash val="sysDot"/>
            <a:miter/>
          </a:ln>
        </p:spPr>
        <p:txBody>
          <a:bodyPr rtlCol="0" anchor="ctr"/>
          <a:p>
            <a:endParaRPr lang="zh-CN" altLang="en-US" dirty="0">
              <a:solidFill>
                <a:schemeClr val="dk1"/>
              </a:solidFill>
              <a:latin typeface="微软雅黑" panose="020B0503020204020204" pitchFamily="34" charset="-122"/>
              <a:ea typeface="微软雅黑" panose="020B0503020204020204" pitchFamily="34" charset="-122"/>
            </a:endParaRPr>
          </a:p>
        </p:txBody>
      </p:sp>
      <p:sp>
        <p:nvSpPr>
          <p:cNvPr id="22" name="任意多边形: 形状 21"/>
          <p:cNvSpPr/>
          <p:nvPr>
            <p:custDataLst>
              <p:tags r:id="rId10"/>
            </p:custDataLst>
          </p:nvPr>
        </p:nvSpPr>
        <p:spPr>
          <a:xfrm>
            <a:off x="805450" y="1123305"/>
            <a:ext cx="2283590" cy="4567181"/>
          </a:xfrm>
          <a:custGeom>
            <a:avLst/>
            <a:gdLst>
              <a:gd name="connsiteX0" fmla="*/ 2355802 w 2355801"/>
              <a:gd name="connsiteY0" fmla="*/ 4711605 h 4711604"/>
              <a:gd name="connsiteX1" fmla="*/ 0 w 2355801"/>
              <a:gd name="connsiteY1" fmla="*/ 2355802 h 4711604"/>
              <a:gd name="connsiteX2" fmla="*/ 2355802 w 2355801"/>
              <a:gd name="connsiteY2" fmla="*/ 0 h 4711604"/>
            </a:gdLst>
            <a:ahLst/>
            <a:cxnLst>
              <a:cxn ang="0">
                <a:pos x="connsiteX0" y="connsiteY0"/>
              </a:cxn>
              <a:cxn ang="0">
                <a:pos x="connsiteX1" y="connsiteY1"/>
              </a:cxn>
              <a:cxn ang="0">
                <a:pos x="connsiteX2" y="connsiteY2"/>
              </a:cxn>
            </a:cxnLst>
            <a:rect l="l" t="t" r="r" b="b"/>
            <a:pathLst>
              <a:path w="2355801" h="4711604">
                <a:moveTo>
                  <a:pt x="2355802" y="4711605"/>
                </a:moveTo>
                <a:cubicBezTo>
                  <a:pt x="1055006" y="4711605"/>
                  <a:pt x="0" y="3656599"/>
                  <a:pt x="0" y="2355802"/>
                </a:cubicBezTo>
                <a:cubicBezTo>
                  <a:pt x="0" y="1055006"/>
                  <a:pt x="1055006" y="0"/>
                  <a:pt x="2355802" y="0"/>
                </a:cubicBezTo>
              </a:path>
            </a:pathLst>
          </a:custGeom>
          <a:noFill/>
          <a:ln w="74708" cap="flat">
            <a:solidFill>
              <a:schemeClr val="accent1">
                <a:lumMod val="60000"/>
                <a:lumOff val="40000"/>
              </a:schemeClr>
            </a:solidFill>
            <a:prstDash val="solid"/>
            <a:miter/>
          </a:ln>
        </p:spPr>
        <p:txBody>
          <a:bodyPr rtlCol="0" anchor="ctr"/>
          <a:p>
            <a:endParaRPr lang="zh-CN" altLang="en-US">
              <a:solidFill>
                <a:schemeClr val="dk1"/>
              </a:solidFill>
              <a:latin typeface="微软雅黑" panose="020B0503020204020204" pitchFamily="34" charset="-122"/>
              <a:ea typeface="微软雅黑" panose="020B0503020204020204" pitchFamily="34" charset="-122"/>
            </a:endParaRPr>
          </a:p>
        </p:txBody>
      </p:sp>
      <p:sp>
        <p:nvSpPr>
          <p:cNvPr id="15" name="Title 6"/>
          <p:cNvSpPr txBox="1"/>
          <p:nvPr>
            <p:custDataLst>
              <p:tags r:id="rId11"/>
            </p:custDataLst>
          </p:nvPr>
        </p:nvSpPr>
        <p:spPr>
          <a:xfrm>
            <a:off x="6262367" y="1755343"/>
            <a:ext cx="5124450" cy="4328147"/>
          </a:xfrm>
          <a:prstGeom prst="rect">
            <a:avLst/>
          </a:prstGeom>
          <a:noFill/>
          <a:ln w="3175">
            <a:noFill/>
            <a:prstDash val="dash"/>
          </a:ln>
        </p:spPr>
        <p:txBody>
          <a:bodyPr wrap="square" lIns="63500" tIns="25400" rIns="63500" bIns="25400" anchor="t"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indent="0" algn="l" fontAlgn="ctr">
              <a:lnSpc>
                <a:spcPct val="120000"/>
              </a:lnSpc>
              <a:spcBef>
                <a:spcPts val="0"/>
              </a:spcBef>
              <a:spcAft>
                <a:spcPts val="800"/>
              </a:spcAft>
              <a:buSzPct val="100000"/>
              <a:buFont typeface="Wingdings" panose="05000000000000000000" charset="0"/>
            </a:pPr>
            <a:r>
              <a:rPr lang="zh-CN" altLang="en-US" sz="2700" spc="19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线条在艺术创作中的重要性</a:t>
            </a:r>
            <a:endParaRPr lang="zh-CN" altLang="en-US" sz="2700" spc="19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marL="444500" lvl="0" indent="-444500" algn="l" fontAlgn="ctr">
              <a:lnSpc>
                <a:spcPct val="120000"/>
              </a:lnSpc>
              <a:spcBef>
                <a:spcPts val="0"/>
              </a:spcBef>
              <a:spcAft>
                <a:spcPts val="800"/>
              </a:spcAft>
              <a:buSzPct val="100000"/>
              <a:buFont typeface="Wingdings" panose="05000000000000000000" charset="0"/>
              <a:buChar char="l"/>
            </a:pPr>
            <a:r>
              <a:rPr lang="zh-CN" altLang="en-US" sz="2700" spc="19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表现手法之一</a:t>
            </a:r>
            <a:endParaRPr lang="zh-CN" altLang="en-US" sz="2700" spc="19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marL="444500" lvl="0" indent="-444500" algn="l" fontAlgn="ctr">
              <a:lnSpc>
                <a:spcPct val="120000"/>
              </a:lnSpc>
              <a:spcBef>
                <a:spcPts val="0"/>
              </a:spcBef>
              <a:spcAft>
                <a:spcPts val="800"/>
              </a:spcAft>
              <a:buSzPct val="100000"/>
              <a:buFont typeface="Wingdings" panose="05000000000000000000" charset="0"/>
              <a:buChar char="l"/>
            </a:pPr>
            <a:r>
              <a:rPr lang="zh-CN" altLang="en-US" sz="2700" spc="19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多变性表达意象</a:t>
            </a:r>
            <a:endParaRPr lang="zh-CN" altLang="en-US" sz="2700" spc="19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lvl="0" indent="0" algn="l" fontAlgn="ctr">
              <a:lnSpc>
                <a:spcPct val="120000"/>
              </a:lnSpc>
              <a:spcBef>
                <a:spcPts val="0"/>
              </a:spcBef>
              <a:spcAft>
                <a:spcPts val="800"/>
              </a:spcAft>
              <a:buSzPct val="100000"/>
              <a:buFont typeface="Wingdings" panose="05000000000000000000" charset="0"/>
            </a:pPr>
            <a:r>
              <a:rPr lang="zh-CN" altLang="en-US" sz="2700" spc="19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线条的多种表现方式</a:t>
            </a:r>
            <a:endParaRPr lang="zh-CN" altLang="en-US" sz="2700" spc="19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marL="444500" lvl="0" indent="-444500" algn="l" fontAlgn="ctr">
              <a:lnSpc>
                <a:spcPct val="120000"/>
              </a:lnSpc>
              <a:spcBef>
                <a:spcPts val="0"/>
              </a:spcBef>
              <a:spcAft>
                <a:spcPts val="800"/>
              </a:spcAft>
              <a:buSzPct val="100000"/>
              <a:buFont typeface="Wingdings" panose="05000000000000000000" charset="0"/>
              <a:buChar char="l"/>
            </a:pPr>
            <a:r>
              <a:rPr lang="zh-CN" altLang="en-US" sz="2700" spc="19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粗细和曲直</a:t>
            </a:r>
            <a:endParaRPr lang="zh-CN" altLang="en-US" sz="2700" spc="19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marL="444500" lvl="0" indent="-444500" algn="l" fontAlgn="ctr">
              <a:lnSpc>
                <a:spcPct val="120000"/>
              </a:lnSpc>
              <a:spcBef>
                <a:spcPts val="0"/>
              </a:spcBef>
              <a:spcAft>
                <a:spcPts val="800"/>
              </a:spcAft>
              <a:buSzPct val="100000"/>
              <a:buFont typeface="Wingdings" panose="05000000000000000000" charset="0"/>
              <a:buChar char="l"/>
            </a:pPr>
            <a:r>
              <a:rPr lang="zh-CN" altLang="en-US" sz="2700" spc="19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轻重和疏密</a:t>
            </a:r>
            <a:endParaRPr lang="zh-CN" altLang="en-US" sz="2700" spc="19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marL="444500" lvl="0" indent="-444500" algn="l" fontAlgn="ctr">
              <a:lnSpc>
                <a:spcPct val="120000"/>
              </a:lnSpc>
              <a:spcBef>
                <a:spcPts val="0"/>
              </a:spcBef>
              <a:spcAft>
                <a:spcPts val="800"/>
              </a:spcAft>
              <a:buSzPct val="100000"/>
              <a:buFont typeface="Wingdings" panose="05000000000000000000" charset="0"/>
              <a:buChar char="l"/>
            </a:pPr>
            <a:r>
              <a:rPr lang="zh-CN" altLang="en-US" sz="2700" spc="19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线条的穿插</a:t>
            </a:r>
            <a:endParaRPr lang="zh-CN" altLang="en-US" sz="2700" spc="19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 name="标题 1"/>
          <p:cNvSpPr>
            <a:spLocks noGrp="1"/>
          </p:cNvSpPr>
          <p:nvPr>
            <p:custDataLst>
              <p:tags r:id="rId12"/>
            </p:custDataLst>
          </p:nvPr>
        </p:nvSpPr>
        <p:spPr>
          <a:xfrm>
            <a:off x="6096000" y="273685"/>
            <a:ext cx="5360670" cy="720090"/>
          </a:xfrm>
          <a:prstGeom prst="rect">
            <a:avLst/>
          </a:prstGeom>
        </p:spPr>
        <p:txBody>
          <a:bodyPr vert="horz" wrap="square" lIns="0" tIns="0" rIns="0" bIns="0" rtlCol="0" anchor="b">
            <a:normAutofit/>
          </a:bodyPr>
          <a:lstStyle>
            <a:lvl1pPr algn="l" defTabSz="914400" rtl="0" eaLnBrk="1" latinLnBrk="0" hangingPunct="1">
              <a:lnSpc>
                <a:spcPct val="100000"/>
              </a:lnSpc>
              <a:spcBef>
                <a:spcPct val="0"/>
              </a:spcBef>
              <a:buNone/>
              <a:defRPr sz="3600" b="1" kern="1200">
                <a:solidFill>
                  <a:schemeClr val="tx1"/>
                </a:solidFill>
                <a:latin typeface="+mj-ea"/>
                <a:ea typeface="+mj-ea"/>
                <a:cs typeface="+mj-ea"/>
              </a:defRPr>
            </a:lvl1pPr>
          </a:lstStyle>
          <a:p>
            <a:r>
              <a:rPr lang="zh-CN" altLang="en-US">
                <a:solidFill>
                  <a:schemeClr val="accent1">
                    <a:lumMod val="7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四、不规则线型的绘制</a:t>
            </a:r>
            <a:endParaRPr lang="zh-CN" altLang="en-US">
              <a:solidFill>
                <a:schemeClr val="accent1">
                  <a:lumMod val="7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ustDataLst>
      <p:tags r:id="rId13"/>
    </p:custDataLst>
  </p:cSld>
  <p:clrMapOvr>
    <a:masterClrMapping/>
  </p:clrMapOvr>
</p:sld>
</file>

<file path=ppt/tags/tag1.xml><?xml version="1.0" encoding="utf-8"?>
<p:tagLst xmlns:p="http://schemas.openxmlformats.org/presentationml/2006/main">
  <p:tag name="KSO_WM_UNIT_SUBTYPE" val="v"/>
  <p:tag name="KSO_WM_TEMPLATE_CATEGORY" val="chip"/>
  <p:tag name="KSO_WM_TEMPLATE_INDEX" val="20223055"/>
  <p:tag name="KSO_WM_UNIT_TYPE" val="i"/>
  <p:tag name="KSO_WM_UNIT_INDEX" val="1"/>
  <p:tag name="KSO_WM_UNIT_ID" val="chip20223055_17*i*1"/>
  <p:tag name="KSO_WM_BEAUTIFY_FLAG" val="#wm#"/>
  <p:tag name="KSO_WM_TAG_VERSION" val="1.0"/>
  <p:tag name="KSO_WM_CHIP_GROUPID" val="62cb89ec67e1b3ac3a0d7494"/>
  <p:tag name="KSO_WM_CHIP_XID" val="62cb8a3367e1b3ac3a0d78d1"/>
  <p:tag name="KSO_WM_UNIT_DEC_AREA_ID" val="20aef45e95434f8293447514e51fd832"/>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1ffd247fd3f44baaae9badf8dde93f04"/>
</p:tagLst>
</file>

<file path=ppt/tags/tag10.xml><?xml version="1.0" encoding="utf-8"?>
<p:tagLst xmlns:p="http://schemas.openxmlformats.org/presentationml/2006/main">
  <p:tag name="KSO_WM_UNIT_DEFAULT_FONT" val="20;22;2"/>
  <p:tag name="KSO_WM_UNIT_BLOCK" val="0"/>
  <p:tag name="KSO_WM_UNIT_DEC_AREA_ID" val="8bfff26e5e864753a4e6e5d4931722c6"/>
  <p:tag name="KSO_WM_UNIT_ISCONTENTSTITLE" val="0"/>
  <p:tag name="KSO_WM_UNIT_ISNUMDGMTITLE" val="0"/>
  <p:tag name="KSO_WM_UNIT_PRESET_TEXT" val="单击此处添加副标题"/>
  <p:tag name="KSO_WM_UNIT_NOCLEAR" val="0"/>
  <p:tag name="KSO_WM_UNIT_VALUE" val="29"/>
  <p:tag name="KSO_WM_UNIT_HIGHLIGHT" val="0"/>
  <p:tag name="KSO_WM_UNIT_COMPATIBLE" val="0"/>
  <p:tag name="KSO_WM_UNIT_DIAGRAM_ISNUMVISUAL" val="0"/>
  <p:tag name="KSO_WM_UNIT_DIAGRAM_ISREFERUNIT" val="0"/>
  <p:tag name="KSO_WM_UNIT_TYPE" val="b"/>
  <p:tag name="KSO_WM_UNIT_INDEX" val="1"/>
  <p:tag name="KSO_WM_UNIT_ID" val="custom20223055_1*b*1"/>
  <p:tag name="KSO_WM_TEMPLATE_CATEGORY" val="custom"/>
  <p:tag name="KSO_WM_TEMPLATE_INDEX" val="20223055"/>
  <p:tag name="KSO_WM_UNIT_LAYERLEVEL" val="1"/>
  <p:tag name="KSO_WM_TAG_VERSION" val="1.0"/>
  <p:tag name="KSO_WM_BEAUTIFY_FLAG" val="#wm#"/>
  <p:tag name="KSO_WM_CHIP_GROUPID" val="624cf5358c72ca61f790a24e"/>
  <p:tag name="KSO_WM_CHIP_XID" val="624cf5358c72ca61f790a24d"/>
  <p:tag name="KSO_WM_CHIP_FILLAREA_FILL_RULE" val="{&quot;fill_align&quot;:&quot;lm&quot;,&quot;fill_mode&quot;:&quot;adaptive&quot;,&quot;sacle_strategy&quot;:&quot;smart&quot;}"/>
  <p:tag name="KSO_WM_ASSEMBLE_CHIP_INDEX" val="5e8de89e933e48379cd30517cf83da8c"/>
  <p:tag name="KSO_WM_UNIT_TEXT_FILL_FORE_SCHEMECOLOR_INDEX_BRIGHTNESS" val="0.15"/>
  <p:tag name="KSO_WM_UNIT_TEXT_FILL_FORE_SCHEMECOLOR_INDEX" val="13"/>
  <p:tag name="KSO_WM_UNIT_TEXT_FILL_TYPE" val="1"/>
  <p:tag name="KSO_WM_TEMPLATE_ASSEMBLE_XID" val="62cb8e1f67e1b3ac3a0dac67"/>
  <p:tag name="KSO_WM_TEMPLATE_ASSEMBLE_GROUPID" val="62cb89ec67e1b3ac3a0d7494"/>
</p:tagLst>
</file>

<file path=ppt/tags/tag100.xml><?xml version="1.0" encoding="utf-8"?>
<p:tagLst xmlns:p="http://schemas.openxmlformats.org/presentationml/2006/main">
  <p:tag name="KSO_WM_SLIDE_BACKGROUND_TYPE" val="frame"/>
  <p:tag name="KSO_WM_UNIT_TEXT_FILL_FORE_SCHEMECOLOR_INDEX_BRIGHTNESS" val="0"/>
  <p:tag name="KSO_WM_UNIT_TEXT_FILL_FORE_SCHEMECOLOR_INDEX" val="13"/>
  <p:tag name="KSO_WM_UNIT_TEXT_FILL_TYPE" val="1"/>
</p:tagLst>
</file>

<file path=ppt/tags/tag101.xml><?xml version="1.0" encoding="utf-8"?>
<p:tagLst xmlns:p="http://schemas.openxmlformats.org/presentationml/2006/main">
  <p:tag name="KSO_WM_SLIDE_BACKGROUND_TYPE" val="frame"/>
  <p:tag name="KSO_WM_UNIT_TEXT_FILL_FORE_SCHEMECOLOR_INDEX_BRIGHTNESS" val="0"/>
  <p:tag name="KSO_WM_UNIT_TEXT_FILL_FORE_SCHEMECOLOR_INDEX" val="13"/>
  <p:tag name="KSO_WM_UNIT_TEXT_FILL_TYPE" val="1"/>
</p:tagLst>
</file>

<file path=ppt/tags/tag102.xml><?xml version="1.0" encoding="utf-8"?>
<p:tagLst xmlns:p="http://schemas.openxmlformats.org/presentationml/2006/main">
  <p:tag name="KSO_WM_SLIDE_BACKGROUND_TYPE" val="frame"/>
  <p:tag name="KSO_WM_UNIT_TEXT_FILL_FORE_SCHEMECOLOR_INDEX_BRIGHTNESS" val="0"/>
  <p:tag name="KSO_WM_UNIT_TEXT_FILL_FORE_SCHEMECOLOR_INDEX" val="13"/>
  <p:tag name="KSO_WM_UNIT_TEXT_FILL_TYPE" val="1"/>
</p:tagLst>
</file>

<file path=ppt/tags/tag103.xml><?xml version="1.0" encoding="utf-8"?>
<p:tagLst xmlns:p="http://schemas.openxmlformats.org/presentationml/2006/main">
  <p:tag name="KSO_WM_UNIT_SUBTYPE" val="v"/>
  <p:tag name="KSO_WM_TEMPLATE_CATEGORY" val="chip"/>
  <p:tag name="KSO_WM_TEMPLATE_INDEX" val="20223055"/>
  <p:tag name="KSO_WM_UNIT_TYPE" val="i"/>
  <p:tag name="KSO_WM_UNIT_INDEX" val="1"/>
  <p:tag name="KSO_WM_UNIT_ID" val="chip20223055_13*i*1"/>
  <p:tag name="KSO_WM_BEAUTIFY_FLAG" val="#wm#"/>
  <p:tag name="KSO_WM_TAG_VERSION" val="1.0"/>
  <p:tag name="KSO_WM_CHIP_GROUPID" val="62cb89ec67e1b3ac3a0d7494"/>
  <p:tag name="KSO_WM_CHIP_XID" val="62cb8a3367e1b3ac3a0d77dd"/>
  <p:tag name="KSO_WM_UNIT_DEC_AREA_ID" val="28e9247d35eb4e978902f59409270cb3"/>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a08ece06e5642f1bbe8df667a300550"/>
  <p:tag name="KSO_WM_SLIDE_BACKGROUND_TYPE" val="leftRight"/>
</p:tagLst>
</file>

<file path=ppt/tags/tag104.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bg20220531_3*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0531"/>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1837939a6a891b1f9db0673"/>
  <p:tag name="KSO_WM_CHIP_XID" val="618b877418adb49c6c1f2b45"/>
</p:tagLst>
</file>

<file path=ppt/tags/tag105.xml><?xml version="1.0" encoding="utf-8"?>
<p:tagLst xmlns:p="http://schemas.openxmlformats.org/presentationml/2006/main">
  <p:tag name="KSO_WM_UNIT_SUBTYPE" val="t"/>
  <p:tag name="KSO_WM_TEMPLATE_CATEGORY" val="chip"/>
  <p:tag name="KSO_WM_TEMPLATE_INDEX" val="20223055"/>
  <p:tag name="KSO_WM_UNIT_TYPE" val="i"/>
  <p:tag name="KSO_WM_UNIT_INDEX" val="1"/>
  <p:tag name="KSO_WM_UNIT_ID" val="chip20223055_15*i*1"/>
  <p:tag name="KSO_WM_BEAUTIFY_FLAG" val="#wm#"/>
  <p:tag name="KSO_WM_TAG_VERSION" val="1.0"/>
  <p:tag name="KSO_WM_CHIP_GROUPID" val="62cb89ec67e1b3ac3a0d7494"/>
  <p:tag name="KSO_WM_CHIP_XID" val="62cb8a3367e1b3ac3a0d77c5"/>
  <p:tag name="KSO_WM_UNIT_DEC_AREA_ID" val="c5b76c99481f4322a0c91278958af6dd"/>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bbb1b3e3dd954a0099aeeee2cf7bb78e"/>
  <p:tag name="KSO_WM_SLIDE_BACKGROUND_TYPE" val="leftRight"/>
</p:tagLst>
</file>

<file path=ppt/tags/tag106.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107.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108.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109.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11.xml><?xml version="1.0" encoding="utf-8"?>
<p:tagLst xmlns:p="http://schemas.openxmlformats.org/presentationml/2006/main">
  <p:tag name="KSO_WM_UNIT_SUBTYPE" val="v"/>
  <p:tag name="KSO_WM_TEMPLATE_CATEGORY" val="chip"/>
  <p:tag name="KSO_WM_TEMPLATE_INDEX" val="20223055"/>
  <p:tag name="KSO_WM_UNIT_TYPE" val="i"/>
  <p:tag name="KSO_WM_UNIT_INDEX" val="1"/>
  <p:tag name="KSO_WM_UNIT_ID" val="chip20223055_13*i*1"/>
  <p:tag name="KSO_WM_BEAUTIFY_FLAG" val="#wm#"/>
  <p:tag name="KSO_WM_TAG_VERSION" val="1.0"/>
  <p:tag name="KSO_WM_CHIP_GROUPID" val="62cb89ec67e1b3ac3a0d7494"/>
  <p:tag name="KSO_WM_CHIP_XID" val="62cb8a3367e1b3ac3a0d77dd"/>
  <p:tag name="KSO_WM_UNIT_DEC_AREA_ID" val="e89d7ea04b0b4e85b2c90023815a0d80"/>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627aaebc501e457c881b028e6d487570"/>
</p:tagLst>
</file>

<file path=ppt/tags/tag110.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111.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112.xml><?xml version="1.0" encoding="utf-8"?>
<p:tagLst xmlns:p="http://schemas.openxmlformats.org/presentationml/2006/main">
  <p:tag name="KSO_WM_UNIT_SUBTYPE" val="v"/>
  <p:tag name="KSO_WM_TEMPLATE_CATEGORY" val="chip"/>
  <p:tag name="KSO_WM_TEMPLATE_INDEX" val="20223055"/>
  <p:tag name="KSO_WM_UNIT_TYPE" val="i"/>
  <p:tag name="KSO_WM_UNIT_INDEX" val="1"/>
  <p:tag name="KSO_WM_UNIT_ID" val="chip20223055_13*i*1"/>
  <p:tag name="KSO_WM_BEAUTIFY_FLAG" val="#wm#"/>
  <p:tag name="KSO_WM_TAG_VERSION" val="1.0"/>
  <p:tag name="KSO_WM_CHIP_GROUPID" val="62cb89ec67e1b3ac3a0d7494"/>
  <p:tag name="KSO_WM_CHIP_XID" val="62cb8a3367e1b3ac3a0d77dd"/>
  <p:tag name="KSO_WM_UNIT_DEC_AREA_ID" val="a36f0f2d398246849f449c1730fa1b52"/>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92e4995ba62e436ebd3db81aab9bfd3d"/>
  <p:tag name="KSO_WM_SLIDE_BACKGROUND_TYPE" val="topBottom"/>
</p:tagLst>
</file>

<file path=ppt/tags/tag113.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bg20220531_4*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0531"/>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1837939a6a891b1f9db0673"/>
  <p:tag name="KSO_WM_CHIP_XID" val="618b877418adb49c6c1f2b46"/>
</p:tagLst>
</file>

<file path=ppt/tags/tag114.xml><?xml version="1.0" encoding="utf-8"?>
<p:tagLst xmlns:p="http://schemas.openxmlformats.org/presentationml/2006/main">
  <p:tag name="KSO_WM_UNIT_SUBTYPE" val="t"/>
  <p:tag name="KSO_WM_TEMPLATE_CATEGORY" val="chip"/>
  <p:tag name="KSO_WM_TEMPLATE_INDEX" val="20223055"/>
  <p:tag name="KSO_WM_UNIT_TYPE" val="i"/>
  <p:tag name="KSO_WM_UNIT_INDEX" val="1"/>
  <p:tag name="KSO_WM_UNIT_ID" val="chip20223055_15*i*1"/>
  <p:tag name="KSO_WM_BEAUTIFY_FLAG" val="#wm#"/>
  <p:tag name="KSO_WM_TAG_VERSION" val="1.0"/>
  <p:tag name="KSO_WM_CHIP_GROUPID" val="62cb89ec67e1b3ac3a0d7494"/>
  <p:tag name="KSO_WM_CHIP_XID" val="62cb8a3367e1b3ac3a0d77c5"/>
  <p:tag name="KSO_WM_UNIT_DEC_AREA_ID" val="c3968bf2858946c3912cc2ce9437d192"/>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ad3a25e8c5974fa7bb24f1b493c8939d"/>
  <p:tag name="KSO_WM_SLIDE_BACKGROUND_TYPE" val="topBottom"/>
</p:tagLst>
</file>

<file path=ppt/tags/tag115.xml><?xml version="1.0" encoding="utf-8"?>
<p:tagLst xmlns:p="http://schemas.openxmlformats.org/presentationml/2006/main">
  <p:tag name="KSO_WM_UNIT_SUBTYPE" val="t"/>
  <p:tag name="KSO_WM_TEMPLATE_CATEGORY" val="chip"/>
  <p:tag name="KSO_WM_TEMPLATE_INDEX" val="20223055"/>
  <p:tag name="KSO_WM_UNIT_TYPE" val="i"/>
  <p:tag name="KSO_WM_UNIT_INDEX" val="1"/>
  <p:tag name="KSO_WM_UNIT_ID" val="chip20223055_14*i*1"/>
  <p:tag name="KSO_WM_BEAUTIFY_FLAG" val="#wm#"/>
  <p:tag name="KSO_WM_TAG_VERSION" val="1.0"/>
  <p:tag name="KSO_WM_CHIP_GROUPID" val="62cb89ec67e1b3ac3a0d7494"/>
  <p:tag name="KSO_WM_CHIP_XID" val="62cb8a3367e1b3ac3a0d77ba"/>
  <p:tag name="KSO_WM_UNIT_DEC_AREA_ID" val="58eaf8cb561a476296802f4f72021ba3"/>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759e166d4c7e42e6a823bc28f6b9c690"/>
  <p:tag name="KSO_WM_SLIDE_BACKGROUND_TYPE" val="topBottom"/>
</p:tagLst>
</file>

<file path=ppt/tags/tag116.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117.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118.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119.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12.xml><?xml version="1.0" encoding="utf-8"?>
<p:tagLst xmlns:p="http://schemas.openxmlformats.org/presentationml/2006/main">
  <p:tag name="KSO_WM_UNIT_SUBTYPE" val="t"/>
  <p:tag name="KSO_WM_TEMPLATE_CATEGORY" val="chip"/>
  <p:tag name="KSO_WM_TEMPLATE_INDEX" val="20223055"/>
  <p:tag name="KSO_WM_UNIT_TYPE" val="i"/>
  <p:tag name="KSO_WM_UNIT_INDEX" val="1"/>
  <p:tag name="KSO_WM_UNIT_ID" val="chip20223055_14*i*1"/>
  <p:tag name="KSO_WM_BEAUTIFY_FLAG" val="#wm#"/>
  <p:tag name="KSO_WM_TAG_VERSION" val="1.0"/>
  <p:tag name="KSO_WM_CHIP_GROUPID" val="62cb89ec67e1b3ac3a0d7494"/>
  <p:tag name="KSO_WM_CHIP_XID" val="62cb8a3367e1b3ac3a0d77ba"/>
  <p:tag name="KSO_WM_UNIT_DEC_AREA_ID" val="20a82642af5244c994348eab50a5aaba"/>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d508349a2d01457f9a1028cd0e8d694a"/>
</p:tagLst>
</file>

<file path=ppt/tags/tag120.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121.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122.xml><?xml version="1.0" encoding="utf-8"?>
<p:tagLst xmlns:p="http://schemas.openxmlformats.org/presentationml/2006/main">
  <p:tag name="KSO_WM_UNIT_SUBTYPE" val="v"/>
  <p:tag name="KSO_WM_TEMPLATE_CATEGORY" val="chip"/>
  <p:tag name="KSO_WM_TEMPLATE_INDEX" val="20223055"/>
  <p:tag name="KSO_WM_UNIT_TYPE" val="i"/>
  <p:tag name="KSO_WM_UNIT_INDEX" val="1"/>
  <p:tag name="KSO_WM_UNIT_ID" val="chip20223055_13*i*1"/>
  <p:tag name="KSO_WM_BEAUTIFY_FLAG" val="#wm#"/>
  <p:tag name="KSO_WM_TAG_VERSION" val="1.0"/>
  <p:tag name="KSO_WM_CHIP_GROUPID" val="62cb89ec67e1b3ac3a0d7494"/>
  <p:tag name="KSO_WM_CHIP_XID" val="62cb8a3367e1b3ac3a0d77dd"/>
  <p:tag name="KSO_WM_UNIT_DEC_AREA_ID" val="f8c1317357dd4023823b2e70a9eae11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e865ee76710e40c1bee9c44682f24d0f"/>
  <p:tag name="KSO_WM_SLIDE_BACKGROUND_TYPE" val="bottomTop"/>
</p:tagLst>
</file>

<file path=ppt/tags/tag123.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bg20220531_5*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0531"/>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1837939a6a891b1f9db0673"/>
  <p:tag name="KSO_WM_CHIP_XID" val="618b877418adb49c6c1f2b47"/>
</p:tagLst>
</file>

<file path=ppt/tags/tag124.xml><?xml version="1.0" encoding="utf-8"?>
<p:tagLst xmlns:p="http://schemas.openxmlformats.org/presentationml/2006/main">
  <p:tag name="KSO_WM_UNIT_SUBTYPE" val="t"/>
  <p:tag name="KSO_WM_TEMPLATE_CATEGORY" val="chip"/>
  <p:tag name="KSO_WM_TEMPLATE_INDEX" val="20223055"/>
  <p:tag name="KSO_WM_UNIT_TYPE" val="i"/>
  <p:tag name="KSO_WM_UNIT_INDEX" val="1"/>
  <p:tag name="KSO_WM_UNIT_ID" val="chip20223055_15*i*1"/>
  <p:tag name="KSO_WM_BEAUTIFY_FLAG" val="#wm#"/>
  <p:tag name="KSO_WM_TAG_VERSION" val="1.0"/>
  <p:tag name="KSO_WM_CHIP_GROUPID" val="62cb89ec67e1b3ac3a0d7494"/>
  <p:tag name="KSO_WM_CHIP_XID" val="62cb8a3367e1b3ac3a0d77c5"/>
  <p:tag name="KSO_WM_UNIT_DEC_AREA_ID" val="c91b3a5984834eb0b7d06cd448ad3139"/>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7afc197d80b7489e8d5eb49a442c6208"/>
  <p:tag name="KSO_WM_SLIDE_BACKGROUND_TYPE" val="bottomTop"/>
</p:tagLst>
</file>

<file path=ppt/tags/tag125.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126.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127.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128.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129.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13.xml><?xml version="1.0" encoding="utf-8"?>
<p:tagLst xmlns:p="http://schemas.openxmlformats.org/presentationml/2006/main">
  <p:tag name="KSO_WM_UNIT_SUBTYPE" val="t"/>
  <p:tag name="KSO_WM_TEMPLATE_CATEGORY" val="chip"/>
  <p:tag name="KSO_WM_TEMPLATE_INDEX" val="20223055"/>
  <p:tag name="KSO_WM_UNIT_TYPE" val="i"/>
  <p:tag name="KSO_WM_UNIT_INDEX" val="1"/>
  <p:tag name="KSO_WM_UNIT_ID" val="chip20223055_15*i*1"/>
  <p:tag name="KSO_WM_BEAUTIFY_FLAG" val="#wm#"/>
  <p:tag name="KSO_WM_TAG_VERSION" val="1.0"/>
  <p:tag name="KSO_WM_CHIP_GROUPID" val="62cb89ec67e1b3ac3a0d7494"/>
  <p:tag name="KSO_WM_CHIP_XID" val="62cb8a3367e1b3ac3a0d77c5"/>
  <p:tag name="KSO_WM_UNIT_DEC_AREA_ID" val="3a8c698611d145799254a34d94b463ae"/>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758cab9f8c94d4e964dda588f0c3275"/>
</p:tagLst>
</file>

<file path=ppt/tags/tag130.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131.xml><?xml version="1.0" encoding="utf-8"?>
<p:tagLst xmlns:p="http://schemas.openxmlformats.org/presentationml/2006/main">
  <p:tag name="KSO_WM_UNIT_SUBTYPE" val="v"/>
  <p:tag name="KSO_WM_TEMPLATE_CATEGORY" val="chip"/>
  <p:tag name="KSO_WM_TEMPLATE_INDEX" val="20223055"/>
  <p:tag name="KSO_WM_UNIT_TYPE" val="i"/>
  <p:tag name="KSO_WM_UNIT_INDEX" val="1"/>
  <p:tag name="KSO_WM_UNIT_ID" val="chip20223055_13*i*1"/>
  <p:tag name="KSO_WM_BEAUTIFY_FLAG" val="#wm#"/>
  <p:tag name="KSO_WM_TAG_VERSION" val="1.0"/>
  <p:tag name="KSO_WM_CHIP_GROUPID" val="62cb89ec67e1b3ac3a0d7494"/>
  <p:tag name="KSO_WM_CHIP_XID" val="62cb8a3367e1b3ac3a0d77dd"/>
  <p:tag name="KSO_WM_UNIT_DEC_AREA_ID" val="a97a7752b42849c4af204b43e46d7222"/>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11d867dfa83145c9b197b46c8b29faac"/>
  <p:tag name="KSO_WM_SLIDE_BACKGROUND_TYPE" val="navigation"/>
</p:tagLst>
</file>

<file path=ppt/tags/tag132.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bg20220531_6*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0531"/>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1837939a6a891b1f9db0673"/>
  <p:tag name="KSO_WM_CHIP_XID" val="618b877418adb49c6c1f2b48"/>
</p:tagLst>
</file>

<file path=ppt/tags/tag133.xml><?xml version="1.0" encoding="utf-8"?>
<p:tagLst xmlns:p="http://schemas.openxmlformats.org/presentationml/2006/main">
  <p:tag name="KSO_WM_UNIT_SUBTYPE" val="t"/>
  <p:tag name="KSO_WM_TEMPLATE_CATEGORY" val="chip"/>
  <p:tag name="KSO_WM_TEMPLATE_INDEX" val="20223055"/>
  <p:tag name="KSO_WM_UNIT_TYPE" val="i"/>
  <p:tag name="KSO_WM_UNIT_INDEX" val="1"/>
  <p:tag name="KSO_WM_UNIT_ID" val="chip20223055_14*i*1"/>
  <p:tag name="KSO_WM_BEAUTIFY_FLAG" val="#wm#"/>
  <p:tag name="KSO_WM_TAG_VERSION" val="1.0"/>
  <p:tag name="KSO_WM_CHIP_GROUPID" val="62cb89ec67e1b3ac3a0d7494"/>
  <p:tag name="KSO_WM_CHIP_XID" val="62cb8a3367e1b3ac3a0d77ba"/>
  <p:tag name="KSO_WM_UNIT_DEC_AREA_ID" val="b5f29b88330e49359b7544f9d86b0c1a"/>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56cc9fe082de49a8951ec74cdba2ab00"/>
  <p:tag name="KSO_WM_SLIDE_BACKGROUND_TYPE" val="navigation"/>
</p:tagLst>
</file>

<file path=ppt/tags/tag134.xml><?xml version="1.0" encoding="utf-8"?>
<p:tagLst xmlns:p="http://schemas.openxmlformats.org/presentationml/2006/main">
  <p:tag name="KSO_WM_UNIT_SUBTYPE" val="t"/>
  <p:tag name="KSO_WM_TEMPLATE_CATEGORY" val="chip"/>
  <p:tag name="KSO_WM_TEMPLATE_INDEX" val="20223055"/>
  <p:tag name="KSO_WM_UNIT_TYPE" val="i"/>
  <p:tag name="KSO_WM_UNIT_INDEX" val="1"/>
  <p:tag name="KSO_WM_UNIT_ID" val="chip20223055_15*i*1"/>
  <p:tag name="KSO_WM_BEAUTIFY_FLAG" val="#wm#"/>
  <p:tag name="KSO_WM_TAG_VERSION" val="1.0"/>
  <p:tag name="KSO_WM_CHIP_GROUPID" val="62cb89ec67e1b3ac3a0d7494"/>
  <p:tag name="KSO_WM_CHIP_XID" val="62cb8a3367e1b3ac3a0d77c5"/>
  <p:tag name="KSO_WM_UNIT_DEC_AREA_ID" val="a0cf926d378a4bb282975798be693ecc"/>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471ad1073f440ae8a72cf52ef43a19e"/>
  <p:tag name="KSO_WM_SLIDE_BACKGROUND_TYPE" val="navigation"/>
</p:tagLst>
</file>

<file path=ppt/tags/tag135.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136.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137.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138.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139.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1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40.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141.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142.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143.xml><?xml version="1.0" encoding="utf-8"?>
<p:tagLst xmlns:p="http://schemas.openxmlformats.org/presentationml/2006/main">
  <p:tag name="KSO_WM_UNIT_SUBTYPE" val="v"/>
  <p:tag name="KSO_WM_TEMPLATE_CATEGORY" val="chip"/>
  <p:tag name="KSO_WM_TEMPLATE_INDEX" val="20223055"/>
  <p:tag name="KSO_WM_UNIT_TYPE" val="i"/>
  <p:tag name="KSO_WM_UNIT_INDEX" val="1"/>
  <p:tag name="KSO_WM_UNIT_ID" val="chip20223055_13*i*1"/>
  <p:tag name="KSO_WM_BEAUTIFY_FLAG" val="#wm#"/>
  <p:tag name="KSO_WM_TAG_VERSION" val="1.0"/>
  <p:tag name="KSO_WM_CHIP_GROUPID" val="62cb89ec67e1b3ac3a0d7494"/>
  <p:tag name="KSO_WM_CHIP_XID" val="62cb8a3367e1b3ac3a0d77dd"/>
  <p:tag name="KSO_WM_UNIT_DEC_AREA_ID" val="6b185a1fd9024c16997f89a9e86cd33a"/>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5a7ca692b59f4db0b0bf6fd440f9c4a0"/>
  <p:tag name="KSO_WM_SLIDE_BACKGROUND_TYPE" val="belt"/>
</p:tagLst>
</file>

<file path=ppt/tags/tag144.xml><?xml version="1.0" encoding="utf-8"?>
<p:tagLst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bg20220531_7*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0531"/>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1837939a6a891b1f9db0673"/>
  <p:tag name="KSO_WM_CHIP_XID" val="618b877418adb49c6c1f2b49"/>
</p:tagLst>
</file>

<file path=ppt/tags/tag145.xml><?xml version="1.0" encoding="utf-8"?>
<p:tagLst xmlns:p="http://schemas.openxmlformats.org/presentationml/2006/main">
  <p:tag name="KSO_WM_UNIT_SUBTYPE" val="t"/>
  <p:tag name="KSO_WM_TEMPLATE_CATEGORY" val="chip"/>
  <p:tag name="KSO_WM_TEMPLATE_INDEX" val="20223055"/>
  <p:tag name="KSO_WM_UNIT_TYPE" val="i"/>
  <p:tag name="KSO_WM_UNIT_INDEX" val="1"/>
  <p:tag name="KSO_WM_UNIT_ID" val="chip20223055_14*i*1"/>
  <p:tag name="KSO_WM_BEAUTIFY_FLAG" val="#wm#"/>
  <p:tag name="KSO_WM_TAG_VERSION" val="1.0"/>
  <p:tag name="KSO_WM_CHIP_GROUPID" val="62cb89ec67e1b3ac3a0d7494"/>
  <p:tag name="KSO_WM_CHIP_XID" val="62cb8a3367e1b3ac3a0d77ba"/>
  <p:tag name="KSO_WM_UNIT_DEC_AREA_ID" val="507dfcc153b14de2883adf8efbf5ae5b"/>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749a0df7d1d94fd580be63b0aa337483"/>
  <p:tag name="KSO_WM_SLIDE_BACKGROUND_TYPE" val="belt"/>
</p:tagLst>
</file>

<file path=ppt/tags/tag146.xml><?xml version="1.0" encoding="utf-8"?>
<p:tagLst xmlns:p="http://schemas.openxmlformats.org/presentationml/2006/main">
  <p:tag name="KSO_WM_UNIT_SUBTYPE" val="t"/>
  <p:tag name="KSO_WM_TEMPLATE_CATEGORY" val="chip"/>
  <p:tag name="KSO_WM_TEMPLATE_INDEX" val="20223055"/>
  <p:tag name="KSO_WM_UNIT_TYPE" val="i"/>
  <p:tag name="KSO_WM_UNIT_INDEX" val="1"/>
  <p:tag name="KSO_WM_UNIT_ID" val="chip20223055_15*i*1"/>
  <p:tag name="KSO_WM_BEAUTIFY_FLAG" val="#wm#"/>
  <p:tag name="KSO_WM_TAG_VERSION" val="1.0"/>
  <p:tag name="KSO_WM_CHIP_GROUPID" val="62cb89ec67e1b3ac3a0d7494"/>
  <p:tag name="KSO_WM_CHIP_XID" val="62cb8a3367e1b3ac3a0d77c5"/>
  <p:tag name="KSO_WM_UNIT_DEC_AREA_ID" val="44c7d04654024da3855a2ec94f9bc8be"/>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fb927376a7d746e4bdf93939c6f12f2c"/>
  <p:tag name="KSO_WM_SLIDE_BACKGROUND_TYPE" val="belt"/>
</p:tagLst>
</file>

<file path=ppt/tags/tag147.xml><?xml version="1.0" encoding="utf-8"?>
<p:tagLst xmlns:p="http://schemas.openxmlformats.org/presentationml/2006/main">
  <p:tag name="KSO_WM_SLIDE_BACKGROUND_TYPE" val="belt"/>
  <p:tag name="KSO_WM_UNIT_TEXT_FILL_FORE_SCHEMECOLOR_INDEX_BRIGHTNESS" val="0"/>
  <p:tag name="KSO_WM_UNIT_TEXT_FILL_FORE_SCHEMECOLOR_INDEX" val="13"/>
  <p:tag name="KSO_WM_UNIT_TEXT_FILL_TYPE" val="1"/>
</p:tagLst>
</file>

<file path=ppt/tags/tag148.xml><?xml version="1.0" encoding="utf-8"?>
<p:tagLst xmlns:p="http://schemas.openxmlformats.org/presentationml/2006/main">
  <p:tag name="KSO_WM_SLIDE_BACKGROUND_TYPE" val="belt"/>
  <p:tag name="KSO_WM_UNIT_TEXT_FILL_FORE_SCHEMECOLOR_INDEX_BRIGHTNESS" val="0"/>
  <p:tag name="KSO_WM_UNIT_TEXT_FILL_FORE_SCHEMECOLOR_INDEX" val="13"/>
  <p:tag name="KSO_WM_UNIT_TEXT_FILL_TYPE" val="1"/>
</p:tagLst>
</file>

<file path=ppt/tags/tag149.xml><?xml version="1.0" encoding="utf-8"?>
<p:tagLst xmlns:p="http://schemas.openxmlformats.org/presentationml/2006/main">
  <p:tag name="KSO_WM_SLIDE_BACKGROUND_TYPE" val="belt"/>
  <p:tag name="KSO_WM_UNIT_TEXT_FILL_FORE_SCHEMECOLOR_INDEX_BRIGHTNESS" val="0"/>
  <p:tag name="KSO_WM_UNIT_TEXT_FILL_FORE_SCHEMECOLOR_INDEX" val="13"/>
  <p:tag name="KSO_WM_UNIT_TEXT_FILL_TYPE" val="1"/>
</p:tagLst>
</file>

<file path=ppt/tags/tag1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50.xml><?xml version="1.0" encoding="utf-8"?>
<p:tagLst xmlns:p="http://schemas.openxmlformats.org/presentationml/2006/main">
  <p:tag name="KSO_WM_SLIDE_BACKGROUND_TYPE" val="belt"/>
  <p:tag name="KSO_WM_UNIT_TEXT_FILL_FORE_SCHEMECOLOR_INDEX_BRIGHTNESS" val="0"/>
  <p:tag name="KSO_WM_UNIT_TEXT_FILL_FORE_SCHEMECOLOR_INDEX" val="13"/>
  <p:tag name="KSO_WM_UNIT_TEXT_FILL_TYPE" val="1"/>
</p:tagLst>
</file>

<file path=ppt/tags/tag151.xml><?xml version="1.0" encoding="utf-8"?>
<p:tagLst xmlns:p="http://schemas.openxmlformats.org/presentationml/2006/main">
  <p:tag name="KSO_WM_SLIDE_BACKGROUND_TYPE" val="belt"/>
  <p:tag name="KSO_WM_UNIT_TEXT_FILL_FORE_SCHEMECOLOR_INDEX_BRIGHTNESS" val="0"/>
  <p:tag name="KSO_WM_UNIT_TEXT_FILL_FORE_SCHEMECOLOR_INDEX" val="13"/>
  <p:tag name="KSO_WM_UNIT_TEXT_FILL_TYPE" val="1"/>
</p:tagLst>
</file>

<file path=ppt/tags/tag152.xml><?xml version="1.0" encoding="utf-8"?>
<p:tagLst xmlns:p="http://schemas.openxmlformats.org/presentationml/2006/main">
  <p:tag name="KSO_WM_UNIT_TEXT_FILL_FORE_SCHEMECOLOR_INDEX_BRIGHTNESS" val="0"/>
  <p:tag name="KSO_WM_UNIT_TEXT_FILL_FORE_SCHEMECOLOR_INDEX" val="13"/>
  <p:tag name="KSO_WM_UNIT_TEXT_FILL_TYPE" val="1"/>
  <p:tag name="KSO_WM_TEMPLATE_CATEGORY" val="custom"/>
  <p:tag name="KSO_WM_TEMPLATE_INDEX" val="20223055"/>
</p:tagLst>
</file>

<file path=ppt/tags/tag153.xml><?xml version="1.0" encoding="utf-8"?>
<p:tagLst xmlns:p="http://schemas.openxmlformats.org/presentationml/2006/main">
  <p:tag name="KSO_WM_UNIT_TEXT_FILL_FORE_SCHEMECOLOR_INDEX_BRIGHTNESS" val="0"/>
  <p:tag name="KSO_WM_UNIT_TEXT_FILL_FORE_SCHEMECOLOR_INDEX" val="13"/>
  <p:tag name="KSO_WM_UNIT_TEXT_FILL_TYPE" val="1"/>
  <p:tag name="KSO_WM_TEMPLATE_CATEGORY" val="custom"/>
  <p:tag name="KSO_WM_TEMPLATE_INDEX" val="20223055"/>
</p:tagLst>
</file>

<file path=ppt/tags/tag15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5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5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57.xml><?xml version="1.0" encoding="utf-8"?>
<p:tagLst xmlns:p="http://schemas.openxmlformats.org/presentationml/2006/main">
  <p:tag name="KSO_WM_BEAUTIFY_FLAG" val="#wm#"/>
  <p:tag name="KSO_WM_TAG_VERSION" val="1.0"/>
  <p:tag name="KSO_WM_TEMPLATE_CATEGORY" val="custom"/>
  <p:tag name="KSO_WM_TEMPLATE_INDEX" val="20223055"/>
  <p:tag name="KSO_WM_CHIP_COLORING" val="1"/>
</p:tagLst>
</file>

<file path=ppt/tags/tag158.xml><?xml version="1.0" encoding="utf-8"?>
<p:tagLst xmlns:p="http://schemas.openxmlformats.org/presentationml/2006/main">
  <p:tag name="KSO_WM_UNIT_SUBTYPE" val="v"/>
  <p:tag name="KSO_WM_TEMPLATE_CATEGORY" val="chip"/>
  <p:tag name="KSO_WM_TEMPLATE_INDEX" val="20223055"/>
  <p:tag name="KSO_WM_UNIT_TYPE" val="i"/>
  <p:tag name="KSO_WM_UNIT_INDEX" val="1"/>
  <p:tag name="KSO_WM_UNIT_ID" val="chip20223055_17*i*1"/>
  <p:tag name="KSO_WM_BEAUTIFY_FLAG" val="#wm#"/>
  <p:tag name="KSO_WM_TAG_VERSION" val="1.0"/>
  <p:tag name="KSO_WM_CHIP_GROUPID" val="62cb89ec67e1b3ac3a0d7494"/>
  <p:tag name="KSO_WM_CHIP_XID" val="62cb8a3367e1b3ac3a0d78d1"/>
  <p:tag name="KSO_WM_UNIT_DEC_AREA_ID" val="20aef45e95434f8293447514e51fd832"/>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1ffd247fd3f44baaae9badf8dde93f04"/>
</p:tagLst>
</file>

<file path=ppt/tags/tag159.xml><?xml version="1.0" encoding="utf-8"?>
<p:tagLst xmlns:p="http://schemas.openxmlformats.org/presentationml/2006/main">
  <p:tag name="KSO_WM_UNIT_SUBTYPE" val="t"/>
  <p:tag name="KSO_WM_TEMPLATE_CATEGORY" val="chip"/>
  <p:tag name="KSO_WM_TEMPLATE_INDEX" val="20223055"/>
  <p:tag name="KSO_WM_UNIT_TYPE" val="i"/>
  <p:tag name="KSO_WM_UNIT_INDEX" val="1"/>
  <p:tag name="KSO_WM_UNIT_ID" val="chip20223055_18*i*1"/>
  <p:tag name="KSO_WM_BEAUTIFY_FLAG" val="#wm#"/>
  <p:tag name="KSO_WM_TAG_VERSION" val="1.0"/>
  <p:tag name="KSO_WM_CHIP_GROUPID" val="62cb89ec67e1b3ac3a0d7494"/>
  <p:tag name="KSO_WM_CHIP_XID" val="62cb8a3367e1b3ac3a0d77ff"/>
  <p:tag name="KSO_WM_UNIT_DEC_AREA_ID" val="f9202542b30b4d8991d9bda4981c2d50"/>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dc0a4a35f57046f68c4c57ea1a1859c7"/>
</p:tagLst>
</file>

<file path=ppt/tags/tag1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60.xml><?xml version="1.0" encoding="utf-8"?>
<p:tagLst xmlns:p="http://schemas.openxmlformats.org/presentationml/2006/main">
  <p:tag name="KSO_WM_UNIT_SUBTYPE" val="t"/>
  <p:tag name="KSO_WM_TEMPLATE_CATEGORY" val="chip"/>
  <p:tag name="KSO_WM_TEMPLATE_INDEX" val="20223055"/>
  <p:tag name="KSO_WM_UNIT_TYPE" val="i"/>
  <p:tag name="KSO_WM_UNIT_INDEX" val="1"/>
  <p:tag name="KSO_WM_UNIT_ID" val="chip20223055_20*i*1"/>
  <p:tag name="KSO_WM_BEAUTIFY_FLAG" val="#wm#"/>
  <p:tag name="KSO_WM_TAG_VERSION" val="1.0"/>
  <p:tag name="KSO_WM_CHIP_GROUPID" val="62cb89ec67e1b3ac3a0d7494"/>
  <p:tag name="KSO_WM_CHIP_XID" val="62cb8a3367e1b3ac3a0d7822"/>
  <p:tag name="KSO_WM_UNIT_DEC_AREA_ID" val="dabaeab163554c7781d5c10e3676aed3"/>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539a6d2afde74673b4355f2fcb8b9c6c"/>
</p:tagLst>
</file>

<file path=ppt/tags/tag161.xml><?xml version="1.0" encoding="utf-8"?>
<p:tagLst xmlns:p="http://schemas.openxmlformats.org/presentationml/2006/main">
  <p:tag name="KSO_WM_UNIT_SUBTYPE" val="t"/>
  <p:tag name="KSO_WM_TEMPLATE_CATEGORY" val="chip"/>
  <p:tag name="KSO_WM_TEMPLATE_INDEX" val="20223055"/>
  <p:tag name="KSO_WM_UNIT_TYPE" val="i"/>
  <p:tag name="KSO_WM_UNIT_INDEX" val="1"/>
  <p:tag name="KSO_WM_UNIT_ID" val="chip20223055_19*i*1"/>
  <p:tag name="KSO_WM_BEAUTIFY_FLAG" val="#wm#"/>
  <p:tag name="KSO_WM_TAG_VERSION" val="1.0"/>
  <p:tag name="KSO_WM_CHIP_GROUPID" val="62cb89ec67e1b3ac3a0d7494"/>
  <p:tag name="KSO_WM_CHIP_XID" val="62cb8a3367e1b3ac3a0d781a"/>
  <p:tag name="KSO_WM_UNIT_DEC_AREA_ID" val="898aca7ff3df4217a8ce21e7c5e696b6"/>
  <p:tag name="KSO_WM_CHIP_FILLAREA_FILL_RULE" val="{&quot;fill_align&quot;:&quot;rm&quot;,&quot;fill_effect&quot;:[],&quot;fill_mode&quot;:&quot;adaptive&quot;,&quot;sacle_strategy&quot;:&quot;stretch&quot;}"/>
  <p:tag name="KSO_WM_UNIT_DEC_SUPPORTCHANGEPIC" val="0"/>
  <p:tag name="KSO_WM_UNIT_DEC_CHANGEPICRESERVED" val="1"/>
  <p:tag name="KSO_WM_ASSEMBLE_CHIP_INDEX" val="460f9b844904458c9ebbf084eb84eedb"/>
</p:tagLst>
</file>

<file path=ppt/tags/tag16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6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6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65.xml><?xml version="1.0" encoding="utf-8"?>
<p:tagLst xmlns:p="http://schemas.openxmlformats.org/presentationml/2006/main">
  <p:tag name="KSO_WM_UNIT_DEFAULT_FONT" val="66;74;2"/>
  <p:tag name="KSO_WM_UNIT_BLOCK" val="0"/>
  <p:tag name="KSO_WM_UNIT_DEC_AREA_ID" val="837563d3b28d454981fbe315c7eb5935"/>
  <p:tag name="KSO_WM_UNIT_ISCONTENTSTITLE" val="0"/>
  <p:tag name="KSO_WM_UNIT_ISNUMDGMTITLE" val="0"/>
  <p:tag name="KSO_WM_UNIT_PRESET_TEXT" val="简约教育教学"/>
  <p:tag name="KSO_WM_UNIT_NOCLEAR" val="0"/>
  <p:tag name="KSO_WM_UNIT_VALUE" val="8"/>
  <p:tag name="KSO_WM_UNIT_HIGHLIGHT" val="0"/>
  <p:tag name="KSO_WM_UNIT_COMPATIBLE" val="0"/>
  <p:tag name="KSO_WM_UNIT_DIAGRAM_ISNUMVISUAL" val="0"/>
  <p:tag name="KSO_WM_UNIT_DIAGRAM_ISREFERUNIT" val="0"/>
  <p:tag name="KSO_WM_UNIT_TYPE" val="a"/>
  <p:tag name="KSO_WM_UNIT_INDEX" val="1"/>
  <p:tag name="KSO_WM_UNIT_ID" val="custom20223055_1*a*1"/>
  <p:tag name="KSO_WM_TEMPLATE_CATEGORY" val="custom"/>
  <p:tag name="KSO_WM_TEMPLATE_INDEX" val="20223055"/>
  <p:tag name="KSO_WM_UNIT_LAYERLEVEL" val="1"/>
  <p:tag name="KSO_WM_TAG_VERSION" val="1.0"/>
  <p:tag name="KSO_WM_BEAUTIFY_FLAG" val="#wm#"/>
  <p:tag name="KSO_WM_CHIP_GROUPID" val="624cf5358c72ca61f790a24e"/>
  <p:tag name="KSO_WM_CHIP_XID" val="624cf5358c72ca61f790a24d"/>
  <p:tag name="KSO_WM_CHIP_FILLAREA_FILL_RULE" val="{&quot;fill_align&quot;:&quot;lm&quot;,&quot;fill_mode&quot;:&quot;adaptive&quot;,&quot;sacle_strategy&quot;:&quot;smart&quot;}"/>
  <p:tag name="KSO_WM_ASSEMBLE_CHIP_INDEX" val="5e8de89e933e48379cd30517cf83da8c"/>
  <p:tag name="KSO_WM_UNIT_TEXT_FILL_FORE_SCHEMECOLOR_INDEX_BRIGHTNESS" val="0.15"/>
  <p:tag name="KSO_WM_UNIT_TEXT_FILL_FORE_SCHEMECOLOR_INDEX" val="13"/>
  <p:tag name="KSO_WM_UNIT_TEXT_FILL_TYPE" val="1"/>
  <p:tag name="KSO_WM_TEMPLATE_ASSEMBLE_XID" val="62cb8e1f67e1b3ac3a0dac67"/>
  <p:tag name="KSO_WM_TEMPLATE_ASSEMBLE_GROUPID" val="62cb89ec67e1b3ac3a0d7494"/>
</p:tagLst>
</file>

<file path=ppt/tags/tag166.xml><?xml version="1.0" encoding="utf-8"?>
<p:tagLst xmlns:p="http://schemas.openxmlformats.org/presentationml/2006/main">
  <p:tag name="KSO_WM_UNIT_DEFAULT_FONT" val="16;18;2"/>
  <p:tag name="KSO_WM_UNIT_BLOCK" val="0"/>
  <p:tag name="KSO_WM_UNIT_DEC_AREA_ID" val="c5d750219a71481b95f95841dc786e96"/>
  <p:tag name="KSO_WM_UNIT_SUBTYPE" val="a"/>
  <p:tag name="KSO_WM_UNIT_PRESET_TEXT" val="点击此处添加正文，文字是您思想的提炼，为了演示发布的良好效果，请言简意赅地阐述您的观点。"/>
  <p:tag name="KSO_WM_UNIT_NOCLEAR" val="0"/>
  <p:tag name="KSO_WM_UNIT_VALUE" val="64"/>
  <p:tag name="KSO_WM_UNIT_HIGHLIGHT" val="0"/>
  <p:tag name="KSO_WM_UNIT_COMPATIBLE" val="0"/>
  <p:tag name="KSO_WM_UNIT_DIAGRAM_ISNUMVISUAL" val="0"/>
  <p:tag name="KSO_WM_UNIT_DIAGRAM_ISREFERUNIT" val="0"/>
  <p:tag name="KSO_WM_UNIT_TYPE" val="f"/>
  <p:tag name="KSO_WM_UNIT_INDEX" val="1"/>
  <p:tag name="KSO_WM_UNIT_ID" val="custom20223055_1*f*1"/>
  <p:tag name="KSO_WM_TEMPLATE_CATEGORY" val="custom"/>
  <p:tag name="KSO_WM_TEMPLATE_INDEX" val="20223055"/>
  <p:tag name="KSO_WM_UNIT_LAYERLEVEL" val="1"/>
  <p:tag name="KSO_WM_TAG_VERSION" val="1.0"/>
  <p:tag name="KSO_WM_BEAUTIFY_FLAG" val="#wm#"/>
  <p:tag name="KSO_WM_CHIP_GROUPID" val="624cf5358c72ca61f790a24e"/>
  <p:tag name="KSO_WM_CHIP_XID" val="624cf5358c72ca61f790a24d"/>
  <p:tag name="KSO_WM_CHIP_FILLAREA_FILL_RULE" val="{&quot;fill_align&quot;:&quot;lm&quot;,&quot;fill_mode&quot;:&quot;adaptive&quot;,&quot;sacle_strategy&quot;:&quot;smart&quot;}"/>
  <p:tag name="KSO_WM_ASSEMBLE_CHIP_INDEX" val="5e8de89e933e48379cd30517cf83da8c"/>
  <p:tag name="KSO_WM_UNIT_TEXT_FILL_FORE_SCHEMECOLOR_INDEX_BRIGHTNESS" val="0.15"/>
  <p:tag name="KSO_WM_UNIT_TEXT_FILL_FORE_SCHEMECOLOR_INDEX" val="13"/>
  <p:tag name="KSO_WM_UNIT_TEXT_FILL_TYPE" val="1"/>
  <p:tag name="KSO_WM_TEMPLATE_ASSEMBLE_XID" val="62cb8e1f67e1b3ac3a0dac67"/>
  <p:tag name="KSO_WM_TEMPLATE_ASSEMBLE_GROUPID" val="62cb89ec67e1b3ac3a0d7494"/>
</p:tagLst>
</file>

<file path=ppt/tags/tag167.xml><?xml version="1.0" encoding="utf-8"?>
<p:tagLst xmlns:p="http://schemas.openxmlformats.org/presentationml/2006/main">
  <p:tag name="KSO_WM_UNIT_DEFAULT_FONT" val="20;22;2"/>
  <p:tag name="KSO_WM_UNIT_BLOCK" val="0"/>
  <p:tag name="KSO_WM_UNIT_DEC_AREA_ID" val="8bfff26e5e864753a4e6e5d4931722c6"/>
  <p:tag name="KSO_WM_UNIT_ISCONTENTSTITLE" val="0"/>
  <p:tag name="KSO_WM_UNIT_ISNUMDGMTITLE" val="0"/>
  <p:tag name="KSO_WM_UNIT_PRESET_TEXT" val="单击此处添加副标题"/>
  <p:tag name="KSO_WM_UNIT_NOCLEAR" val="0"/>
  <p:tag name="KSO_WM_UNIT_VALUE" val="29"/>
  <p:tag name="KSO_WM_UNIT_HIGHLIGHT" val="0"/>
  <p:tag name="KSO_WM_UNIT_COMPATIBLE" val="0"/>
  <p:tag name="KSO_WM_UNIT_DIAGRAM_ISNUMVISUAL" val="0"/>
  <p:tag name="KSO_WM_UNIT_DIAGRAM_ISREFERUNIT" val="0"/>
  <p:tag name="KSO_WM_UNIT_TYPE" val="b"/>
  <p:tag name="KSO_WM_UNIT_INDEX" val="1"/>
  <p:tag name="KSO_WM_UNIT_ID" val="custom20223055_1*b*1"/>
  <p:tag name="KSO_WM_TEMPLATE_CATEGORY" val="custom"/>
  <p:tag name="KSO_WM_TEMPLATE_INDEX" val="20223055"/>
  <p:tag name="KSO_WM_UNIT_LAYERLEVEL" val="1"/>
  <p:tag name="KSO_WM_TAG_VERSION" val="1.0"/>
  <p:tag name="KSO_WM_BEAUTIFY_FLAG" val="#wm#"/>
  <p:tag name="KSO_WM_CHIP_GROUPID" val="624cf5358c72ca61f790a24e"/>
  <p:tag name="KSO_WM_CHIP_XID" val="624cf5358c72ca61f790a24d"/>
  <p:tag name="KSO_WM_CHIP_FILLAREA_FILL_RULE" val="{&quot;fill_align&quot;:&quot;lm&quot;,&quot;fill_mode&quot;:&quot;adaptive&quot;,&quot;sacle_strategy&quot;:&quot;smart&quot;}"/>
  <p:tag name="KSO_WM_ASSEMBLE_CHIP_INDEX" val="5e8de89e933e48379cd30517cf83da8c"/>
  <p:tag name="KSO_WM_UNIT_TEXT_FILL_FORE_SCHEMECOLOR_INDEX_BRIGHTNESS" val="0.15"/>
  <p:tag name="KSO_WM_UNIT_TEXT_FILL_FORE_SCHEMECOLOR_INDEX" val="13"/>
  <p:tag name="KSO_WM_UNIT_TEXT_FILL_TYPE" val="1"/>
  <p:tag name="KSO_WM_TEMPLATE_ASSEMBLE_XID" val="62cb8e1f67e1b3ac3a0dac67"/>
  <p:tag name="KSO_WM_TEMPLATE_ASSEMBLE_GROUPID" val="62cb89ec67e1b3ac3a0d7494"/>
</p:tagLst>
</file>

<file path=ppt/tags/tag168.xml><?xml version="1.0" encoding="utf-8"?>
<p:tagLst xmlns:p="http://schemas.openxmlformats.org/presentationml/2006/main">
  <p:tag name="KSO_WM_UNIT_SUBTYPE" val="v"/>
  <p:tag name="KSO_WM_TEMPLATE_CATEGORY" val="chip"/>
  <p:tag name="KSO_WM_TEMPLATE_INDEX" val="20223055"/>
  <p:tag name="KSO_WM_UNIT_TYPE" val="i"/>
  <p:tag name="KSO_WM_UNIT_INDEX" val="1"/>
  <p:tag name="KSO_WM_UNIT_ID" val="chip20223055_13*i*1"/>
  <p:tag name="KSO_WM_BEAUTIFY_FLAG" val="#wm#"/>
  <p:tag name="KSO_WM_TAG_VERSION" val="1.0"/>
  <p:tag name="KSO_WM_CHIP_GROUPID" val="62cb89ec67e1b3ac3a0d7494"/>
  <p:tag name="KSO_WM_CHIP_XID" val="62cb8a3367e1b3ac3a0d77dd"/>
  <p:tag name="KSO_WM_UNIT_DEC_AREA_ID" val="e89d7ea04b0b4e85b2c90023815a0d80"/>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627aaebc501e457c881b028e6d487570"/>
</p:tagLst>
</file>

<file path=ppt/tags/tag169.xml><?xml version="1.0" encoding="utf-8"?>
<p:tagLst xmlns:p="http://schemas.openxmlformats.org/presentationml/2006/main">
  <p:tag name="KSO_WM_UNIT_SUBTYPE" val="t"/>
  <p:tag name="KSO_WM_TEMPLATE_CATEGORY" val="chip"/>
  <p:tag name="KSO_WM_TEMPLATE_INDEX" val="20223055"/>
  <p:tag name="KSO_WM_UNIT_TYPE" val="i"/>
  <p:tag name="KSO_WM_UNIT_INDEX" val="1"/>
  <p:tag name="KSO_WM_UNIT_ID" val="chip20223055_14*i*1"/>
  <p:tag name="KSO_WM_BEAUTIFY_FLAG" val="#wm#"/>
  <p:tag name="KSO_WM_TAG_VERSION" val="1.0"/>
  <p:tag name="KSO_WM_CHIP_GROUPID" val="62cb89ec67e1b3ac3a0d7494"/>
  <p:tag name="KSO_WM_CHIP_XID" val="62cb8a3367e1b3ac3a0d77ba"/>
  <p:tag name="KSO_WM_UNIT_DEC_AREA_ID" val="20a82642af5244c994348eab50a5aaba"/>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d508349a2d01457f9a1028cd0e8d694a"/>
</p:tagLst>
</file>

<file path=ppt/tags/tag1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70.xml><?xml version="1.0" encoding="utf-8"?>
<p:tagLst xmlns:p="http://schemas.openxmlformats.org/presentationml/2006/main">
  <p:tag name="KSO_WM_UNIT_SUBTYPE" val="t"/>
  <p:tag name="KSO_WM_TEMPLATE_CATEGORY" val="chip"/>
  <p:tag name="KSO_WM_TEMPLATE_INDEX" val="20223055"/>
  <p:tag name="KSO_WM_UNIT_TYPE" val="i"/>
  <p:tag name="KSO_WM_UNIT_INDEX" val="1"/>
  <p:tag name="KSO_WM_UNIT_ID" val="chip20223055_15*i*1"/>
  <p:tag name="KSO_WM_BEAUTIFY_FLAG" val="#wm#"/>
  <p:tag name="KSO_WM_TAG_VERSION" val="1.0"/>
  <p:tag name="KSO_WM_CHIP_GROUPID" val="62cb89ec67e1b3ac3a0d7494"/>
  <p:tag name="KSO_WM_CHIP_XID" val="62cb8a3367e1b3ac3a0d77c5"/>
  <p:tag name="KSO_WM_UNIT_DEC_AREA_ID" val="3a8c698611d145799254a34d94b463ae"/>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758cab9f8c94d4e964dda588f0c3275"/>
</p:tagLst>
</file>

<file path=ppt/tags/tag17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7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7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7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7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76.xml><?xml version="1.0" encoding="utf-8"?>
<p:tagLst xmlns:p="http://schemas.openxmlformats.org/presentationml/2006/main">
  <p:tag name="KSO_WM_UNIT_SUBTYPE" val="v"/>
  <p:tag name="KSO_WM_TEMPLATE_CATEGORY" val="chip"/>
  <p:tag name="KSO_WM_TEMPLATE_INDEX" val="20223055"/>
  <p:tag name="KSO_WM_UNIT_TYPE" val="i"/>
  <p:tag name="KSO_WM_UNIT_INDEX" val="1"/>
  <p:tag name="KSO_WM_UNIT_ID" val="chip20223055_2*i*1"/>
  <p:tag name="KSO_WM_BEAUTIFY_FLAG" val="#wm#"/>
  <p:tag name="KSO_WM_TAG_VERSION" val="1.0"/>
  <p:tag name="KSO_WM_CHIP_GROUPID" val="62cb89ec67e1b3ac3a0d7494"/>
  <p:tag name="KSO_WM_CHIP_XID" val="62cb8a3367e1b3ac3a0d7769"/>
  <p:tag name="KSO_WM_UNIT_DEC_AREA_ID" val="6e76492f7eb1451b850b3b31632eecf2"/>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f52b817db0b499488547d7f8063fca0"/>
</p:tagLst>
</file>

<file path=ppt/tags/tag177.xml><?xml version="1.0" encoding="utf-8"?>
<p:tagLst xmlns:p="http://schemas.openxmlformats.org/presentationml/2006/main">
  <p:tag name="KSO_WM_UNIT_SUBTYPE" val="u"/>
  <p:tag name="KSO_WM_TEMPLATE_CATEGORY" val="chip"/>
  <p:tag name="KSO_WM_TEMPLATE_INDEX" val="20223055"/>
  <p:tag name="KSO_WM_UNIT_TYPE" val="i"/>
  <p:tag name="KSO_WM_UNIT_INDEX" val="1"/>
  <p:tag name="KSO_WM_UNIT_ID" val="chip20223055_3*i*1"/>
  <p:tag name="KSO_WM_BEAUTIFY_FLAG" val="#wm#"/>
  <p:tag name="KSO_WM_TAG_VERSION" val="1.0"/>
  <p:tag name="KSO_WM_CHIP_GROUPID" val="62cb89ec67e1b3ac3a0d7494"/>
  <p:tag name="KSO_WM_CHIP_XID" val="62cb8a3367e1b3ac3a0d7724"/>
  <p:tag name="KSO_WM_UNIT_DEC_AREA_ID" val="d141df469a424e7cad31d526650f4ba7"/>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95ffb24f60f04dd98e29bd815726f5d4"/>
</p:tagLst>
</file>

<file path=ppt/tags/tag17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7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8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81.xml><?xml version="1.0" encoding="utf-8"?>
<p:tagLst xmlns:p="http://schemas.openxmlformats.org/presentationml/2006/main">
  <p:tag name="KSO_WM_UNIT_SUBTYPE" val="v"/>
  <p:tag name="KSO_WM_TEMPLATE_CATEGORY" val="chip"/>
  <p:tag name="KSO_WM_TEMPLATE_INDEX" val="20223055"/>
  <p:tag name="KSO_WM_UNIT_TYPE" val="i"/>
  <p:tag name="KSO_WM_UNIT_INDEX" val="1"/>
  <p:tag name="KSO_WM_UNIT_ID" val="chip20223055_13*i*1"/>
  <p:tag name="KSO_WM_BEAUTIFY_FLAG" val="#wm#"/>
  <p:tag name="KSO_WM_TAG_VERSION" val="1.0"/>
  <p:tag name="KSO_WM_CHIP_GROUPID" val="62cb89ec67e1b3ac3a0d7494"/>
  <p:tag name="KSO_WM_CHIP_XID" val="62cb8a3367e1b3ac3a0d77dd"/>
  <p:tag name="KSO_WM_UNIT_DEC_AREA_ID" val="e89d7ea04b0b4e85b2c90023815a0d80"/>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627aaebc501e457c881b028e6d487570"/>
</p:tagLst>
</file>

<file path=ppt/tags/tag182.xml><?xml version="1.0" encoding="utf-8"?>
<p:tagLst xmlns:p="http://schemas.openxmlformats.org/presentationml/2006/main">
  <p:tag name="KSO_WM_UNIT_SUBTYPE" val="t"/>
  <p:tag name="KSO_WM_TEMPLATE_CATEGORY" val="chip"/>
  <p:tag name="KSO_WM_TEMPLATE_INDEX" val="20223055"/>
  <p:tag name="KSO_WM_UNIT_TYPE" val="i"/>
  <p:tag name="KSO_WM_UNIT_INDEX" val="1"/>
  <p:tag name="KSO_WM_UNIT_ID" val="chip20223055_14*i*1"/>
  <p:tag name="KSO_WM_BEAUTIFY_FLAG" val="#wm#"/>
  <p:tag name="KSO_WM_TAG_VERSION" val="1.0"/>
  <p:tag name="KSO_WM_CHIP_GROUPID" val="62cb89ec67e1b3ac3a0d7494"/>
  <p:tag name="KSO_WM_CHIP_XID" val="62cb8a3367e1b3ac3a0d77ba"/>
  <p:tag name="KSO_WM_UNIT_DEC_AREA_ID" val="20a82642af5244c994348eab50a5aaba"/>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d508349a2d01457f9a1028cd0e8d694a"/>
</p:tagLst>
</file>

<file path=ppt/tags/tag183.xml><?xml version="1.0" encoding="utf-8"?>
<p:tagLst xmlns:p="http://schemas.openxmlformats.org/presentationml/2006/main">
  <p:tag name="KSO_WM_UNIT_SUBTYPE" val="t"/>
  <p:tag name="KSO_WM_TEMPLATE_CATEGORY" val="chip"/>
  <p:tag name="KSO_WM_TEMPLATE_INDEX" val="20223055"/>
  <p:tag name="KSO_WM_UNIT_TYPE" val="i"/>
  <p:tag name="KSO_WM_UNIT_INDEX" val="1"/>
  <p:tag name="KSO_WM_UNIT_ID" val="chip20223055_15*i*1"/>
  <p:tag name="KSO_WM_BEAUTIFY_FLAG" val="#wm#"/>
  <p:tag name="KSO_WM_TAG_VERSION" val="1.0"/>
  <p:tag name="KSO_WM_CHIP_GROUPID" val="62cb89ec67e1b3ac3a0d7494"/>
  <p:tag name="KSO_WM_CHIP_XID" val="62cb8a3367e1b3ac3a0d77c5"/>
  <p:tag name="KSO_WM_UNIT_DEC_AREA_ID" val="3a8c698611d145799254a34d94b463ae"/>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758cab9f8c94d4e964dda588f0c3275"/>
</p:tagLst>
</file>

<file path=ppt/tags/tag18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8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8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8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8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8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9.xml><?xml version="1.0" encoding="utf-8"?>
<p:tagLst xmlns:p="http://schemas.openxmlformats.org/presentationml/2006/main">
  <p:tag name="KSO_WM_UNIT_SUBTYPE" val="v"/>
  <p:tag name="KSO_WM_TEMPLATE_CATEGORY" val="chip"/>
  <p:tag name="KSO_WM_TEMPLATE_INDEX" val="20223055"/>
  <p:tag name="KSO_WM_UNIT_TYPE" val="i"/>
  <p:tag name="KSO_WM_UNIT_INDEX" val="1"/>
  <p:tag name="KSO_WM_UNIT_ID" val="chip20223055_2*i*1"/>
  <p:tag name="KSO_WM_BEAUTIFY_FLAG" val="#wm#"/>
  <p:tag name="KSO_WM_TAG_VERSION" val="1.0"/>
  <p:tag name="KSO_WM_CHIP_GROUPID" val="62cb89ec67e1b3ac3a0d7494"/>
  <p:tag name="KSO_WM_CHIP_XID" val="62cb8a3367e1b3ac3a0d7769"/>
  <p:tag name="KSO_WM_UNIT_DEC_AREA_ID" val="6e76492f7eb1451b850b3b31632eecf2"/>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f52b817db0b499488547d7f8063fca0"/>
</p:tagLst>
</file>

<file path=ppt/tags/tag190.xml><?xml version="1.0" encoding="utf-8"?>
<p:tagLst xmlns:p="http://schemas.openxmlformats.org/presentationml/2006/main">
  <p:tag name="KSO_WM_UNIT_SUBTYPE" val="v"/>
  <p:tag name="KSO_WM_TEMPLATE_CATEGORY" val="chip"/>
  <p:tag name="KSO_WM_TEMPLATE_INDEX" val="20223055"/>
  <p:tag name="KSO_WM_UNIT_TYPE" val="i"/>
  <p:tag name="KSO_WM_UNIT_INDEX" val="1"/>
  <p:tag name="KSO_WM_UNIT_ID" val="chip20223055_13*i*1"/>
  <p:tag name="KSO_WM_BEAUTIFY_FLAG" val="#wm#"/>
  <p:tag name="KSO_WM_TAG_VERSION" val="1.0"/>
  <p:tag name="KSO_WM_CHIP_GROUPID" val="62cb89ec67e1b3ac3a0d7494"/>
  <p:tag name="KSO_WM_CHIP_XID" val="62cb8a3367e1b3ac3a0d77dd"/>
  <p:tag name="KSO_WM_UNIT_DEC_AREA_ID" val="e89d7ea04b0b4e85b2c90023815a0d80"/>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627aaebc501e457c881b028e6d487570"/>
</p:tagLst>
</file>

<file path=ppt/tags/tag191.xml><?xml version="1.0" encoding="utf-8"?>
<p:tagLst xmlns:p="http://schemas.openxmlformats.org/presentationml/2006/main">
  <p:tag name="KSO_WM_UNIT_SUBTYPE" val="t"/>
  <p:tag name="KSO_WM_TEMPLATE_CATEGORY" val="chip"/>
  <p:tag name="KSO_WM_TEMPLATE_INDEX" val="20223055"/>
  <p:tag name="KSO_WM_UNIT_TYPE" val="i"/>
  <p:tag name="KSO_WM_UNIT_INDEX" val="1"/>
  <p:tag name="KSO_WM_UNIT_ID" val="chip20223055_14*i*1"/>
  <p:tag name="KSO_WM_BEAUTIFY_FLAG" val="#wm#"/>
  <p:tag name="KSO_WM_TAG_VERSION" val="1.0"/>
  <p:tag name="KSO_WM_CHIP_GROUPID" val="62cb89ec67e1b3ac3a0d7494"/>
  <p:tag name="KSO_WM_CHIP_XID" val="62cb8a3367e1b3ac3a0d77ba"/>
  <p:tag name="KSO_WM_UNIT_DEC_AREA_ID" val="20a82642af5244c994348eab50a5aaba"/>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d508349a2d01457f9a1028cd0e8d694a"/>
</p:tagLst>
</file>

<file path=ppt/tags/tag192.xml><?xml version="1.0" encoding="utf-8"?>
<p:tagLst xmlns:p="http://schemas.openxmlformats.org/presentationml/2006/main">
  <p:tag name="KSO_WM_UNIT_SUBTYPE" val="t"/>
  <p:tag name="KSO_WM_TEMPLATE_CATEGORY" val="chip"/>
  <p:tag name="KSO_WM_TEMPLATE_INDEX" val="20223055"/>
  <p:tag name="KSO_WM_UNIT_TYPE" val="i"/>
  <p:tag name="KSO_WM_UNIT_INDEX" val="1"/>
  <p:tag name="KSO_WM_UNIT_ID" val="chip20223055_15*i*1"/>
  <p:tag name="KSO_WM_BEAUTIFY_FLAG" val="#wm#"/>
  <p:tag name="KSO_WM_TAG_VERSION" val="1.0"/>
  <p:tag name="KSO_WM_CHIP_GROUPID" val="62cb89ec67e1b3ac3a0d7494"/>
  <p:tag name="KSO_WM_CHIP_XID" val="62cb8a3367e1b3ac3a0d77c5"/>
  <p:tag name="KSO_WM_UNIT_DEC_AREA_ID" val="3a8c698611d145799254a34d94b463ae"/>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758cab9f8c94d4e964dda588f0c3275"/>
</p:tagLst>
</file>

<file path=ppt/tags/tag19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9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9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9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9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9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9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xml><?xml version="1.0" encoding="utf-8"?>
<p:tagLst xmlns:p="http://schemas.openxmlformats.org/presentationml/2006/main">
  <p:tag name="KSO_WM_UNIT_SUBTYPE" val="t"/>
  <p:tag name="KSO_WM_TEMPLATE_CATEGORY" val="chip"/>
  <p:tag name="KSO_WM_TEMPLATE_INDEX" val="20223055"/>
  <p:tag name="KSO_WM_UNIT_TYPE" val="i"/>
  <p:tag name="KSO_WM_UNIT_INDEX" val="1"/>
  <p:tag name="KSO_WM_UNIT_ID" val="chip20223055_18*i*1"/>
  <p:tag name="KSO_WM_BEAUTIFY_FLAG" val="#wm#"/>
  <p:tag name="KSO_WM_TAG_VERSION" val="1.0"/>
  <p:tag name="KSO_WM_CHIP_GROUPID" val="62cb89ec67e1b3ac3a0d7494"/>
  <p:tag name="KSO_WM_CHIP_XID" val="62cb8a3367e1b3ac3a0d77ff"/>
  <p:tag name="KSO_WM_UNIT_DEC_AREA_ID" val="f9202542b30b4d8991d9bda4981c2d50"/>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dc0a4a35f57046f68c4c57ea1a1859c7"/>
</p:tagLst>
</file>

<file path=ppt/tags/tag20.xml><?xml version="1.0" encoding="utf-8"?>
<p:tagLst xmlns:p="http://schemas.openxmlformats.org/presentationml/2006/main">
  <p:tag name="KSO_WM_UNIT_SUBTYPE" val="u"/>
  <p:tag name="KSO_WM_TEMPLATE_CATEGORY" val="chip"/>
  <p:tag name="KSO_WM_TEMPLATE_INDEX" val="20223055"/>
  <p:tag name="KSO_WM_UNIT_TYPE" val="i"/>
  <p:tag name="KSO_WM_UNIT_INDEX" val="1"/>
  <p:tag name="KSO_WM_UNIT_ID" val="chip20223055_3*i*1"/>
  <p:tag name="KSO_WM_BEAUTIFY_FLAG" val="#wm#"/>
  <p:tag name="KSO_WM_TAG_VERSION" val="1.0"/>
  <p:tag name="KSO_WM_CHIP_GROUPID" val="62cb89ec67e1b3ac3a0d7494"/>
  <p:tag name="KSO_WM_CHIP_XID" val="62cb8a3367e1b3ac3a0d7724"/>
  <p:tag name="KSO_WM_UNIT_DEC_AREA_ID" val="d141df469a424e7cad31d526650f4ba7"/>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95ffb24f60f04dd98e29bd815726f5d4"/>
</p:tagLst>
</file>

<file path=ppt/tags/tag20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01.xml><?xml version="1.0" encoding="utf-8"?>
<p:tagLst xmlns:p="http://schemas.openxmlformats.org/presentationml/2006/main">
  <p:tag name="KSO_WM_UNIT_SUBTYPE" val="v"/>
  <p:tag name="KSO_WM_TEMPLATE_CATEGORY" val="chip"/>
  <p:tag name="KSO_WM_TEMPLATE_INDEX" val="20223055"/>
  <p:tag name="KSO_WM_UNIT_TYPE" val="i"/>
  <p:tag name="KSO_WM_UNIT_INDEX" val="1"/>
  <p:tag name="KSO_WM_UNIT_ID" val="chip20223055_9*i*1"/>
  <p:tag name="KSO_WM_BEAUTIFY_FLAG" val="#wm#"/>
  <p:tag name="KSO_WM_TAG_VERSION" val="1.0"/>
  <p:tag name="KSO_WM_CHIP_GROUPID" val="62cb89ec67e1b3ac3a0d7494"/>
  <p:tag name="KSO_WM_CHIP_XID" val="62cb8a3367e1b3ac3a0d7507"/>
  <p:tag name="KSO_WM_UNIT_DEC_AREA_ID" val="781ae078907c47bdbfd4152e11d4c4a0"/>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091b60e4bd5547078e6c70b13ce2ddf2"/>
</p:tagLst>
</file>

<file path=ppt/tags/tag202.xml><?xml version="1.0" encoding="utf-8"?>
<p:tagLst xmlns:p="http://schemas.openxmlformats.org/presentationml/2006/main">
  <p:tag name="KSO_WM_UNIT_SUBTYPE" val="t"/>
  <p:tag name="KSO_WM_TEMPLATE_CATEGORY" val="chip"/>
  <p:tag name="KSO_WM_TEMPLATE_INDEX" val="20223055"/>
  <p:tag name="KSO_WM_UNIT_TYPE" val="i"/>
  <p:tag name="KSO_WM_UNIT_INDEX" val="1"/>
  <p:tag name="KSO_WM_UNIT_ID" val="chip20223055_10*i*1"/>
  <p:tag name="KSO_WM_BEAUTIFY_FLAG" val="#wm#"/>
  <p:tag name="KSO_WM_TAG_VERSION" val="1.0"/>
  <p:tag name="KSO_WM_CHIP_GROUPID" val="62cb89ec67e1b3ac3a0d7494"/>
  <p:tag name="KSO_WM_CHIP_XID" val="62cb8a3367e1b3ac3a0d74a9"/>
  <p:tag name="KSO_WM_UNIT_DEC_AREA_ID" val="aab880a156aa4ce4ba7fed72cca5a9bf"/>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0813450e980b439e9df7873b398598dd"/>
</p:tagLst>
</file>

<file path=ppt/tags/tag203.xml><?xml version="1.0" encoding="utf-8"?>
<p:tagLst xmlns:p="http://schemas.openxmlformats.org/presentationml/2006/main">
  <p:tag name="KSO_WM_UNIT_SUBTYPE" val="u"/>
  <p:tag name="KSO_WM_TEMPLATE_CATEGORY" val="chip"/>
  <p:tag name="KSO_WM_TEMPLATE_INDEX" val="20223055"/>
  <p:tag name="KSO_WM_UNIT_TYPE" val="i"/>
  <p:tag name="KSO_WM_UNIT_INDEX" val="1"/>
  <p:tag name="KSO_WM_UNIT_ID" val="chip20223055_11*i*1"/>
  <p:tag name="KSO_WM_BEAUTIFY_FLAG" val="#wm#"/>
  <p:tag name="KSO_WM_TAG_VERSION" val="1.0"/>
  <p:tag name="KSO_WM_CHIP_GROUPID" val="62cb89ec67e1b3ac3a0d7494"/>
  <p:tag name="KSO_WM_CHIP_XID" val="62cb8a3367e1b3ac3a0d74fc"/>
  <p:tag name="KSO_WM_UNIT_DEC_AREA_ID" val="5a49c9e26da142a5b95d9b00c935e5d6"/>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9cdf12b0b33b4de7933850e54d48ea90"/>
</p:tagLst>
</file>

<file path=ppt/tags/tag20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0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0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0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0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0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1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11.xml><?xml version="1.0" encoding="utf-8"?>
<p:tagLst xmlns:p="http://schemas.openxmlformats.org/presentationml/2006/main">
  <p:tag name="KSO_WM_UNIT_SUBTYPE" val="v"/>
  <p:tag name="KSO_WM_TEMPLATE_CATEGORY" val="chip"/>
  <p:tag name="KSO_WM_TEMPLATE_INDEX" val="20223055"/>
  <p:tag name="KSO_WM_UNIT_TYPE" val="i"/>
  <p:tag name="KSO_WM_UNIT_INDEX" val="1"/>
  <p:tag name="KSO_WM_UNIT_ID" val="chip20223055_13*i*1"/>
  <p:tag name="KSO_WM_BEAUTIFY_FLAG" val="#wm#"/>
  <p:tag name="KSO_WM_TAG_VERSION" val="1.0"/>
  <p:tag name="KSO_WM_CHIP_GROUPID" val="62cb89ec67e1b3ac3a0d7494"/>
  <p:tag name="KSO_WM_CHIP_XID" val="62cb8a3367e1b3ac3a0d77dd"/>
  <p:tag name="KSO_WM_UNIT_DEC_AREA_ID" val="e89d7ea04b0b4e85b2c90023815a0d80"/>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627aaebc501e457c881b028e6d487570"/>
</p:tagLst>
</file>

<file path=ppt/tags/tag212.xml><?xml version="1.0" encoding="utf-8"?>
<p:tagLst xmlns:p="http://schemas.openxmlformats.org/presentationml/2006/main">
  <p:tag name="KSO_WM_UNIT_SUBTYPE" val="t"/>
  <p:tag name="KSO_WM_TEMPLATE_CATEGORY" val="chip"/>
  <p:tag name="KSO_WM_TEMPLATE_INDEX" val="20223055"/>
  <p:tag name="KSO_WM_UNIT_TYPE" val="i"/>
  <p:tag name="KSO_WM_UNIT_INDEX" val="1"/>
  <p:tag name="KSO_WM_UNIT_ID" val="chip20223055_14*i*1"/>
  <p:tag name="KSO_WM_BEAUTIFY_FLAG" val="#wm#"/>
  <p:tag name="KSO_WM_TAG_VERSION" val="1.0"/>
  <p:tag name="KSO_WM_CHIP_GROUPID" val="62cb89ec67e1b3ac3a0d7494"/>
  <p:tag name="KSO_WM_CHIP_XID" val="62cb8a3367e1b3ac3a0d77ba"/>
  <p:tag name="KSO_WM_UNIT_DEC_AREA_ID" val="20a82642af5244c994348eab50a5aaba"/>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d508349a2d01457f9a1028cd0e8d694a"/>
</p:tagLst>
</file>

<file path=ppt/tags/tag213.xml><?xml version="1.0" encoding="utf-8"?>
<p:tagLst xmlns:p="http://schemas.openxmlformats.org/presentationml/2006/main">
  <p:tag name="KSO_WM_UNIT_SUBTYPE" val="t"/>
  <p:tag name="KSO_WM_TEMPLATE_CATEGORY" val="chip"/>
  <p:tag name="KSO_WM_TEMPLATE_INDEX" val="20223055"/>
  <p:tag name="KSO_WM_UNIT_TYPE" val="i"/>
  <p:tag name="KSO_WM_UNIT_INDEX" val="1"/>
  <p:tag name="KSO_WM_UNIT_ID" val="chip20223055_15*i*1"/>
  <p:tag name="KSO_WM_BEAUTIFY_FLAG" val="#wm#"/>
  <p:tag name="KSO_WM_TAG_VERSION" val="1.0"/>
  <p:tag name="KSO_WM_CHIP_GROUPID" val="62cb89ec67e1b3ac3a0d7494"/>
  <p:tag name="KSO_WM_CHIP_XID" val="62cb8a3367e1b3ac3a0d77c5"/>
  <p:tag name="KSO_WM_UNIT_DEC_AREA_ID" val="3a8c698611d145799254a34d94b463ae"/>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758cab9f8c94d4e964dda588f0c3275"/>
</p:tagLst>
</file>

<file path=ppt/tags/tag21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1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1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1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1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1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20.xml><?xml version="1.0" encoding="utf-8"?>
<p:tagLst xmlns:p="http://schemas.openxmlformats.org/presentationml/2006/main">
  <p:tag name="KSO_WM_UNIT_SUBTYPE" val="v"/>
  <p:tag name="KSO_WM_TEMPLATE_CATEGORY" val="chip"/>
  <p:tag name="KSO_WM_TEMPLATE_INDEX" val="20223055"/>
  <p:tag name="KSO_WM_UNIT_TYPE" val="i"/>
  <p:tag name="KSO_WM_UNIT_INDEX" val="1"/>
  <p:tag name="KSO_WM_UNIT_ID" val="chip20223055_13*i*1"/>
  <p:tag name="KSO_WM_BEAUTIFY_FLAG" val="#wm#"/>
  <p:tag name="KSO_WM_TAG_VERSION" val="1.0"/>
  <p:tag name="KSO_WM_CHIP_GROUPID" val="62cb89ec67e1b3ac3a0d7494"/>
  <p:tag name="KSO_WM_CHIP_XID" val="62cb8a3367e1b3ac3a0d77dd"/>
  <p:tag name="KSO_WM_UNIT_DEC_AREA_ID" val="e89d7ea04b0b4e85b2c90023815a0d80"/>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627aaebc501e457c881b028e6d487570"/>
</p:tagLst>
</file>

<file path=ppt/tags/tag221.xml><?xml version="1.0" encoding="utf-8"?>
<p:tagLst xmlns:p="http://schemas.openxmlformats.org/presentationml/2006/main">
  <p:tag name="KSO_WM_UNIT_SUBTYPE" val="t"/>
  <p:tag name="KSO_WM_TEMPLATE_CATEGORY" val="chip"/>
  <p:tag name="KSO_WM_TEMPLATE_INDEX" val="20223055"/>
  <p:tag name="KSO_WM_UNIT_TYPE" val="i"/>
  <p:tag name="KSO_WM_UNIT_INDEX" val="1"/>
  <p:tag name="KSO_WM_UNIT_ID" val="chip20223055_14*i*1"/>
  <p:tag name="KSO_WM_BEAUTIFY_FLAG" val="#wm#"/>
  <p:tag name="KSO_WM_TAG_VERSION" val="1.0"/>
  <p:tag name="KSO_WM_CHIP_GROUPID" val="62cb89ec67e1b3ac3a0d7494"/>
  <p:tag name="KSO_WM_CHIP_XID" val="62cb8a3367e1b3ac3a0d77ba"/>
  <p:tag name="KSO_WM_UNIT_DEC_AREA_ID" val="20a82642af5244c994348eab50a5aaba"/>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d508349a2d01457f9a1028cd0e8d694a"/>
</p:tagLst>
</file>

<file path=ppt/tags/tag222.xml><?xml version="1.0" encoding="utf-8"?>
<p:tagLst xmlns:p="http://schemas.openxmlformats.org/presentationml/2006/main">
  <p:tag name="KSO_WM_UNIT_SUBTYPE" val="t"/>
  <p:tag name="KSO_WM_TEMPLATE_CATEGORY" val="chip"/>
  <p:tag name="KSO_WM_TEMPLATE_INDEX" val="20223055"/>
  <p:tag name="KSO_WM_UNIT_TYPE" val="i"/>
  <p:tag name="KSO_WM_UNIT_INDEX" val="1"/>
  <p:tag name="KSO_WM_UNIT_ID" val="chip20223055_15*i*1"/>
  <p:tag name="KSO_WM_BEAUTIFY_FLAG" val="#wm#"/>
  <p:tag name="KSO_WM_TAG_VERSION" val="1.0"/>
  <p:tag name="KSO_WM_CHIP_GROUPID" val="62cb89ec67e1b3ac3a0d7494"/>
  <p:tag name="KSO_WM_CHIP_XID" val="62cb8a3367e1b3ac3a0d77c5"/>
  <p:tag name="KSO_WM_UNIT_DEC_AREA_ID" val="3a8c698611d145799254a34d94b463ae"/>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758cab9f8c94d4e964dda588f0c3275"/>
</p:tagLst>
</file>

<file path=ppt/tags/tag22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2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2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2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2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28.xml><?xml version="1.0" encoding="utf-8"?>
<p:tagLst xmlns:p="http://schemas.openxmlformats.org/presentationml/2006/main">
  <p:tag name="KSO_WM_UNIT_SUBTYPE" val="v"/>
  <p:tag name="KSO_WM_TEMPLATE_CATEGORY" val="chip"/>
  <p:tag name="KSO_WM_TEMPLATE_INDEX" val="20223055"/>
  <p:tag name="KSO_WM_UNIT_TYPE" val="i"/>
  <p:tag name="KSO_WM_UNIT_INDEX" val="1"/>
  <p:tag name="KSO_WM_UNIT_ID" val="chip20223055_13*i*1"/>
  <p:tag name="KSO_WM_BEAUTIFY_FLAG" val="#wm#"/>
  <p:tag name="KSO_WM_TAG_VERSION" val="1.0"/>
  <p:tag name="KSO_WM_CHIP_GROUPID" val="62cb89ec67e1b3ac3a0d7494"/>
  <p:tag name="KSO_WM_CHIP_XID" val="62cb8a3367e1b3ac3a0d77dd"/>
  <p:tag name="KSO_WM_UNIT_DEC_AREA_ID" val="e89d7ea04b0b4e85b2c90023815a0d80"/>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627aaebc501e457c881b028e6d487570"/>
</p:tagLst>
</file>

<file path=ppt/tags/tag229.xml><?xml version="1.0" encoding="utf-8"?>
<p:tagLst xmlns:p="http://schemas.openxmlformats.org/presentationml/2006/main">
  <p:tag name="KSO_WM_UNIT_SUBTYPE" val="t"/>
  <p:tag name="KSO_WM_TEMPLATE_CATEGORY" val="chip"/>
  <p:tag name="KSO_WM_TEMPLATE_INDEX" val="20223055"/>
  <p:tag name="KSO_WM_UNIT_TYPE" val="i"/>
  <p:tag name="KSO_WM_UNIT_INDEX" val="1"/>
  <p:tag name="KSO_WM_UNIT_ID" val="chip20223055_14*i*1"/>
  <p:tag name="KSO_WM_BEAUTIFY_FLAG" val="#wm#"/>
  <p:tag name="KSO_WM_TAG_VERSION" val="1.0"/>
  <p:tag name="KSO_WM_CHIP_GROUPID" val="62cb89ec67e1b3ac3a0d7494"/>
  <p:tag name="KSO_WM_CHIP_XID" val="62cb8a3367e1b3ac3a0d77ba"/>
  <p:tag name="KSO_WM_UNIT_DEC_AREA_ID" val="20a82642af5244c994348eab50a5aaba"/>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d508349a2d01457f9a1028cd0e8d694a"/>
</p:tagLst>
</file>

<file path=ppt/tags/tag2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30.xml><?xml version="1.0" encoding="utf-8"?>
<p:tagLst xmlns:p="http://schemas.openxmlformats.org/presentationml/2006/main">
  <p:tag name="KSO_WM_UNIT_SUBTYPE" val="t"/>
  <p:tag name="KSO_WM_TEMPLATE_CATEGORY" val="chip"/>
  <p:tag name="KSO_WM_TEMPLATE_INDEX" val="20223055"/>
  <p:tag name="KSO_WM_UNIT_TYPE" val="i"/>
  <p:tag name="KSO_WM_UNIT_INDEX" val="1"/>
  <p:tag name="KSO_WM_UNIT_ID" val="chip20223055_15*i*1"/>
  <p:tag name="KSO_WM_BEAUTIFY_FLAG" val="#wm#"/>
  <p:tag name="KSO_WM_TAG_VERSION" val="1.0"/>
  <p:tag name="KSO_WM_CHIP_GROUPID" val="62cb89ec67e1b3ac3a0d7494"/>
  <p:tag name="KSO_WM_CHIP_XID" val="62cb8a3367e1b3ac3a0d77c5"/>
  <p:tag name="KSO_WM_UNIT_DEC_AREA_ID" val="3a8c698611d145799254a34d94b463ae"/>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758cab9f8c94d4e964dda588f0c3275"/>
</p:tagLst>
</file>

<file path=ppt/tags/tag23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3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3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3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35.xml><?xml version="1.0" encoding="utf-8"?>
<p:tagLst xmlns:p="http://schemas.openxmlformats.org/presentationml/2006/main">
  <p:tag name="KSO_WM_UNIT_SUBTYPE" val="v"/>
  <p:tag name="KSO_WM_TEMPLATE_CATEGORY" val="chip"/>
  <p:tag name="KSO_WM_TEMPLATE_INDEX" val="20223055"/>
  <p:tag name="KSO_WM_UNIT_TYPE" val="i"/>
  <p:tag name="KSO_WM_UNIT_INDEX" val="1"/>
  <p:tag name="KSO_WM_UNIT_ID" val="chip20223055_5*i*1"/>
  <p:tag name="KSO_WM_BEAUTIFY_FLAG" val="#wm#"/>
  <p:tag name="KSO_WM_TAG_VERSION" val="1.0"/>
  <p:tag name="KSO_WM_CHIP_GROUPID" val="62cb89ec67e1b3ac3a0d7494"/>
  <p:tag name="KSO_WM_CHIP_XID" val="62cb8a3367e1b3ac3a0d761b"/>
  <p:tag name="KSO_WM_UNIT_DEC_AREA_ID" val="f1a1708c433c48beb59563e7f4b74ecf"/>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36494444dc8940b1af580f3314dbaf52"/>
</p:tagLst>
</file>

<file path=ppt/tags/tag236.xml><?xml version="1.0" encoding="utf-8"?>
<p:tagLst xmlns:p="http://schemas.openxmlformats.org/presentationml/2006/main">
  <p:tag name="KSO_WM_UNIT_SUBTYPE" val="u"/>
  <p:tag name="KSO_WM_TEMPLATE_CATEGORY" val="chip"/>
  <p:tag name="KSO_WM_TEMPLATE_INDEX" val="20223055"/>
  <p:tag name="KSO_WM_UNIT_TYPE" val="i"/>
  <p:tag name="KSO_WM_UNIT_INDEX" val="1"/>
  <p:tag name="KSO_WM_UNIT_ID" val="chip20223055_7*i*1"/>
  <p:tag name="KSO_WM_BEAUTIFY_FLAG" val="#wm#"/>
  <p:tag name="KSO_WM_TAG_VERSION" val="1.0"/>
  <p:tag name="KSO_WM_CHIP_GROUPID" val="62cb89ec67e1b3ac3a0d7494"/>
  <p:tag name="KSO_WM_CHIP_XID" val="62cb8a3367e1b3ac3a0d7608"/>
  <p:tag name="KSO_WM_UNIT_DEC_AREA_ID" val="73e6a4773d064573862c6a8ea61ed4b1"/>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e9e90d59a24f41fd8d8ad16e2a05747b"/>
</p:tagLst>
</file>

<file path=ppt/tags/tag237.xml><?xml version="1.0" encoding="utf-8"?>
<p:tagLst xmlns:p="http://schemas.openxmlformats.org/presentationml/2006/main">
  <p:tag name="KSO_WM_UNIT_SUBTYPE" val="u"/>
  <p:tag name="KSO_WM_TEMPLATE_CATEGORY" val="chip"/>
  <p:tag name="KSO_WM_TEMPLATE_INDEX" val="20223055"/>
  <p:tag name="KSO_WM_UNIT_TYPE" val="i"/>
  <p:tag name="KSO_WM_UNIT_INDEX" val="1"/>
  <p:tag name="KSO_WM_UNIT_ID" val="chip20223055_6*i*1"/>
  <p:tag name="KSO_WM_BEAUTIFY_FLAG" val="#wm#"/>
  <p:tag name="KSO_WM_TAG_VERSION" val="1.0"/>
  <p:tag name="KSO_WM_CHIP_GROUPID" val="62cb89ec67e1b3ac3a0d7494"/>
  <p:tag name="KSO_WM_CHIP_XID" val="62cb8a3367e1b3ac3a0d75e9"/>
  <p:tag name="KSO_WM_UNIT_DEC_AREA_ID" val="19b4cf5c1b9f434dbc7607b871118d9b"/>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b822aec573f7451dbf61b66c9587e5a9"/>
</p:tagLst>
</file>

<file path=ppt/tags/tag23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3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4.xml><?xml version="1.0" encoding="utf-8"?>
<p:tagLst xmlns:p="http://schemas.openxmlformats.org/presentationml/2006/main">
  <p:tag name="KSO_WM_UNIT_SUBTYPE" val="v"/>
  <p:tag name="KSO_WM_TEMPLATE_CATEGORY" val="chip"/>
  <p:tag name="KSO_WM_TEMPLATE_INDEX" val="20223055"/>
  <p:tag name="KSO_WM_UNIT_TYPE" val="i"/>
  <p:tag name="KSO_WM_UNIT_INDEX" val="1"/>
  <p:tag name="KSO_WM_UNIT_ID" val="chip20223055_13*i*1"/>
  <p:tag name="KSO_WM_BEAUTIFY_FLAG" val="#wm#"/>
  <p:tag name="KSO_WM_TAG_VERSION" val="1.0"/>
  <p:tag name="KSO_WM_CHIP_GROUPID" val="62cb89ec67e1b3ac3a0d7494"/>
  <p:tag name="KSO_WM_CHIP_XID" val="62cb8a3367e1b3ac3a0d77dd"/>
  <p:tag name="KSO_WM_UNIT_DEC_AREA_ID" val="e89d7ea04b0b4e85b2c90023815a0d80"/>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627aaebc501e457c881b028e6d487570"/>
</p:tagLst>
</file>

<file path=ppt/tags/tag24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41.xml><?xml version="1.0" encoding="utf-8"?>
<p:tagLst xmlns:p="http://schemas.openxmlformats.org/presentationml/2006/main">
  <p:tag name="KSO_WM_UNIT_DEFAULT_FONT" val="66;74;2"/>
  <p:tag name="KSO_WM_UNIT_BLOCK" val="0"/>
  <p:tag name="KSO_WM_UNIT_DEC_AREA_ID" val="a8b8ffc8c42d48b39df14ca6ad5a157c"/>
  <p:tag name="KSO_WM_UNIT_ISCONTENTSTITLE" val="0"/>
  <p:tag name="KSO_WM_UNIT_ISNUMDGMTITLE" val="0"/>
  <p:tag name="KSO_WM_UNIT_PRESET_TEXT" val="感谢各位的观看"/>
  <p:tag name="KSO_WM_UNIT_NOCLEAR" val="0"/>
  <p:tag name="KSO_WM_UNIT_VALUE" val="9"/>
  <p:tag name="KSO_WM_UNIT_HIGHLIGHT" val="0"/>
  <p:tag name="KSO_WM_UNIT_COMPATIBLE" val="0"/>
  <p:tag name="KSO_WM_UNIT_DIAGRAM_ISNUMVISUAL" val="0"/>
  <p:tag name="KSO_WM_UNIT_DIAGRAM_ISREFERUNIT" val="0"/>
  <p:tag name="KSO_WM_UNIT_TYPE" val="a"/>
  <p:tag name="KSO_WM_UNIT_INDEX" val="1"/>
  <p:tag name="KSO_WM_UNIT_ID" val="custom20223055_1*a*1"/>
  <p:tag name="KSO_WM_TEMPLATE_CATEGORY" val="custom"/>
  <p:tag name="KSO_WM_TEMPLATE_INDEX" val="20223055"/>
  <p:tag name="KSO_WM_UNIT_LAYERLEVEL" val="1"/>
  <p:tag name="KSO_WM_TAG_VERSION" val="1.0"/>
  <p:tag name="KSO_WM_BEAUTIFY_FLAG" val="#wm#"/>
  <p:tag name="KSO_WM_CHIP_GROUPID" val="624cf5358c72ca61f790a24e"/>
  <p:tag name="KSO_WM_CHIP_XID" val="624cf5358c72ca61f790a24d"/>
  <p:tag name="KSO_WM_CHIP_FILLAREA_FILL_RULE" val="{&quot;fill_align&quot;:&quot;lm&quot;,&quot;fill_mode&quot;:&quot;adaptive&quot;,&quot;sacle_strategy&quot;:&quot;smart&quot;}"/>
  <p:tag name="KSO_WM_ASSEMBLE_CHIP_INDEX" val="22c3c8982d6c4032bbf65004eb404edf"/>
  <p:tag name="KSO_WM_UNIT_TEXT_FILL_FORE_SCHEMECOLOR_INDEX_BRIGHTNESS" val="0.15"/>
  <p:tag name="KSO_WM_UNIT_TEXT_FILL_FORE_SCHEMECOLOR_INDEX" val="13"/>
  <p:tag name="KSO_WM_UNIT_TEXT_FILL_TYPE" val="1"/>
  <p:tag name="KSO_WM_TEMPLATE_ASSEMBLE_XID" val="631569e859d53ee3cde210b7"/>
  <p:tag name="KSO_WM_TEMPLATE_ASSEMBLE_GROUPID" val="62cb89ec67e1b3ac3a0d7494"/>
</p:tagLst>
</file>

<file path=ppt/tags/tag242.xml><?xml version="1.0" encoding="utf-8"?>
<p:tagLst xmlns:p="http://schemas.openxmlformats.org/presentationml/2006/main">
  <p:tag name="KSO_WM_UNIT_DEFAULT_FONT" val="16;18;2"/>
  <p:tag name="KSO_WM_UNIT_BLOCK" val="0"/>
  <p:tag name="KSO_WM_UNIT_DEC_AREA_ID" val="342ef3477c8e45c9887bd7c7a627f9e3"/>
  <p:tag name="KSO_WM_UNIT_SUBTYPE" val="a"/>
  <p:tag name="KSO_WM_UNIT_PRESET_TEXT" val="点击此处添加正文，文字是您思想的提炼，为了演示发布的良好效果，请言简意赅地阐述您的观点。"/>
  <p:tag name="KSO_WM_UNIT_NOCLEAR" val="0"/>
  <p:tag name="KSO_WM_UNIT_VALUE" val="68"/>
  <p:tag name="KSO_WM_UNIT_HIGHLIGHT" val="0"/>
  <p:tag name="KSO_WM_UNIT_COMPATIBLE" val="0"/>
  <p:tag name="KSO_WM_UNIT_DIAGRAM_ISNUMVISUAL" val="0"/>
  <p:tag name="KSO_WM_UNIT_DIAGRAM_ISREFERUNIT" val="0"/>
  <p:tag name="KSO_WM_UNIT_TYPE" val="f"/>
  <p:tag name="KSO_WM_UNIT_INDEX" val="1"/>
  <p:tag name="KSO_WM_UNIT_ID" val="custom20223055_1*f*1"/>
  <p:tag name="KSO_WM_TEMPLATE_CATEGORY" val="custom"/>
  <p:tag name="KSO_WM_TEMPLATE_INDEX" val="20223055"/>
  <p:tag name="KSO_WM_UNIT_LAYERLEVEL" val="1"/>
  <p:tag name="KSO_WM_TAG_VERSION" val="1.0"/>
  <p:tag name="KSO_WM_BEAUTIFY_FLAG" val="#wm#"/>
  <p:tag name="KSO_WM_CHIP_GROUPID" val="624cf5358c72ca61f790a24e"/>
  <p:tag name="KSO_WM_CHIP_XID" val="624cf5358c72ca61f790a24d"/>
  <p:tag name="KSO_WM_CHIP_FILLAREA_FILL_RULE" val="{&quot;fill_align&quot;:&quot;lm&quot;,&quot;fill_mode&quot;:&quot;adaptive&quot;,&quot;sacle_strategy&quot;:&quot;smart&quot;}"/>
  <p:tag name="KSO_WM_ASSEMBLE_CHIP_INDEX" val="22c3c8982d6c4032bbf65004eb404edf"/>
  <p:tag name="KSO_WM_UNIT_TEXT_FILL_FORE_SCHEMECOLOR_INDEX_BRIGHTNESS" val="0.15"/>
  <p:tag name="KSO_WM_UNIT_TEXT_FILL_FORE_SCHEMECOLOR_INDEX" val="13"/>
  <p:tag name="KSO_WM_UNIT_TEXT_FILL_TYPE" val="1"/>
  <p:tag name="KSO_WM_TEMPLATE_ASSEMBLE_XID" val="631569e859d53ee3cde210b7"/>
  <p:tag name="KSO_WM_TEMPLATE_ASSEMBLE_GROUPID" val="62cb89ec67e1b3ac3a0d7494"/>
</p:tagLst>
</file>

<file path=ppt/tags/tag243.xml><?xml version="1.0" encoding="utf-8"?>
<p:tagLst xmlns:p="http://schemas.openxmlformats.org/presentationml/2006/main">
  <p:tag name="KSO_WM_UNIT_DEFAULT_FONT" val="20;22;2"/>
  <p:tag name="KSO_WM_UNIT_BLOCK" val="0"/>
  <p:tag name="KSO_WM_UNIT_DEC_AREA_ID" val="5b928ee6779344dc8da1c11d7ae94f0b"/>
  <p:tag name="KSO_WM_UNIT_ISCONTENTSTITLE" val="0"/>
  <p:tag name="KSO_WM_UNIT_ISNUMDGMTITLE" val="0"/>
  <p:tag name="KSO_WM_UNIT_PRESET_TEXT" val="单击此处添加副标题"/>
  <p:tag name="KSO_WM_UNIT_NOCLEAR" val="0"/>
  <p:tag name="KSO_WM_UNIT_VALUE" val="31"/>
  <p:tag name="KSO_WM_UNIT_HIGHLIGHT" val="0"/>
  <p:tag name="KSO_WM_UNIT_COMPATIBLE" val="0"/>
  <p:tag name="KSO_WM_UNIT_DIAGRAM_ISNUMVISUAL" val="0"/>
  <p:tag name="KSO_WM_UNIT_DIAGRAM_ISREFERUNIT" val="0"/>
  <p:tag name="KSO_WM_UNIT_TYPE" val="b"/>
  <p:tag name="KSO_WM_UNIT_INDEX" val="1"/>
  <p:tag name="KSO_WM_UNIT_ID" val="custom20223055_1*b*1"/>
  <p:tag name="KSO_WM_TEMPLATE_CATEGORY" val="custom"/>
  <p:tag name="KSO_WM_TEMPLATE_INDEX" val="20223055"/>
  <p:tag name="KSO_WM_UNIT_LAYERLEVEL" val="1"/>
  <p:tag name="KSO_WM_TAG_VERSION" val="1.0"/>
  <p:tag name="KSO_WM_BEAUTIFY_FLAG" val="#wm#"/>
  <p:tag name="KSO_WM_CHIP_GROUPID" val="624cf5358c72ca61f790a24e"/>
  <p:tag name="KSO_WM_CHIP_XID" val="624cf5358c72ca61f790a24d"/>
  <p:tag name="KSO_WM_CHIP_FILLAREA_FILL_RULE" val="{&quot;fill_align&quot;:&quot;lm&quot;,&quot;fill_mode&quot;:&quot;adaptive&quot;,&quot;sacle_strategy&quot;:&quot;smart&quot;}"/>
  <p:tag name="KSO_WM_ASSEMBLE_CHIP_INDEX" val="22c3c8982d6c4032bbf65004eb404edf"/>
  <p:tag name="KSO_WM_UNIT_TEXT_FILL_FORE_SCHEMECOLOR_INDEX_BRIGHTNESS" val="0.15"/>
  <p:tag name="KSO_WM_UNIT_TEXT_FILL_FORE_SCHEMECOLOR_INDEX" val="13"/>
  <p:tag name="KSO_WM_UNIT_TEXT_FILL_TYPE" val="1"/>
  <p:tag name="KSO_WM_TEMPLATE_ASSEMBLE_XID" val="631569e859d53ee3cde210b7"/>
  <p:tag name="KSO_WM_TEMPLATE_ASSEMBLE_GROUPID" val="62cb89ec67e1b3ac3a0d7494"/>
</p:tagLst>
</file>

<file path=ppt/tags/tag244.xml><?xml version="1.0" encoding="utf-8"?>
<p:tagLst xmlns:p="http://schemas.openxmlformats.org/presentationml/2006/main">
  <p:tag name="KSO_WM_UNIT_SUBTYPE" val="v"/>
  <p:tag name="KSO_WM_TEMPLATE_CATEGORY" val="chip"/>
  <p:tag name="KSO_WM_TEMPLATE_INDEX" val="20223055"/>
  <p:tag name="KSO_WM_UNIT_TYPE" val="i"/>
  <p:tag name="KSO_WM_UNIT_INDEX" val="1"/>
  <p:tag name="KSO_WM_UNIT_ID" val="chip20223055_13*i*1"/>
  <p:tag name="KSO_WM_BEAUTIFY_FLAG" val="#wm#"/>
  <p:tag name="KSO_WM_TAG_VERSION" val="1.0"/>
  <p:tag name="KSO_WM_CHIP_GROUPID" val="62cb89ec67e1b3ac3a0d7494"/>
  <p:tag name="KSO_WM_CHIP_XID" val="62cb8a3367e1b3ac3a0d77dd"/>
  <p:tag name="KSO_WM_UNIT_DEC_AREA_ID" val="e89d7ea04b0b4e85b2c90023815a0d80"/>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627aaebc501e457c881b028e6d487570"/>
  <p:tag name="KSO_WM_SLIDE_BACKGROUND_TYPE" val="general"/>
</p:tagLst>
</file>

<file path=ppt/tags/tag245.xml><?xml version="1.0" encoding="utf-8"?>
<p:tagLst xmlns:p="http://schemas.openxmlformats.org/presentationml/2006/main">
  <p:tag name="KSO_WM_UNIT_SUBTYPE" val="t"/>
  <p:tag name="KSO_WM_TEMPLATE_CATEGORY" val="chip"/>
  <p:tag name="KSO_WM_TEMPLATE_INDEX" val="20223055"/>
  <p:tag name="KSO_WM_UNIT_TYPE" val="i"/>
  <p:tag name="KSO_WM_UNIT_INDEX" val="1"/>
  <p:tag name="KSO_WM_UNIT_ID" val="chip20223055_14*i*1"/>
  <p:tag name="KSO_WM_BEAUTIFY_FLAG" val="#wm#"/>
  <p:tag name="KSO_WM_TAG_VERSION" val="1.0"/>
  <p:tag name="KSO_WM_CHIP_GROUPID" val="62cb89ec67e1b3ac3a0d7494"/>
  <p:tag name="KSO_WM_CHIP_XID" val="62cb8a3367e1b3ac3a0d77ba"/>
  <p:tag name="KSO_WM_UNIT_DEC_AREA_ID" val="20a82642af5244c994348eab50a5aaba"/>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d508349a2d01457f9a1028cd0e8d694a"/>
  <p:tag name="KSO_WM_SLIDE_BACKGROUND_TYPE" val="general"/>
</p:tagLst>
</file>

<file path=ppt/tags/tag246.xml><?xml version="1.0" encoding="utf-8"?>
<p:tagLst xmlns:p="http://schemas.openxmlformats.org/presentationml/2006/main">
  <p:tag name="KSO_WM_UNIT_SUBTYPE" val="t"/>
  <p:tag name="KSO_WM_TEMPLATE_CATEGORY" val="chip"/>
  <p:tag name="KSO_WM_TEMPLATE_INDEX" val="20223055"/>
  <p:tag name="KSO_WM_UNIT_TYPE" val="i"/>
  <p:tag name="KSO_WM_UNIT_INDEX" val="1"/>
  <p:tag name="KSO_WM_UNIT_ID" val="chip20223055_15*i*1"/>
  <p:tag name="KSO_WM_BEAUTIFY_FLAG" val="#wm#"/>
  <p:tag name="KSO_WM_TAG_VERSION" val="1.0"/>
  <p:tag name="KSO_WM_CHIP_GROUPID" val="62cb89ec67e1b3ac3a0d7494"/>
  <p:tag name="KSO_WM_CHIP_XID" val="62cb8a3367e1b3ac3a0d77c5"/>
  <p:tag name="KSO_WM_UNIT_DEC_AREA_ID" val="3a8c698611d145799254a34d94b463ae"/>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758cab9f8c94d4e964dda588f0c3275"/>
  <p:tag name="KSO_WM_SLIDE_BACKGROUND_TYPE" val="general"/>
</p:tagLst>
</file>

<file path=ppt/tags/tag247.xml><?xml version="1.0" encoding="utf-8"?>
<p:tagLst xmlns:p="http://schemas.openxmlformats.org/presentationml/2006/main">
  <p:tag name="KSO_WM_SLIDE_BACKGROUND_TYPE" val="general"/>
  <p:tag name="KSO_WM_UNIT_TEXT_FILL_FORE_SCHEMECOLOR_INDEX_BRIGHTNESS" val="0"/>
  <p:tag name="KSO_WM_UNIT_TEXT_FILL_FORE_SCHEMECOLOR_INDEX" val="13"/>
  <p:tag name="KSO_WM_UNIT_TEXT_FILL_TYPE" val="1"/>
</p:tagLst>
</file>

<file path=ppt/tags/tag248.xml><?xml version="1.0" encoding="utf-8"?>
<p:tagLst xmlns:p="http://schemas.openxmlformats.org/presentationml/2006/main">
  <p:tag name="KSO_WM_SLIDE_BACKGROUND_TYPE" val="general"/>
  <p:tag name="KSO_WM_UNIT_TEXT_FILL_FORE_SCHEMECOLOR_INDEX_BRIGHTNESS" val="0"/>
  <p:tag name="KSO_WM_UNIT_TEXT_FILL_FORE_SCHEMECOLOR_INDEX" val="13"/>
  <p:tag name="KSO_WM_UNIT_TEXT_FILL_TYPE" val="1"/>
</p:tagLst>
</file>

<file path=ppt/tags/tag249.xml><?xml version="1.0" encoding="utf-8"?>
<p:tagLst xmlns:p="http://schemas.openxmlformats.org/presentationml/2006/main">
  <p:tag name="KSO_WM_SLIDE_BACKGROUND_TYPE" val="general"/>
  <p:tag name="KSO_WM_UNIT_TEXT_FILL_FORE_SCHEMECOLOR_INDEX_BRIGHTNESS" val="0"/>
  <p:tag name="KSO_WM_UNIT_TEXT_FILL_FORE_SCHEMECOLOR_INDEX" val="13"/>
  <p:tag name="KSO_WM_UNIT_TEXT_FILL_TYPE" val="1"/>
</p:tagLst>
</file>

<file path=ppt/tags/tag25.xml><?xml version="1.0" encoding="utf-8"?>
<p:tagLst xmlns:p="http://schemas.openxmlformats.org/presentationml/2006/main">
  <p:tag name="KSO_WM_UNIT_SUBTYPE" val="t"/>
  <p:tag name="KSO_WM_TEMPLATE_CATEGORY" val="chip"/>
  <p:tag name="KSO_WM_TEMPLATE_INDEX" val="20223055"/>
  <p:tag name="KSO_WM_UNIT_TYPE" val="i"/>
  <p:tag name="KSO_WM_UNIT_INDEX" val="1"/>
  <p:tag name="KSO_WM_UNIT_ID" val="chip20223055_14*i*1"/>
  <p:tag name="KSO_WM_BEAUTIFY_FLAG" val="#wm#"/>
  <p:tag name="KSO_WM_TAG_VERSION" val="1.0"/>
  <p:tag name="KSO_WM_CHIP_GROUPID" val="62cb89ec67e1b3ac3a0d7494"/>
  <p:tag name="KSO_WM_CHIP_XID" val="62cb8a3367e1b3ac3a0d77ba"/>
  <p:tag name="KSO_WM_UNIT_DEC_AREA_ID" val="20a82642af5244c994348eab50a5aaba"/>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d508349a2d01457f9a1028cd0e8d694a"/>
</p:tagLst>
</file>

<file path=ppt/tags/tag250.xml><?xml version="1.0" encoding="utf-8"?>
<p:tagLst xmlns:p="http://schemas.openxmlformats.org/presentationml/2006/main">
  <p:tag name="KSO_WM_SLIDE_BACKGROUND_TYPE" val="general"/>
  <p:tag name="KSO_WM_UNIT_TEXT_FILL_FORE_SCHEMECOLOR_INDEX_BRIGHTNESS" val="0"/>
  <p:tag name="KSO_WM_UNIT_TEXT_FILL_FORE_SCHEMECOLOR_INDEX" val="13"/>
  <p:tag name="KSO_WM_UNIT_TEXT_FILL_TYPE" val="1"/>
</p:tagLst>
</file>

<file path=ppt/tags/tag251.xml><?xml version="1.0" encoding="utf-8"?>
<p:tagLst xmlns:p="http://schemas.openxmlformats.org/presentationml/2006/main">
  <p:tag name="KSO_WM_UNIT_SUBTYPE" val="v"/>
  <p:tag name="KSO_WM_TEMPLATE_CATEGORY" val="chip"/>
  <p:tag name="KSO_WM_TEMPLATE_INDEX" val="20223055"/>
  <p:tag name="KSO_WM_UNIT_TYPE" val="i"/>
  <p:tag name="KSO_WM_UNIT_INDEX" val="1"/>
  <p:tag name="KSO_WM_UNIT_ID" val="chip20223055_13*i*1"/>
  <p:tag name="KSO_WM_BEAUTIFY_FLAG" val="#wm#"/>
  <p:tag name="KSO_WM_TAG_VERSION" val="1.0"/>
  <p:tag name="KSO_WM_CHIP_GROUPID" val="62cb89ec67e1b3ac3a0d7494"/>
  <p:tag name="KSO_WM_CHIP_XID" val="62cb8a3367e1b3ac3a0d77dd"/>
  <p:tag name="KSO_WM_UNIT_DEC_AREA_ID" val="4967b9dbd0824050a00e59b4cf1c87da"/>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2a4f6e7621fa4694aca7a37ff2459638"/>
  <p:tag name="KSO_WM_SLIDE_BACKGROUND_TYPE" val="frame"/>
</p:tagLst>
</file>

<file path=ppt/tags/tag252.xml><?xml version="1.0" encoding="utf-8"?>
<p:tagLst xmlns:p="http://schemas.openxmlformats.org/presentationml/2006/main">
  <p:tag name="KSO_WM_UNIT_SUBTYPE" val="t"/>
  <p:tag name="KSO_WM_TEMPLATE_CATEGORY" val="chip"/>
  <p:tag name="KSO_WM_TEMPLATE_INDEX" val="20223055"/>
  <p:tag name="KSO_WM_UNIT_TYPE" val="i"/>
  <p:tag name="KSO_WM_UNIT_INDEX" val="1"/>
  <p:tag name="KSO_WM_UNIT_ID" val="chip20223055_14*i*1"/>
  <p:tag name="KSO_WM_BEAUTIFY_FLAG" val="#wm#"/>
  <p:tag name="KSO_WM_TAG_VERSION" val="1.0"/>
  <p:tag name="KSO_WM_CHIP_GROUPID" val="62cb89ec67e1b3ac3a0d7494"/>
  <p:tag name="KSO_WM_CHIP_XID" val="62cb8a3367e1b3ac3a0d77ba"/>
  <p:tag name="KSO_WM_UNIT_DEC_AREA_ID" val="77890440123445bfaadfee6b6674c6ea"/>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001e70440e0748908a31f95a176a40ff"/>
  <p:tag name="KSO_WM_SLIDE_BACKGROUND_TYPE" val="frame"/>
</p:tagLst>
</file>

<file path=ppt/tags/tag253.xml><?xml version="1.0" encoding="utf-8"?>
<p:tagLst xmlns:p="http://schemas.openxmlformats.org/presentationml/2006/main">
  <p:tag name="KSO_WM_UNIT_SUBTYPE" val="t"/>
  <p:tag name="KSO_WM_TEMPLATE_CATEGORY" val="chip"/>
  <p:tag name="KSO_WM_TEMPLATE_INDEX" val="20223055"/>
  <p:tag name="KSO_WM_UNIT_TYPE" val="i"/>
  <p:tag name="KSO_WM_UNIT_INDEX" val="1"/>
  <p:tag name="KSO_WM_UNIT_ID" val="chip20223055_15*i*1"/>
  <p:tag name="KSO_WM_BEAUTIFY_FLAG" val="#wm#"/>
  <p:tag name="KSO_WM_TAG_VERSION" val="1.0"/>
  <p:tag name="KSO_WM_CHIP_GROUPID" val="62cb89ec67e1b3ac3a0d7494"/>
  <p:tag name="KSO_WM_CHIP_XID" val="62cb8a3367e1b3ac3a0d77c5"/>
  <p:tag name="KSO_WM_UNIT_DEC_AREA_ID" val="38f92e44769b4f8b9a5638db0a1c2cbb"/>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8eb3af4478af4eb8b2101682169d6c9b"/>
  <p:tag name="KSO_WM_SLIDE_BACKGROUND_TYPE" val="frame"/>
</p:tagLst>
</file>

<file path=ppt/tags/tag254.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bg20220531_2*i*1"/>
  <p:tag name="KSO_WM_UNIT_LAYERLEVEL" val="1"/>
  <p:tag name="KSO_WM_TAG_VERSION" val="1.0"/>
  <p:tag name="KSO_WM_BEAUTIFY_FLAG" val="#wm#"/>
  <p:tag name="KSO_WM_UNIT_BK_DARK_LIGHT" val="2"/>
  <p:tag name="KSO_WM_UNIT_SUBTYPE" val="h"/>
  <p:tag name="KSO_WM_UNIT_TYPE" val="i"/>
  <p:tag name="KSO_WM_UNIT_INDEX" val="1"/>
  <p:tag name="KSO_WM_TEMPLATE_CATEGORY" val="bg"/>
  <p:tag name="KSO_WM_TEMPLATE_INDEX" val="20220531"/>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1837939a6a891b1f9db0673"/>
  <p:tag name="KSO_WM_CHIP_XID" val="618b877418adb49c6c1f2b44"/>
</p:tagLst>
</file>

<file path=ppt/tags/tag255.xml><?xml version="1.0" encoding="utf-8"?>
<p:tagLst xmlns:p="http://schemas.openxmlformats.org/presentationml/2006/main">
  <p:tag name="KSO_WM_SLIDE_BACKGROUND_TYPE" val="frame"/>
  <p:tag name="KSO_WM_UNIT_TEXT_FILL_FORE_SCHEMECOLOR_INDEX_BRIGHTNESS" val="0"/>
  <p:tag name="KSO_WM_UNIT_TEXT_FILL_FORE_SCHEMECOLOR_INDEX" val="13"/>
  <p:tag name="KSO_WM_UNIT_TEXT_FILL_TYPE" val="1"/>
</p:tagLst>
</file>

<file path=ppt/tags/tag256.xml><?xml version="1.0" encoding="utf-8"?>
<p:tagLst xmlns:p="http://schemas.openxmlformats.org/presentationml/2006/main">
  <p:tag name="KSO_WM_SLIDE_BACKGROUND_TYPE" val="frame"/>
  <p:tag name="KSO_WM_UNIT_TEXT_FILL_FORE_SCHEMECOLOR_INDEX_BRIGHTNESS" val="0"/>
  <p:tag name="KSO_WM_UNIT_TEXT_FILL_FORE_SCHEMECOLOR_INDEX" val="13"/>
  <p:tag name="KSO_WM_UNIT_TEXT_FILL_TYPE" val="1"/>
</p:tagLst>
</file>

<file path=ppt/tags/tag257.xml><?xml version="1.0" encoding="utf-8"?>
<p:tagLst xmlns:p="http://schemas.openxmlformats.org/presentationml/2006/main">
  <p:tag name="KSO_WM_SLIDE_BACKGROUND_TYPE" val="frame"/>
  <p:tag name="KSO_WM_UNIT_TEXT_FILL_FORE_SCHEMECOLOR_INDEX_BRIGHTNESS" val="0"/>
  <p:tag name="KSO_WM_UNIT_TEXT_FILL_FORE_SCHEMECOLOR_INDEX" val="13"/>
  <p:tag name="KSO_WM_UNIT_TEXT_FILL_TYPE" val="1"/>
</p:tagLst>
</file>

<file path=ppt/tags/tag258.xml><?xml version="1.0" encoding="utf-8"?>
<p:tagLst xmlns:p="http://schemas.openxmlformats.org/presentationml/2006/main">
  <p:tag name="KSO_WM_SLIDE_BACKGROUND_TYPE" val="frame"/>
  <p:tag name="KSO_WM_UNIT_TEXT_FILL_FORE_SCHEMECOLOR_INDEX_BRIGHTNESS" val="0"/>
  <p:tag name="KSO_WM_UNIT_TEXT_FILL_FORE_SCHEMECOLOR_INDEX" val="13"/>
  <p:tag name="KSO_WM_UNIT_TEXT_FILL_TYPE" val="1"/>
</p:tagLst>
</file>

<file path=ppt/tags/tag259.xml><?xml version="1.0" encoding="utf-8"?>
<p:tagLst xmlns:p="http://schemas.openxmlformats.org/presentationml/2006/main">
  <p:tag name="KSO_WM_SLIDE_BACKGROUND_TYPE" val="frame"/>
  <p:tag name="KSO_WM_UNIT_TEXT_FILL_FORE_SCHEMECOLOR_INDEX_BRIGHTNESS" val="0"/>
  <p:tag name="KSO_WM_UNIT_TEXT_FILL_FORE_SCHEMECOLOR_INDEX" val="13"/>
  <p:tag name="KSO_WM_UNIT_TEXT_FILL_TYPE" val="1"/>
</p:tagLst>
</file>

<file path=ppt/tags/tag26.xml><?xml version="1.0" encoding="utf-8"?>
<p:tagLst xmlns:p="http://schemas.openxmlformats.org/presentationml/2006/main">
  <p:tag name="KSO_WM_UNIT_SUBTYPE" val="t"/>
  <p:tag name="KSO_WM_TEMPLATE_CATEGORY" val="chip"/>
  <p:tag name="KSO_WM_TEMPLATE_INDEX" val="20223055"/>
  <p:tag name="KSO_WM_UNIT_TYPE" val="i"/>
  <p:tag name="KSO_WM_UNIT_INDEX" val="1"/>
  <p:tag name="KSO_WM_UNIT_ID" val="chip20223055_15*i*1"/>
  <p:tag name="KSO_WM_BEAUTIFY_FLAG" val="#wm#"/>
  <p:tag name="KSO_WM_TAG_VERSION" val="1.0"/>
  <p:tag name="KSO_WM_CHIP_GROUPID" val="62cb89ec67e1b3ac3a0d7494"/>
  <p:tag name="KSO_WM_CHIP_XID" val="62cb8a3367e1b3ac3a0d77c5"/>
  <p:tag name="KSO_WM_UNIT_DEC_AREA_ID" val="3a8c698611d145799254a34d94b463ae"/>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758cab9f8c94d4e964dda588f0c3275"/>
</p:tagLst>
</file>

<file path=ppt/tags/tag260.xml><?xml version="1.0" encoding="utf-8"?>
<p:tagLst xmlns:p="http://schemas.openxmlformats.org/presentationml/2006/main">
  <p:tag name="KSO_WM_UNIT_SUBTYPE" val="v"/>
  <p:tag name="KSO_WM_TEMPLATE_CATEGORY" val="chip"/>
  <p:tag name="KSO_WM_TEMPLATE_INDEX" val="20223055"/>
  <p:tag name="KSO_WM_UNIT_TYPE" val="i"/>
  <p:tag name="KSO_WM_UNIT_INDEX" val="1"/>
  <p:tag name="KSO_WM_UNIT_ID" val="chip20223055_13*i*1"/>
  <p:tag name="KSO_WM_BEAUTIFY_FLAG" val="#wm#"/>
  <p:tag name="KSO_WM_TAG_VERSION" val="1.0"/>
  <p:tag name="KSO_WM_CHIP_GROUPID" val="62cb89ec67e1b3ac3a0d7494"/>
  <p:tag name="KSO_WM_CHIP_XID" val="62cb8a3367e1b3ac3a0d77dd"/>
  <p:tag name="KSO_WM_UNIT_DEC_AREA_ID" val="28e9247d35eb4e978902f59409270cb3"/>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a08ece06e5642f1bbe8df667a300550"/>
  <p:tag name="KSO_WM_SLIDE_BACKGROUND_TYPE" val="leftRight"/>
</p:tagLst>
</file>

<file path=ppt/tags/tag261.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bg20220531_3*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0531"/>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1837939a6a891b1f9db0673"/>
  <p:tag name="KSO_WM_CHIP_XID" val="618b877418adb49c6c1f2b45"/>
</p:tagLst>
</file>

<file path=ppt/tags/tag262.xml><?xml version="1.0" encoding="utf-8"?>
<p:tagLst xmlns:p="http://schemas.openxmlformats.org/presentationml/2006/main">
  <p:tag name="KSO_WM_UNIT_SUBTYPE" val="t"/>
  <p:tag name="KSO_WM_TEMPLATE_CATEGORY" val="chip"/>
  <p:tag name="KSO_WM_TEMPLATE_INDEX" val="20223055"/>
  <p:tag name="KSO_WM_UNIT_TYPE" val="i"/>
  <p:tag name="KSO_WM_UNIT_INDEX" val="1"/>
  <p:tag name="KSO_WM_UNIT_ID" val="chip20223055_15*i*1"/>
  <p:tag name="KSO_WM_BEAUTIFY_FLAG" val="#wm#"/>
  <p:tag name="KSO_WM_TAG_VERSION" val="1.0"/>
  <p:tag name="KSO_WM_CHIP_GROUPID" val="62cb89ec67e1b3ac3a0d7494"/>
  <p:tag name="KSO_WM_CHIP_XID" val="62cb8a3367e1b3ac3a0d77c5"/>
  <p:tag name="KSO_WM_UNIT_DEC_AREA_ID" val="c5b76c99481f4322a0c91278958af6dd"/>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bbb1b3e3dd954a0099aeeee2cf7bb78e"/>
  <p:tag name="KSO_WM_SLIDE_BACKGROUND_TYPE" val="leftRight"/>
</p:tagLst>
</file>

<file path=ppt/tags/tag263.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264.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265.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266.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267.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268.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269.xml><?xml version="1.0" encoding="utf-8"?>
<p:tagLst xmlns:p="http://schemas.openxmlformats.org/presentationml/2006/main">
  <p:tag name="KSO_WM_UNIT_SUBTYPE" val="v"/>
  <p:tag name="KSO_WM_TEMPLATE_CATEGORY" val="chip"/>
  <p:tag name="KSO_WM_TEMPLATE_INDEX" val="20223055"/>
  <p:tag name="KSO_WM_UNIT_TYPE" val="i"/>
  <p:tag name="KSO_WM_UNIT_INDEX" val="1"/>
  <p:tag name="KSO_WM_UNIT_ID" val="chip20223055_13*i*1"/>
  <p:tag name="KSO_WM_BEAUTIFY_FLAG" val="#wm#"/>
  <p:tag name="KSO_WM_TAG_VERSION" val="1.0"/>
  <p:tag name="KSO_WM_CHIP_GROUPID" val="62cb89ec67e1b3ac3a0d7494"/>
  <p:tag name="KSO_WM_CHIP_XID" val="62cb8a3367e1b3ac3a0d77dd"/>
  <p:tag name="KSO_WM_UNIT_DEC_AREA_ID" val="a36f0f2d398246849f449c1730fa1b52"/>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92e4995ba62e436ebd3db81aab9bfd3d"/>
  <p:tag name="KSO_WM_SLIDE_BACKGROUND_TYPE" val="topBottom"/>
</p:tagLst>
</file>

<file path=ppt/tags/tag2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70.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bg20220531_4*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0531"/>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1837939a6a891b1f9db0673"/>
  <p:tag name="KSO_WM_CHIP_XID" val="618b877418adb49c6c1f2b46"/>
</p:tagLst>
</file>

<file path=ppt/tags/tag271.xml><?xml version="1.0" encoding="utf-8"?>
<p:tagLst xmlns:p="http://schemas.openxmlformats.org/presentationml/2006/main">
  <p:tag name="KSO_WM_UNIT_SUBTYPE" val="t"/>
  <p:tag name="KSO_WM_TEMPLATE_CATEGORY" val="chip"/>
  <p:tag name="KSO_WM_TEMPLATE_INDEX" val="20223055"/>
  <p:tag name="KSO_WM_UNIT_TYPE" val="i"/>
  <p:tag name="KSO_WM_UNIT_INDEX" val="1"/>
  <p:tag name="KSO_WM_UNIT_ID" val="chip20223055_15*i*1"/>
  <p:tag name="KSO_WM_BEAUTIFY_FLAG" val="#wm#"/>
  <p:tag name="KSO_WM_TAG_VERSION" val="1.0"/>
  <p:tag name="KSO_WM_CHIP_GROUPID" val="62cb89ec67e1b3ac3a0d7494"/>
  <p:tag name="KSO_WM_CHIP_XID" val="62cb8a3367e1b3ac3a0d77c5"/>
  <p:tag name="KSO_WM_UNIT_DEC_AREA_ID" val="c3968bf2858946c3912cc2ce9437d192"/>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ad3a25e8c5974fa7bb24f1b493c8939d"/>
  <p:tag name="KSO_WM_SLIDE_BACKGROUND_TYPE" val="topBottom"/>
</p:tagLst>
</file>

<file path=ppt/tags/tag272.xml><?xml version="1.0" encoding="utf-8"?>
<p:tagLst xmlns:p="http://schemas.openxmlformats.org/presentationml/2006/main">
  <p:tag name="KSO_WM_UNIT_SUBTYPE" val="t"/>
  <p:tag name="KSO_WM_TEMPLATE_CATEGORY" val="chip"/>
  <p:tag name="KSO_WM_TEMPLATE_INDEX" val="20223055"/>
  <p:tag name="KSO_WM_UNIT_TYPE" val="i"/>
  <p:tag name="KSO_WM_UNIT_INDEX" val="1"/>
  <p:tag name="KSO_WM_UNIT_ID" val="chip20223055_14*i*1"/>
  <p:tag name="KSO_WM_BEAUTIFY_FLAG" val="#wm#"/>
  <p:tag name="KSO_WM_TAG_VERSION" val="1.0"/>
  <p:tag name="KSO_WM_CHIP_GROUPID" val="62cb89ec67e1b3ac3a0d7494"/>
  <p:tag name="KSO_WM_CHIP_XID" val="62cb8a3367e1b3ac3a0d77ba"/>
  <p:tag name="KSO_WM_UNIT_DEC_AREA_ID" val="58eaf8cb561a476296802f4f72021ba3"/>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759e166d4c7e42e6a823bc28f6b9c690"/>
  <p:tag name="KSO_WM_SLIDE_BACKGROUND_TYPE" val="topBottom"/>
</p:tagLst>
</file>

<file path=ppt/tags/tag273.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274.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275.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276.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277.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278.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279.xml><?xml version="1.0" encoding="utf-8"?>
<p:tagLst xmlns:p="http://schemas.openxmlformats.org/presentationml/2006/main">
  <p:tag name="KSO_WM_UNIT_SUBTYPE" val="v"/>
  <p:tag name="KSO_WM_TEMPLATE_CATEGORY" val="chip"/>
  <p:tag name="KSO_WM_TEMPLATE_INDEX" val="20223055"/>
  <p:tag name="KSO_WM_UNIT_TYPE" val="i"/>
  <p:tag name="KSO_WM_UNIT_INDEX" val="1"/>
  <p:tag name="KSO_WM_UNIT_ID" val="chip20223055_13*i*1"/>
  <p:tag name="KSO_WM_BEAUTIFY_FLAG" val="#wm#"/>
  <p:tag name="KSO_WM_TAG_VERSION" val="1.0"/>
  <p:tag name="KSO_WM_CHIP_GROUPID" val="62cb89ec67e1b3ac3a0d7494"/>
  <p:tag name="KSO_WM_CHIP_XID" val="62cb8a3367e1b3ac3a0d77dd"/>
  <p:tag name="KSO_WM_UNIT_DEC_AREA_ID" val="f8c1317357dd4023823b2e70a9eae11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e865ee76710e40c1bee9c44682f24d0f"/>
  <p:tag name="KSO_WM_SLIDE_BACKGROUND_TYPE" val="bottomTop"/>
</p:tagLst>
</file>

<file path=ppt/tags/tag2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80.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bg20220531_5*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0531"/>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1837939a6a891b1f9db0673"/>
  <p:tag name="KSO_WM_CHIP_XID" val="618b877418adb49c6c1f2b47"/>
</p:tagLst>
</file>

<file path=ppt/tags/tag281.xml><?xml version="1.0" encoding="utf-8"?>
<p:tagLst xmlns:p="http://schemas.openxmlformats.org/presentationml/2006/main">
  <p:tag name="KSO_WM_UNIT_SUBTYPE" val="t"/>
  <p:tag name="KSO_WM_TEMPLATE_CATEGORY" val="chip"/>
  <p:tag name="KSO_WM_TEMPLATE_INDEX" val="20223055"/>
  <p:tag name="KSO_WM_UNIT_TYPE" val="i"/>
  <p:tag name="KSO_WM_UNIT_INDEX" val="1"/>
  <p:tag name="KSO_WM_UNIT_ID" val="chip20223055_15*i*1"/>
  <p:tag name="KSO_WM_BEAUTIFY_FLAG" val="#wm#"/>
  <p:tag name="KSO_WM_TAG_VERSION" val="1.0"/>
  <p:tag name="KSO_WM_CHIP_GROUPID" val="62cb89ec67e1b3ac3a0d7494"/>
  <p:tag name="KSO_WM_CHIP_XID" val="62cb8a3367e1b3ac3a0d77c5"/>
  <p:tag name="KSO_WM_UNIT_DEC_AREA_ID" val="c91b3a5984834eb0b7d06cd448ad3139"/>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7afc197d80b7489e8d5eb49a442c6208"/>
  <p:tag name="KSO_WM_SLIDE_BACKGROUND_TYPE" val="bottomTop"/>
</p:tagLst>
</file>

<file path=ppt/tags/tag282.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283.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284.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285.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286.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287.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288.xml><?xml version="1.0" encoding="utf-8"?>
<p:tagLst xmlns:p="http://schemas.openxmlformats.org/presentationml/2006/main">
  <p:tag name="KSO_WM_UNIT_SUBTYPE" val="v"/>
  <p:tag name="KSO_WM_TEMPLATE_CATEGORY" val="chip"/>
  <p:tag name="KSO_WM_TEMPLATE_INDEX" val="20223055"/>
  <p:tag name="KSO_WM_UNIT_TYPE" val="i"/>
  <p:tag name="KSO_WM_UNIT_INDEX" val="1"/>
  <p:tag name="KSO_WM_UNIT_ID" val="chip20223055_13*i*1"/>
  <p:tag name="KSO_WM_BEAUTIFY_FLAG" val="#wm#"/>
  <p:tag name="KSO_WM_TAG_VERSION" val="1.0"/>
  <p:tag name="KSO_WM_CHIP_GROUPID" val="62cb89ec67e1b3ac3a0d7494"/>
  <p:tag name="KSO_WM_CHIP_XID" val="62cb8a3367e1b3ac3a0d77dd"/>
  <p:tag name="KSO_WM_UNIT_DEC_AREA_ID" val="a97a7752b42849c4af204b43e46d7222"/>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11d867dfa83145c9b197b46c8b29faac"/>
  <p:tag name="KSO_WM_SLIDE_BACKGROUND_TYPE" val="navigation"/>
</p:tagLst>
</file>

<file path=ppt/tags/tag289.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bg20220531_6*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0531"/>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1837939a6a891b1f9db0673"/>
  <p:tag name="KSO_WM_CHIP_XID" val="618b877418adb49c6c1f2b48"/>
</p:tagLst>
</file>

<file path=ppt/tags/tag2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90.xml><?xml version="1.0" encoding="utf-8"?>
<p:tagLst xmlns:p="http://schemas.openxmlformats.org/presentationml/2006/main">
  <p:tag name="KSO_WM_UNIT_SUBTYPE" val="t"/>
  <p:tag name="KSO_WM_TEMPLATE_CATEGORY" val="chip"/>
  <p:tag name="KSO_WM_TEMPLATE_INDEX" val="20223055"/>
  <p:tag name="KSO_WM_UNIT_TYPE" val="i"/>
  <p:tag name="KSO_WM_UNIT_INDEX" val="1"/>
  <p:tag name="KSO_WM_UNIT_ID" val="chip20223055_14*i*1"/>
  <p:tag name="KSO_WM_BEAUTIFY_FLAG" val="#wm#"/>
  <p:tag name="KSO_WM_TAG_VERSION" val="1.0"/>
  <p:tag name="KSO_WM_CHIP_GROUPID" val="62cb89ec67e1b3ac3a0d7494"/>
  <p:tag name="KSO_WM_CHIP_XID" val="62cb8a3367e1b3ac3a0d77ba"/>
  <p:tag name="KSO_WM_UNIT_DEC_AREA_ID" val="b5f29b88330e49359b7544f9d86b0c1a"/>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56cc9fe082de49a8951ec74cdba2ab00"/>
  <p:tag name="KSO_WM_SLIDE_BACKGROUND_TYPE" val="navigation"/>
</p:tagLst>
</file>

<file path=ppt/tags/tag291.xml><?xml version="1.0" encoding="utf-8"?>
<p:tagLst xmlns:p="http://schemas.openxmlformats.org/presentationml/2006/main">
  <p:tag name="KSO_WM_UNIT_SUBTYPE" val="t"/>
  <p:tag name="KSO_WM_TEMPLATE_CATEGORY" val="chip"/>
  <p:tag name="KSO_WM_TEMPLATE_INDEX" val="20223055"/>
  <p:tag name="KSO_WM_UNIT_TYPE" val="i"/>
  <p:tag name="KSO_WM_UNIT_INDEX" val="1"/>
  <p:tag name="KSO_WM_UNIT_ID" val="chip20223055_15*i*1"/>
  <p:tag name="KSO_WM_BEAUTIFY_FLAG" val="#wm#"/>
  <p:tag name="KSO_WM_TAG_VERSION" val="1.0"/>
  <p:tag name="KSO_WM_CHIP_GROUPID" val="62cb89ec67e1b3ac3a0d7494"/>
  <p:tag name="KSO_WM_CHIP_XID" val="62cb8a3367e1b3ac3a0d77c5"/>
  <p:tag name="KSO_WM_UNIT_DEC_AREA_ID" val="a0cf926d378a4bb282975798be693ecc"/>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471ad1073f440ae8a72cf52ef43a19e"/>
  <p:tag name="KSO_WM_SLIDE_BACKGROUND_TYPE" val="navigation"/>
</p:tagLst>
</file>

<file path=ppt/tags/tag292.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293.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294.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295.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296.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297.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298.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299.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3.xml><?xml version="1.0" encoding="utf-8"?>
<p:tagLst xmlns:p="http://schemas.openxmlformats.org/presentationml/2006/main">
  <p:tag name="KSO_WM_UNIT_SUBTYPE" val="t"/>
  <p:tag name="KSO_WM_TEMPLATE_CATEGORY" val="chip"/>
  <p:tag name="KSO_WM_TEMPLATE_INDEX" val="20223055"/>
  <p:tag name="KSO_WM_UNIT_TYPE" val="i"/>
  <p:tag name="KSO_WM_UNIT_INDEX" val="1"/>
  <p:tag name="KSO_WM_UNIT_ID" val="chip20223055_20*i*1"/>
  <p:tag name="KSO_WM_BEAUTIFY_FLAG" val="#wm#"/>
  <p:tag name="KSO_WM_TAG_VERSION" val="1.0"/>
  <p:tag name="KSO_WM_CHIP_GROUPID" val="62cb89ec67e1b3ac3a0d7494"/>
  <p:tag name="KSO_WM_CHIP_XID" val="62cb8a3367e1b3ac3a0d7822"/>
  <p:tag name="KSO_WM_UNIT_DEC_AREA_ID" val="dabaeab163554c7781d5c10e3676aed3"/>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539a6d2afde74673b4355f2fcb8b9c6c"/>
</p:tagLst>
</file>

<file path=ppt/tags/tag3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00.xml><?xml version="1.0" encoding="utf-8"?>
<p:tagLst xmlns:p="http://schemas.openxmlformats.org/presentationml/2006/main">
  <p:tag name="KSO_WM_UNIT_SUBTYPE" val="v"/>
  <p:tag name="KSO_WM_TEMPLATE_CATEGORY" val="chip"/>
  <p:tag name="KSO_WM_TEMPLATE_INDEX" val="20223055"/>
  <p:tag name="KSO_WM_UNIT_TYPE" val="i"/>
  <p:tag name="KSO_WM_UNIT_INDEX" val="1"/>
  <p:tag name="KSO_WM_UNIT_ID" val="chip20223055_13*i*1"/>
  <p:tag name="KSO_WM_BEAUTIFY_FLAG" val="#wm#"/>
  <p:tag name="KSO_WM_TAG_VERSION" val="1.0"/>
  <p:tag name="KSO_WM_CHIP_GROUPID" val="62cb89ec67e1b3ac3a0d7494"/>
  <p:tag name="KSO_WM_CHIP_XID" val="62cb8a3367e1b3ac3a0d77dd"/>
  <p:tag name="KSO_WM_UNIT_DEC_AREA_ID" val="6b185a1fd9024c16997f89a9e86cd33a"/>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5a7ca692b59f4db0b0bf6fd440f9c4a0"/>
  <p:tag name="KSO_WM_SLIDE_BACKGROUND_TYPE" val="belt"/>
</p:tagLst>
</file>

<file path=ppt/tags/tag301.xml><?xml version="1.0" encoding="utf-8"?>
<p:tagLst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bg20220531_7*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0531"/>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1837939a6a891b1f9db0673"/>
  <p:tag name="KSO_WM_CHIP_XID" val="618b877418adb49c6c1f2b49"/>
</p:tagLst>
</file>

<file path=ppt/tags/tag302.xml><?xml version="1.0" encoding="utf-8"?>
<p:tagLst xmlns:p="http://schemas.openxmlformats.org/presentationml/2006/main">
  <p:tag name="KSO_WM_UNIT_SUBTYPE" val="t"/>
  <p:tag name="KSO_WM_TEMPLATE_CATEGORY" val="chip"/>
  <p:tag name="KSO_WM_TEMPLATE_INDEX" val="20223055"/>
  <p:tag name="KSO_WM_UNIT_TYPE" val="i"/>
  <p:tag name="KSO_WM_UNIT_INDEX" val="1"/>
  <p:tag name="KSO_WM_UNIT_ID" val="chip20223055_14*i*1"/>
  <p:tag name="KSO_WM_BEAUTIFY_FLAG" val="#wm#"/>
  <p:tag name="KSO_WM_TAG_VERSION" val="1.0"/>
  <p:tag name="KSO_WM_CHIP_GROUPID" val="62cb89ec67e1b3ac3a0d7494"/>
  <p:tag name="KSO_WM_CHIP_XID" val="62cb8a3367e1b3ac3a0d77ba"/>
  <p:tag name="KSO_WM_UNIT_DEC_AREA_ID" val="507dfcc153b14de2883adf8efbf5ae5b"/>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749a0df7d1d94fd580be63b0aa337483"/>
  <p:tag name="KSO_WM_SLIDE_BACKGROUND_TYPE" val="belt"/>
</p:tagLst>
</file>

<file path=ppt/tags/tag303.xml><?xml version="1.0" encoding="utf-8"?>
<p:tagLst xmlns:p="http://schemas.openxmlformats.org/presentationml/2006/main">
  <p:tag name="KSO_WM_UNIT_SUBTYPE" val="t"/>
  <p:tag name="KSO_WM_TEMPLATE_CATEGORY" val="chip"/>
  <p:tag name="KSO_WM_TEMPLATE_INDEX" val="20223055"/>
  <p:tag name="KSO_WM_UNIT_TYPE" val="i"/>
  <p:tag name="KSO_WM_UNIT_INDEX" val="1"/>
  <p:tag name="KSO_WM_UNIT_ID" val="chip20223055_15*i*1"/>
  <p:tag name="KSO_WM_BEAUTIFY_FLAG" val="#wm#"/>
  <p:tag name="KSO_WM_TAG_VERSION" val="1.0"/>
  <p:tag name="KSO_WM_CHIP_GROUPID" val="62cb89ec67e1b3ac3a0d7494"/>
  <p:tag name="KSO_WM_CHIP_XID" val="62cb8a3367e1b3ac3a0d77c5"/>
  <p:tag name="KSO_WM_UNIT_DEC_AREA_ID" val="44c7d04654024da3855a2ec94f9bc8be"/>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fb927376a7d746e4bdf93939c6f12f2c"/>
  <p:tag name="KSO_WM_SLIDE_BACKGROUND_TYPE" val="belt"/>
</p:tagLst>
</file>

<file path=ppt/tags/tag304.xml><?xml version="1.0" encoding="utf-8"?>
<p:tagLst xmlns:p="http://schemas.openxmlformats.org/presentationml/2006/main">
  <p:tag name="KSO_WM_SLIDE_BACKGROUND_TYPE" val="belt"/>
  <p:tag name="KSO_WM_UNIT_TEXT_FILL_FORE_SCHEMECOLOR_INDEX_BRIGHTNESS" val="0"/>
  <p:tag name="KSO_WM_UNIT_TEXT_FILL_FORE_SCHEMECOLOR_INDEX" val="13"/>
  <p:tag name="KSO_WM_UNIT_TEXT_FILL_TYPE" val="1"/>
</p:tagLst>
</file>

<file path=ppt/tags/tag305.xml><?xml version="1.0" encoding="utf-8"?>
<p:tagLst xmlns:p="http://schemas.openxmlformats.org/presentationml/2006/main">
  <p:tag name="KSO_WM_SLIDE_BACKGROUND_TYPE" val="belt"/>
  <p:tag name="KSO_WM_UNIT_TEXT_FILL_FORE_SCHEMECOLOR_INDEX_BRIGHTNESS" val="0"/>
  <p:tag name="KSO_WM_UNIT_TEXT_FILL_FORE_SCHEMECOLOR_INDEX" val="13"/>
  <p:tag name="KSO_WM_UNIT_TEXT_FILL_TYPE" val="1"/>
</p:tagLst>
</file>

<file path=ppt/tags/tag306.xml><?xml version="1.0" encoding="utf-8"?>
<p:tagLst xmlns:p="http://schemas.openxmlformats.org/presentationml/2006/main">
  <p:tag name="KSO_WM_SLIDE_BACKGROUND_TYPE" val="belt"/>
  <p:tag name="KSO_WM_UNIT_TEXT_FILL_FORE_SCHEMECOLOR_INDEX_BRIGHTNESS" val="0"/>
  <p:tag name="KSO_WM_UNIT_TEXT_FILL_FORE_SCHEMECOLOR_INDEX" val="13"/>
  <p:tag name="KSO_WM_UNIT_TEXT_FILL_TYPE" val="1"/>
</p:tagLst>
</file>

<file path=ppt/tags/tag307.xml><?xml version="1.0" encoding="utf-8"?>
<p:tagLst xmlns:p="http://schemas.openxmlformats.org/presentationml/2006/main">
  <p:tag name="KSO_WM_SLIDE_BACKGROUND_TYPE" val="belt"/>
  <p:tag name="KSO_WM_UNIT_TEXT_FILL_FORE_SCHEMECOLOR_INDEX_BRIGHTNESS" val="0"/>
  <p:tag name="KSO_WM_UNIT_TEXT_FILL_FORE_SCHEMECOLOR_INDEX" val="13"/>
  <p:tag name="KSO_WM_UNIT_TEXT_FILL_TYPE" val="1"/>
</p:tagLst>
</file>

<file path=ppt/tags/tag308.xml><?xml version="1.0" encoding="utf-8"?>
<p:tagLst xmlns:p="http://schemas.openxmlformats.org/presentationml/2006/main">
  <p:tag name="KSO_WM_SLIDE_BACKGROUND_TYPE" val="belt"/>
  <p:tag name="KSO_WM_UNIT_TEXT_FILL_FORE_SCHEMECOLOR_INDEX_BRIGHTNESS" val="0"/>
  <p:tag name="KSO_WM_UNIT_TEXT_FILL_FORE_SCHEMECOLOR_INDEX" val="13"/>
  <p:tag name="KSO_WM_UNIT_TEXT_FILL_TYPE" val="1"/>
</p:tagLst>
</file>

<file path=ppt/tags/tag309.xml><?xml version="1.0" encoding="utf-8"?>
<p:tagLst xmlns:p="http://schemas.openxmlformats.org/presentationml/2006/main">
  <p:tag name="KSO_WM_UNIT_TEXT_FILL_FORE_SCHEMECOLOR_INDEX_BRIGHTNESS" val="0"/>
  <p:tag name="KSO_WM_UNIT_TEXT_FILL_FORE_SCHEMECOLOR_INDEX" val="13"/>
  <p:tag name="KSO_WM_UNIT_TEXT_FILL_TYPE" val="1"/>
  <p:tag name="KSO_WM_TEMPLATE_CATEGORY" val="custom"/>
  <p:tag name="KSO_WM_TEMPLATE_INDEX" val="20223055"/>
</p:tagLst>
</file>

<file path=ppt/tags/tag3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10.xml><?xml version="1.0" encoding="utf-8"?>
<p:tagLst xmlns:p="http://schemas.openxmlformats.org/presentationml/2006/main">
  <p:tag name="KSO_WM_UNIT_TEXT_FILL_FORE_SCHEMECOLOR_INDEX_BRIGHTNESS" val="0"/>
  <p:tag name="KSO_WM_UNIT_TEXT_FILL_FORE_SCHEMECOLOR_INDEX" val="13"/>
  <p:tag name="KSO_WM_UNIT_TEXT_FILL_TYPE" val="1"/>
  <p:tag name="KSO_WM_TEMPLATE_CATEGORY" val="custom"/>
  <p:tag name="KSO_WM_TEMPLATE_INDEX" val="20223055"/>
</p:tagLst>
</file>

<file path=ppt/tags/tag31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1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1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14.xml><?xml version="1.0" encoding="utf-8"?>
<p:tagLst xmlns:p="http://schemas.openxmlformats.org/presentationml/2006/main">
  <p:tag name="KSO_WM_BEAUTIFY_FLAG" val="#wm#"/>
  <p:tag name="KSO_WM_TAG_VERSION" val="1.0"/>
  <p:tag name="KSO_WM_TEMPLATE_CATEGORY" val="custom"/>
  <p:tag name="KSO_WM_TEMPLATE_INDEX" val="20223055"/>
  <p:tag name="KSO_WM_CHIP_COLORING" val="1"/>
</p:tagLst>
</file>

<file path=ppt/tags/tag315.xml><?xml version="1.0" encoding="utf-8"?>
<p:tagLst xmlns:p="http://schemas.openxmlformats.org/presentationml/2006/main">
  <p:tag name="KSO_WM_UNIT_DEFAULT_FONT" val="66;74;2"/>
  <p:tag name="KSO_WM_UNIT_BLOCK" val="0"/>
  <p:tag name="KSO_WM_UNIT_DEC_AREA_ID" val="837563d3b28d454981fbe315c7eb5935"/>
  <p:tag name="KSO_WM_UNIT_ISCONTENTSTITLE" val="0"/>
  <p:tag name="KSO_WM_UNIT_ISNUMDGMTITLE" val="0"/>
  <p:tag name="KSO_WM_UNIT_PRESET_TEXT" val="简约教育教学"/>
  <p:tag name="KSO_WM_UNIT_NOCLEAR" val="0"/>
  <p:tag name="KSO_WM_UNIT_VALUE" val="8"/>
  <p:tag name="KSO_WM_UNIT_HIGHLIGHT" val="0"/>
  <p:tag name="KSO_WM_UNIT_COMPATIBLE" val="0"/>
  <p:tag name="KSO_WM_UNIT_DIAGRAM_ISNUMVISUAL" val="0"/>
  <p:tag name="KSO_WM_UNIT_DIAGRAM_ISREFERUNIT" val="0"/>
  <p:tag name="KSO_WM_UNIT_TYPE" val="a"/>
  <p:tag name="KSO_WM_UNIT_INDEX" val="1"/>
  <p:tag name="KSO_WM_UNIT_ID" val="custom20223055_1*a*1"/>
  <p:tag name="KSO_WM_TEMPLATE_CATEGORY" val="custom"/>
  <p:tag name="KSO_WM_TEMPLATE_INDEX" val="20223055"/>
  <p:tag name="KSO_WM_UNIT_LAYERLEVEL" val="1"/>
  <p:tag name="KSO_WM_TAG_VERSION" val="1.0"/>
  <p:tag name="KSO_WM_BEAUTIFY_FLAG" val="#wm#"/>
  <p:tag name="KSO_WM_CHIP_GROUPID" val="624cf5358c72ca61f790a24e"/>
  <p:tag name="KSO_WM_CHIP_XID" val="624cf5358c72ca61f790a24d"/>
  <p:tag name="KSO_WM_CHIP_FILLAREA_FILL_RULE" val="{&quot;fill_align&quot;:&quot;lm&quot;,&quot;fill_mode&quot;:&quot;adaptive&quot;,&quot;sacle_strategy&quot;:&quot;smart&quot;}"/>
  <p:tag name="KSO_WM_ASSEMBLE_CHIP_INDEX" val="5e8de89e933e48379cd30517cf83da8c"/>
  <p:tag name="KSO_WM_UNIT_TEXT_FILL_FORE_SCHEMECOLOR_INDEX_BRIGHTNESS" val="0.15"/>
  <p:tag name="KSO_WM_UNIT_TEXT_FILL_FORE_SCHEMECOLOR_INDEX" val="13"/>
  <p:tag name="KSO_WM_UNIT_TEXT_FILL_TYPE" val="1"/>
  <p:tag name="KSO_WM_UNIT_SMARTLAYOUT_COMPRESS_INFO" val="{&#10;    &quot;id&quot;: &quot;2022-09-05T11:17:46&quot;,&#10;    &quot;max&quot;: 11.91587889183225,&#10;    &quot;topChanged&quot;: 0&#10;}&#10;"/>
  <p:tag name="KSO_WM_UNIT_LAST_MAX_FONTSIZE" val="1440"/>
</p:tagLst>
</file>

<file path=ppt/tags/tag316.xml><?xml version="1.0" encoding="utf-8"?>
<p:tagLst xmlns:p="http://schemas.openxmlformats.org/presentationml/2006/main">
  <p:tag name="KSO_WM_UNIT_DEFAULT_FONT" val="16;18;2"/>
  <p:tag name="KSO_WM_UNIT_BLOCK" val="0"/>
  <p:tag name="KSO_WM_UNIT_DEC_AREA_ID" val="c5d750219a71481b95f95841dc786e96"/>
  <p:tag name="KSO_WM_UNIT_SUBTYPE" val="a"/>
  <p:tag name="KSO_WM_UNIT_PRESET_TEXT" val="点击此处添加正文，文字是您思想的提炼，为了演示发布的良好效果，请言简意赅地阐述您的观点。"/>
  <p:tag name="KSO_WM_UNIT_NOCLEAR" val="0"/>
  <p:tag name="KSO_WM_UNIT_VALUE" val="64"/>
  <p:tag name="KSO_WM_UNIT_HIGHLIGHT" val="0"/>
  <p:tag name="KSO_WM_UNIT_COMPATIBLE" val="0"/>
  <p:tag name="KSO_WM_UNIT_DIAGRAM_ISNUMVISUAL" val="0"/>
  <p:tag name="KSO_WM_UNIT_DIAGRAM_ISREFERUNIT" val="0"/>
  <p:tag name="KSO_WM_UNIT_TYPE" val="f"/>
  <p:tag name="KSO_WM_UNIT_INDEX" val="1"/>
  <p:tag name="KSO_WM_UNIT_ID" val="custom20223055_1*f*1"/>
  <p:tag name="KSO_WM_TEMPLATE_CATEGORY" val="custom"/>
  <p:tag name="KSO_WM_TEMPLATE_INDEX" val="20223055"/>
  <p:tag name="KSO_WM_UNIT_LAYERLEVEL" val="1"/>
  <p:tag name="KSO_WM_TAG_VERSION" val="1.0"/>
  <p:tag name="KSO_WM_BEAUTIFY_FLAG" val="#wm#"/>
  <p:tag name="KSO_WM_CHIP_GROUPID" val="624cf5358c72ca61f790a24e"/>
  <p:tag name="KSO_WM_CHIP_XID" val="624cf5358c72ca61f790a24d"/>
  <p:tag name="KSO_WM_CHIP_FILLAREA_FILL_RULE" val="{&quot;fill_align&quot;:&quot;lm&quot;,&quot;fill_mode&quot;:&quot;adaptive&quot;,&quot;sacle_strategy&quot;:&quot;smart&quot;}"/>
  <p:tag name="KSO_WM_ASSEMBLE_CHIP_INDEX" val="5e8de89e933e48379cd30517cf83da8c"/>
  <p:tag name="KSO_WM_UNIT_TEXT_FILL_FORE_SCHEMECOLOR_INDEX_BRIGHTNESS" val="0.15"/>
  <p:tag name="KSO_WM_UNIT_TEXT_FILL_FORE_SCHEMECOLOR_INDEX" val="13"/>
  <p:tag name="KSO_WM_UNIT_TEXT_FILL_TYPE" val="1"/>
</p:tagLst>
</file>

<file path=ppt/tags/tag317.xml><?xml version="1.0" encoding="utf-8"?>
<p:tagLst xmlns:p="http://schemas.openxmlformats.org/presentationml/2006/main">
  <p:tag name="KSO_WM_UNIT_DEFAULT_FONT" val="20;22;2"/>
  <p:tag name="KSO_WM_UNIT_BLOCK" val="0"/>
  <p:tag name="KSO_WM_UNIT_DEC_AREA_ID" val="8bfff26e5e864753a4e6e5d4931722c6"/>
  <p:tag name="KSO_WM_UNIT_ISCONTENTSTITLE" val="0"/>
  <p:tag name="KSO_WM_UNIT_ISNUMDGMTITLE" val="0"/>
  <p:tag name="KSO_WM_UNIT_PRESET_TEXT" val="单击此处添加副标题"/>
  <p:tag name="KSO_WM_UNIT_NOCLEAR" val="0"/>
  <p:tag name="KSO_WM_UNIT_VALUE" val="29"/>
  <p:tag name="KSO_WM_UNIT_HIGHLIGHT" val="0"/>
  <p:tag name="KSO_WM_UNIT_COMPATIBLE" val="0"/>
  <p:tag name="KSO_WM_UNIT_DIAGRAM_ISNUMVISUAL" val="0"/>
  <p:tag name="KSO_WM_UNIT_DIAGRAM_ISREFERUNIT" val="0"/>
  <p:tag name="KSO_WM_UNIT_TYPE" val="b"/>
  <p:tag name="KSO_WM_UNIT_INDEX" val="1"/>
  <p:tag name="KSO_WM_UNIT_ID" val="custom20223055_1*b*1"/>
  <p:tag name="KSO_WM_TEMPLATE_CATEGORY" val="custom"/>
  <p:tag name="KSO_WM_TEMPLATE_INDEX" val="20223055"/>
  <p:tag name="KSO_WM_UNIT_LAYERLEVEL" val="1"/>
  <p:tag name="KSO_WM_TAG_VERSION" val="1.0"/>
  <p:tag name="KSO_WM_BEAUTIFY_FLAG" val="#wm#"/>
  <p:tag name="KSO_WM_CHIP_GROUPID" val="624cf5358c72ca61f790a24e"/>
  <p:tag name="KSO_WM_CHIP_XID" val="624cf5358c72ca61f790a24d"/>
  <p:tag name="KSO_WM_CHIP_FILLAREA_FILL_RULE" val="{&quot;fill_align&quot;:&quot;lm&quot;,&quot;fill_mode&quot;:&quot;adaptive&quot;,&quot;sacle_strategy&quot;:&quot;smart&quot;}"/>
  <p:tag name="KSO_WM_ASSEMBLE_CHIP_INDEX" val="5e8de89e933e48379cd30517cf83da8c"/>
  <p:tag name="KSO_WM_UNIT_TEXT_FILL_FORE_SCHEMECOLOR_INDEX_BRIGHTNESS" val="0.15"/>
  <p:tag name="KSO_WM_UNIT_TEXT_FILL_FORE_SCHEMECOLOR_INDEX" val="13"/>
  <p:tag name="KSO_WM_UNIT_TEXT_FILL_TYPE" val="1"/>
</p:tagLst>
</file>

<file path=ppt/tags/tag318.xml><?xml version="1.0" encoding="utf-8"?>
<p:tagLst xmlns:p="http://schemas.openxmlformats.org/presentationml/2006/main">
  <p:tag name="KSO_WM_SLIDE_ID" val="custom20223055_1"/>
  <p:tag name="KSO_WM_TEMPLATE_SUBCATEGORY" val="21"/>
  <p:tag name="KSO_WM_TEMPLATE_MASTER_TYPE" val="1"/>
  <p:tag name="KSO_WM_TEMPLATE_COLOR_TYPE" val="1"/>
  <p:tag name="KSO_WM_SLIDE_TYPE" val="title"/>
  <p:tag name="KSO_WM_SLIDE_SUBTYPE" val="pureTxt"/>
  <p:tag name="KSO_WM_SLIDE_ITEM_CNT" val="0"/>
  <p:tag name="KSO_WM_SLIDE_INDEX" val="1"/>
  <p:tag name="KSO_WM_TAG_VERSION" val="1.0"/>
  <p:tag name="KSO_WM_BEAUTIFY_FLAG" val="#wm#"/>
  <p:tag name="KSO_WM_TEMPLATE_CATEGORY" val="custom"/>
  <p:tag name="KSO_WM_TEMPLATE_INDEX" val="20223055"/>
  <p:tag name="KSO_WM_SLIDE_LAYOUT" val="a_b_f"/>
  <p:tag name="KSO_WM_SLIDE_LAYOUT_CNT" val="1_1_1"/>
  <p:tag name="KSO_WM_TEMPLATE_THUMBS_INDEX" val="1、2、5、7、8、25"/>
  <p:tag name="KSO_WM_CHIP_INFOS" val="{&quot;type&quot;:0,&quot;layout_type&quot;:&quot;1_NF_LC_1&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扁平风&quot;,&quot;手绘风&quot;,&quot;立体风&quot;,&quot;炫酷&quot;,&quot;复古风&quot;,&quot;科技风&quot;,&quot;水彩风&quot;,&quot;ios风&quot;,&quot;快闪&quot;,&quot;波普风&quot;,&quot;孟菲斯&quot;,&quot;蒸汽波&quot;,&quot;MBE&quot;,&quot;剪纸风&quot;,&quot;酸性风&quot;,&quot;像素风&quot;,&quot;涂鸦风&quot;,&quot;实景&quot;]},&quot;slide_type&quot;:[&quot;title&quot;,&quot;sectionTitle&quot;,&quot;contents&quot;,&quot;endPage&quot;],&quot;useType&quot;:[&quot;ppt&quot;]}"/>
  <p:tag name="KSO_WM_CHIP_XID" val="6142e2231e630cfd8f113659"/>
  <p:tag name="KSO_WM_CHIP_FILLPROP" val="[[{&quot;text_align&quot;:&quot;lm&quot;,&quot;text_direction&quot;:&quot;horizontal&quot;,&quot;support_big_font&quot;:false,&quot;picture_toward&quot;:0,&quot;picture_dockside&quot;:[],&quot;fill_id&quot;:&quot;7dab1b9380bc424c807bde094eb54ec4&quot;,&quot;fill_align&quot;:&quot;lm&quot;,&quot;chip_types&quot;:[&quot;diagram&quot;,&quot;header&quot;]}],[{&quot;text_align&quot;:&quot;lm&quot;,&quot;text_direction&quot;:&quot;horizontal&quot;,&quot;support_big_font&quot;:false,&quot;picture_toward&quot;:0,&quot;picture_dockside&quot;:[],&quot;fill_id&quot;:&quot;7dab1b9380bc424c807bde094eb54ec4&quot;,&quot;fill_align&quot;:&quot;lt&quot;,&quot;chip_types&quot;:[&quot;header&quot;]}],[{&quot;text_align&quot;:&quot;lm&quot;,&quot;text_direction&quot;:&quot;horizontal&quot;,&quot;support_big_font&quot;:false,&quot;picture_toward&quot;:0,&quot;picture_dockside&quot;:[],&quot;fill_id&quot;:&quot;7dab1b9380bc424c807bde094eb54ec4&quot;,&quot;fill_align&quot;:&quot;lb&quot;,&quot;chip_types&quot;:[&quot;header&quot;]}],[{&quot;text_align&quot;:&quot;cm&quot;,&quot;text_direction&quot;:&quot;horizontal&quot;,&quot;support_big_font&quot;:false,&quot;picture_toward&quot;:0,&quot;picture_dockside&quot;:[],&quot;fill_id&quot;:&quot;7dab1b9380bc424c807bde094eb54ec4&quot;,&quot;fill_align&quot;:&quot;cm&quot;,&quot;chip_types&quot;:[&quot;header&quot;]}],[{&quot;text_align&quot;:&quot;cm&quot;,&quot;text_direction&quot;:&quot;horizontal&quot;,&quot;support_big_font&quot;:false,&quot;picture_toward&quot;:0,&quot;picture_dockside&quot;:[],&quot;fill_id&quot;:&quot;7dab1b9380bc424c807bde094eb54ec4&quot;,&quot;fill_align&quot;:&quot;ct&quot;,&quot;chip_types&quot;:[&quot;header&quot;]}],[{&quot;text_align&quot;:&quot;cm&quot;,&quot;text_direction&quot;:&quot;horizontal&quot;,&quot;support_big_font&quot;:false,&quot;picture_toward&quot;:0,&quot;picture_dockside&quot;:[],&quot;fill_id&quot;:&quot;7dab1b9380bc424c807bde094eb54ec4&quot;,&quot;fill_align&quot;:&quot;cb&quot;,&quot;chip_types&quot;:[&quot;header&quot;]}],[{&quot;text_align&quot;:&quot;lm&quot;,&quot;text_direction&quot;:&quot;horizontal&quot;,&quot;support_big_font&quot;:false,&quot;picture_toward&quot;:0,&quot;picture_dockside&quot;:[],&quot;fill_id&quot;:&quot;7dab1b9380bc424c807bde094eb54ec4&quot;,&quot;fill_align&quot;:&quot;cb&quot;,&quot;chip_types&quot;:[&quot;header&quot;]}],[{&quot;text_align&quot;:&quot;lm&quot;,&quot;text_direction&quot;:&quot;horizontal&quot;,&quot;support_big_font&quot;:false,&quot;picture_toward&quot;:0,&quot;picture_dockside&quot;:[],&quot;fill_id&quot;:&quot;7dab1b9380bc424c807bde094eb54ec4&quot;,&quot;fill_align&quot;:&quot;cm&quot;,&quot;chip_types&quot;:[&quot;header&quot;]}],[{&quot;text_align&quot;:&quot;lm&quot;,&quot;text_direction&quot;:&quot;horizontal&quot;,&quot;support_big_font&quot;:false,&quot;picture_toward&quot;:0,&quot;picture_dockside&quot;:[],&quot;fill_id&quot;:&quot;7dab1b9380bc424c807bde094eb54ec4&quot;,&quot;fill_align&quot;:&quot;ct&quot;,&quot;chip_types&quot;:[&quot;header&quot;]}]]"/>
  <p:tag name="KSO_WM_CHIP_DECFILLPROP" val="[]"/>
  <p:tag name="KSO_WM_CHIP_GROUPID" val="6142e2231e630cfd8f113658"/>
  <p:tag name="KSO_WM_SLIDE_LAYOUT_INFO" val="{&quot;id&quot;:&quot;2022-09-05T11:17:46&quot;,&quot;margin&quot;:{&quot;bottom&quot;:5.29709529876709,&quot;left&quot;:1.8362083435058594,&quot;right&quot;:11.237735748291016,&quot;top&quot;:5.863303184509277},&quot;type&quot;:0}"/>
  <p:tag name="KSO_WM_SLIDE_BK_DARK_LIGHT" val="2"/>
  <p:tag name="KSO_WM_SLIDE_BACKGROUND_TYPE" val="general"/>
  <p:tag name="KSO_WM_SLIDE_SUPPORT_FEATURE_TYPE" val="0"/>
  <p:tag name="KSO_WM_TEMPLATE_MASTER_THUMB_INDEX" val="13"/>
  <p:tag name="KSO_WM_CHIP_COLORING" val="1"/>
  <p:tag name="KSO_WM_TEMPLATE_ASSEMBLE_XID" val="62cb8e1f67e1b3ac3a0dac67"/>
  <p:tag name="KSO_WM_TEMPLATE_ASSEMBLE_GROUPID" val="62cb89ec67e1b3ac3a0d7494"/>
</p:tagLst>
</file>

<file path=ppt/tags/tag31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custom20231770_1*i*1"/>
  <p:tag name="KSO_WM_TEMPLATE_CATEGORY" val="custom"/>
  <p:tag name="KSO_WM_TEMPLATE_INDEX" val="20231770"/>
  <p:tag name="KSO_WM_UNIT_LAYERLEVEL" val="1"/>
  <p:tag name="KSO_WM_TAG_VERSION" val="3.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3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20.xml><?xml version="1.0" encoding="utf-8"?>
<p:tagLst xmlns:p="http://schemas.openxmlformats.org/presentationml/2006/main">
  <p:tag name="KSO_WM_UNIT_VALUE" val="1233*871"/>
  <p:tag name="KSO_WM_UNIT_HIGHLIGHT" val="0"/>
  <p:tag name="KSO_WM_UNIT_COMPATIBLE" val="0"/>
  <p:tag name="KSO_WM_UNIT_DIAGRAM_ISNUMVISUAL" val="0"/>
  <p:tag name="KSO_WM_UNIT_DIAGRAM_ISREFERUNIT" val="0"/>
  <p:tag name="KSO_WM_DIAGRAM_GROUP_CODE" val="l1-1"/>
  <p:tag name="KSO_WM_UNIT_TYPE" val="d"/>
  <p:tag name="KSO_WM_UNIT_INDEX" val="1"/>
  <p:tag name="KSO_WM_UNIT_ID" val="custom20231770_1*d*1"/>
  <p:tag name="KSO_WM_TEMPLATE_CATEGORY" val="custom"/>
  <p:tag name="KSO_WM_TEMPLATE_INDEX" val="20231770"/>
  <p:tag name="KSO_WM_UNIT_LAYERLEVEL" val="1"/>
  <p:tag name="KSO_WM_TAG_VERSION" val="3.0"/>
  <p:tag name="KSO_WM_BEAUTIFY_FLAG" val="#wm#"/>
  <p:tag name="KSO_WM_UNIT_LINE_FORE_SCHEMECOLOR_INDEX" val="13"/>
  <p:tag name="KSO_WM_UNIT_LINE_FILL_TYPE" val="2"/>
  <p:tag name="KSO_WM_UNIT_SHADOW_SCHEMECOLOR_INDEX" val="13"/>
  <p:tag name="KSO_WM_UNIT_USESOURCEFORMAT_APPLY" val="1"/>
</p:tagLst>
</file>

<file path=ppt/tags/tag321.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1761_2*l_h_i*1_1_2"/>
  <p:tag name="KSO_WM_TEMPLATE_CATEGORY" val="diagram"/>
  <p:tag name="KSO_WM_TEMPLATE_INDEX" val="20231761"/>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2"/>
  <p:tag name="KSO_WM_DIAGRAM_VIRTUALLY_FRAME" val="{&quot;height&quot;:392.65,&quot;left&quot;:348.58967283233886,&quot;top&quot;:91.8,&quot;width&quot;:568.4603271676611}"/>
  <p:tag name="KSO_WM_DIAGRAM_COLOR_MATCH_VALUE" val="{&quot;shape&quot;:{&quot;fill&quot;:{&quot;solid&quot;:{&quot;brightness&quot;:0.6000000238418579,&quot;colorType&quot;:1,&quot;foreColorIndex&quot;:5,&quot;transparency&quot;:0.80000001192092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6"/>
  <p:tag name="KSO_WM_UNIT_TEXT_FILL_FORE_SCHEMECOLOR_INDEX_BRIGHTNESS" val="0"/>
  <p:tag name="KSO_WM_UNIT_TEXT_FILL_FORE_SCHEMECOLOR_INDEX" val="2"/>
  <p:tag name="KSO_WM_UNIT_TEXT_FILL_TYPE" val="1"/>
  <p:tag name="KSO_WM_UNIT_USESOURCEFORMAT_APPLY" val="1"/>
  <p:tag name="KSO_WM_DIAGRAM_USE_COLOR_VALUE" val="{&quot;color_scheme&quot;:1,&quot;color_type&quot;:1,&quot;theme_color_indexes&quot;:[]}"/>
</p:tagLst>
</file>

<file path=ppt/tags/tag3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1_1"/>
  <p:tag name="KSO_WM_UNIT_ID" val="diagram20231761_2*l_h_i*1_1_1"/>
  <p:tag name="KSO_WM_TEMPLATE_CATEGORY" val="diagram"/>
  <p:tag name="KSO_WM_TEMPLATE_INDEX" val="20231761"/>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92.65,&quot;left&quot;:348.58967283233886,&quot;top&quot;:91.8,&quot;width&quot;:568.4603271676611}"/>
  <p:tag name="KSO_WM_DIAGRAM_COLOR_MATCH_VALUE" val="{&quot;shape&quot;:{&quot;fill&quot;:{&quot;solid&quot;:{&quot;brightness&quot;:0,&quot;colorType&quot;:1,&quot;foreColorIndex&quot;:5,&quot;transparency&quot;:0},&quot;type&quot;:1},&quot;glow&quot;:{&quot;colorType&quot;:0},&quot;line&quot;:{&quot;type&quot;:0},&quot;shadow&quot;:{&quot;brightness&quot;:0,&quot;colorType&quot;:1,&quot;foreColorIndex&quot;:5,&quot;transparency&quot;:0.600000023841857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1"/>
  <p:tag name="KSO_WM_UNIT_TEXT_FILL_TYPE" val="1"/>
  <p:tag name="KSO_WM_UNIT_PRESET_TEXT" val="01"/>
  <p:tag name="KSO_WM_UNIT_SHADOW_SCHEMECOLOR_INDEX_BRIGHTNESS" val="0"/>
  <p:tag name="KSO_WM_UNIT_SHADOW_SCHEMECOLOR_INDEX" val="5"/>
  <p:tag name="KSO_WM_UNIT_USESOURCEFORMAT_APPLY" val="1"/>
  <p:tag name="KSO_WM_DIAGRAM_USE_COLOR_VALUE" val="{&quot;color_scheme&quot;:1,&quot;color_type&quot;:1,&quot;theme_color_indexes&quot;:[]}"/>
</p:tagLst>
</file>

<file path=ppt/tags/tag323.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1761_2*l_h_f*1_1_1"/>
  <p:tag name="KSO_WM_TEMPLATE_CATEGORY" val="diagram"/>
  <p:tag name="KSO_WM_TEMPLATE_INDEX" val="20231761"/>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92.65,&quot;left&quot;:348.58967283233886,&quot;top&quot;:91.8,&quot;width&quot;:568.460327167661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349999994039535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单击此处输入你的项正文，文字是您思想的提炼，请尽量言简意赅的阐述观点。"/>
  <p:tag name="KSO_WM_UNIT_USESOURCEFORMAT_APPLY" val="1"/>
  <p:tag name="KSO_WM_DIAGRAM_USE_COLOR_VALUE" val="{&quot;color_scheme&quot;:1,&quot;color_type&quot;:1,&quot;theme_color_indexes&quot;:[]}"/>
</p:tagLst>
</file>

<file path=ppt/tags/tag324.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1761_2*l_h_a*1_1_1"/>
  <p:tag name="KSO_WM_TEMPLATE_CATEGORY" val="diagram"/>
  <p:tag name="KSO_WM_TEMPLATE_INDEX" val="20231761"/>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92.65,&quot;left&quot;:348.58967283233886,&quot;top&quot;:91.8,&quot;width&quot;:568.460327167661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添加标题"/>
  <p:tag name="KSO_WM_UNIT_USESOURCEFORMAT_APPLY" val="1"/>
  <p:tag name="KSO_WM_DIAGRAM_USE_COLOR_VALUE" val="{&quot;color_scheme&quot;:1,&quot;color_type&quot;:1,&quot;theme_color_indexes&quot;:[]}"/>
</p:tagLst>
</file>

<file path=ppt/tags/tag325.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31761_2*l_h_i*1_3_2"/>
  <p:tag name="KSO_WM_TEMPLATE_CATEGORY" val="diagram"/>
  <p:tag name="KSO_WM_TEMPLATE_INDEX" val="20231761"/>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2"/>
  <p:tag name="KSO_WM_DIAGRAM_VIRTUALLY_FRAME" val="{&quot;height&quot;:392.65,&quot;left&quot;:348.58967283233886,&quot;top&quot;:91.8,&quot;width&quot;:568.4603271676611}"/>
  <p:tag name="KSO_WM_DIAGRAM_COLOR_MATCH_VALUE" val="{&quot;shape&quot;:{&quot;fill&quot;:{&quot;solid&quot;:{&quot;brightness&quot;:0.6000000238418579,&quot;colorType&quot;:1,&quot;foreColorIndex&quot;:5,&quot;transparency&quot;:0.80000001192092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6"/>
  <p:tag name="KSO_WM_UNIT_TEXT_FILL_FORE_SCHEMECOLOR_INDEX_BRIGHTNESS" val="0"/>
  <p:tag name="KSO_WM_UNIT_TEXT_FILL_FORE_SCHEMECOLOR_INDEX" val="2"/>
  <p:tag name="KSO_WM_UNIT_TEXT_FILL_TYPE" val="1"/>
  <p:tag name="KSO_WM_UNIT_USESOURCEFORMAT_APPLY" val="1"/>
  <p:tag name="KSO_WM_DIAGRAM_USE_COLOR_VALUE" val="{&quot;color_scheme&quot;:1,&quot;color_type&quot;:1,&quot;theme_color_indexes&quot;:[]}"/>
  <p:tag name="COPY_WM" val="379.75_406.65_圆角矩形 2116"/>
</p:tagLst>
</file>

<file path=ppt/tags/tag3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3_1"/>
  <p:tag name="KSO_WM_UNIT_ID" val="diagram20231761_2*l_h_i*1_3_1"/>
  <p:tag name="KSO_WM_TEMPLATE_CATEGORY" val="diagram"/>
  <p:tag name="KSO_WM_TEMPLATE_INDEX" val="20231761"/>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92.65,&quot;left&quot;:348.58967283233886,&quot;top&quot;:91.8,&quot;width&quot;:568.4603271676611}"/>
  <p:tag name="KSO_WM_DIAGRAM_COLOR_MATCH_VALUE" val="{&quot;shape&quot;:{&quot;fill&quot;:{&quot;solid&quot;:{&quot;brightness&quot;:0,&quot;colorType&quot;:1,&quot;foreColorIndex&quot;:5,&quot;transparency&quot;:0},&quot;type&quot;:1},&quot;glow&quot;:{&quot;colorType&quot;:0},&quot;line&quot;:{&quot;type&quot;:0},&quot;shadow&quot;:{&quot;brightness&quot;:0,&quot;colorType&quot;:1,&quot;foreColorIndex&quot;:5,&quot;transparency&quot;:0.600000023841857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1"/>
  <p:tag name="KSO_WM_UNIT_TEXT_FILL_TYPE" val="1"/>
  <p:tag name="KSO_WM_UNIT_PRESET_TEXT" val="03"/>
  <p:tag name="KSO_WM_UNIT_SHADOW_SCHEMECOLOR_INDEX_BRIGHTNESS" val="0"/>
  <p:tag name="KSO_WM_UNIT_SHADOW_SCHEMECOLOR_INDEX" val="5"/>
  <p:tag name="KSO_WM_UNIT_USESOURCEFORMAT_APPLY" val="1"/>
  <p:tag name="KSO_WM_DIAGRAM_USE_COLOR_VALUE" val="{&quot;color_scheme&quot;:1,&quot;color_type&quot;:1,&quot;theme_color_indexes&quot;:[]}"/>
  <p:tag name="COPY_WM" val="348.6051_410.3791_序号17"/>
</p:tagLst>
</file>

<file path=ppt/tags/tag327.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1761_2*l_h_f*1_3_1"/>
  <p:tag name="KSO_WM_TEMPLATE_CATEGORY" val="diagram"/>
  <p:tag name="KSO_WM_TEMPLATE_INDEX" val="20231761"/>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92.65,&quot;left&quot;:348.58967283233886,&quot;top&quot;:91.8,&quot;width&quot;:568.460327167661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349999994039535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单击此处输入你的项正文，文字是您思想的提炼，请尽量言简意赅的阐述观点。"/>
  <p:tag name="KSO_WM_UNIT_USESOURCEFORMAT_APPLY" val="1"/>
  <p:tag name="KSO_WM_DIAGRAM_USE_COLOR_VALUE" val="{&quot;color_scheme&quot;:1,&quot;color_type&quot;:1,&quot;theme_color_indexes&quot;:[]}"/>
  <p:tag name="COPY_WM" val="431.05_434.85_正文18"/>
</p:tagLst>
</file>

<file path=ppt/tags/tag328.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1761_2*l_h_a*1_3_1"/>
  <p:tag name="KSO_WM_TEMPLATE_CATEGORY" val="diagram"/>
  <p:tag name="KSO_WM_TEMPLATE_INDEX" val="20231761"/>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92.65,&quot;left&quot;:348.58967283233886,&quot;top&quot;:91.8,&quot;width&quot;:568.460327167661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添加标题"/>
  <p:tag name="KSO_WM_UNIT_USESOURCEFORMAT_APPLY" val="1"/>
  <p:tag name="KSO_WM_DIAGRAM_USE_COLOR_VALUE" val="{&quot;color_scheme&quot;:1,&quot;color_type&quot;:1,&quot;theme_color_indexes&quot;:[]}"/>
  <p:tag name="COPY_WM" val="431.0305_406.5843_标题19"/>
</p:tagLst>
</file>

<file path=ppt/tags/tag329.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31761_2*l_h_i*1_3_2"/>
  <p:tag name="KSO_WM_TEMPLATE_CATEGORY" val="diagram"/>
  <p:tag name="KSO_WM_TEMPLATE_INDEX" val="20231761"/>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2"/>
  <p:tag name="KSO_WM_DIAGRAM_VIRTUALLY_FRAME" val="{&quot;height&quot;:392.65,&quot;left&quot;:348.58967283233886,&quot;top&quot;:91.8,&quot;width&quot;:568.4603271676611}"/>
  <p:tag name="KSO_WM_DIAGRAM_COLOR_MATCH_VALUE" val="{&quot;shape&quot;:{&quot;fill&quot;:{&quot;solid&quot;:{&quot;brightness&quot;:0.6000000238418579,&quot;colorType&quot;:1,&quot;foreColorIndex&quot;:5,&quot;transparency&quot;:0.80000001192092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6"/>
  <p:tag name="KSO_WM_UNIT_TEXT_FILL_FORE_SCHEMECOLOR_INDEX_BRIGHTNESS" val="0"/>
  <p:tag name="KSO_WM_UNIT_TEXT_FILL_FORE_SCHEMECOLOR_INDEX" val="2"/>
  <p:tag name="KSO_WM_UNIT_TEXT_FILL_TYPE" val="1"/>
  <p:tag name="KSO_WM_UNIT_USESOURCEFORMAT_APPLY" val="1"/>
  <p:tag name="KSO_WM_DIAGRAM_USE_COLOR_VALUE" val="{&quot;color_scheme&quot;:1,&quot;color_type&quot;:1,&quot;theme_color_indexes&quot;:[]}"/>
  <p:tag name="GD_WM" val="圆角矩形 2116"/>
</p:tagLst>
</file>

<file path=ppt/tags/tag33.xml><?xml version="1.0" encoding="utf-8"?>
<p:tagLst xmlns:p="http://schemas.openxmlformats.org/presentationml/2006/main">
  <p:tag name="KSO_WM_UNIT_SUBTYPE" val="v"/>
  <p:tag name="KSO_WM_TEMPLATE_CATEGORY" val="chip"/>
  <p:tag name="KSO_WM_TEMPLATE_INDEX" val="20223055"/>
  <p:tag name="KSO_WM_UNIT_TYPE" val="i"/>
  <p:tag name="KSO_WM_UNIT_INDEX" val="1"/>
  <p:tag name="KSO_WM_UNIT_ID" val="chip20223055_13*i*1"/>
  <p:tag name="KSO_WM_BEAUTIFY_FLAG" val="#wm#"/>
  <p:tag name="KSO_WM_TAG_VERSION" val="1.0"/>
  <p:tag name="KSO_WM_CHIP_GROUPID" val="62cb89ec67e1b3ac3a0d7494"/>
  <p:tag name="KSO_WM_CHIP_XID" val="62cb8a3367e1b3ac3a0d77dd"/>
  <p:tag name="KSO_WM_UNIT_DEC_AREA_ID" val="e89d7ea04b0b4e85b2c90023815a0d80"/>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627aaebc501e457c881b028e6d487570"/>
</p:tagLst>
</file>

<file path=ppt/tags/tag3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3_1"/>
  <p:tag name="KSO_WM_UNIT_ID" val="diagram20231761_2*l_h_i*1_3_1"/>
  <p:tag name="KSO_WM_TEMPLATE_CATEGORY" val="diagram"/>
  <p:tag name="KSO_WM_TEMPLATE_INDEX" val="20231761"/>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92.65,&quot;left&quot;:348.58967283233886,&quot;top&quot;:91.8,&quot;width&quot;:568.4603271676611}"/>
  <p:tag name="KSO_WM_DIAGRAM_COLOR_MATCH_VALUE" val="{&quot;shape&quot;:{&quot;fill&quot;:{&quot;solid&quot;:{&quot;brightness&quot;:0,&quot;colorType&quot;:1,&quot;foreColorIndex&quot;:5,&quot;transparency&quot;:0},&quot;type&quot;:1},&quot;glow&quot;:{&quot;colorType&quot;:0},&quot;line&quot;:{&quot;type&quot;:0},&quot;shadow&quot;:{&quot;brightness&quot;:0,&quot;colorType&quot;:1,&quot;foreColorIndex&quot;:5,&quot;transparency&quot;:0.600000023841857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1"/>
  <p:tag name="KSO_WM_UNIT_TEXT_FILL_TYPE" val="1"/>
  <p:tag name="KSO_WM_UNIT_PRESET_TEXT" val="03"/>
  <p:tag name="KSO_WM_UNIT_SHADOW_SCHEMECOLOR_INDEX_BRIGHTNESS" val="0"/>
  <p:tag name="KSO_WM_UNIT_SHADOW_SCHEMECOLOR_INDEX" val="5"/>
  <p:tag name="KSO_WM_UNIT_USESOURCEFORMAT_APPLY" val="1"/>
  <p:tag name="KSO_WM_DIAGRAM_USE_COLOR_VALUE" val="{&quot;color_scheme&quot;:1,&quot;color_type&quot;:1,&quot;theme_color_indexes&quot;:[]}"/>
  <p:tag name="GD_WM" val="序号17"/>
</p:tagLst>
</file>

<file path=ppt/tags/tag331.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1761_2*l_h_f*1_3_1"/>
  <p:tag name="KSO_WM_TEMPLATE_CATEGORY" val="diagram"/>
  <p:tag name="KSO_WM_TEMPLATE_INDEX" val="20231761"/>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92.65,&quot;left&quot;:348.58967283233886,&quot;top&quot;:91.8,&quot;width&quot;:568.460327167661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349999994039535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单击此处输入你的项正文，文字是您思想的提炼，请尽量言简意赅的阐述观点。"/>
  <p:tag name="KSO_WM_UNIT_USESOURCEFORMAT_APPLY" val="1"/>
  <p:tag name="KSO_WM_DIAGRAM_USE_COLOR_VALUE" val="{&quot;color_scheme&quot;:1,&quot;color_type&quot;:1,&quot;theme_color_indexes&quot;:[]}"/>
  <p:tag name="GD_WM" val="正文18"/>
</p:tagLst>
</file>

<file path=ppt/tags/tag332.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1761_2*l_h_a*1_3_1"/>
  <p:tag name="KSO_WM_TEMPLATE_CATEGORY" val="diagram"/>
  <p:tag name="KSO_WM_TEMPLATE_INDEX" val="20231761"/>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92.65,&quot;left&quot;:348.58967283233886,&quot;top&quot;:91.8,&quot;width&quot;:568.460327167661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添加标题"/>
  <p:tag name="KSO_WM_UNIT_USESOURCEFORMAT_APPLY" val="1"/>
  <p:tag name="KSO_WM_DIAGRAM_USE_COLOR_VALUE" val="{&quot;color_scheme&quot;:1,&quot;color_type&quot;:1,&quot;theme_color_indexes&quot;:[]}"/>
  <p:tag name="GD_WM" val="标题19"/>
</p:tagLst>
</file>

<file path=ppt/tags/tag333.xml><?xml version="1.0" encoding="utf-8"?>
<p:tagLst xmlns:p="http://schemas.openxmlformats.org/presentationml/2006/main">
  <p:tag name="KSO_WM_TEMPLATE_MASTER_TYPE" val="0"/>
  <p:tag name="KSO_WM_TEMPLATE_COLOR_TYPE" val="0"/>
  <p:tag name="KSO_WM_BEAUTIFY_FLAG" val="#wm#"/>
  <p:tag name="KSO_WM_TEMPLATE_CATEGORY" val="custom"/>
  <p:tag name="KSO_WM_SLIDE_TYPE" val="text"/>
  <p:tag name="KSO_WM_SLIDE_SUBTYPE" val="picTxt"/>
  <p:tag name="KSO_WM_SLIDE_SIZE" val="558.438*365.675"/>
  <p:tag name="KSO_WM_SLIDE_POSITION" val="348.605*108.791"/>
  <p:tag name="KSO_WM_SLIDE_LAYOUT" val="a_d_l"/>
  <p:tag name="KSO_WM_SLIDE_LAYOUT_CNT" val="1_1_1"/>
  <p:tag name="KSO_WM_SPECIAL_SOURCE" val="bdnull"/>
  <p:tag name="KSO_WM_DIAGRAM_GROUP_CODE" val="l1-1"/>
  <p:tag name="KSO_WM_SLIDE_DIAGTYPE" val="l"/>
  <p:tag name="KSO_WM_TEMPLATE_INDEX" val="20231770"/>
  <p:tag name="KSO_WM_TEMPLATE_SUBCATEGORY" val="0"/>
  <p:tag name="KSO_WM_SLIDE_INDEX" val="1"/>
  <p:tag name="KSO_WM_TAG_VERSION" val="3.0"/>
  <p:tag name="KSO_WM_SLIDE_ID" val="custom20231770_1"/>
  <p:tag name="KSO_WM_SLIDE_ITEM_CNT" val="3"/>
</p:tagLst>
</file>

<file path=ppt/tags/tag334.xml><?xml version="1.0" encoding="utf-8"?>
<p:tagLst xmlns:p="http://schemas.openxmlformats.org/presentationml/2006/main">
  <p:tag name="KSO_WM_BEAUTIFY_FLAG" val=""/>
</p:tagLst>
</file>

<file path=ppt/tags/tag335.xml><?xml version="1.0" encoding="utf-8"?>
<p:tagLst xmlns:p="http://schemas.openxmlformats.org/presentationml/2006/main">
  <p:tag name="KSO_WM_BEAUTIFY_FLAG" val=""/>
</p:tagLst>
</file>

<file path=ppt/tags/tag336.xml><?xml version="1.0" encoding="utf-8"?>
<p:tagLst xmlns:p="http://schemas.openxmlformats.org/presentationml/2006/main">
  <p:tag name="KSO_WM_BEAUTIFY_FLAG" val=""/>
</p:tagLst>
</file>

<file path=ppt/tags/tag337.xml><?xml version="1.0" encoding="utf-8"?>
<p:tagLst xmlns:p="http://schemas.openxmlformats.org/presentationml/2006/main">
  <p:tag name="KSO_WM_BEAUTIFY_FLAG" val=""/>
</p:tagLst>
</file>

<file path=ppt/tags/tag338.xml><?xml version="1.0" encoding="utf-8"?>
<p:tagLst xmlns:p="http://schemas.openxmlformats.org/presentationml/2006/main">
  <p:tag name="KSO_WM_DIAGRAM_VIRTUALLY_FRAME" val="{&quot;height&quot;:371.27196850393705,&quot;left&quot;:480,&quot;top&quot;:79.78779527559054,&quot;width&quot;:435.8397637795275}"/>
</p:tagLst>
</file>

<file path=ppt/tags/tag339.xml><?xml version="1.0" encoding="utf-8"?>
<p:tagLst xmlns:p="http://schemas.openxmlformats.org/presentationml/2006/main">
  <p:tag name="KSO_WM_DIAGRAM_VIRTUALLY_FRAME" val="{&quot;height&quot;:371.27196850393705,&quot;left&quot;:480,&quot;top&quot;:79.78779527559054,&quot;width&quot;:435.8397637795275}"/>
  <p:tag name="KSO_WM_BEAUTIFY_FLAG" val=""/>
</p:tagLst>
</file>

<file path=ppt/tags/tag34.xml><?xml version="1.0" encoding="utf-8"?>
<p:tagLst xmlns:p="http://schemas.openxmlformats.org/presentationml/2006/main">
  <p:tag name="KSO_WM_UNIT_SUBTYPE" val="t"/>
  <p:tag name="KSO_WM_TEMPLATE_CATEGORY" val="chip"/>
  <p:tag name="KSO_WM_TEMPLATE_INDEX" val="20223055"/>
  <p:tag name="KSO_WM_UNIT_TYPE" val="i"/>
  <p:tag name="KSO_WM_UNIT_INDEX" val="1"/>
  <p:tag name="KSO_WM_UNIT_ID" val="chip20223055_14*i*1"/>
  <p:tag name="KSO_WM_BEAUTIFY_FLAG" val="#wm#"/>
  <p:tag name="KSO_WM_TAG_VERSION" val="1.0"/>
  <p:tag name="KSO_WM_CHIP_GROUPID" val="62cb89ec67e1b3ac3a0d7494"/>
  <p:tag name="KSO_WM_CHIP_XID" val="62cb8a3367e1b3ac3a0d77ba"/>
  <p:tag name="KSO_WM_UNIT_DEC_AREA_ID" val="20a82642af5244c994348eab50a5aaba"/>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d508349a2d01457f9a1028cd0e8d694a"/>
</p:tagLst>
</file>

<file path=ppt/tags/tag340.xml><?xml version="1.0" encoding="utf-8"?>
<p:tagLst xmlns:p="http://schemas.openxmlformats.org/presentationml/2006/main">
  <p:tag name="KSO_WM_DIAGRAM_VIRTUALLY_FRAME" val="{&quot;height&quot;:371.27196850393705,&quot;left&quot;:480,&quot;top&quot;:79.78779527559054,&quot;width&quot;:435.8397637795275}"/>
  <p:tag name="KSO_WM_BEAUTIFY_FLAG" val=""/>
</p:tagLst>
</file>

<file path=ppt/tags/tag341.xml><?xml version="1.0" encoding="utf-8"?>
<p:tagLst xmlns:p="http://schemas.openxmlformats.org/presentationml/2006/main">
  <p:tag name="KSO_WM_DIAGRAM_VIRTUALLY_FRAME" val="{&quot;height&quot;:371.27196850393705,&quot;left&quot;:480,&quot;top&quot;:79.78779527559054,&quot;width&quot;:435.8397637795275}"/>
  <p:tag name="KSO_WM_BEAUTIFY_FLAG" val=""/>
</p:tagLst>
</file>

<file path=ppt/tags/tag342.xml><?xml version="1.0" encoding="utf-8"?>
<p:tagLst xmlns:p="http://schemas.openxmlformats.org/presentationml/2006/main">
  <p:tag name="KSO_WM_DIAGRAM_VIRTUALLY_FRAME" val="{&quot;height&quot;:371.27196850393705,&quot;left&quot;:480,&quot;top&quot;:79.78779527559054,&quot;width&quot;:435.8397637795275}"/>
</p:tagLst>
</file>

<file path=ppt/tags/tag343.xml><?xml version="1.0" encoding="utf-8"?>
<p:tagLst xmlns:p="http://schemas.openxmlformats.org/presentationml/2006/main">
  <p:tag name="KSO_WM_DIAGRAM_VIRTUALLY_FRAME" val="{&quot;height&quot;:371.27196850393705,&quot;left&quot;:480,&quot;top&quot;:79.78779527559054,&quot;width&quot;:435.8397637795275}"/>
  <p:tag name="KSO_WM_BEAUTIFY_FLAG" val=""/>
</p:tagLst>
</file>

<file path=ppt/tags/tag344.xml><?xml version="1.0" encoding="utf-8"?>
<p:tagLst xmlns:p="http://schemas.openxmlformats.org/presentationml/2006/main">
  <p:tag name="KSO_WM_DIAGRAM_VIRTUALLY_FRAME" val="{&quot;height&quot;:371.27196850393705,&quot;left&quot;:480,&quot;top&quot;:79.78779527559054,&quot;width&quot;:435.8397637795275}"/>
  <p:tag name="KSO_WM_BEAUTIFY_FLAG" val=""/>
</p:tagLst>
</file>

<file path=ppt/tags/tag345.xml><?xml version="1.0" encoding="utf-8"?>
<p:tagLst xmlns:p="http://schemas.openxmlformats.org/presentationml/2006/main">
  <p:tag name="KSO_WM_DIAGRAM_VIRTUALLY_FRAME" val="{&quot;height&quot;:371.27196850393705,&quot;left&quot;:480,&quot;top&quot;:79.78779527559054,&quot;width&quot;:435.8397637795275}"/>
  <p:tag name="KSO_WM_BEAUTIFY_FLAG" val=""/>
</p:tagLst>
</file>

<file path=ppt/tags/tag346.xml><?xml version="1.0" encoding="utf-8"?>
<p:tagLst xmlns:p="http://schemas.openxmlformats.org/presentationml/2006/main">
  <p:tag name="KSO_WM_DIAGRAM_VIRTUALLY_FRAME" val="{&quot;height&quot;:371.27196850393705,&quot;left&quot;:480,&quot;top&quot;:79.78779527559054,&quot;width&quot;:435.8397637795275}"/>
</p:tagLst>
</file>

<file path=ppt/tags/tag347.xml><?xml version="1.0" encoding="utf-8"?>
<p:tagLst xmlns:p="http://schemas.openxmlformats.org/presentationml/2006/main">
  <p:tag name="KSO_WM_DIAGRAM_VIRTUALLY_FRAME" val="{&quot;height&quot;:371.27196850393705,&quot;left&quot;:480,&quot;top&quot;:79.78779527559054,&quot;width&quot;:435.8397637795275}"/>
  <p:tag name="KSO_WM_BEAUTIFY_FLAG" val=""/>
</p:tagLst>
</file>

<file path=ppt/tags/tag348.xml><?xml version="1.0" encoding="utf-8"?>
<p:tagLst xmlns:p="http://schemas.openxmlformats.org/presentationml/2006/main">
  <p:tag name="KSO_WM_DIAGRAM_VIRTUALLY_FRAME" val="{&quot;height&quot;:371.27196850393705,&quot;left&quot;:480,&quot;top&quot;:79.78779527559054,&quot;width&quot;:435.8397637795275}"/>
  <p:tag name="KSO_WM_BEAUTIFY_FLAG" val=""/>
</p:tagLst>
</file>

<file path=ppt/tags/tag349.xml><?xml version="1.0" encoding="utf-8"?>
<p:tagLst xmlns:p="http://schemas.openxmlformats.org/presentationml/2006/main">
  <p:tag name="KSO_WM_DIAGRAM_VIRTUALLY_FRAME" val="{&quot;height&quot;:371.27196850393705,&quot;left&quot;:480,&quot;top&quot;:79.78779527559054,&quot;width&quot;:435.8397637795275}"/>
  <p:tag name="KSO_WM_BEAUTIFY_FLAG" val=""/>
</p:tagLst>
</file>

<file path=ppt/tags/tag35.xml><?xml version="1.0" encoding="utf-8"?>
<p:tagLst xmlns:p="http://schemas.openxmlformats.org/presentationml/2006/main">
  <p:tag name="KSO_WM_UNIT_SUBTYPE" val="t"/>
  <p:tag name="KSO_WM_TEMPLATE_CATEGORY" val="chip"/>
  <p:tag name="KSO_WM_TEMPLATE_INDEX" val="20223055"/>
  <p:tag name="KSO_WM_UNIT_TYPE" val="i"/>
  <p:tag name="KSO_WM_UNIT_INDEX" val="1"/>
  <p:tag name="KSO_WM_UNIT_ID" val="chip20223055_15*i*1"/>
  <p:tag name="KSO_WM_BEAUTIFY_FLAG" val="#wm#"/>
  <p:tag name="KSO_WM_TAG_VERSION" val="1.0"/>
  <p:tag name="KSO_WM_CHIP_GROUPID" val="62cb89ec67e1b3ac3a0d7494"/>
  <p:tag name="KSO_WM_CHIP_XID" val="62cb8a3367e1b3ac3a0d77c5"/>
  <p:tag name="KSO_WM_UNIT_DEC_AREA_ID" val="3a8c698611d145799254a34d94b463ae"/>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758cab9f8c94d4e964dda588f0c3275"/>
</p:tagLst>
</file>

<file path=ppt/tags/tag350.xml><?xml version="1.0" encoding="utf-8"?>
<p:tagLst xmlns:p="http://schemas.openxmlformats.org/presentationml/2006/main">
  <p:tag name="KSO_WM_DIAGRAM_VIRTUALLY_FRAME" val="{&quot;height&quot;:371.27196850393705,&quot;left&quot;:480,&quot;top&quot;:79.78779527559054,&quot;width&quot;:435.8397637795275}"/>
</p:tagLst>
</file>

<file path=ppt/tags/tag351.xml><?xml version="1.0" encoding="utf-8"?>
<p:tagLst xmlns:p="http://schemas.openxmlformats.org/presentationml/2006/main">
  <p:tag name="KSO_WM_DIAGRAM_VIRTUALLY_FRAME" val="{&quot;height&quot;:371.27196850393705,&quot;left&quot;:480,&quot;top&quot;:79.78779527559054,&quot;width&quot;:435.8397637795275}"/>
  <p:tag name="KSO_WM_BEAUTIFY_FLAG" val=""/>
</p:tagLst>
</file>

<file path=ppt/tags/tag352.xml><?xml version="1.0" encoding="utf-8"?>
<p:tagLst xmlns:p="http://schemas.openxmlformats.org/presentationml/2006/main">
  <p:tag name="KSO_WM_DIAGRAM_VIRTUALLY_FRAME" val="{&quot;height&quot;:371.27196850393705,&quot;left&quot;:480,&quot;top&quot;:79.78779527559054,&quot;width&quot;:435.8397637795275}"/>
  <p:tag name="KSO_WM_BEAUTIFY_FLAG" val=""/>
</p:tagLst>
</file>

<file path=ppt/tags/tag353.xml><?xml version="1.0" encoding="utf-8"?>
<p:tagLst xmlns:p="http://schemas.openxmlformats.org/presentationml/2006/main">
  <p:tag name="KSO_WM_DIAGRAM_VIRTUALLY_FRAME" val="{&quot;height&quot;:371.27196850393705,&quot;left&quot;:480,&quot;top&quot;:79.78779527559054,&quot;width&quot;:435.8397637795275}"/>
  <p:tag name="KSO_WM_BEAUTIFY_FLAG" val=""/>
</p:tagLst>
</file>

<file path=ppt/tags/tag354.xml><?xml version="1.0" encoding="utf-8"?>
<p:tagLst xmlns:p="http://schemas.openxmlformats.org/presentationml/2006/main">
  <p:tag name="KSO_WM_SLIDE_ID" val="custom20223055_6"/>
  <p:tag name="KSO_WM_TEMPLATE_SUBCATEGORY" val="21"/>
  <p:tag name="KSO_WM_TEMPLATE_MASTER_TYPE" val="1"/>
  <p:tag name="KSO_WM_TEMPLATE_COLOR_TYPE" val="1"/>
  <p:tag name="KSO_WM_SLIDE_ITEM_CNT" val="6"/>
  <p:tag name="KSO_WM_SLIDE_INDEX" val="6"/>
  <p:tag name="KSO_WM_TAG_VERSION" val="1.0"/>
  <p:tag name="KSO_WM_BEAUTIFY_FLAG" val="#wm#"/>
  <p:tag name="KSO_WM_TEMPLATE_CATEGORY" val="custom"/>
  <p:tag name="KSO_WM_TEMPLATE_INDEX" val="20223055"/>
  <p:tag name="KSO_WM_SLIDE_LAYOUT" val="l"/>
  <p:tag name="KSO_WM_SLIDE_LAYOUT_CNT" val="1"/>
  <p:tag name="KSO_WM_CHIP_INFOS" val="{&quot;type&quot;:0,&quot;layout_type&quot;:&quot;1_NF_LC_34&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扁平风&quot;,&quot;手绘风&quot;,&quot;立体风&quot;,&quot;炫酷&quot;,&quot;复古风&quot;,&quot;科技风&quot;,&quot;水彩风&quot;,&quot;ios风&quot;,&quot;快闪&quot;,&quot;波普风&quot;,&quot;孟菲斯&quot;,&quot;蒸汽波&quot;,&quot;MBE&quot;,&quot;剪纸风&quot;,&quot;酸性风&quot;,&quot;像素风&quot;,&quot;涂鸦风&quot;,&quot;实景&quot;]},&quot;slide_type&quot;:[&quot;title&quot;,&quot;sectionTitle&quot;,&quot;contents&quot;,&quot;endPage&quot;],&quot;useType&quot;:[&quot;ppt&quot;]}"/>
  <p:tag name="KSO_WM_CHIP_XID" val="62738182fe82813d301eb929"/>
  <p:tag name="KSO_WM_CHIP_FILLPROP" val="[[{&quot;text_align&quot;:&quot;cm&quot;,&quot;text_direction&quot;:&quot;horizontal&quot;,&quot;support_big_font&quot;:false,&quot;picture_toward&quot;:0,&quot;picture_dockside&quot;:[],&quot;fill_id&quot;:&quot;d4224bfecb444832b32d40670de1fa20&quot;,&quot;fill_align&quot;:&quot;cm&quot;,&quot;chip_types&quot;:[&quot;diagram&quot;,&quot;header&quot;]}],[{&quot;text_align&quot;:&quot;rm&quot;,&quot;text_direction&quot;:&quot;horizontal&quot;,&quot;support_big_font&quot;:false,&quot;picture_toward&quot;:0,&quot;picture_dockside&quot;:[],&quot;fill_id&quot;:&quot;d4224bfecb444832b32d40670de1fa20&quot;,&quot;fill_align&quot;:&quot;rt&quot;,&quot;chip_types&quot;:[&quot;diagram&quot;,&quot;header&quot;]}],[{&quot;text_align&quot;:&quot;rm&quot;,&quot;text_direction&quot;:&quot;horizontal&quot;,&quot;support_big_font&quot;:false,&quot;picture_toward&quot;:0,&quot;picture_dockside&quot;:[],&quot;fill_id&quot;:&quot;d4224bfecb444832b32d40670de1fa20&quot;,&quot;fill_align&quot;:&quot;rm&quot;,&quot;chip_types&quot;:[&quot;diagram&quot;,&quot;header&quot;]}],[{&quot;text_align&quot;:&quot;rm&quot;,&quot;text_direction&quot;:&quot;horizontal&quot;,&quot;support_big_font&quot;:false,&quot;picture_toward&quot;:0,&quot;picture_dockside&quot;:[],&quot;fill_id&quot;:&quot;d4224bfecb444832b32d40670de1fa20&quot;,&quot;fill_align&quot;:&quot;rb&quot;,&quot;chip_types&quot;:[&quot;diagram&quot;,&quot;header&quot;]}],[{&quot;text_align&quot;:&quot;lm&quot;,&quot;text_direction&quot;:&quot;horizontal&quot;,&quot;support_big_font&quot;:false,&quot;picture_toward&quot;:0,&quot;picture_dockside&quot;:[],&quot;fill_id&quot;:&quot;d4224bfecb444832b32d40670de1fa20&quot;,&quot;fill_align&quot;:&quot;lt&quot;,&quot;chip_types&quot;:[&quot;diagram&quot;,&quot;header&quot;]}],[{&quot;text_align&quot;:&quot;lm&quot;,&quot;text_direction&quot;:&quot;horizontal&quot;,&quot;support_big_font&quot;:false,&quot;picture_toward&quot;:0,&quot;picture_dockside&quot;:[],&quot;fill_id&quot;:&quot;d4224bfecb444832b32d40670de1fa20&quot;,&quot;fill_align&quot;:&quot;lm&quot;,&quot;chip_types&quot;:[&quot;diagram&quot;,&quot;header&quot;]}],[{&quot;text_align&quot;:&quot;lm&quot;,&quot;text_direction&quot;:&quot;horizontal&quot;,&quot;support_big_font&quot;:false,&quot;picture_toward&quot;:0,&quot;picture_dockside&quot;:[],&quot;fill_id&quot;:&quot;d4224bfecb444832b32d40670de1fa20&quot;,&quot;fill_align&quot;:&quot;lb&quot;,&quot;chip_types&quot;:[&quot;diagram&quot;,&quot;header&quot;]}],[{&quot;text_align&quot;:&quot;cm&quot;,&quot;text_direction&quot;:&quot;horizontal&quot;,&quot;support_big_font&quot;:false,&quot;picture_toward&quot;:0,&quot;picture_dockside&quot;:[],&quot;fill_id&quot;:&quot;d4224bfecb444832b32d40670de1fa20&quot;,&quot;fill_align&quot;:&quot;lb&quot;,&quot;chip_types&quot;:[&quot;diagram&quot;,&quot;header&quot;]}],[{&quot;text_align&quot;:&quot;cm&quot;,&quot;text_direction&quot;:&quot;horizontal&quot;,&quot;support_big_font&quot;:false,&quot;picture_toward&quot;:0,&quot;picture_dockside&quot;:[],&quot;fill_id&quot;:&quot;d4224bfecb444832b32d40670de1fa20&quot;,&quot;fill_align&quot;:&quot;lm&quot;,&quot;chip_types&quot;:[&quot;diagram&quot;,&quot;header&quot;]}],[{&quot;text_align&quot;:&quot;cm&quot;,&quot;text_direction&quot;:&quot;horizontal&quot;,&quot;support_big_font&quot;:false,&quot;picture_toward&quot;:0,&quot;picture_dockside&quot;:[],&quot;fill_id&quot;:&quot;d4224bfecb444832b32d40670de1fa20&quot;,&quot;fill_align&quot;:&quot;lt&quot;,&quot;chip_types&quot;:[&quot;diagram&quot;,&quot;header&quot;]}],[{&quot;text_align&quot;:&quot;cm&quot;,&quot;text_direction&quot;:&quot;horizontal&quot;,&quot;support_big_font&quot;:false,&quot;picture_toward&quot;:0,&quot;picture_dockside&quot;:[],&quot;fill_id&quot;:&quot;d4224bfecb444832b32d40670de1fa20&quot;,&quot;fill_align&quot;:&quot;ct&quot;,&quot;chip_types&quot;:[&quot;diagram&quot;,&quot;header&quot;]}],[{&quot;text_align&quot;:&quot;cm&quot;,&quot;text_direction&quot;:&quot;horizontal&quot;,&quot;support_big_font&quot;:false,&quot;picture_toward&quot;:0,&quot;picture_dockside&quot;:[],&quot;fill_id&quot;:&quot;d4224bfecb444832b32d40670de1fa20&quot;,&quot;fill_align&quot;:&quot;cb&quot;,&quot;chip_types&quot;:[&quot;diagram&quot;,&quot;header&quot;]}],[{&quot;text_align&quot;:&quot;lm&quot;,&quot;text_direction&quot;:&quot;horizontal&quot;,&quot;support_big_font&quot;:false,&quot;picture_toward&quot;:0,&quot;picture_dockside&quot;:[],&quot;fill_id&quot;:&quot;d4224bfecb444832b32d40670de1fa20&quot;,&quot;fill_align&quot;:&quot;cb&quot;,&quot;chip_types&quot;:[&quot;diagram&quot;,&quot;header&quot;]}],[{&quot;text_align&quot;:&quot;lm&quot;,&quot;text_direction&quot;:&quot;horizontal&quot;,&quot;support_big_font&quot;:false,&quot;picture_toward&quot;:0,&quot;picture_dockside&quot;:[],&quot;fill_id&quot;:&quot;d4224bfecb444832b32d40670de1fa20&quot;,&quot;fill_align&quot;:&quot;cm&quot;,&quot;chip_types&quot;:[&quot;diagram&quot;,&quot;header&quot;]}],[{&quot;text_align&quot;:&quot;lm&quot;,&quot;text_direction&quot;:&quot;horizontal&quot;,&quot;support_big_font&quot;:false,&quot;picture_toward&quot;:0,&quot;picture_dockside&quot;:[],&quot;fill_id&quot;:&quot;d4224bfecb444832b32d40670de1fa20&quot;,&quot;fill_align&quot;:&quot;ct&quot;,&quot;chip_types&quot;:[&quot;diagram&quot;,&quot;header&quot;]}]]"/>
  <p:tag name="KSO_WM_CHIP_DECFILLPROP" val="[]"/>
  <p:tag name="KSO_WM_CHIP_GROUPID" val="62738182fe82813d301eb92a"/>
  <p:tag name="KSO_WM_SLIDE_BK_DARK_LIGHT" val="2"/>
  <p:tag name="KSO_WM_SLIDE_BACKGROUND_TYPE" val="general"/>
  <p:tag name="KSO_WM_DIAGRAM_GROUP_CODE" val="l1-1"/>
  <p:tag name="KSO_WM_SLIDE_DIAGTYPE" val="l"/>
  <p:tag name="KSO_WM_SLIDE_SUPPORT_FEATURE_TYPE" val="0"/>
  <p:tag name="KSO_WM_SLIDE_TYPE" val="contents"/>
  <p:tag name="KSO_WM_CHIP_COLORING" val="1"/>
  <p:tag name="KSO_WM_SLIDE_SUBTYPE" val="diag"/>
  <p:tag name="KSO_WM_TEMPLATE_ASSEMBLE_XID" val="631569e959d53ee3cde2111d"/>
  <p:tag name="KSO_WM_TEMPLATE_ASSEMBLE_GROUPID" val="62cb89ec67e1b3ac3a0d7494"/>
</p:tagLst>
</file>

<file path=ppt/tags/tag355.xml><?xml version="1.0" encoding="utf-8"?>
<p:tagLst xmlns:p="http://schemas.openxmlformats.org/presentationml/2006/main">
  <p:tag name="KSO_WM_UNIT_DEFAULT_FONT" val="115;138;2"/>
  <p:tag name="KSO_WM_UNIT_BLOCK" val="0"/>
  <p:tag name="KSO_WM_UNIT_DEC_AREA_ID" val="a404988bad5c4da6a26086bb2508bde1"/>
  <p:tag name="KSO_WM_UNIT_PRESET_TEXT" val="01"/>
  <p:tag name="KSO_WM_UNIT_NOCLEAR" val="0"/>
  <p:tag name="KSO_WM_UNIT_VALUE" val="1"/>
  <p:tag name="KSO_WM_UNIT_HIGHLIGHT" val="0"/>
  <p:tag name="KSO_WM_UNIT_COMPATIBLE" val="1"/>
  <p:tag name="KSO_WM_UNIT_DIAGRAM_ISNUMVISUAL" val="0"/>
  <p:tag name="KSO_WM_UNIT_DIAGRAM_ISREFERUNIT" val="0"/>
  <p:tag name="KSO_WM_UNIT_TYPE" val="e"/>
  <p:tag name="KSO_WM_UNIT_INDEX" val="1"/>
  <p:tag name="KSO_WM_UNIT_ID" val="custom20223055_7*e*1"/>
  <p:tag name="KSO_WM_TEMPLATE_CATEGORY" val="custom"/>
  <p:tag name="KSO_WM_TEMPLATE_INDEX" val="20223055"/>
  <p:tag name="KSO_WM_UNIT_LAYERLEVEL" val="1"/>
  <p:tag name="KSO_WM_TAG_VERSION" val="1.0"/>
  <p:tag name="KSO_WM_BEAUTIFY_FLAG" val="#wm#"/>
  <p:tag name="KSO_WM_UNIT_SM_LIMIT_TYPE" val="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61a88ed7cf14e69e7f8be5fa"/>
  <p:tag name="KSO_WM_CHIP_XID" val="61adcc42330f3d9100831a9e"/>
  <p:tag name="KSO_WM_UNIT_TEXT_FILL_FORE_SCHEMECOLOR_INDEX_BRIGHTNESS" val="0.15"/>
  <p:tag name="KSO_WM_UNIT_TEXT_FILL_FORE_SCHEMECOLOR_INDEX" val="13"/>
  <p:tag name="KSO_WM_UNIT_TEXT_FILL_TYPE" val="1"/>
</p:tagLst>
</file>

<file path=ppt/tags/tag356.xml><?xml version="1.0" encoding="utf-8"?>
<p:tagLst xmlns:p="http://schemas.openxmlformats.org/presentationml/2006/main">
  <p:tag name="KSO_WM_UNIT_BLOCK" val="0"/>
  <p:tag name="KSO_WM_UNIT_DEC_AREA_ID" val="3d328b99b1d44a8896d5498ec8bde879"/>
  <p:tag name="KSO_WM_UNIT_DEFAULT_FONT" val="36;40;2"/>
  <p:tag name="KSO_WM_UNIT_ISCONTENTSTITLE" val="0"/>
  <p:tag name="KSO_WM_UNIT_ISNUMDGMTITLE" val="0"/>
  <p:tag name="KSO_WM_UNIT_PRESET_TEXT" val="单击此处添加标题"/>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custom20223055_7*a*1"/>
  <p:tag name="KSO_WM_TEMPLATE_CATEGORY" val="custom"/>
  <p:tag name="KSO_WM_TEMPLATE_INDEX" val="20223055"/>
  <p:tag name="KSO_WM_UNIT_LAYERLEVEL" val="1"/>
  <p:tag name="KSO_WM_TAG_VERSION" val="1.0"/>
  <p:tag name="KSO_WM_BEAUTIFY_FLAG" val="#wm#"/>
  <p:tag name="KSO_WM_UNIT_SM_LIMIT_TYPE" val="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61a88ed7cf14e69e7f8be5fa"/>
  <p:tag name="KSO_WM_CHIP_XID" val="61adcc42330f3d9100831a9e"/>
  <p:tag name="KSO_WM_UNIT_TEXT_FILL_FORE_SCHEMECOLOR_INDEX_BRIGHTNESS" val="0.15"/>
  <p:tag name="KSO_WM_UNIT_TEXT_FILL_FORE_SCHEMECOLOR_INDEX" val="13"/>
  <p:tag name="KSO_WM_UNIT_TEXT_FILL_TYPE" val="1"/>
</p:tagLst>
</file>

<file path=ppt/tags/tag357.xml><?xml version="1.0" encoding="utf-8"?>
<p:tagLst xmlns:p="http://schemas.openxmlformats.org/presentationml/2006/main">
  <p:tag name="KSO_WM_BEAUTIFY_FLAG" val="#wm#"/>
  <p:tag name="KSO_WM_TEMPLATE_CATEGORY" val="custom"/>
  <p:tag name="KSO_WM_TEMPLATE_INDEX" val="20223055"/>
  <p:tag name="KSO_WM_SLIDE_ID" val="custom20223055_7"/>
  <p:tag name="KSO_WM_TEMPLATE_SUBCATEGORY" val="21"/>
  <p:tag name="KSO_WM_TEMPLATE_MASTER_TYPE" val="1"/>
  <p:tag name="KSO_WM_TEMPLATE_COLOR_TYPE" val="1"/>
  <p:tag name="KSO_WM_SLIDE_ITEM_CNT" val="0"/>
  <p:tag name="KSO_WM_SLIDE_INDEX" val="7"/>
  <p:tag name="KSO_WM_TAG_VERSION" val="1.0"/>
  <p:tag name="KSO_WM_SLIDE_LAYOUT" val="a_e_f"/>
  <p:tag name="KSO_WM_SLIDE_LAYOUT_CNT" val="1_1_1"/>
  <p:tag name="KSO_WM_CHIP_INFOS" val="{&quot;type&quot;:0,&quot;layout_type&quot;:&quot;1_NF_LC_6&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扁平风&quot;,&quot;手绘风&quot;,&quot;立体风&quot;,&quot;炫酷&quot;,&quot;复古风&quot;,&quot;科技风&quot;,&quot;水彩风&quot;,&quot;ios风&quot;,&quot;快闪&quot;,&quot;波普风&quot;,&quot;孟菲斯&quot;,&quot;蒸汽波&quot;,&quot;MBE&quot;,&quot;剪纸风&quot;,&quot;酸性风&quot;,&quot;像素风&quot;,&quot;涂鸦风&quot;,&quot;实景&quot;]},&quot;slide_type&quot;:[&quot;title&quot;,&quot;sectionTitle&quot;,&quot;contents&quot;,&quot;endPage&quot;],&quot;useType&quot;:[&quot;ppt&quot;]}"/>
  <p:tag name="KSO_WM_CHIP_XID" val="614a96e41e630cfd8f114c56"/>
  <p:tag name="KSO_WM_CHIP_FILLPROP" val="[[{&quot;text_align&quot;:&quot;rm&quot;,&quot;text_direction&quot;:&quot;horizontal&quot;,&quot;support_big_font&quot;:false,&quot;picture_toward&quot;:0,&quot;picture_dockside&quot;:[],&quot;fill_id&quot;:&quot;5e565e6883334b0fa39aedf63a16dc5e&quot;,&quot;fill_align&quot;:&quot;cm&quot;,&quot;chip_types&quot;:[&quot;diagram&quot;,&quot;header&quot;]}],[{&quot;text_align&quot;:&quot;cm&quot;,&quot;text_direction&quot;:&quot;horizontal&quot;,&quot;support_big_font&quot;:false,&quot;picture_toward&quot;:0,&quot;picture_dockside&quot;:[],&quot;fill_id&quot;:&quot;5e565e6883334b0fa39aedf63a16dc5e&quot;,&quot;fill_align&quot;:&quot;lt&quot;,&quot;chip_types&quot;:[&quot;diagram&quot;,&quot;header&quot;]}],[{&quot;text_align&quot;:&quot;cm&quot;,&quot;text_direction&quot;:&quot;horizontal&quot;,&quot;support_big_font&quot;:false,&quot;picture_toward&quot;:0,&quot;picture_dockside&quot;:[],&quot;fill_id&quot;:&quot;5e565e6883334b0fa39aedf63a16dc5e&quot;,&quot;fill_align&quot;:&quot;cm&quot;,&quot;chip_types&quot;:[&quot;diagram&quot;,&quot;header&quot;]}],[{&quot;text_align&quot;:&quot;lm&quot;,&quot;text_direction&quot;:&quot;horizontal&quot;,&quot;support_big_font&quot;:false,&quot;picture_toward&quot;:0,&quot;picture_dockside&quot;:[],&quot;fill_id&quot;:&quot;5e565e6883334b0fa39aedf63a16dc5e&quot;,&quot;fill_align&quot;:&quot;lm&quot;,&quot;chip_types&quot;:[&quot;diagram&quot;,&quot;header&quot;]}],[{&quot;text_align&quot;:&quot;lm&quot;,&quot;text_direction&quot;:&quot;horizontal&quot;,&quot;support_big_font&quot;:false,&quot;picture_toward&quot;:0,&quot;picture_dockside&quot;:[],&quot;fill_id&quot;:&quot;5e565e6883334b0fa39aedf63a16dc5e&quot;,&quot;fill_align&quot;:&quot;cm&quot;,&quot;chip_types&quot;:[&quot;diagram&quot;,&quot;header&quot;]}],[{&quot;text_align&quot;:&quot;lm&quot;,&quot;text_direction&quot;:&quot;horizontal&quot;,&quot;support_big_font&quot;:false,&quot;picture_toward&quot;:0,&quot;picture_dockside&quot;:[],&quot;fill_id&quot;:&quot;5e565e6883334b0fa39aedf63a16dc5e&quot;,&quot;fill_align&quot;:&quot;lb&quot;,&quot;chip_types&quot;:[&quot;diagram&quot;,&quot;header&quot;]}],[{&quot;text_align&quot;:&quot;lm&quot;,&quot;text_direction&quot;:&quot;horizontal&quot;,&quot;support_big_font&quot;:false,&quot;picture_toward&quot;:0,&quot;picture_dockside&quot;:[],&quot;fill_id&quot;:&quot;5e565e6883334b0fa39aedf63a16dc5e&quot;,&quot;fill_align&quot;:&quot;lt&quot;,&quot;chip_types&quot;:[&quot;diagram&quot;,&quot;header&quot;]}],[{&quot;text_align&quot;:&quot;cm&quot;,&quot;text_direction&quot;:&quot;horizontal&quot;,&quot;support_big_font&quot;:false,&quot;picture_toward&quot;:0,&quot;picture_dockside&quot;:[],&quot;fill_id&quot;:&quot;5e565e6883334b0fa39aedf63a16dc5e&quot;,&quot;fill_align&quot;:&quot;lm&quot;,&quot;chip_types&quot;:[&quot;diagram&quot;,&quot;header&quot;]}],[{&quot;text_align&quot;:&quot;cm&quot;,&quot;text_direction&quot;:&quot;horizontal&quot;,&quot;support_big_font&quot;:false,&quot;picture_toward&quot;:0,&quot;picture_dockside&quot;:[],&quot;fill_id&quot;:&quot;5e565e6883334b0fa39aedf63a16dc5e&quot;,&quot;fill_align&quot;:&quot;lb&quot;,&quot;chip_types&quot;:[&quot;diagram&quot;,&quot;header&quot;]}]]"/>
  <p:tag name="KSO_WM_CHIP_DECFILLPROP" val="[]"/>
  <p:tag name="KSO_WM_CHIP_GROUPID" val="614a96e41e630cfd8f114c55"/>
  <p:tag name="KSO_WM_SLIDE_LAYOUT_INFO" val="{&quot;id&quot;:&quot;2022-09-05T11:17:56&quot;,&quot;margin&quot;:{&quot;bottom&quot;:7.058201313018799,&quot;left&quot;:3.0056490898132324,&quot;right&quot;:8.699517250061035,&quot;top&quot;:5.802313327789307},&quot;type&quot;:0}"/>
  <p:tag name="KSO_WM_SLIDE_BK_DARK_LIGHT" val="2"/>
  <p:tag name="KSO_WM_SLIDE_BACKGROUND_TYPE" val="general"/>
  <p:tag name="KSO_WM_SLIDE_SUPPORT_FEATURE_TYPE" val="0"/>
  <p:tag name="KSO_WM_SLIDE_TYPE" val="sectionTitle"/>
  <p:tag name="KSO_WM_CHIP_COLORING" val="1"/>
  <p:tag name="KSO_WM_SLIDE_SUBTYPE" val="pureTxt"/>
  <p:tag name="KSO_WM_TEMPLATE_ASSEMBLE_XID" val="631569e859d53ee3cde21063"/>
  <p:tag name="KSO_WM_TEMPLATE_ASSEMBLE_GROUPID" val="62cb89ec67e1b3ac3a0d7494"/>
</p:tagLst>
</file>

<file path=ppt/tags/tag358.xml><?xml version="1.0" encoding="utf-8"?>
<p:tagLst xmlns:p="http://schemas.openxmlformats.org/presentationml/2006/main">
  <p:tag name="KSO_WM_UNIT_SUBTYPE" val="v"/>
  <p:tag name="KSO_WM_TEMPLATE_CATEGORY" val="chip"/>
  <p:tag name="KSO_WM_TEMPLATE_INDEX" val="20223055"/>
  <p:tag name="KSO_WM_UNIT_TYPE" val="i"/>
  <p:tag name="KSO_WM_UNIT_INDEX" val="1"/>
  <p:tag name="KSO_WM_UNIT_ID" val="chip20223055_13*i*1"/>
  <p:tag name="KSO_WM_BEAUTIFY_FLAG" val="#wm#"/>
  <p:tag name="KSO_WM_TAG_VERSION" val="1.0"/>
  <p:tag name="KSO_WM_CHIP_GROUPID" val="62cb89ec67e1b3ac3a0d7494"/>
  <p:tag name="KSO_WM_CHIP_XID" val="62cb8a3367e1b3ac3a0d77dd"/>
  <p:tag name="KSO_WM_UNIT_DEC_AREA_ID" val="28e9247d35eb4e978902f59409270cb3"/>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a08ece06e5642f1bbe8df667a300550"/>
  <p:tag name="KSO_WM_SLIDE_BACKGROUND_TYPE" val="leftRight"/>
</p:tagLst>
</file>

<file path=ppt/tags/tag359.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bg20220531_3*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0531"/>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1837939a6a891b1f9db0673"/>
  <p:tag name="KSO_WM_CHIP_XID" val="618b877418adb49c6c1f2b45"/>
</p:tagLst>
</file>

<file path=ppt/tags/tag3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60.xml><?xml version="1.0" encoding="utf-8"?>
<p:tagLst xmlns:p="http://schemas.openxmlformats.org/presentationml/2006/main">
  <p:tag name="KSO_WM_UNIT_SUBTYPE" val="t"/>
  <p:tag name="KSO_WM_TEMPLATE_CATEGORY" val="chip"/>
  <p:tag name="KSO_WM_TEMPLATE_INDEX" val="20223055"/>
  <p:tag name="KSO_WM_UNIT_TYPE" val="i"/>
  <p:tag name="KSO_WM_UNIT_INDEX" val="1"/>
  <p:tag name="KSO_WM_UNIT_ID" val="chip20223055_15*i*1"/>
  <p:tag name="KSO_WM_BEAUTIFY_FLAG" val="#wm#"/>
  <p:tag name="KSO_WM_TAG_VERSION" val="1.0"/>
  <p:tag name="KSO_WM_CHIP_GROUPID" val="62cb89ec67e1b3ac3a0d7494"/>
  <p:tag name="KSO_WM_CHIP_XID" val="62cb8a3367e1b3ac3a0d77c5"/>
  <p:tag name="KSO_WM_UNIT_DEC_AREA_ID" val="c5b76c99481f4322a0c91278958af6dd"/>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bbb1b3e3dd954a0099aeeee2cf7bb78e"/>
  <p:tag name="KSO_WM_SLIDE_BACKGROUND_TYPE" val="leftRight"/>
</p:tagLst>
</file>

<file path=ppt/tags/tag361.xml><?xml version="1.0" encoding="utf-8"?>
<p:tagLst xmlns:p="http://schemas.openxmlformats.org/presentationml/2006/main">
  <p:tag name="KSO_WM_UNIT_SUBTYPE" val="a"/>
  <p:tag name="KSO_WM_UNIT_PRESET_TEXT" val="单击此处添加文本具体内容，简明扼要的阐述您的观点。"/>
  <p:tag name="KSO_WM_UNIT_NOCLEAR" val="0"/>
  <p:tag name="KSO_WM_UNIT_VALUE" val="22"/>
  <p:tag name="KSO_WM_UNIT_HIGHLIGHT" val="0"/>
  <p:tag name="KSO_WM_UNIT_COMPATIBLE" val="0"/>
  <p:tag name="KSO_WM_UNIT_DIAGRAM_ISNUMVISUAL" val="0"/>
  <p:tag name="KSO_WM_UNIT_DIAGRAM_ISREFERUNIT" val="0"/>
  <p:tag name="KSO_WM_DIAGRAM_GROUP_CODE" val="m1-1"/>
  <p:tag name="KSO_WM_UNIT_TYPE" val="m_h_f"/>
  <p:tag name="KSO_WM_UNIT_INDEX" val="1_1_1"/>
  <p:tag name="KSO_WM_UNIT_ID" val="diagram160046_4*m_h_f*1_1_1"/>
  <p:tag name="KSO_WM_TEMPLATE_CATEGORY" val="diagram"/>
  <p:tag name="KSO_WM_TEMPLATE_INDEX" val="160046"/>
  <p:tag name="KSO_WM_UNIT_LAYERLEVEL" val="1_1_1"/>
  <p:tag name="KSO_WM_TAG_VERSION" val="1.0"/>
  <p:tag name="KSO_WM_BEAUTIFY_FLAG" val="#wm#"/>
  <p:tag name="KSO_WM_UNIT_TEXT_FILL_FORE_SCHEMECOLOR_INDEX_BRIGHTNESS" val="0.25"/>
  <p:tag name="KSO_WM_UNIT_TEXT_FILL_FORE_SCHEMECOLOR_INDEX" val="13"/>
  <p:tag name="KSO_WM_UNIT_TEXT_FILL_TYPE" val="1"/>
  <p:tag name="KSO_WM_UNIT_USESOURCEFORMAT_APPLY" val="1"/>
  <p:tag name="KSO_WM_DIAGRAM_VIRTUALLY_FRAME" val="{&quot;height&quot;:332.7674803149608,&quot;left&quot;:58.87086614173228,&quot;top&quot;:130.06842519685037,&quot;width&quot;:476.1582677165355}"/>
</p:tagLst>
</file>

<file path=ppt/tags/tag36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1"/>
  <p:tag name="KSO_WM_UNIT_ID" val="diagram160046_4*m_h_i*1_1_1"/>
  <p:tag name="KSO_WM_TEMPLATE_CATEGORY" val="diagram"/>
  <p:tag name="KSO_WM_TEMPLATE_INDEX" val="160046"/>
  <p:tag name="KSO_WM_UNIT_LAYERLEVEL" val="1_1_1"/>
  <p:tag name="KSO_WM_TAG_VERSION" val="1.0"/>
  <p:tag name="KSO_WM_BEAUTIFY_FLAG" val="#wm#"/>
  <p:tag name="KSO_WM_UNIT_FILL_FORE_SCHEMECOLOR_INDEX_BRIGHTNESS" val="0"/>
  <p:tag name="KSO_WM_UNIT_FILL_FORE_SCHEMECOLOR_INDEX" val="5"/>
  <p:tag name="KSO_WM_UNIT_FILL_TYPE" val="1"/>
  <p:tag name="KSO_WM_UNIT_TEXT_FILL_FORE_SCHEMECOLOR_INDEX_BRIGHTNESS" val="0.25"/>
  <p:tag name="KSO_WM_UNIT_TEXT_FILL_FORE_SCHEMECOLOR_INDEX" val="13"/>
  <p:tag name="KSO_WM_UNIT_TEXT_FILL_TYPE" val="1"/>
  <p:tag name="KSO_WM_UNIT_USESOURCEFORMAT_APPLY" val="1"/>
  <p:tag name="KSO_WM_DIAGRAM_VIRTUALLY_FRAME" val="{&quot;height&quot;:332.7674803149608,&quot;left&quot;:58.87086614173228,&quot;top&quot;:130.06842519685037,&quot;width&quot;:476.1582677165355}"/>
</p:tagLst>
</file>

<file path=ppt/tags/tag363.xml><?xml version="1.0" encoding="utf-8"?>
<p:tagLst xmlns:p="http://schemas.openxmlformats.org/presentationml/2006/main">
  <p:tag name="KSO_WM_UNIT_VALUE" val="49*63"/>
  <p:tag name="KSO_WM_UNIT_HIGHLIGHT" val="0"/>
  <p:tag name="KSO_WM_UNIT_COMPATIBLE" val="0"/>
  <p:tag name="KSO_WM_UNIT_DIAGRAM_ISNUMVISUAL" val="0"/>
  <p:tag name="KSO_WM_UNIT_DIAGRAM_ISREFERUNIT" val="0"/>
  <p:tag name="KSO_WM_DIAGRAM_GROUP_CODE" val="m1-1"/>
  <p:tag name="KSO_WM_UNIT_TYPE" val="m_h_x"/>
  <p:tag name="KSO_WM_UNIT_INDEX" val="1_1_1"/>
  <p:tag name="KSO_WM_UNIT_ID" val="diagram160046_4*m_h_x*1_1_1"/>
  <p:tag name="KSO_WM_TEMPLATE_CATEGORY" val="diagram"/>
  <p:tag name="KSO_WM_TEMPLATE_INDEX" val="160046"/>
  <p:tag name="KSO_WM_UNIT_LAYERLEVEL" val="1_1_1"/>
  <p:tag name="KSO_WM_TAG_VERSION" val="1.0"/>
  <p:tag name="KSO_WM_BEAUTIFY_FLAG" val="#wm#"/>
  <p:tag name="KSO_WM_UNIT_FILL_FORE_SCHEMECOLOR_INDEX_BRIGHTNESS" val="0"/>
  <p:tag name="KSO_WM_UNIT_FILL_FORE_SCHEMECOLOR_INDEX" val="14"/>
  <p:tag name="KSO_WM_UNIT_FILL_TYPE" val="1"/>
  <p:tag name="KSO_WM_UNIT_TEXT_FILL_FORE_SCHEMECOLOR_INDEX_BRIGHTNESS" val="0.25"/>
  <p:tag name="KSO_WM_UNIT_TEXT_FILL_FORE_SCHEMECOLOR_INDEX" val="13"/>
  <p:tag name="KSO_WM_UNIT_TEXT_FILL_TYPE" val="1"/>
  <p:tag name="KSO_WM_UNIT_USESOURCEFORMAT_APPLY" val="1"/>
  <p:tag name="KSO_WM_DIAGRAM_VIRTUALLY_FRAME" val="{&quot;height&quot;:332.7674803149608,&quot;left&quot;:58.87086614173228,&quot;top&quot;:130.06842519685037,&quot;width&quot;:476.1582677165355}"/>
</p:tagLst>
</file>

<file path=ppt/tags/tag36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1"/>
  <p:tag name="KSO_WM_UNIT_ID" val="diagram160046_4*m_h_i*1_2_1"/>
  <p:tag name="KSO_WM_TEMPLATE_CATEGORY" val="diagram"/>
  <p:tag name="KSO_WM_TEMPLATE_INDEX" val="160046"/>
  <p:tag name="KSO_WM_UNIT_LAYERLEVEL" val="1_1_1"/>
  <p:tag name="KSO_WM_TAG_VERSION" val="1.0"/>
  <p:tag name="KSO_WM_BEAUTIFY_FLAG" val="#wm#"/>
  <p:tag name="KSO_WM_UNIT_FILL_FORE_SCHEMECOLOR_INDEX_BRIGHTNESS" val="0"/>
  <p:tag name="KSO_WM_UNIT_FILL_FORE_SCHEMECOLOR_INDEX" val="6"/>
  <p:tag name="KSO_WM_UNIT_FILL_TYPE" val="1"/>
  <p:tag name="KSO_WM_UNIT_TEXT_FILL_FORE_SCHEMECOLOR_INDEX_BRIGHTNESS" val="0.25"/>
  <p:tag name="KSO_WM_UNIT_TEXT_FILL_FORE_SCHEMECOLOR_INDEX" val="13"/>
  <p:tag name="KSO_WM_UNIT_TEXT_FILL_TYPE" val="1"/>
  <p:tag name="KSO_WM_UNIT_USESOURCEFORMAT_APPLY" val="1"/>
  <p:tag name="KSO_WM_DIAGRAM_VIRTUALLY_FRAME" val="{&quot;height&quot;:332.7674803149608,&quot;left&quot;:58.87086614173228,&quot;top&quot;:130.06842519685037,&quot;width&quot;:476.1582677165355}"/>
</p:tagLst>
</file>

<file path=ppt/tags/tag365.xml><?xml version="1.0" encoding="utf-8"?>
<p:tagLst xmlns:p="http://schemas.openxmlformats.org/presentationml/2006/main">
  <p:tag name="KSO_WM_UNIT_VALUE" val="58*49"/>
  <p:tag name="KSO_WM_UNIT_HIGHLIGHT" val="0"/>
  <p:tag name="KSO_WM_UNIT_COMPATIBLE" val="0"/>
  <p:tag name="KSO_WM_UNIT_DIAGRAM_ISNUMVISUAL" val="0"/>
  <p:tag name="KSO_WM_UNIT_DIAGRAM_ISREFERUNIT" val="0"/>
  <p:tag name="KSO_WM_DIAGRAM_GROUP_CODE" val="m1-1"/>
  <p:tag name="KSO_WM_UNIT_TYPE" val="m_h_x"/>
  <p:tag name="KSO_WM_UNIT_INDEX" val="1_2_1"/>
  <p:tag name="KSO_WM_UNIT_ID" val="diagram160046_4*m_h_x*1_2_1"/>
  <p:tag name="KSO_WM_TEMPLATE_CATEGORY" val="diagram"/>
  <p:tag name="KSO_WM_TEMPLATE_INDEX" val="160046"/>
  <p:tag name="KSO_WM_UNIT_LAYERLEVEL" val="1_1_1"/>
  <p:tag name="KSO_WM_TAG_VERSION" val="1.0"/>
  <p:tag name="KSO_WM_BEAUTIFY_FLAG" val="#wm#"/>
  <p:tag name="KSO_WM_UNIT_FILL_FORE_SCHEMECOLOR_INDEX_BRIGHTNESS" val="0"/>
  <p:tag name="KSO_WM_UNIT_FILL_FORE_SCHEMECOLOR_INDEX" val="14"/>
  <p:tag name="KSO_WM_UNIT_FILL_TYPE" val="1"/>
  <p:tag name="KSO_WM_UNIT_TEXT_FILL_FORE_SCHEMECOLOR_INDEX_BRIGHTNESS" val="0.25"/>
  <p:tag name="KSO_WM_UNIT_TEXT_FILL_FORE_SCHEMECOLOR_INDEX" val="13"/>
  <p:tag name="KSO_WM_UNIT_TEXT_FILL_TYPE" val="1"/>
  <p:tag name="KSO_WM_UNIT_USESOURCEFORMAT_APPLY" val="1"/>
  <p:tag name="KSO_WM_DIAGRAM_VIRTUALLY_FRAME" val="{&quot;height&quot;:332.7674803149608,&quot;left&quot;:58.87086614173228,&quot;top&quot;:130.06842519685037,&quot;width&quot;:476.1582677165355}"/>
</p:tagLst>
</file>

<file path=ppt/tags/tag36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1"/>
  <p:tag name="KSO_WM_UNIT_ID" val="diagram160046_4*m_h_i*1_3_1"/>
  <p:tag name="KSO_WM_TEMPLATE_CATEGORY" val="diagram"/>
  <p:tag name="KSO_WM_TEMPLATE_INDEX" val="160046"/>
  <p:tag name="KSO_WM_UNIT_LAYERLEVEL" val="1_1_1"/>
  <p:tag name="KSO_WM_TAG_VERSION" val="1.0"/>
  <p:tag name="KSO_WM_BEAUTIFY_FLAG" val="#wm#"/>
  <p:tag name="KSO_WM_UNIT_FILL_FORE_SCHEMECOLOR_INDEX_BRIGHTNESS" val="0"/>
  <p:tag name="KSO_WM_UNIT_FILL_FORE_SCHEMECOLOR_INDEX" val="7"/>
  <p:tag name="KSO_WM_UNIT_FILL_TYPE" val="1"/>
  <p:tag name="KSO_WM_UNIT_TEXT_FILL_FORE_SCHEMECOLOR_INDEX_BRIGHTNESS" val="0.25"/>
  <p:tag name="KSO_WM_UNIT_TEXT_FILL_FORE_SCHEMECOLOR_INDEX" val="13"/>
  <p:tag name="KSO_WM_UNIT_TEXT_FILL_TYPE" val="1"/>
  <p:tag name="KSO_WM_UNIT_USESOURCEFORMAT_APPLY" val="1"/>
  <p:tag name="KSO_WM_DIAGRAM_VIRTUALLY_FRAME" val="{&quot;height&quot;:332.7674803149608,&quot;left&quot;:58.87086614173228,&quot;top&quot;:130.06842519685037,&quot;width&quot;:476.1582677165355}"/>
</p:tagLst>
</file>

<file path=ppt/tags/tag367.xml><?xml version="1.0" encoding="utf-8"?>
<p:tagLst xmlns:p="http://schemas.openxmlformats.org/presentationml/2006/main">
  <p:tag name="KSO_WM_UNIT_VALUE" val="64*63"/>
  <p:tag name="KSO_WM_UNIT_HIGHLIGHT" val="0"/>
  <p:tag name="KSO_WM_UNIT_COMPATIBLE" val="0"/>
  <p:tag name="KSO_WM_UNIT_DIAGRAM_ISNUMVISUAL" val="0"/>
  <p:tag name="KSO_WM_UNIT_DIAGRAM_ISREFERUNIT" val="0"/>
  <p:tag name="KSO_WM_DIAGRAM_GROUP_CODE" val="m1-1"/>
  <p:tag name="KSO_WM_UNIT_TYPE" val="m_h_x"/>
  <p:tag name="KSO_WM_UNIT_INDEX" val="1_3_1"/>
  <p:tag name="KSO_WM_UNIT_ID" val="diagram160046_4*m_h_x*1_3_1"/>
  <p:tag name="KSO_WM_TEMPLATE_CATEGORY" val="diagram"/>
  <p:tag name="KSO_WM_TEMPLATE_INDEX" val="160046"/>
  <p:tag name="KSO_WM_UNIT_LAYERLEVEL" val="1_1_1"/>
  <p:tag name="KSO_WM_TAG_VERSION" val="1.0"/>
  <p:tag name="KSO_WM_BEAUTIFY_FLAG" val="#wm#"/>
  <p:tag name="KSO_WM_UNIT_FILL_FORE_SCHEMECOLOR_INDEX_BRIGHTNESS" val="0"/>
  <p:tag name="KSO_WM_UNIT_FILL_FORE_SCHEMECOLOR_INDEX" val="14"/>
  <p:tag name="KSO_WM_UNIT_FILL_TYPE" val="1"/>
  <p:tag name="KSO_WM_UNIT_TEXT_FILL_FORE_SCHEMECOLOR_INDEX_BRIGHTNESS" val="0.25"/>
  <p:tag name="KSO_WM_UNIT_TEXT_FILL_FORE_SCHEMECOLOR_INDEX" val="13"/>
  <p:tag name="KSO_WM_UNIT_TEXT_FILL_TYPE" val="1"/>
  <p:tag name="KSO_WM_UNIT_USESOURCEFORMAT_APPLY" val="1"/>
  <p:tag name="KSO_WM_DIAGRAM_VIRTUALLY_FRAME" val="{&quot;height&quot;:332.7674803149608,&quot;left&quot;:58.87086614173228,&quot;top&quot;:130.06842519685037,&quot;width&quot;:476.1582677165355}"/>
</p:tagLst>
</file>

<file path=ppt/tags/tag36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1"/>
  <p:tag name="KSO_WM_UNIT_ID" val="diagram160046_4*m_h_i*1_4_1"/>
  <p:tag name="KSO_WM_TEMPLATE_CATEGORY" val="diagram"/>
  <p:tag name="KSO_WM_TEMPLATE_INDEX" val="160046"/>
  <p:tag name="KSO_WM_UNIT_LAYERLEVEL" val="1_1_1"/>
  <p:tag name="KSO_WM_TAG_VERSION" val="1.0"/>
  <p:tag name="KSO_WM_BEAUTIFY_FLAG" val="#wm#"/>
  <p:tag name="KSO_WM_UNIT_FILL_FORE_SCHEMECOLOR_INDEX_BRIGHTNESS" val="0"/>
  <p:tag name="KSO_WM_UNIT_FILL_FORE_SCHEMECOLOR_INDEX" val="8"/>
  <p:tag name="KSO_WM_UNIT_FILL_TYPE" val="1"/>
  <p:tag name="KSO_WM_UNIT_TEXT_FILL_FORE_SCHEMECOLOR_INDEX_BRIGHTNESS" val="0.25"/>
  <p:tag name="KSO_WM_UNIT_TEXT_FILL_FORE_SCHEMECOLOR_INDEX" val="13"/>
  <p:tag name="KSO_WM_UNIT_TEXT_FILL_TYPE" val="1"/>
  <p:tag name="KSO_WM_UNIT_USESOURCEFORMAT_APPLY" val="1"/>
  <p:tag name="KSO_WM_DIAGRAM_VIRTUALLY_FRAME" val="{&quot;height&quot;:332.7674803149608,&quot;left&quot;:58.87086614173228,&quot;top&quot;:130.06842519685037,&quot;width&quot;:476.1582677165355}"/>
</p:tagLst>
</file>

<file path=ppt/tags/tag369.xml><?xml version="1.0" encoding="utf-8"?>
<p:tagLst xmlns:p="http://schemas.openxmlformats.org/presentationml/2006/main">
  <p:tag name="KSO_WM_UNIT_VALUE" val="88*39"/>
  <p:tag name="KSO_WM_UNIT_HIGHLIGHT" val="0"/>
  <p:tag name="KSO_WM_UNIT_COMPATIBLE" val="0"/>
  <p:tag name="KSO_WM_UNIT_DIAGRAM_ISNUMVISUAL" val="0"/>
  <p:tag name="KSO_WM_UNIT_DIAGRAM_ISREFERUNIT" val="0"/>
  <p:tag name="KSO_WM_DIAGRAM_GROUP_CODE" val="m1-1"/>
  <p:tag name="KSO_WM_UNIT_TYPE" val="m_h_x"/>
  <p:tag name="KSO_WM_UNIT_INDEX" val="1_4_1"/>
  <p:tag name="KSO_WM_UNIT_ID" val="diagram160046_4*m_h_x*1_4_1"/>
  <p:tag name="KSO_WM_TEMPLATE_CATEGORY" val="diagram"/>
  <p:tag name="KSO_WM_TEMPLATE_INDEX" val="160046"/>
  <p:tag name="KSO_WM_UNIT_LAYERLEVEL" val="1_1_1"/>
  <p:tag name="KSO_WM_TAG_VERSION" val="1.0"/>
  <p:tag name="KSO_WM_BEAUTIFY_FLAG" val="#wm#"/>
  <p:tag name="KSO_WM_UNIT_FILL_FORE_SCHEMECOLOR_INDEX_BRIGHTNESS" val="0"/>
  <p:tag name="KSO_WM_UNIT_FILL_FORE_SCHEMECOLOR_INDEX" val="14"/>
  <p:tag name="KSO_WM_UNIT_FILL_TYPE" val="1"/>
  <p:tag name="KSO_WM_UNIT_TEXT_FILL_FORE_SCHEMECOLOR_INDEX_BRIGHTNESS" val="0.25"/>
  <p:tag name="KSO_WM_UNIT_TEXT_FILL_FORE_SCHEMECOLOR_INDEX" val="13"/>
  <p:tag name="KSO_WM_UNIT_TEXT_FILL_TYPE" val="1"/>
  <p:tag name="KSO_WM_UNIT_USESOURCEFORMAT_APPLY" val="1"/>
  <p:tag name="KSO_WM_DIAGRAM_VIRTUALLY_FRAME" val="{&quot;height&quot;:332.7674803149608,&quot;left&quot;:58.87086614173228,&quot;top&quot;:130.06842519685037,&quot;width&quot;:476.1582677165355}"/>
</p:tagLst>
</file>

<file path=ppt/tags/tag3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7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5_1"/>
  <p:tag name="KSO_WM_UNIT_ID" val="diagram160046_4*m_h_i*1_5_1"/>
  <p:tag name="KSO_WM_TEMPLATE_CATEGORY" val="diagram"/>
  <p:tag name="KSO_WM_TEMPLATE_INDEX" val="160046"/>
  <p:tag name="KSO_WM_UNIT_LAYERLEVEL" val="1_1_1"/>
  <p:tag name="KSO_WM_TAG_VERSION" val="1.0"/>
  <p:tag name="KSO_WM_BEAUTIFY_FLAG" val="#wm#"/>
  <p:tag name="KSO_WM_UNIT_FILL_FORE_SCHEMECOLOR_INDEX_BRIGHTNESS" val="0"/>
  <p:tag name="KSO_WM_UNIT_FILL_FORE_SCHEMECOLOR_INDEX" val="9"/>
  <p:tag name="KSO_WM_UNIT_FILL_TYPE" val="1"/>
  <p:tag name="KSO_WM_UNIT_TEXT_FILL_FORE_SCHEMECOLOR_INDEX_BRIGHTNESS" val="0.25"/>
  <p:tag name="KSO_WM_UNIT_TEXT_FILL_FORE_SCHEMECOLOR_INDEX" val="13"/>
  <p:tag name="KSO_WM_UNIT_TEXT_FILL_TYPE" val="1"/>
  <p:tag name="KSO_WM_UNIT_USESOURCEFORMAT_APPLY" val="1"/>
  <p:tag name="KSO_WM_DIAGRAM_VIRTUALLY_FRAME" val="{&quot;height&quot;:332.7674803149608,&quot;left&quot;:58.87086614173228,&quot;top&quot;:130.06842519685037,&quot;width&quot;:476.1582677165355}"/>
</p:tagLst>
</file>

<file path=ppt/tags/tag371.xml><?xml version="1.0" encoding="utf-8"?>
<p:tagLst xmlns:p="http://schemas.openxmlformats.org/presentationml/2006/main">
  <p:tag name="KSO_WM_UNIT_VALUE" val="59*78"/>
  <p:tag name="KSO_WM_UNIT_HIGHLIGHT" val="0"/>
  <p:tag name="KSO_WM_UNIT_COMPATIBLE" val="0"/>
  <p:tag name="KSO_WM_UNIT_DIAGRAM_ISNUMVISUAL" val="0"/>
  <p:tag name="KSO_WM_UNIT_DIAGRAM_ISREFERUNIT" val="0"/>
  <p:tag name="KSO_WM_DIAGRAM_GROUP_CODE" val="m1-1"/>
  <p:tag name="KSO_WM_UNIT_TYPE" val="m_h_x"/>
  <p:tag name="KSO_WM_UNIT_INDEX" val="1_5_1"/>
  <p:tag name="KSO_WM_UNIT_ID" val="diagram160046_4*m_h_x*1_5_1"/>
  <p:tag name="KSO_WM_TEMPLATE_CATEGORY" val="diagram"/>
  <p:tag name="KSO_WM_TEMPLATE_INDEX" val="160046"/>
  <p:tag name="KSO_WM_UNIT_LAYERLEVEL" val="1_1_1"/>
  <p:tag name="KSO_WM_TAG_VERSION" val="1.0"/>
  <p:tag name="KSO_WM_BEAUTIFY_FLAG" val="#wm#"/>
  <p:tag name="KSO_WM_UNIT_FILL_FORE_SCHEMECOLOR_INDEX_BRIGHTNESS" val="0"/>
  <p:tag name="KSO_WM_UNIT_FILL_FORE_SCHEMECOLOR_INDEX" val="14"/>
  <p:tag name="KSO_WM_UNIT_FILL_TYPE" val="1"/>
  <p:tag name="KSO_WM_UNIT_TEXT_FILL_FORE_SCHEMECOLOR_INDEX_BRIGHTNESS" val="0.25"/>
  <p:tag name="KSO_WM_UNIT_TEXT_FILL_FORE_SCHEMECOLOR_INDEX" val="13"/>
  <p:tag name="KSO_WM_UNIT_TEXT_FILL_TYPE" val="1"/>
  <p:tag name="KSO_WM_UNIT_USESOURCEFORMAT_APPLY" val="1"/>
  <p:tag name="KSO_WM_DIAGRAM_VIRTUALLY_FRAME" val="{&quot;height&quot;:332.7674803149608,&quot;left&quot;:58.87086614173228,&quot;top&quot;:130.06842519685037,&quot;width&quot;:476.1582677165355}"/>
</p:tagLst>
</file>

<file path=ppt/tags/tag37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4"/>
  <p:tag name="KSO_WM_UNIT_ID" val="diagram160046_4*m_h_i*1_2_4"/>
  <p:tag name="KSO_WM_TEMPLATE_CATEGORY" val="diagram"/>
  <p:tag name="KSO_WM_TEMPLATE_INDEX" val="160046"/>
  <p:tag name="KSO_WM_UNIT_LAYERLEVEL" val="1_1_1"/>
  <p:tag name="KSO_WM_TAG_VERSION" val="1.0"/>
  <p:tag name="KSO_WM_BEAUTIFY_FLAG" val="#wm#"/>
  <p:tag name="KSO_WM_UNIT_FILL_FORE_SCHEMECOLOR_INDEX_BRIGHTNESS" val="0"/>
  <p:tag name="KSO_WM_UNIT_FILL_FORE_SCHEMECOLOR_INDEX" val="5"/>
  <p:tag name="KSO_WM_UNIT_FILL_TYPE" val="1"/>
  <p:tag name="KSO_WM_UNIT_TEXT_FILL_FORE_SCHEMECOLOR_INDEX_BRIGHTNESS" val="0.25"/>
  <p:tag name="KSO_WM_UNIT_TEXT_FILL_FORE_SCHEMECOLOR_INDEX" val="13"/>
  <p:tag name="KSO_WM_UNIT_TEXT_FILL_TYPE" val="1"/>
  <p:tag name="KSO_WM_UNIT_USESOURCEFORMAT_APPLY" val="1"/>
  <p:tag name="KSO_WM_DIAGRAM_VIRTUALLY_FRAME" val="{&quot;height&quot;:332.7674803149608,&quot;left&quot;:58.87086614173228,&quot;top&quot;:130.06842519685037,&quot;width&quot;:476.1582677165355}"/>
</p:tagLst>
</file>

<file path=ppt/tags/tag37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2"/>
  <p:tag name="KSO_WM_UNIT_ID" val="diagram160046_4*m_h_i*1_2_2"/>
  <p:tag name="KSO_WM_TEMPLATE_CATEGORY" val="diagram"/>
  <p:tag name="KSO_WM_TEMPLATE_INDEX" val="160046"/>
  <p:tag name="KSO_WM_UNIT_LAYERLEVEL" val="1_1_1"/>
  <p:tag name="KSO_WM_TAG_VERSION" val="1.0"/>
  <p:tag name="KSO_WM_BEAUTIFY_FLAG" val="#wm#"/>
  <p:tag name="KSO_WM_UNIT_FILL_FORE_SCHEMECOLOR_INDEX_BRIGHTNESS" val="0"/>
  <p:tag name="KSO_WM_UNIT_FILL_FORE_SCHEMECOLOR_INDEX" val="6"/>
  <p:tag name="KSO_WM_UNIT_FILL_TYPE" val="1"/>
  <p:tag name="KSO_WM_UNIT_TEXT_FILL_FORE_SCHEMECOLOR_INDEX_BRIGHTNESS" val="0.25"/>
  <p:tag name="KSO_WM_UNIT_TEXT_FILL_FORE_SCHEMECOLOR_INDEX" val="13"/>
  <p:tag name="KSO_WM_UNIT_TEXT_FILL_TYPE" val="1"/>
  <p:tag name="KSO_WM_UNIT_USESOURCEFORMAT_APPLY" val="1"/>
  <p:tag name="KSO_WM_DIAGRAM_VIRTUALLY_FRAME" val="{&quot;height&quot;:332.7674803149608,&quot;left&quot;:58.87086614173228,&quot;top&quot;:130.06842519685037,&quot;width&quot;:476.1582677165355}"/>
</p:tagLst>
</file>

<file path=ppt/tags/tag37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5"/>
  <p:tag name="KSO_WM_UNIT_ID" val="diagram160046_4*m_h_i*1_2_5"/>
  <p:tag name="KSO_WM_TEMPLATE_CATEGORY" val="diagram"/>
  <p:tag name="KSO_WM_TEMPLATE_INDEX" val="160046"/>
  <p:tag name="KSO_WM_UNIT_LAYERLEVEL" val="1_1_1"/>
  <p:tag name="KSO_WM_TAG_VERSION" val="1.0"/>
  <p:tag name="KSO_WM_BEAUTIFY_FLAG" val="#wm#"/>
  <p:tag name="KSO_WM_UNIT_FILL_FORE_SCHEMECOLOR_INDEX_BRIGHTNESS" val="0"/>
  <p:tag name="KSO_WM_UNIT_FILL_FORE_SCHEMECOLOR_INDEX" val="5"/>
  <p:tag name="KSO_WM_UNIT_FILL_TYPE" val="1"/>
  <p:tag name="KSO_WM_UNIT_TEXT_FILL_FORE_SCHEMECOLOR_INDEX_BRIGHTNESS" val="0.25"/>
  <p:tag name="KSO_WM_UNIT_TEXT_FILL_FORE_SCHEMECOLOR_INDEX" val="13"/>
  <p:tag name="KSO_WM_UNIT_TEXT_FILL_TYPE" val="1"/>
  <p:tag name="KSO_WM_UNIT_USESOURCEFORMAT_APPLY" val="1"/>
  <p:tag name="KSO_WM_DIAGRAM_VIRTUALLY_FRAME" val="{&quot;height&quot;:332.7674803149608,&quot;left&quot;:58.87086614173228,&quot;top&quot;:130.06842519685037,&quot;width&quot;:476.1582677165355}"/>
</p:tagLst>
</file>

<file path=ppt/tags/tag37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3"/>
  <p:tag name="KSO_WM_UNIT_ID" val="diagram160046_4*m_h_i*1_2_3"/>
  <p:tag name="KSO_WM_TEMPLATE_CATEGORY" val="diagram"/>
  <p:tag name="KSO_WM_TEMPLATE_INDEX" val="160046"/>
  <p:tag name="KSO_WM_UNIT_LAYERLEVEL" val="1_1_1"/>
  <p:tag name="KSO_WM_TAG_VERSION" val="1.0"/>
  <p:tag name="KSO_WM_BEAUTIFY_FLAG" val="#wm#"/>
  <p:tag name="KSO_WM_UNIT_FILL_FORE_SCHEMECOLOR_INDEX_BRIGHTNESS" val="0"/>
  <p:tag name="KSO_WM_UNIT_FILL_FORE_SCHEMECOLOR_INDEX" val="6"/>
  <p:tag name="KSO_WM_UNIT_FILL_TYPE" val="1"/>
  <p:tag name="KSO_WM_UNIT_TEXT_FILL_FORE_SCHEMECOLOR_INDEX_BRIGHTNESS" val="0.25"/>
  <p:tag name="KSO_WM_UNIT_TEXT_FILL_FORE_SCHEMECOLOR_INDEX" val="13"/>
  <p:tag name="KSO_WM_UNIT_TEXT_FILL_TYPE" val="1"/>
  <p:tag name="KSO_WM_UNIT_USESOURCEFORMAT_APPLY" val="1"/>
  <p:tag name="KSO_WM_DIAGRAM_VIRTUALLY_FRAME" val="{&quot;height&quot;:332.7674803149608,&quot;left&quot;:58.87086614173228,&quot;top&quot;:130.06842519685037,&quot;width&quot;:476.1582677165355}"/>
</p:tagLst>
</file>

<file path=ppt/tags/tag37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3"/>
  <p:tag name="KSO_WM_UNIT_ID" val="diagram160046_4*m_h_i*1_3_3"/>
  <p:tag name="KSO_WM_TEMPLATE_CATEGORY" val="diagram"/>
  <p:tag name="KSO_WM_TEMPLATE_INDEX" val="160046"/>
  <p:tag name="KSO_WM_UNIT_LAYERLEVEL" val="1_1_1"/>
  <p:tag name="KSO_WM_TAG_VERSION" val="1.0"/>
  <p:tag name="KSO_WM_BEAUTIFY_FLAG" val="#wm#"/>
  <p:tag name="KSO_WM_UNIT_FILL_FORE_SCHEMECOLOR_INDEX_BRIGHTNESS" val="0"/>
  <p:tag name="KSO_WM_UNIT_FILL_FORE_SCHEMECOLOR_INDEX" val="6"/>
  <p:tag name="KSO_WM_UNIT_FILL_TYPE" val="1"/>
  <p:tag name="KSO_WM_UNIT_TEXT_FILL_FORE_SCHEMECOLOR_INDEX_BRIGHTNESS" val="0.25"/>
  <p:tag name="KSO_WM_UNIT_TEXT_FILL_FORE_SCHEMECOLOR_INDEX" val="13"/>
  <p:tag name="KSO_WM_UNIT_TEXT_FILL_TYPE" val="1"/>
  <p:tag name="KSO_WM_UNIT_USESOURCEFORMAT_APPLY" val="1"/>
  <p:tag name="KSO_WM_DIAGRAM_VIRTUALLY_FRAME" val="{&quot;height&quot;:332.7674803149608,&quot;left&quot;:58.87086614173228,&quot;top&quot;:130.06842519685037,&quot;width&quot;:476.1582677165355}"/>
</p:tagLst>
</file>

<file path=ppt/tags/tag37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2"/>
  <p:tag name="KSO_WM_UNIT_ID" val="diagram160046_4*m_h_i*1_3_2"/>
  <p:tag name="KSO_WM_TEMPLATE_CATEGORY" val="diagram"/>
  <p:tag name="KSO_WM_TEMPLATE_INDEX" val="160046"/>
  <p:tag name="KSO_WM_UNIT_LAYERLEVEL" val="1_1_1"/>
  <p:tag name="KSO_WM_TAG_VERSION" val="1.0"/>
  <p:tag name="KSO_WM_BEAUTIFY_FLAG" val="#wm#"/>
  <p:tag name="KSO_WM_UNIT_FILL_FORE_SCHEMECOLOR_INDEX_BRIGHTNESS" val="0"/>
  <p:tag name="KSO_WM_UNIT_FILL_FORE_SCHEMECOLOR_INDEX" val="7"/>
  <p:tag name="KSO_WM_UNIT_FILL_TYPE" val="1"/>
  <p:tag name="KSO_WM_UNIT_TEXT_FILL_FORE_SCHEMECOLOR_INDEX_BRIGHTNESS" val="0.25"/>
  <p:tag name="KSO_WM_UNIT_TEXT_FILL_FORE_SCHEMECOLOR_INDEX" val="13"/>
  <p:tag name="KSO_WM_UNIT_TEXT_FILL_TYPE" val="1"/>
  <p:tag name="KSO_WM_UNIT_USESOURCEFORMAT_APPLY" val="1"/>
  <p:tag name="KSO_WM_DIAGRAM_VIRTUALLY_FRAME" val="{&quot;height&quot;:332.7674803149608,&quot;left&quot;:58.87086614173228,&quot;top&quot;:130.06842519685037,&quot;width&quot;:476.1582677165355}"/>
</p:tagLst>
</file>

<file path=ppt/tags/tag37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4"/>
  <p:tag name="KSO_WM_UNIT_ID" val="diagram160046_4*m_h_i*1_3_4"/>
  <p:tag name="KSO_WM_TEMPLATE_CATEGORY" val="diagram"/>
  <p:tag name="KSO_WM_TEMPLATE_INDEX" val="160046"/>
  <p:tag name="KSO_WM_UNIT_LAYERLEVEL" val="1_1_1"/>
  <p:tag name="KSO_WM_TAG_VERSION" val="1.0"/>
  <p:tag name="KSO_WM_BEAUTIFY_FLAG" val="#wm#"/>
  <p:tag name="KSO_WM_UNIT_FILL_FORE_SCHEMECOLOR_INDEX_BRIGHTNESS" val="0"/>
  <p:tag name="KSO_WM_UNIT_FILL_FORE_SCHEMECOLOR_INDEX" val="6"/>
  <p:tag name="KSO_WM_UNIT_FILL_TYPE" val="1"/>
  <p:tag name="KSO_WM_UNIT_TEXT_FILL_FORE_SCHEMECOLOR_INDEX_BRIGHTNESS" val="0.25"/>
  <p:tag name="KSO_WM_UNIT_TEXT_FILL_FORE_SCHEMECOLOR_INDEX" val="13"/>
  <p:tag name="KSO_WM_UNIT_TEXT_FILL_TYPE" val="1"/>
  <p:tag name="KSO_WM_UNIT_USESOURCEFORMAT_APPLY" val="1"/>
  <p:tag name="KSO_WM_DIAGRAM_VIRTUALLY_FRAME" val="{&quot;height&quot;:332.7674803149608,&quot;left&quot;:58.87086614173228,&quot;top&quot;:130.06842519685037,&quot;width&quot;:476.1582677165355}"/>
</p:tagLst>
</file>

<file path=ppt/tags/tag37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5"/>
  <p:tag name="KSO_WM_UNIT_ID" val="diagram160046_4*m_h_i*1_3_5"/>
  <p:tag name="KSO_WM_TEMPLATE_CATEGORY" val="diagram"/>
  <p:tag name="KSO_WM_TEMPLATE_INDEX" val="160046"/>
  <p:tag name="KSO_WM_UNIT_LAYERLEVEL" val="1_1_1"/>
  <p:tag name="KSO_WM_TAG_VERSION" val="1.0"/>
  <p:tag name="KSO_WM_BEAUTIFY_FLAG" val="#wm#"/>
  <p:tag name="KSO_WM_UNIT_FILL_FORE_SCHEMECOLOR_INDEX_BRIGHTNESS" val="0"/>
  <p:tag name="KSO_WM_UNIT_FILL_FORE_SCHEMECOLOR_INDEX" val="7"/>
  <p:tag name="KSO_WM_UNIT_FILL_TYPE" val="1"/>
  <p:tag name="KSO_WM_UNIT_TEXT_FILL_FORE_SCHEMECOLOR_INDEX_BRIGHTNESS" val="0.25"/>
  <p:tag name="KSO_WM_UNIT_TEXT_FILL_FORE_SCHEMECOLOR_INDEX" val="13"/>
  <p:tag name="KSO_WM_UNIT_TEXT_FILL_TYPE" val="1"/>
  <p:tag name="KSO_WM_UNIT_USESOURCEFORMAT_APPLY" val="1"/>
  <p:tag name="KSO_WM_DIAGRAM_VIRTUALLY_FRAME" val="{&quot;height&quot;:332.7674803149608,&quot;left&quot;:58.87086614173228,&quot;top&quot;:130.06842519685037,&quot;width&quot;:476.1582677165355}"/>
</p:tagLst>
</file>

<file path=ppt/tags/tag3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8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5"/>
  <p:tag name="KSO_WM_UNIT_ID" val="diagram160046_4*m_h_i*1_4_5"/>
  <p:tag name="KSO_WM_TEMPLATE_CATEGORY" val="diagram"/>
  <p:tag name="KSO_WM_TEMPLATE_INDEX" val="160046"/>
  <p:tag name="KSO_WM_UNIT_LAYERLEVEL" val="1_1_1"/>
  <p:tag name="KSO_WM_TAG_VERSION" val="1.0"/>
  <p:tag name="KSO_WM_BEAUTIFY_FLAG" val="#wm#"/>
  <p:tag name="KSO_WM_UNIT_FILL_FORE_SCHEMECOLOR_INDEX_BRIGHTNESS" val="0"/>
  <p:tag name="KSO_WM_UNIT_FILL_FORE_SCHEMECOLOR_INDEX" val="7"/>
  <p:tag name="KSO_WM_UNIT_FILL_TYPE" val="1"/>
  <p:tag name="KSO_WM_UNIT_TEXT_FILL_FORE_SCHEMECOLOR_INDEX_BRIGHTNESS" val="0.25"/>
  <p:tag name="KSO_WM_UNIT_TEXT_FILL_FORE_SCHEMECOLOR_INDEX" val="13"/>
  <p:tag name="KSO_WM_UNIT_TEXT_FILL_TYPE" val="1"/>
  <p:tag name="KSO_WM_UNIT_USESOURCEFORMAT_APPLY" val="1"/>
  <p:tag name="KSO_WM_DIAGRAM_VIRTUALLY_FRAME" val="{&quot;height&quot;:332.7674803149608,&quot;left&quot;:58.87086614173228,&quot;top&quot;:130.06842519685037,&quot;width&quot;:476.1582677165355}"/>
</p:tagLst>
</file>

<file path=ppt/tags/tag38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2"/>
  <p:tag name="KSO_WM_UNIT_ID" val="diagram160046_4*m_h_i*1_4_2"/>
  <p:tag name="KSO_WM_TEMPLATE_CATEGORY" val="diagram"/>
  <p:tag name="KSO_WM_TEMPLATE_INDEX" val="160046"/>
  <p:tag name="KSO_WM_UNIT_LAYERLEVEL" val="1_1_1"/>
  <p:tag name="KSO_WM_TAG_VERSION" val="1.0"/>
  <p:tag name="KSO_WM_BEAUTIFY_FLAG" val="#wm#"/>
  <p:tag name="KSO_WM_UNIT_FILL_FORE_SCHEMECOLOR_INDEX_BRIGHTNESS" val="0"/>
  <p:tag name="KSO_WM_UNIT_FILL_FORE_SCHEMECOLOR_INDEX" val="8"/>
  <p:tag name="KSO_WM_UNIT_FILL_TYPE" val="1"/>
  <p:tag name="KSO_WM_UNIT_TEXT_FILL_FORE_SCHEMECOLOR_INDEX_BRIGHTNESS" val="0.25"/>
  <p:tag name="KSO_WM_UNIT_TEXT_FILL_FORE_SCHEMECOLOR_INDEX" val="13"/>
  <p:tag name="KSO_WM_UNIT_TEXT_FILL_TYPE" val="1"/>
  <p:tag name="KSO_WM_UNIT_USESOURCEFORMAT_APPLY" val="1"/>
  <p:tag name="KSO_WM_DIAGRAM_VIRTUALLY_FRAME" val="{&quot;height&quot;:332.7674803149608,&quot;left&quot;:58.87086614173228,&quot;top&quot;:130.06842519685037,&quot;width&quot;:476.1582677165355}"/>
</p:tagLst>
</file>

<file path=ppt/tags/tag38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3"/>
  <p:tag name="KSO_WM_UNIT_ID" val="diagram160046_4*m_h_i*1_4_3"/>
  <p:tag name="KSO_WM_TEMPLATE_CATEGORY" val="diagram"/>
  <p:tag name="KSO_WM_TEMPLATE_INDEX" val="160046"/>
  <p:tag name="KSO_WM_UNIT_LAYERLEVEL" val="1_1_1"/>
  <p:tag name="KSO_WM_TAG_VERSION" val="1.0"/>
  <p:tag name="KSO_WM_BEAUTIFY_FLAG" val="#wm#"/>
  <p:tag name="KSO_WM_UNIT_FILL_FORE_SCHEMECOLOR_INDEX_BRIGHTNESS" val="0"/>
  <p:tag name="KSO_WM_UNIT_FILL_FORE_SCHEMECOLOR_INDEX" val="7"/>
  <p:tag name="KSO_WM_UNIT_FILL_TYPE" val="1"/>
  <p:tag name="KSO_WM_UNIT_TEXT_FILL_FORE_SCHEMECOLOR_INDEX_BRIGHTNESS" val="0.25"/>
  <p:tag name="KSO_WM_UNIT_TEXT_FILL_FORE_SCHEMECOLOR_INDEX" val="13"/>
  <p:tag name="KSO_WM_UNIT_TEXT_FILL_TYPE" val="1"/>
  <p:tag name="KSO_WM_UNIT_USESOURCEFORMAT_APPLY" val="1"/>
  <p:tag name="KSO_WM_DIAGRAM_VIRTUALLY_FRAME" val="{&quot;height&quot;:332.7674803149608,&quot;left&quot;:58.87086614173228,&quot;top&quot;:130.06842519685037,&quot;width&quot;:476.1582677165355}"/>
</p:tagLst>
</file>

<file path=ppt/tags/tag38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4"/>
  <p:tag name="KSO_WM_UNIT_ID" val="diagram160046_4*m_h_i*1_4_4"/>
  <p:tag name="KSO_WM_TEMPLATE_CATEGORY" val="diagram"/>
  <p:tag name="KSO_WM_TEMPLATE_INDEX" val="160046"/>
  <p:tag name="KSO_WM_UNIT_LAYERLEVEL" val="1_1_1"/>
  <p:tag name="KSO_WM_TAG_VERSION" val="1.0"/>
  <p:tag name="KSO_WM_BEAUTIFY_FLAG" val="#wm#"/>
  <p:tag name="KSO_WM_UNIT_FILL_FORE_SCHEMECOLOR_INDEX_BRIGHTNESS" val="0"/>
  <p:tag name="KSO_WM_UNIT_FILL_FORE_SCHEMECOLOR_INDEX" val="8"/>
  <p:tag name="KSO_WM_UNIT_FILL_TYPE" val="1"/>
  <p:tag name="KSO_WM_UNIT_TEXT_FILL_FORE_SCHEMECOLOR_INDEX_BRIGHTNESS" val="0.25"/>
  <p:tag name="KSO_WM_UNIT_TEXT_FILL_FORE_SCHEMECOLOR_INDEX" val="13"/>
  <p:tag name="KSO_WM_UNIT_TEXT_FILL_TYPE" val="1"/>
  <p:tag name="KSO_WM_UNIT_USESOURCEFORMAT_APPLY" val="1"/>
  <p:tag name="KSO_WM_DIAGRAM_VIRTUALLY_FRAME" val="{&quot;height&quot;:332.7674803149608,&quot;left&quot;:58.87086614173228,&quot;top&quot;:130.06842519685037,&quot;width&quot;:476.1582677165355}"/>
</p:tagLst>
</file>

<file path=ppt/tags/tag38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5_5"/>
  <p:tag name="KSO_WM_UNIT_ID" val="diagram160046_4*m_h_i*1_5_5"/>
  <p:tag name="KSO_WM_TEMPLATE_CATEGORY" val="diagram"/>
  <p:tag name="KSO_WM_TEMPLATE_INDEX" val="160046"/>
  <p:tag name="KSO_WM_UNIT_LAYERLEVEL" val="1_1_1"/>
  <p:tag name="KSO_WM_TAG_VERSION" val="1.0"/>
  <p:tag name="KSO_WM_BEAUTIFY_FLAG" val="#wm#"/>
  <p:tag name="KSO_WM_UNIT_FILL_FORE_SCHEMECOLOR_INDEX_BRIGHTNESS" val="0"/>
  <p:tag name="KSO_WM_UNIT_FILL_FORE_SCHEMECOLOR_INDEX" val="8"/>
  <p:tag name="KSO_WM_UNIT_FILL_TYPE" val="1"/>
  <p:tag name="KSO_WM_UNIT_TEXT_FILL_FORE_SCHEMECOLOR_INDEX_BRIGHTNESS" val="0.25"/>
  <p:tag name="KSO_WM_UNIT_TEXT_FILL_FORE_SCHEMECOLOR_INDEX" val="13"/>
  <p:tag name="KSO_WM_UNIT_TEXT_FILL_TYPE" val="1"/>
  <p:tag name="KSO_WM_UNIT_USESOURCEFORMAT_APPLY" val="1"/>
  <p:tag name="KSO_WM_DIAGRAM_VIRTUALLY_FRAME" val="{&quot;height&quot;:332.7674803149608,&quot;left&quot;:58.87086614173228,&quot;top&quot;:130.06842519685037,&quot;width&quot;:476.1582677165355}"/>
</p:tagLst>
</file>

<file path=ppt/tags/tag38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5_2"/>
  <p:tag name="KSO_WM_UNIT_ID" val="diagram160046_4*m_h_i*1_5_2"/>
  <p:tag name="KSO_WM_TEMPLATE_CATEGORY" val="diagram"/>
  <p:tag name="KSO_WM_TEMPLATE_INDEX" val="160046"/>
  <p:tag name="KSO_WM_UNIT_LAYERLEVEL" val="1_1_1"/>
  <p:tag name="KSO_WM_TAG_VERSION" val="1.0"/>
  <p:tag name="KSO_WM_BEAUTIFY_FLAG" val="#wm#"/>
  <p:tag name="KSO_WM_UNIT_FILL_FORE_SCHEMECOLOR_INDEX_BRIGHTNESS" val="0"/>
  <p:tag name="KSO_WM_UNIT_FILL_FORE_SCHEMECOLOR_INDEX" val="9"/>
  <p:tag name="KSO_WM_UNIT_FILL_TYPE" val="1"/>
  <p:tag name="KSO_WM_UNIT_TEXT_FILL_FORE_SCHEMECOLOR_INDEX_BRIGHTNESS" val="0.25"/>
  <p:tag name="KSO_WM_UNIT_TEXT_FILL_FORE_SCHEMECOLOR_INDEX" val="13"/>
  <p:tag name="KSO_WM_UNIT_TEXT_FILL_TYPE" val="1"/>
  <p:tag name="KSO_WM_UNIT_USESOURCEFORMAT_APPLY" val="1"/>
  <p:tag name="KSO_WM_DIAGRAM_VIRTUALLY_FRAME" val="{&quot;height&quot;:332.7674803149608,&quot;left&quot;:58.87086614173228,&quot;top&quot;:130.06842519685037,&quot;width&quot;:476.1582677165355}"/>
</p:tagLst>
</file>

<file path=ppt/tags/tag38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5_3"/>
  <p:tag name="KSO_WM_UNIT_ID" val="diagram160046_4*m_h_i*1_5_3"/>
  <p:tag name="KSO_WM_TEMPLATE_CATEGORY" val="diagram"/>
  <p:tag name="KSO_WM_TEMPLATE_INDEX" val="160046"/>
  <p:tag name="KSO_WM_UNIT_LAYERLEVEL" val="1_1_1"/>
  <p:tag name="KSO_WM_TAG_VERSION" val="1.0"/>
  <p:tag name="KSO_WM_BEAUTIFY_FLAG" val="#wm#"/>
  <p:tag name="KSO_WM_UNIT_FILL_FORE_SCHEMECOLOR_INDEX_BRIGHTNESS" val="0"/>
  <p:tag name="KSO_WM_UNIT_FILL_FORE_SCHEMECOLOR_INDEX" val="8"/>
  <p:tag name="KSO_WM_UNIT_FILL_TYPE" val="1"/>
  <p:tag name="KSO_WM_UNIT_TEXT_FILL_FORE_SCHEMECOLOR_INDEX_BRIGHTNESS" val="0.25"/>
  <p:tag name="KSO_WM_UNIT_TEXT_FILL_FORE_SCHEMECOLOR_INDEX" val="13"/>
  <p:tag name="KSO_WM_UNIT_TEXT_FILL_TYPE" val="1"/>
  <p:tag name="KSO_WM_UNIT_USESOURCEFORMAT_APPLY" val="1"/>
  <p:tag name="KSO_WM_DIAGRAM_VIRTUALLY_FRAME" val="{&quot;height&quot;:332.7674803149608,&quot;left&quot;:58.87086614173228,&quot;top&quot;:130.06842519685037,&quot;width&quot;:476.1582677165355}"/>
</p:tagLst>
</file>

<file path=ppt/tags/tag38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5_4"/>
  <p:tag name="KSO_WM_UNIT_ID" val="diagram160046_4*m_h_i*1_5_4"/>
  <p:tag name="KSO_WM_TEMPLATE_CATEGORY" val="diagram"/>
  <p:tag name="KSO_WM_TEMPLATE_INDEX" val="160046"/>
  <p:tag name="KSO_WM_UNIT_LAYERLEVEL" val="1_1_1"/>
  <p:tag name="KSO_WM_TAG_VERSION" val="1.0"/>
  <p:tag name="KSO_WM_BEAUTIFY_FLAG" val="#wm#"/>
  <p:tag name="KSO_WM_UNIT_FILL_FORE_SCHEMECOLOR_INDEX_BRIGHTNESS" val="0"/>
  <p:tag name="KSO_WM_UNIT_FILL_FORE_SCHEMECOLOR_INDEX" val="9"/>
  <p:tag name="KSO_WM_UNIT_FILL_TYPE" val="1"/>
  <p:tag name="KSO_WM_UNIT_TEXT_FILL_FORE_SCHEMECOLOR_INDEX_BRIGHTNESS" val="0.25"/>
  <p:tag name="KSO_WM_UNIT_TEXT_FILL_FORE_SCHEMECOLOR_INDEX" val="13"/>
  <p:tag name="KSO_WM_UNIT_TEXT_FILL_TYPE" val="1"/>
  <p:tag name="KSO_WM_UNIT_USESOURCEFORMAT_APPLY" val="1"/>
  <p:tag name="KSO_WM_DIAGRAM_VIRTUALLY_FRAME" val="{&quot;height&quot;:332.7674803149608,&quot;left&quot;:58.87086614173228,&quot;top&quot;:130.06842519685037,&quot;width&quot;:476.1582677165355}"/>
</p:tagLst>
</file>

<file path=ppt/tags/tag388.xml><?xml version="1.0" encoding="utf-8"?>
<p:tagLst xmlns:p="http://schemas.openxmlformats.org/presentationml/2006/main">
  <p:tag name="KSO_WM_UNIT_SUBTYPE" val="a"/>
  <p:tag name="KSO_WM_UNIT_PRESET_TEXT" val="单击此处添加文本具体内容，简明扼要的阐述您的观点。"/>
  <p:tag name="KSO_WM_UNIT_NOCLEAR" val="0"/>
  <p:tag name="KSO_WM_UNIT_VALUE" val="22"/>
  <p:tag name="KSO_WM_UNIT_HIGHLIGHT" val="0"/>
  <p:tag name="KSO_WM_UNIT_COMPATIBLE" val="0"/>
  <p:tag name="KSO_WM_UNIT_DIAGRAM_ISNUMVISUAL" val="0"/>
  <p:tag name="KSO_WM_UNIT_DIAGRAM_ISREFERUNIT" val="0"/>
  <p:tag name="KSO_WM_DIAGRAM_GROUP_CODE" val="m1-1"/>
  <p:tag name="KSO_WM_UNIT_TYPE" val="m_h_f"/>
  <p:tag name="KSO_WM_UNIT_INDEX" val="1_2_1"/>
  <p:tag name="KSO_WM_UNIT_ID" val="diagram160046_4*m_h_f*1_2_1"/>
  <p:tag name="KSO_WM_TEMPLATE_CATEGORY" val="diagram"/>
  <p:tag name="KSO_WM_TEMPLATE_INDEX" val="160046"/>
  <p:tag name="KSO_WM_UNIT_LAYERLEVEL" val="1_1_1"/>
  <p:tag name="KSO_WM_TAG_VERSION" val="1.0"/>
  <p:tag name="KSO_WM_BEAUTIFY_FLAG" val="#wm#"/>
  <p:tag name="KSO_WM_UNIT_TEXT_FILL_FORE_SCHEMECOLOR_INDEX_BRIGHTNESS" val="0.25"/>
  <p:tag name="KSO_WM_UNIT_TEXT_FILL_FORE_SCHEMECOLOR_INDEX" val="13"/>
  <p:tag name="KSO_WM_UNIT_TEXT_FILL_TYPE" val="1"/>
  <p:tag name="KSO_WM_UNIT_USESOURCEFORMAT_APPLY" val="1"/>
  <p:tag name="KSO_WM_DIAGRAM_VIRTUALLY_FRAME" val="{&quot;height&quot;:332.7674803149608,&quot;left&quot;:58.87086614173228,&quot;top&quot;:130.06842519685037,&quot;width&quot;:476.1582677165355}"/>
</p:tagLst>
</file>

<file path=ppt/tags/tag389.xml><?xml version="1.0" encoding="utf-8"?>
<p:tagLst xmlns:p="http://schemas.openxmlformats.org/presentationml/2006/main">
  <p:tag name="KSO_WM_UNIT_SUBTYPE" val="a"/>
  <p:tag name="KSO_WM_UNIT_PRESET_TEXT" val="单击此处添加文本具体内容，简明扼要的阐述您的观点。"/>
  <p:tag name="KSO_WM_UNIT_NOCLEAR" val="0"/>
  <p:tag name="KSO_WM_UNIT_VALUE" val="22"/>
  <p:tag name="KSO_WM_UNIT_HIGHLIGHT" val="0"/>
  <p:tag name="KSO_WM_UNIT_COMPATIBLE" val="0"/>
  <p:tag name="KSO_WM_UNIT_DIAGRAM_ISNUMVISUAL" val="0"/>
  <p:tag name="KSO_WM_UNIT_DIAGRAM_ISREFERUNIT" val="0"/>
  <p:tag name="KSO_WM_DIAGRAM_GROUP_CODE" val="m1-1"/>
  <p:tag name="KSO_WM_UNIT_TYPE" val="m_h_f"/>
  <p:tag name="KSO_WM_UNIT_INDEX" val="1_3_1"/>
  <p:tag name="KSO_WM_UNIT_ID" val="diagram160046_4*m_h_f*1_3_1"/>
  <p:tag name="KSO_WM_TEMPLATE_CATEGORY" val="diagram"/>
  <p:tag name="KSO_WM_TEMPLATE_INDEX" val="160046"/>
  <p:tag name="KSO_WM_UNIT_LAYERLEVEL" val="1_1_1"/>
  <p:tag name="KSO_WM_TAG_VERSION" val="1.0"/>
  <p:tag name="KSO_WM_BEAUTIFY_FLAG" val="#wm#"/>
  <p:tag name="KSO_WM_UNIT_TEXT_FILL_FORE_SCHEMECOLOR_INDEX_BRIGHTNESS" val="0.25"/>
  <p:tag name="KSO_WM_UNIT_TEXT_FILL_FORE_SCHEMECOLOR_INDEX" val="13"/>
  <p:tag name="KSO_WM_UNIT_TEXT_FILL_TYPE" val="1"/>
  <p:tag name="KSO_WM_UNIT_USESOURCEFORMAT_APPLY" val="1"/>
  <p:tag name="KSO_WM_DIAGRAM_VIRTUALLY_FRAME" val="{&quot;height&quot;:332.7674803149608,&quot;left&quot;:58.87086614173228,&quot;top&quot;:130.06842519685037,&quot;width&quot;:476.1582677165355}"/>
</p:tagLst>
</file>

<file path=ppt/tags/tag3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90.xml><?xml version="1.0" encoding="utf-8"?>
<p:tagLst xmlns:p="http://schemas.openxmlformats.org/presentationml/2006/main">
  <p:tag name="KSO_WM_UNIT_SUBTYPE" val="a"/>
  <p:tag name="KSO_WM_UNIT_PRESET_TEXT" val="单击此处添加文本具体内容，简明扼要的阐述您的观点。"/>
  <p:tag name="KSO_WM_UNIT_NOCLEAR" val="0"/>
  <p:tag name="KSO_WM_UNIT_VALUE" val="22"/>
  <p:tag name="KSO_WM_UNIT_HIGHLIGHT" val="0"/>
  <p:tag name="KSO_WM_UNIT_COMPATIBLE" val="0"/>
  <p:tag name="KSO_WM_UNIT_DIAGRAM_ISNUMVISUAL" val="0"/>
  <p:tag name="KSO_WM_UNIT_DIAGRAM_ISREFERUNIT" val="0"/>
  <p:tag name="KSO_WM_DIAGRAM_GROUP_CODE" val="m1-1"/>
  <p:tag name="KSO_WM_UNIT_TYPE" val="m_h_f"/>
  <p:tag name="KSO_WM_UNIT_INDEX" val="1_4_1"/>
  <p:tag name="KSO_WM_UNIT_ID" val="diagram160046_4*m_h_f*1_4_1"/>
  <p:tag name="KSO_WM_TEMPLATE_CATEGORY" val="diagram"/>
  <p:tag name="KSO_WM_TEMPLATE_INDEX" val="160046"/>
  <p:tag name="KSO_WM_UNIT_LAYERLEVEL" val="1_1_1"/>
  <p:tag name="KSO_WM_TAG_VERSION" val="1.0"/>
  <p:tag name="KSO_WM_BEAUTIFY_FLAG" val="#wm#"/>
  <p:tag name="KSO_WM_UNIT_TEXT_FILL_FORE_SCHEMECOLOR_INDEX_BRIGHTNESS" val="0.25"/>
  <p:tag name="KSO_WM_UNIT_TEXT_FILL_FORE_SCHEMECOLOR_INDEX" val="13"/>
  <p:tag name="KSO_WM_UNIT_TEXT_FILL_TYPE" val="1"/>
  <p:tag name="KSO_WM_UNIT_USESOURCEFORMAT_APPLY" val="1"/>
  <p:tag name="KSO_WM_DIAGRAM_VIRTUALLY_FRAME" val="{&quot;height&quot;:332.7674803149608,&quot;left&quot;:58.87086614173228,&quot;top&quot;:130.06842519685037,&quot;width&quot;:476.1582677165355}"/>
</p:tagLst>
</file>

<file path=ppt/tags/tag391.xml><?xml version="1.0" encoding="utf-8"?>
<p:tagLst xmlns:p="http://schemas.openxmlformats.org/presentationml/2006/main">
  <p:tag name="KSO_WM_UNIT_SUBTYPE" val="a"/>
  <p:tag name="KSO_WM_UNIT_PRESET_TEXT" val="单击此处添加文本具体内容，简明扼要的阐述您的观点。"/>
  <p:tag name="KSO_WM_UNIT_NOCLEAR" val="0"/>
  <p:tag name="KSO_WM_UNIT_VALUE" val="22"/>
  <p:tag name="KSO_WM_UNIT_HIGHLIGHT" val="0"/>
  <p:tag name="KSO_WM_UNIT_COMPATIBLE" val="0"/>
  <p:tag name="KSO_WM_UNIT_DIAGRAM_ISNUMVISUAL" val="0"/>
  <p:tag name="KSO_WM_UNIT_DIAGRAM_ISREFERUNIT" val="0"/>
  <p:tag name="KSO_WM_DIAGRAM_GROUP_CODE" val="m1-1"/>
  <p:tag name="KSO_WM_UNIT_TYPE" val="m_h_f"/>
  <p:tag name="KSO_WM_UNIT_INDEX" val="1_5_1"/>
  <p:tag name="KSO_WM_UNIT_ID" val="diagram160046_4*m_h_f*1_5_1"/>
  <p:tag name="KSO_WM_TEMPLATE_CATEGORY" val="diagram"/>
  <p:tag name="KSO_WM_TEMPLATE_INDEX" val="160046"/>
  <p:tag name="KSO_WM_UNIT_LAYERLEVEL" val="1_1_1"/>
  <p:tag name="KSO_WM_TAG_VERSION" val="1.0"/>
  <p:tag name="KSO_WM_BEAUTIFY_FLAG" val="#wm#"/>
  <p:tag name="KSO_WM_UNIT_TEXT_FILL_FORE_SCHEMECOLOR_INDEX_BRIGHTNESS" val="0.25"/>
  <p:tag name="KSO_WM_UNIT_TEXT_FILL_FORE_SCHEMECOLOR_INDEX" val="13"/>
  <p:tag name="KSO_WM_UNIT_TEXT_FILL_TYPE" val="1"/>
  <p:tag name="KSO_WM_UNIT_USESOURCEFORMAT_APPLY" val="1"/>
  <p:tag name="KSO_WM_DIAGRAM_VIRTUALLY_FRAME" val="{&quot;height&quot;:332.7674803149608,&quot;left&quot;:58.87086614173228,&quot;top&quot;:130.06842519685037,&quot;width&quot;:476.1582677165355}"/>
</p:tagLst>
</file>

<file path=ppt/tags/tag392.xml><?xml version="1.0" encoding="utf-8"?>
<p:tagLst xmlns:p="http://schemas.openxmlformats.org/presentationml/2006/main">
  <p:tag name="KSO_WM_UNIT_VALUE" val="1142*804"/>
  <p:tag name="KSO_WM_UNIT_HIGHLIGHT" val="0"/>
  <p:tag name="KSO_WM_UNIT_COMPATIBLE" val="0"/>
  <p:tag name="KSO_WM_UNIT_DIAGRAM_ISNUMVISUAL" val="0"/>
  <p:tag name="KSO_WM_UNIT_DIAGRAM_ISREFERUNIT" val="0"/>
  <p:tag name="KSO_WM_UNIT_TYPE" val="d"/>
  <p:tag name="KSO_WM_UNIT_INDEX" val="2"/>
  <p:tag name="KSO_WM_UNIT_ID" val="diagram20215840_1*d*2"/>
  <p:tag name="KSO_WM_TEMPLATE_CATEGORY" val="diagram"/>
  <p:tag name="KSO_WM_TEMPLATE_INDEX" val="20215840"/>
  <p:tag name="KSO_WM_UNIT_LAYERLEVEL" val="1"/>
  <p:tag name="KSO_WM_TAG_VERSION" val="1.0"/>
  <p:tag name="KSO_WM_BEAUTIFY_FLAG" val="#wm#"/>
  <p:tag name="KSO_WM_CHIP_GROUPID" val="5e7310da9a230a26b9e88a19"/>
  <p:tag name="KSO_WM_CHIP_XID" val="5e7310da9a230a26b9e88a1a"/>
  <p:tag name="KSO_WM_UNIT_DEC_AREA_ID" val="0b53de4ab8714d5897acf00b93f73195"/>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75b4cfdf9dff4d8392b804a39dedda32"/>
  <p:tag name="KSO_WM_UNIT_SUPPORT_UNIT_TYPE" val="[&quot;d&quot;]"/>
  <p:tag name="KSO_WM_TEMPLATE_ASSEMBLE_XID" val="60656fb94054ed1e2fb80f65"/>
  <p:tag name="KSO_WM_TEMPLATE_ASSEMBLE_GROUPID" val="60656fb94054ed1e2fb80f65"/>
</p:tagLst>
</file>

<file path=ppt/tags/tag393.xml><?xml version="1.0" encoding="utf-8"?>
<p:tagLst xmlns:p="http://schemas.openxmlformats.org/presentationml/2006/main">
  <p:tag name="KSO_WM_BEAUTIFY_FLAG" val=""/>
  <p:tag name="KSO_WM_UNIT_TEXT_FILL_FORE_SCHEMECOLOR_INDEX_BRIGHTNESS" val="0"/>
  <p:tag name="KSO_WM_UNIT_TEXT_FILL_FORE_SCHEMECOLOR_INDEX" val="13"/>
  <p:tag name="KSO_WM_UNIT_TEXT_FILL_TYPE" val="1"/>
</p:tagLst>
</file>

<file path=ppt/tags/tag394.xml><?xml version="1.0" encoding="utf-8"?>
<p:tagLst xmlns:p="http://schemas.openxmlformats.org/presentationml/2006/main">
  <p:tag name="KSO_WM_SLIDE_ID" val="diagram20215840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540"/>
  <p:tag name="KSO_WM_SLIDE_POSITION" val="48*0"/>
  <p:tag name="KSO_WM_TAG_VERSION" val="1.0"/>
  <p:tag name="KSO_WM_BEAUTIFY_FLAG" val="#wm#"/>
  <p:tag name="KSO_WM_TEMPLATE_CATEGORY" val="diagram"/>
  <p:tag name="KSO_WM_TEMPLATE_INDEX" val="20215840"/>
  <p:tag name="KSO_WM_SLIDE_LAYOUT" val="a_d"/>
  <p:tag name="KSO_WM_SLIDE_LAYOUT_CNT" val="1_2"/>
  <p:tag name="KSO_WM_SLIDE_LAYOUT_INFO" val="{&quot;direction&quot;:1,&quot;id&quot;:&quot;2021-04-01T16:01:13&quot;,&quot;maxSize&quot;:{&quot;size1&quot;:66.2},&quot;minSize&quot;:{&quot;size1&quot;:58.8},&quot;normalSize&quot;:{&quot;size1&quot;:66.2},&quot;subLayout&quot;:[{&quot;id&quot;:&quot;2021-04-01T16:01:13&quot;,&quot;maxSize&quot;:{&quot;size1&quot;:28.9},&quot;minSize&quot;:{&quot;size1&quot;:20.1},&quot;normalSize&quot;:{&quot;size1&quot;:20.1},&quot;subLayout&quot;:[{&quot;id&quot;:&quot;2021-04-01T16:01:13&quot;,&quot;margin&quot;:{&quot;bottom&quot;:0.0260000042617321,&quot;left&quot;:1.6929999589920044,&quot;right&quot;:1.6670000553131104,&quot;top&quot;:1.6929999589920044},&quot;type&quot;:0},{&quot;id&quot;:&quot;2021-04-01T16:01:13&quot;,&quot;margin&quot;:{&quot;bottom&quot;:1.2699999809265137,&quot;left&quot;:1.6929999589920044,&quot;right&quot;:1.6670000553131104,&quot;top&quot;:0.8199999928474426},&quot;type&quot;:0}],&quot;type&quot;:0},{&quot;backgroundInfo&quot;:[{&quot;bottom&quot;:0,&quot;bottomAbs&quot;:false,&quot;left&quot;:0,&quot;leftAbs&quot;:false,&quot;right&quot;:0,&quot;rightAbs&quot;:false,&quot;top&quot;:0,&quot;topAbs&quot;:false,&quot;type&quot;:&quot;leftRight&quot;}],&quot;id&quot;:&quot;2021-04-01T16:01:13&quot;,&quot;margin&quot;:{&quot;bottom&quot;:1.6929999589920044,&quot;left&quot;:1.720000147819519,&quot;right&quot;:1.6929999589920044,&quot;top&quot;:1.6929999589920044},&quot;type&quot;:0}],&quot;type&quot;:0}"/>
  <p:tag name="KSO_WM_SLIDE_BACKGROUND" val="[&quot;leftRight&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abaee5998712faa657a445"/>
  <p:tag name="KSO_WM_CHIP_FILLPROP" val="[[{&quot;text_align&quot;:&quot;lb&quot;,&quot;text_direction&quot;:&quot;horizontal&quot;,&quot;support_big_font&quot;:false,&quot;picture_toward&quot;:0,&quot;picture_dockside&quot;:[],&quot;fill_id&quot;:&quot;0c5a428519114871bcdd916aa888acf6&quot;,&quot;fill_align&quot;:&quot;lb&quot;,&quot;chip_types&quot;:[&quot;header&quot;]},{&quot;text_align&quot;:&quot;lt&quot;,&quot;text_direction&quot;:&quot;horizontal&quot;,&quot;support_features&quot;:[&quot;carousel&quot;],&quot;support_big_font&quot;:false,&quot;picture_toward&quot;:0,&quot;picture_dockside&quot;:[],&quot;fill_id&quot;:&quot;6562ffd2b3af45c79be34a9c9ad988fa&quot;,&quot;fill_align&quot;:&quot;lt&quot;,&quot;chip_types&quot;:[&quot;diagram&quot;,&quot;text&quot;,&quot;picture&quot;,&quot;chart&quot;,&quot;table&quot;,&quot;video&quot;]},{&quot;text_align&quot;:&quot;lm&quot;,&quot;text_direction&quot;:&quot;horizontal&quot;,&quot;support_big_font&quot;:false,&quot;picture_toward&quot;:0,&quot;picture_dockside&quot;:[],&quot;fill_id&quot;:&quot;6255d8b9cb924dff9b3368f954ab42c9&quot;,&quot;fill_align&quot;:&quot;cm&quot;,&quot;chip_types&quot;:[&quot;text&quot;,&quot;picture&quot;]}]]"/>
  <p:tag name="KSO_WM_CHIP_DECFILLPROP" val="[]"/>
  <p:tag name="KSO_WM_CHIP_GROUPID" val="5f0e7c7e2c9c209bb8bb668a"/>
  <p:tag name="KSO_WM_SLIDE_BACKGROUND_TYPE" val="leftRight"/>
  <p:tag name="KSO_WM_SLIDE_SUPPORT_FEATURE_TYPE" val="0"/>
  <p:tag name="KSO_WM_TEMPLATE_ASSEMBLE_XID" val="60656fb94054ed1e2fb80f65"/>
  <p:tag name="KSO_WM_TEMPLATE_ASSEMBLE_GROUPID" val="60656fb94054ed1e2fb80f65"/>
</p:tagLst>
</file>

<file path=ppt/tags/tag395.xml><?xml version="1.0" encoding="utf-8"?>
<p:tagLst xmlns:p="http://schemas.openxmlformats.org/presentationml/2006/main">
  <p:tag name="KSO_WM_UNIT_SUBTYPE" val="v"/>
  <p:tag name="KSO_WM_TEMPLATE_CATEGORY" val="chip"/>
  <p:tag name="KSO_WM_TEMPLATE_INDEX" val="20223055"/>
  <p:tag name="KSO_WM_UNIT_TYPE" val="i"/>
  <p:tag name="KSO_WM_UNIT_INDEX" val="1"/>
  <p:tag name="KSO_WM_UNIT_ID" val="chip20223055_13*i*1"/>
  <p:tag name="KSO_WM_BEAUTIFY_FLAG" val="#wm#"/>
  <p:tag name="KSO_WM_TAG_VERSION" val="1.0"/>
  <p:tag name="KSO_WM_CHIP_GROUPID" val="62cb89ec67e1b3ac3a0d7494"/>
  <p:tag name="KSO_WM_CHIP_XID" val="62cb8a3367e1b3ac3a0d77dd"/>
  <p:tag name="KSO_WM_UNIT_DEC_AREA_ID" val="e89d7ea04b0b4e85b2c90023815a0d80"/>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627aaebc501e457c881b028e6d487570"/>
  <p:tag name="KSO_WM_SLIDE_BACKGROUND_TYPE" val="general"/>
</p:tagLst>
</file>

<file path=ppt/tags/tag396.xml><?xml version="1.0" encoding="utf-8"?>
<p:tagLst xmlns:p="http://schemas.openxmlformats.org/presentationml/2006/main">
  <p:tag name="KSO_WM_UNIT_SUBTYPE" val="t"/>
  <p:tag name="KSO_WM_TEMPLATE_CATEGORY" val="chip"/>
  <p:tag name="KSO_WM_TEMPLATE_INDEX" val="20223055"/>
  <p:tag name="KSO_WM_UNIT_TYPE" val="i"/>
  <p:tag name="KSO_WM_UNIT_INDEX" val="1"/>
  <p:tag name="KSO_WM_UNIT_ID" val="chip20223055_14*i*1"/>
  <p:tag name="KSO_WM_BEAUTIFY_FLAG" val="#wm#"/>
  <p:tag name="KSO_WM_TAG_VERSION" val="1.0"/>
  <p:tag name="KSO_WM_CHIP_GROUPID" val="62cb89ec67e1b3ac3a0d7494"/>
  <p:tag name="KSO_WM_CHIP_XID" val="62cb8a3367e1b3ac3a0d77ba"/>
  <p:tag name="KSO_WM_UNIT_DEC_AREA_ID" val="20a82642af5244c994348eab50a5aaba"/>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d508349a2d01457f9a1028cd0e8d694a"/>
  <p:tag name="KSO_WM_SLIDE_BACKGROUND_TYPE" val="general"/>
</p:tagLst>
</file>

<file path=ppt/tags/tag397.xml><?xml version="1.0" encoding="utf-8"?>
<p:tagLst xmlns:p="http://schemas.openxmlformats.org/presentationml/2006/main">
  <p:tag name="KSO_WM_UNIT_SUBTYPE" val="t"/>
  <p:tag name="KSO_WM_TEMPLATE_CATEGORY" val="chip"/>
  <p:tag name="KSO_WM_TEMPLATE_INDEX" val="20223055"/>
  <p:tag name="KSO_WM_UNIT_TYPE" val="i"/>
  <p:tag name="KSO_WM_UNIT_INDEX" val="1"/>
  <p:tag name="KSO_WM_UNIT_ID" val="chip20223055_15*i*1"/>
  <p:tag name="KSO_WM_BEAUTIFY_FLAG" val="#wm#"/>
  <p:tag name="KSO_WM_TAG_VERSION" val="1.0"/>
  <p:tag name="KSO_WM_CHIP_GROUPID" val="62cb89ec67e1b3ac3a0d7494"/>
  <p:tag name="KSO_WM_CHIP_XID" val="62cb8a3367e1b3ac3a0d77c5"/>
  <p:tag name="KSO_WM_UNIT_DEC_AREA_ID" val="3a8c698611d145799254a34d94b463ae"/>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758cab9f8c94d4e964dda588f0c3275"/>
  <p:tag name="KSO_WM_SLIDE_BACKGROUND_TYPE" val="general"/>
</p:tagLst>
</file>

<file path=ppt/tags/tag398.xml><?xml version="1.0" encoding="utf-8"?>
<p:tagLst xmlns:p="http://schemas.openxmlformats.org/presentationml/2006/main">
  <p:tag name="KSO_WM_UNIT_PICTURE_TOWARD" val="1"/>
  <p:tag name="KSO_WM_UNIT_VALUE" val="1446*1602"/>
  <p:tag name="KSO_WM_UNIT_HIGHLIGHT" val="0"/>
  <p:tag name="KSO_WM_UNIT_COMPATIBLE" val="0"/>
  <p:tag name="KSO_WM_UNIT_DIAGRAM_ISNUMVISUAL" val="0"/>
  <p:tag name="KSO_WM_UNIT_DIAGRAM_ISREFERUNIT" val="0"/>
  <p:tag name="KSO_WM_DIAGRAM_GROUP_CODE" val="ζ1-1"/>
  <p:tag name="KSO_WM_UNIT_TYPE" val="ζ_h_d"/>
  <p:tag name="KSO_WM_UNIT_INDEX" val="1_1_1"/>
  <p:tag name="KSO_WM_UNIT_ID" val="diagram20215226_1*ζ_h_d*1_1_1"/>
  <p:tag name="KSO_WM_TEMPLATE_CATEGORY" val="diagram"/>
  <p:tag name="KSO_WM_TEMPLATE_INDEX" val="20215226"/>
  <p:tag name="KSO_WM_UNIT_LAYERLEVEL" val="1_1_1"/>
  <p:tag name="KSO_WM_TAG_VERSION" val="1.0"/>
  <p:tag name="KSO_WM_BEAUTIFY_FLAG" val="#wm#"/>
  <p:tag name="KSO_WM_UNIT_DIAGRAM_MODELTYPE" val="creativePicture"/>
  <p:tag name="KSO_WM_UNIT_USESOURCEFORMAT_APPLY" val="1"/>
</p:tagLst>
</file>

<file path=ppt/tags/tag399.xml><?xml version="1.0" encoding="utf-8"?>
<p:tagLst xmlns:p="http://schemas.openxmlformats.org/presentationml/2006/main">
  <p:tag name="KSO_WM_UNIT_PICTURE_TOWARD" val="1"/>
  <p:tag name="KSO_WM_UNIT_HIGHLIGHT" val="0"/>
  <p:tag name="KSO_WM_UNIT_COMPATIBLE" val="0"/>
  <p:tag name="KSO_WM_UNIT_DIAGRAM_ISNUMVISUAL" val="0"/>
  <p:tag name="KSO_WM_UNIT_DIAGRAM_ISREFERUNIT" val="0"/>
  <p:tag name="KSO_WM_DIAGRAM_GROUP_CODE" val="ζ1-1"/>
  <p:tag name="KSO_WM_UNIT_ID" val="diagram20215226_1*ζ_h_i*1_1_1"/>
  <p:tag name="KSO_WM_TEMPLATE_CATEGORY" val="diagram"/>
  <p:tag name="KSO_WM_TEMPLATE_INDEX" val="20215226"/>
  <p:tag name="KSO_WM_UNIT_LAYERLEVEL" val="1_1_1"/>
  <p:tag name="KSO_WM_TAG_VERSION" val="1.0"/>
  <p:tag name="KSO_WM_BEAUTIFY_FLAG" val="#wm#"/>
  <p:tag name="KSO_WM_UNIT_TYPE" val="ζ_h_i"/>
  <p:tag name="KSO_WM_UNIT_INDEX" val="1_1_1"/>
  <p:tag name="KSO_WM_UNIT_DIAGRAM_MODELTYPE" val="creativePicture"/>
  <p:tag name="KSO_WM_UNIT_USESOURCEFORMAT_APPLY" val="1"/>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xml><?xml version="1.0" encoding="utf-8"?>
<p:tagLst xmlns:p="http://schemas.openxmlformats.org/presentationml/2006/main">
  <p:tag name="KSO_WM_UNIT_SUBTYPE" val="t"/>
  <p:tag name="KSO_WM_TEMPLATE_CATEGORY" val="chip"/>
  <p:tag name="KSO_WM_TEMPLATE_INDEX" val="20223055"/>
  <p:tag name="KSO_WM_UNIT_TYPE" val="i"/>
  <p:tag name="KSO_WM_UNIT_INDEX" val="1"/>
  <p:tag name="KSO_WM_UNIT_ID" val="chip20223055_19*i*1"/>
  <p:tag name="KSO_WM_BEAUTIFY_FLAG" val="#wm#"/>
  <p:tag name="KSO_WM_TAG_VERSION" val="1.0"/>
  <p:tag name="KSO_WM_CHIP_GROUPID" val="62cb89ec67e1b3ac3a0d7494"/>
  <p:tag name="KSO_WM_CHIP_XID" val="62cb8a3367e1b3ac3a0d781a"/>
  <p:tag name="KSO_WM_UNIT_DEC_AREA_ID" val="898aca7ff3df4217a8ce21e7c5e696b6"/>
  <p:tag name="KSO_WM_CHIP_FILLAREA_FILL_RULE" val="{&quot;fill_align&quot;:&quot;rm&quot;,&quot;fill_effect&quot;:[],&quot;fill_mode&quot;:&quot;adaptive&quot;,&quot;sacle_strategy&quot;:&quot;stretch&quot;}"/>
  <p:tag name="KSO_WM_UNIT_DEC_SUPPORTCHANGEPIC" val="0"/>
  <p:tag name="KSO_WM_UNIT_DEC_CHANGEPICRESERVED" val="1"/>
  <p:tag name="KSO_WM_ASSEMBLE_CHIP_INDEX" val="460f9b844904458c9ebbf084eb84eedb"/>
</p:tagLst>
</file>

<file path=ppt/tags/tag4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00.xml><?xml version="1.0" encoding="utf-8"?>
<p:tagLst xmlns:p="http://schemas.openxmlformats.org/presentationml/2006/main">
  <p:tag name="KSO_WM_UNIT_PICTURE_TOWARD" val="1"/>
  <p:tag name="KSO_WM_UNIT_HIGHLIGHT" val="0"/>
  <p:tag name="KSO_WM_UNIT_COMPATIBLE" val="0"/>
  <p:tag name="KSO_WM_UNIT_DIAGRAM_ISNUMVISUAL" val="0"/>
  <p:tag name="KSO_WM_UNIT_DIAGRAM_ISREFERUNIT" val="0"/>
  <p:tag name="KSO_WM_DIAGRAM_GROUP_CODE" val="ζ1-1"/>
  <p:tag name="KSO_WM_UNIT_ID" val="diagram20215226_1*ζ_h_i*1_1_2"/>
  <p:tag name="KSO_WM_TEMPLATE_CATEGORY" val="diagram"/>
  <p:tag name="KSO_WM_TEMPLATE_INDEX" val="20215226"/>
  <p:tag name="KSO_WM_UNIT_LAYERLEVEL" val="1_1_1"/>
  <p:tag name="KSO_WM_TAG_VERSION" val="1.0"/>
  <p:tag name="KSO_WM_BEAUTIFY_FLAG" val="#wm#"/>
  <p:tag name="KSO_WM_UNIT_TYPE" val="ζ_h_i"/>
  <p:tag name="KSO_WM_UNIT_INDEX" val="1_1_2"/>
  <p:tag name="KSO_WM_UNIT_DIAGRAM_MODELTYPE" val="creativePicture"/>
  <p:tag name="KSO_WM_UNIT_USESOURCEFORMAT_APPLY" val="1"/>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01.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7050_1*f*1"/>
  <p:tag name="KSO_WM_TEMPLATE_CATEGORY" val="diagram"/>
  <p:tag name="KSO_WM_TEMPLATE_INDEX" val="20217050"/>
  <p:tag name="KSO_WM_UNIT_LAYERLEVEL" val="1"/>
  <p:tag name="KSO_WM_TAG_VERSION" val="1.0"/>
  <p:tag name="KSO_WM_BEAUTIFY_FLAG" val="#wm#"/>
  <p:tag name="KSO_WM_UNIT_DEFAULT_FONT" val="14;20;2"/>
  <p:tag name="KSO_WM_UNIT_BLOCK" val="0"/>
  <p:tag name="KSO_WM_UNIT_VALUE" val="126"/>
  <p:tag name="KSO_WM_UNIT_SHOW_EDIT_AREA_INDICATION" val="1"/>
  <p:tag name="KSO_WM_CHIP_GROUPID" val="5e6b05596848fb12bee65ac8"/>
  <p:tag name="KSO_WM_CHIP_XID" val="5e6b05596848fb12bee65aca"/>
  <p:tag name="KSO_WM_UNIT_DEC_AREA_ID" val="9fac0f58e4e84449b138ef9b8595077c"/>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9febf74a8ce04196ac33616c5e44fc1b"/>
  <p:tag name="KSO_WM_UNIT_TEXT_FILL_FORE_SCHEMECOLOR_INDEX_BRIGHTNESS" val="0.25"/>
  <p:tag name="KSO_WM_UNIT_TEXT_FILL_FORE_SCHEMECOLOR_INDEX" val="13"/>
  <p:tag name="KSO_WM_UNIT_TEXT_FILL_TYPE" val="1"/>
  <p:tag name="KSO_WM_TEMPLATE_ASSEMBLE_XID" val="606570444054ed1e2fb814a6"/>
  <p:tag name="KSO_WM_TEMPLATE_ASSEMBLE_GROUPID" val="606570444054ed1e2fb814a6"/>
</p:tagLst>
</file>

<file path=ppt/tags/tag402.xml><?xml version="1.0" encoding="utf-8"?>
<p:tagLst xmlns:p="http://schemas.openxmlformats.org/presentationml/2006/main">
  <p:tag name="KSO_WM_BEAUTIFY_FLAG" val=""/>
  <p:tag name="KSO_WM_UNIT_TEXT_FILL_FORE_SCHEMECOLOR_INDEX_BRIGHTNESS" val="0"/>
  <p:tag name="KSO_WM_UNIT_TEXT_FILL_FORE_SCHEMECOLOR_INDEX" val="13"/>
  <p:tag name="KSO_WM_UNIT_TEXT_FILL_TYPE" val="1"/>
</p:tagLst>
</file>

<file path=ppt/tags/tag403.xml><?xml version="1.0" encoding="utf-8"?>
<p:tagLst xmlns:p="http://schemas.openxmlformats.org/presentationml/2006/main">
  <p:tag name="KSO_WM_BEAUTIFY_FLAG" val="#wm#"/>
  <p:tag name="KSO_WM_TEMPLATE_CATEGORY" val="diagram"/>
  <p:tag name="KSO_WM_TEMPLATE_INDEX" val="20217050"/>
  <p:tag name="KSO_WM_SLIDE_LAYOUT_INFO" val="{&quot;direction&quot;:1,&quot;id&quot;:&quot;2021-04-01T16:15:46&quot;,&quot;maxSize&quot;:{&quot;size1&quot;:62.84029677708944},&quot;minSize&quot;:{&quot;size1&quot;:42.940296777089436},&quot;normalSize&quot;:{&quot;size1&quot;:57.05904677708945},&quot;subLayout&quot;:[{&quot;id&quot;:&quot;2021-04-01T16:15:46&quot;,&quot;maxSize&quot;:{&quot;size1&quot;:54.99109599148786},&quot;minSize&quot;:{&quot;size1&quot;:19.391095991487855},&quot;normalSize&quot;:{&quot;size1&quot;:21.29109599148785},&quot;subLayout&quot;:[{&quot;id&quot;:&quot;2021-04-01T16:15:46&quot;,&quot;margin&quot;:{&quot;bottom&quot;:0.02600000612437725,&quot;left&quot;:2.5399999618530273,&quot;right&quot;:1.6670000553131104,&quot;top&quot;:1.6929999589920044},&quot;type&quot;:0},{&quot;id&quot;:&quot;2021-04-01T16:15:46&quot;,&quot;margin&quot;:{&quot;bottom&quot;:1.6929999589920044,&quot;left&quot;:2.5399999618530273,&quot;right&quot;:1.6670000553131104,&quot;top&quot;:0.8199999928474426},&quot;type&quot;:0}],&quot;type&quot;:0},{&quot;id&quot;:&quot;2021-04-01T16:15:46&quot;,&quot;margin&quot;:{&quot;bottom&quot;:1.6929999589920044,&quot;left&quot;:0.02600000612437725,&quot;right&quot;:1.6929999589920044,&quot;top&quot;:1.6929999589920044},&quot;type&quot;:0}],&quot;type&quot;:0}"/>
  <p:tag name="KSO_WM_SLIDE_ID" val="diagram20217050_1"/>
  <p:tag name="KSO_WM_TEMPLATE_SUBCATEGORY" val="21"/>
  <p:tag name="KSO_WM_TEMPLATE_MASTER_TYPE" val="0"/>
  <p:tag name="KSO_WM_TEMPLATE_COLOR_TYPE" val="1"/>
  <p:tag name="KSO_WM_SLIDE_ITEM_CNT" val="0"/>
  <p:tag name="KSO_WM_SLIDE_INDEX" val="1"/>
  <p:tag name="KSO_WM_TAG_VERSION" val="1.0"/>
  <p:tag name="KSO_WM_SLIDE_LAYOUT" val="a_d_f"/>
  <p:tag name="KSO_WM_SLIDE_LAYOUT_CNT" val="1_1_1"/>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acfe54998712faa657a885"/>
  <p:tag name="KSO_WM_CHIP_FILLPROP" val="[[{&quot;text_align&quot;:&quot;cm&quot;,&quot;text_direction&quot;:&quot;horizontal&quot;,&quot;support_features&quot;:[&quot;creativepic&quot;],&quot;support_big_font&quot;:false,&quot;picture_toward&quot;:1,&quot;picture_dockside&quot;:[],&quot;fill_id&quot;:&quot;ea24516ef22941bda3c0fadbdb233f5f&quot;,&quot;fill_align&quot;:&quot;cm&quot;,&quot;chip_types&quot;:[&quot;picture&quot;]},{&quot;text_align&quot;:&quot;lb&quot;,&quot;text_direction&quot;:&quot;horizontal&quot;,&quot;support_big_font&quot;:false,&quot;picture_toward&quot;:0,&quot;picture_dockside&quot;:[],&quot;fill_id&quot;:&quot;e64d6b39dbcb4f5e8b45c2814b499727&quot;,&quot;fill_align&quot;:&quot;lb&quot;,&quot;chip_types&quot;:[&quot;text&quot;,&quot;header&quot;]},{&quot;text_align&quot;:&quot;lt&quot;,&quot;text_direction&quot;:&quot;horizontal&quot;,&quot;support_big_font&quot;:false,&quot;picture_toward&quot;:0,&quot;picture_dockside&quot;:[],&quot;fill_id&quot;:&quot;4cac0ce68cb84566b51d233488c6b209&quot;,&quot;fill_align&quot;:&quot;lt&quot;,&quot;chip_types&quot;:[&quot;text&quot;]}]]"/>
  <p:tag name="KSO_WM_CHIP_DECFILLPROP" val="[]"/>
  <p:tag name="KSO_WM_SLIDE_RATIO" val="1.777778"/>
  <p:tag name="KSO_WM_SLIDE_TYPE" val="text"/>
  <p:tag name="KSO_WM_SLIDE_SIZE" val="816*348"/>
  <p:tag name="KSO_WM_SLIDE_POSITION" val="72*95"/>
  <p:tag name="KSO_WM_CHIP_GROUPID" val="5facfe54998712faa657a884"/>
  <p:tag name="KSO_WM_SLIDE_BACKGROUND_TYPE" val="general"/>
  <p:tag name="KSO_WM_SLIDE_SUPPORT_FEATURE_TYPE" val="8"/>
  <p:tag name="KSO_WM_SLIDE_SUBTYPE" val="picTxt"/>
  <p:tag name="KSO_WM_TEMPLATE_ASSEMBLE_XID" val="606570444054ed1e2fb814a6"/>
  <p:tag name="KSO_WM_TEMPLATE_ASSEMBLE_GROUPID" val="606570444054ed1e2fb814a6"/>
</p:tagLst>
</file>

<file path=ppt/tags/tag404.xml><?xml version="1.0" encoding="utf-8"?>
<p:tagLst xmlns:p="http://schemas.openxmlformats.org/presentationml/2006/main">
  <p:tag name="KSO_WM_UNIT_SUBTYPE" val="v"/>
  <p:tag name="KSO_WM_TEMPLATE_CATEGORY" val="chip"/>
  <p:tag name="KSO_WM_TEMPLATE_INDEX" val="20223055"/>
  <p:tag name="KSO_WM_UNIT_TYPE" val="i"/>
  <p:tag name="KSO_WM_UNIT_INDEX" val="1"/>
  <p:tag name="KSO_WM_UNIT_ID" val="chip20223055_13*i*1"/>
  <p:tag name="KSO_WM_BEAUTIFY_FLAG" val="#wm#"/>
  <p:tag name="KSO_WM_TAG_VERSION" val="1.0"/>
  <p:tag name="KSO_WM_CHIP_GROUPID" val="62cb89ec67e1b3ac3a0d7494"/>
  <p:tag name="KSO_WM_CHIP_XID" val="62cb8a3367e1b3ac3a0d77dd"/>
  <p:tag name="KSO_WM_UNIT_DEC_AREA_ID" val="f8c1317357dd4023823b2e70a9eae11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e865ee76710e40c1bee9c44682f24d0f"/>
  <p:tag name="KSO_WM_SLIDE_BACKGROUND_TYPE" val="bottomTop"/>
</p:tagLst>
</file>

<file path=ppt/tags/tag405.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bg20220531_5*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0531"/>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1837939a6a891b1f9db0673"/>
  <p:tag name="KSO_WM_CHIP_XID" val="618b877418adb49c6c1f2b47"/>
</p:tagLst>
</file>

<file path=ppt/tags/tag406.xml><?xml version="1.0" encoding="utf-8"?>
<p:tagLst xmlns:p="http://schemas.openxmlformats.org/presentationml/2006/main">
  <p:tag name="KSO_WM_UNIT_SUBTYPE" val="t"/>
  <p:tag name="KSO_WM_TEMPLATE_CATEGORY" val="chip"/>
  <p:tag name="KSO_WM_TEMPLATE_INDEX" val="20223055"/>
  <p:tag name="KSO_WM_UNIT_TYPE" val="i"/>
  <p:tag name="KSO_WM_UNIT_INDEX" val="1"/>
  <p:tag name="KSO_WM_UNIT_ID" val="chip20223055_15*i*1"/>
  <p:tag name="KSO_WM_BEAUTIFY_FLAG" val="#wm#"/>
  <p:tag name="KSO_WM_TAG_VERSION" val="1.0"/>
  <p:tag name="KSO_WM_CHIP_GROUPID" val="62cb89ec67e1b3ac3a0d7494"/>
  <p:tag name="KSO_WM_CHIP_XID" val="62cb8a3367e1b3ac3a0d77c5"/>
  <p:tag name="KSO_WM_UNIT_DEC_AREA_ID" val="c91b3a5984834eb0b7d06cd448ad3139"/>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7afc197d80b7489e8d5eb49a442c6208"/>
  <p:tag name="KSO_WM_SLIDE_BACKGROUND_TYPE" val="bottomTop"/>
</p:tagLst>
</file>

<file path=ppt/tags/tag407.xml><?xml version="1.0" encoding="utf-8"?>
<p:tagLst xmlns:p="http://schemas.openxmlformats.org/presentationml/2006/main">
  <p:tag name="KSO_WM_UNIT_ISCONTENTSTITLE" val="0"/>
  <p:tag name="KSO_WM_UNIT_ISNUMDGMTITLE" val="0"/>
  <p:tag name="KSO_WM_UNIT_NOCLEAR" val="0"/>
  <p:tag name="KSO_WM_UNIT_VALUE" val="24"/>
  <p:tag name="KSO_WM_UNIT_HIGHLIGHT" val="0"/>
  <p:tag name="KSO_WM_UNIT_COMPATIBLE" val="0"/>
  <p:tag name="KSO_WM_UNIT_DIAGRAM_ISNUMVISUAL" val="0"/>
  <p:tag name="KSO_WM_UNIT_DIAGRAM_ISREFERUNIT" val="0"/>
  <p:tag name="KSO_WM_UNIT_TYPE" val="a"/>
  <p:tag name="KSO_WM_UNIT_INDEX" val="1"/>
  <p:tag name="KSO_WM_UNIT_ID" val="diagram20208776_1*a*1"/>
  <p:tag name="KSO_WM_TEMPLATE_CATEGORY" val="diagram"/>
  <p:tag name="KSO_WM_TEMPLATE_INDEX" val="20208776"/>
  <p:tag name="KSO_WM_UNIT_LAYERLEVEL" val="1"/>
  <p:tag name="KSO_WM_TAG_VERSION" val="1.0"/>
  <p:tag name="KSO_WM_BEAUTIFY_FLAG" val="#wm#"/>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UNIT_DEC_AREA_ID" val="fda8d696fd1f4b3d90c88b7c7ec5cea3"/>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041dab627c4c4962a5fc9b494fd06625"/>
  <p:tag name="KSO_WM_UNIT_TEXT_FILL_FORE_SCHEMECOLOR_INDEX_BRIGHTNESS" val="0"/>
  <p:tag name="KSO_WM_UNIT_TEXT_FILL_FORE_SCHEMECOLOR_INDEX" val="13"/>
  <p:tag name="KSO_WM_UNIT_TEXT_FILL_TYPE" val="1"/>
  <p:tag name="KSO_WM_TEMPLATE_ASSEMBLE_XID" val="638896a10c9383becde4cd53"/>
  <p:tag name="KSO_WM_TEMPLATE_ASSEMBLE_GROUPID" val="638896a10c9383becde4cd53"/>
</p:tagLst>
</file>

<file path=ppt/tags/tag4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PLACING_PICTURE_MD4" val="0"/>
  <p:tag name="KSO_WM_DIAGRAM_GROUP_CODE" val="l1-1"/>
  <p:tag name="KSO_WM_UNIT_TYPE" val="l_h_i"/>
  <p:tag name="KSO_WM_UNIT_INDEX" val="1_2_5"/>
  <p:tag name="KSO_WM_UNIT_ID" val="diagram20210825_1*l_h_i*1_2_5"/>
  <p:tag name="KSO_WM_TEMPLATE_CATEGORY" val="diagram"/>
  <p:tag name="KSO_WM_TEMPLATE_INDEX" val="20210825"/>
  <p:tag name="KSO_WM_UNIT_LAYERLEVEL" val="1_1_1"/>
  <p:tag name="KSO_WM_TAG_VERSION" val="1.0"/>
  <p:tag name="KSO_WM_BEAUTIFY_FLAG" val="#wm#"/>
  <p:tag name="KSO_WM_UNIT_USESOURCEFORMAT_APPLY" val="1"/>
  <p:tag name="KSO_WM_UNIT_TEXT_FILL_FORE_SCHEMECOLOR_INDEX" val="2"/>
  <p:tag name="KSO_WM_UNIT_TEXT_FILL_TYPE" val="1"/>
</p:tagLst>
</file>

<file path=ppt/tags/tag4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PLACING_PICTURE_MD4" val="0"/>
  <p:tag name="KSO_WM_DIAGRAM_GROUP_CODE" val="l1-1"/>
  <p:tag name="KSO_WM_UNIT_TYPE" val="l_h_i"/>
  <p:tag name="KSO_WM_UNIT_INDEX" val="1_2_1"/>
  <p:tag name="KSO_WM_UNIT_ID" val="diagram20210825_1*l_h_i*1_2_1"/>
  <p:tag name="KSO_WM_TEMPLATE_CATEGORY" val="diagram"/>
  <p:tag name="KSO_WM_TEMPLATE_INDEX" val="20210825"/>
  <p:tag name="KSO_WM_UNIT_LAYERLEVEL" val="1_1_1"/>
  <p:tag name="KSO_WM_TAG_VERSION" val="1.0"/>
  <p:tag name="KSO_WM_BEAUTIFY_FLAG" val="#wm#"/>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USESOURCEFORMAT_APPLY" val="1"/>
</p:tagLst>
</file>

<file path=ppt/tags/tag4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PLACING_PICTURE_MD4" val="0"/>
  <p:tag name="KSO_WM_DIAGRAM_GROUP_CODE" val="l1-1"/>
  <p:tag name="KSO_WM_UNIT_TYPE" val="l_h_i"/>
  <p:tag name="KSO_WM_UNIT_INDEX" val="1_2_2"/>
  <p:tag name="KSO_WM_UNIT_ID" val="diagram20210825_1*l_h_i*1_2_2"/>
  <p:tag name="KSO_WM_TEMPLATE_CATEGORY" val="diagram"/>
  <p:tag name="KSO_WM_TEMPLATE_INDEX" val="20210825"/>
  <p:tag name="KSO_WM_UNIT_LAYERLEVEL" val="1_1_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USESOURCEFORMAT_APPLY" val="1"/>
</p:tagLst>
</file>

<file path=ppt/tags/tag4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PLACING_PICTURE_MD4" val="0"/>
  <p:tag name="KSO_WM_DIAGRAM_GROUP_CODE" val="l1-1"/>
  <p:tag name="KSO_WM_UNIT_TYPE" val="l_h_i"/>
  <p:tag name="KSO_WM_UNIT_INDEX" val="1_2_3"/>
  <p:tag name="KSO_WM_UNIT_ID" val="diagram20210825_1*l_h_i*1_2_3"/>
  <p:tag name="KSO_WM_TEMPLATE_CATEGORY" val="diagram"/>
  <p:tag name="KSO_WM_TEMPLATE_INDEX" val="20210825"/>
  <p:tag name="KSO_WM_UNIT_LAYERLEVEL" val="1_1_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USESOURCEFORMAT_APPLY" val="1"/>
</p:tagLst>
</file>

<file path=ppt/tags/tag4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PLACING_PICTURE_MD4" val="0"/>
  <p:tag name="KSO_WM_DIAGRAM_GROUP_CODE" val="l1-1"/>
  <p:tag name="KSO_WM_UNIT_TYPE" val="l_h_i"/>
  <p:tag name="KSO_WM_UNIT_INDEX" val="1_1_5"/>
  <p:tag name="KSO_WM_UNIT_ID" val="diagram20210825_1*l_h_i*1_1_5"/>
  <p:tag name="KSO_WM_TEMPLATE_CATEGORY" val="diagram"/>
  <p:tag name="KSO_WM_TEMPLATE_INDEX" val="20210825"/>
  <p:tag name="KSO_WM_UNIT_LAYERLEVEL" val="1_1_1"/>
  <p:tag name="KSO_WM_TAG_VERSION" val="1.0"/>
  <p:tag name="KSO_WM_BEAUTIFY_FLAG" val="#wm#"/>
  <p:tag name="KSO_WM_UNIT_USESOURCEFORMAT_APPLY" val="1"/>
  <p:tag name="KSO_WM_UNIT_TEXT_FILL_FORE_SCHEMECOLOR_INDEX" val="2"/>
  <p:tag name="KSO_WM_UNIT_TEXT_FILL_TYPE" val="1"/>
</p:tagLst>
</file>

<file path=ppt/tags/tag4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PLACING_PICTURE_MD4" val="0"/>
  <p:tag name="KSO_WM_DIAGRAM_GROUP_CODE" val="l1-1"/>
  <p:tag name="KSO_WM_UNIT_TYPE" val="l_h_i"/>
  <p:tag name="KSO_WM_UNIT_INDEX" val="1_1_1"/>
  <p:tag name="KSO_WM_UNIT_ID" val="diagram20210825_1*l_h_i*1_1_1"/>
  <p:tag name="KSO_WM_TEMPLATE_CATEGORY" val="diagram"/>
  <p:tag name="KSO_WM_TEMPLATE_INDEX" val="20210825"/>
  <p:tag name="KSO_WM_UNIT_LAYERLEVEL" val="1_1_1"/>
  <p:tag name="KSO_WM_TAG_VERSION" val="1.0"/>
  <p:tag name="KSO_WM_BEAUTIFY_FLAG" val="#wm#"/>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USESOURCEFORMAT_APPLY" val="1"/>
</p:tagLst>
</file>

<file path=ppt/tags/tag4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PLACING_PICTURE_MD4" val="0"/>
  <p:tag name="KSO_WM_DIAGRAM_GROUP_CODE" val="l1-1"/>
  <p:tag name="KSO_WM_UNIT_TYPE" val="l_h_i"/>
  <p:tag name="KSO_WM_UNIT_INDEX" val="1_1_2"/>
  <p:tag name="KSO_WM_UNIT_ID" val="diagram20210825_1*l_h_i*1_1_2"/>
  <p:tag name="KSO_WM_TEMPLATE_CATEGORY" val="diagram"/>
  <p:tag name="KSO_WM_TEMPLATE_INDEX" val="20210825"/>
  <p:tag name="KSO_WM_UNIT_LAYERLEVEL" val="1_1_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USESOURCEFORMAT_APPLY" val="1"/>
</p:tagLst>
</file>

<file path=ppt/tags/tag4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PLACING_PICTURE_MD4" val="0"/>
  <p:tag name="KSO_WM_DIAGRAM_GROUP_CODE" val="l1-1"/>
  <p:tag name="KSO_WM_UNIT_TYPE" val="l_h_i"/>
  <p:tag name="KSO_WM_UNIT_INDEX" val="1_1_3"/>
  <p:tag name="KSO_WM_UNIT_ID" val="diagram20210825_1*l_h_i*1_1_3"/>
  <p:tag name="KSO_WM_TEMPLATE_CATEGORY" val="diagram"/>
  <p:tag name="KSO_WM_TEMPLATE_INDEX" val="20210825"/>
  <p:tag name="KSO_WM_UNIT_LAYERLEVEL" val="1_1_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USESOURCEFORMAT_APPLY" val="1"/>
</p:tagLst>
</file>

<file path=ppt/tags/tag416.xml><?xml version="1.0" encoding="utf-8"?>
<p:tagLst xmlns:p="http://schemas.openxmlformats.org/presentationml/2006/main">
  <p:tag name="KSO_WM_UNIT_SUBTYPE" val="a"/>
  <p:tag name="KSO_WM_UNIT_PRESET_TEXT" val="单击添加文本"/>
  <p:tag name="KSO_WM_UNIT_NOCLEAR" val="0"/>
  <p:tag name="KSO_WM_UNIT_VALUE" val="6"/>
  <p:tag name="KSO_WM_UNIT_HIGHLIGHT" val="0"/>
  <p:tag name="KSO_WM_UNIT_COMPATIBLE" val="0"/>
  <p:tag name="KSO_WM_UNIT_DIAGRAM_ISNUMVISUAL" val="0"/>
  <p:tag name="KSO_WM_UNIT_DIAGRAM_ISREFERUNIT" val="0"/>
  <p:tag name="KSO_WM_UNIT_PLACING_PICTURE_MD4" val="0"/>
  <p:tag name="KSO_WM_DIAGRAM_GROUP_CODE" val="l1-1"/>
  <p:tag name="KSO_WM_UNIT_TYPE" val="l_h_f"/>
  <p:tag name="KSO_WM_UNIT_INDEX" val="1_1_1"/>
  <p:tag name="KSO_WM_UNIT_ID" val="diagram20210825_1*l_h_f*1_1_1"/>
  <p:tag name="KSO_WM_TEMPLATE_CATEGORY" val="diagram"/>
  <p:tag name="KSO_WM_TEMPLATE_INDEX" val="20210825"/>
  <p:tag name="KSO_WM_UNIT_LAYERLEVEL" val="1_1_1"/>
  <p:tag name="KSO_WM_TAG_VERSION" val="1.0"/>
  <p:tag name="KSO_WM_BEAUTIFY_FLAG" val="#wm#"/>
  <p:tag name="KSO_WM_UNIT_TEXT_FILL_FORE_SCHEMECOLOR_INDEX_BRIGHTNESS" val="0"/>
  <p:tag name="KSO_WM_UNIT_TEXT_FILL_FORE_SCHEMECOLOR_INDEX" val="14"/>
  <p:tag name="KSO_WM_UNIT_TEXT_FILL_TYPE" val="1"/>
  <p:tag name="KSO_WM_UNIT_USESOURCEFORMAT_APPLY" val="1"/>
</p:tagLst>
</file>

<file path=ppt/tags/tag417.xml><?xml version="1.0" encoding="utf-8"?>
<p:tagLst xmlns:p="http://schemas.openxmlformats.org/presentationml/2006/main">
  <p:tag name="KSO_WM_UNIT_SUBTYPE" val="a"/>
  <p:tag name="KSO_WM_UNIT_PRESET_TEXT" val="单击添加文本"/>
  <p:tag name="KSO_WM_UNIT_NOCLEAR" val="0"/>
  <p:tag name="KSO_WM_UNIT_HIGHLIGHT" val="0"/>
  <p:tag name="KSO_WM_UNIT_COMPATIBLE" val="0"/>
  <p:tag name="KSO_WM_UNIT_DIAGRAM_ISNUMVISUAL" val="0"/>
  <p:tag name="KSO_WM_UNIT_DIAGRAM_ISREFERUNIT" val="0"/>
  <p:tag name="KSO_WM_UNIT_PLACING_PICTURE_MD4" val="0"/>
  <p:tag name="KSO_WM_DIAGRAM_GROUP_CODE" val="l1-1"/>
  <p:tag name="KSO_WM_UNIT_TYPE" val="l_h_f"/>
  <p:tag name="KSO_WM_UNIT_INDEX" val="1_2_1"/>
  <p:tag name="KSO_WM_UNIT_ID" val="diagram20210825_1*l_h_f*1_2_1"/>
  <p:tag name="KSO_WM_TEMPLATE_CATEGORY" val="diagram"/>
  <p:tag name="KSO_WM_TEMPLATE_INDEX" val="20210825"/>
  <p:tag name="KSO_WM_UNIT_LAYERLEVEL" val="1_1_1"/>
  <p:tag name="KSO_WM_TAG_VERSION" val="1.0"/>
  <p:tag name="KSO_WM_BEAUTIFY_FLAG" val="#wm#"/>
  <p:tag name="KSO_WM_UNIT_TEXT_FILL_FORE_SCHEMECOLOR_INDEX_BRIGHTNESS" val="0"/>
  <p:tag name="KSO_WM_UNIT_TEXT_FILL_FORE_SCHEMECOLOR_INDEX" val="14"/>
  <p:tag name="KSO_WM_UNIT_TEXT_FILL_TYPE" val="1"/>
  <p:tag name="KSO_WM_UNIT_USESOURCEFORMAT_APPLY" val="1"/>
</p:tagLst>
</file>

<file path=ppt/tags/tag4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PLACING_PICTURE_MD4" val="0"/>
  <p:tag name="KSO_WM_DIAGRAM_GROUP_CODE" val="l1-1"/>
  <p:tag name="KSO_WM_UNIT_TYPE" val="l_h_i"/>
  <p:tag name="KSO_WM_UNIT_INDEX" val="1_1_4"/>
  <p:tag name="KSO_WM_UNIT_ID" val="diagram20210825_1*l_h_i*1_1_4"/>
  <p:tag name="KSO_WM_TEMPLATE_CATEGORY" val="diagram"/>
  <p:tag name="KSO_WM_TEMPLATE_INDEX" val="20210825"/>
  <p:tag name="KSO_WM_UNIT_LAYERLEVEL" val="1_1_1"/>
  <p:tag name="KSO_WM_TAG_VERSION" val="1.0"/>
  <p:tag name="KSO_WM_BEAUTIFY_FLAG" val="#wm#"/>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USESOURCEFORMAT_APPLY" val="1"/>
</p:tagLst>
</file>

<file path=ppt/tags/tag4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PLACING_PICTURE_MD4" val="0"/>
  <p:tag name="KSO_WM_DIAGRAM_GROUP_CODE" val="l1-1"/>
  <p:tag name="KSO_WM_UNIT_TYPE" val="l_h_i"/>
  <p:tag name="KSO_WM_UNIT_INDEX" val="1_2_4"/>
  <p:tag name="KSO_WM_UNIT_ID" val="diagram20210825_1*l_h_i*1_2_4"/>
  <p:tag name="KSO_WM_TEMPLATE_CATEGORY" val="diagram"/>
  <p:tag name="KSO_WM_TEMPLATE_INDEX" val="20210825"/>
  <p:tag name="KSO_WM_UNIT_LAYERLEVEL" val="1_1_1"/>
  <p:tag name="KSO_WM_TAG_VERSION" val="1.0"/>
  <p:tag name="KSO_WM_BEAUTIFY_FLAG" val="#wm#"/>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USESOURCEFORMAT_APPLY" val="1"/>
</p:tagLst>
</file>

<file path=ppt/tags/tag4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20.xml><?xml version="1.0" encoding="utf-8"?>
<p:tagLst xmlns:p="http://schemas.openxmlformats.org/presentationml/2006/main">
  <p:tag name="KSO_WM_UNIT_VALUE" val="1015*973"/>
  <p:tag name="KSO_WM_UNIT_HIGHLIGHT" val="0"/>
  <p:tag name="KSO_WM_UNIT_COMPATIBLE" val="0"/>
  <p:tag name="KSO_WM_UNIT_DIAGRAM_ISNUMVISUAL" val="0"/>
  <p:tag name="KSO_WM_UNIT_DIAGRAM_ISREFERUNIT" val="0"/>
  <p:tag name="KSO_WM_UNIT_TYPE" val="d"/>
  <p:tag name="KSO_WM_UNIT_INDEX" val="1"/>
  <p:tag name="KSO_WM_UNIT_ID" val="diagram20208776_1*d*1"/>
  <p:tag name="KSO_WM_TEMPLATE_CATEGORY" val="diagram"/>
  <p:tag name="KSO_WM_TEMPLATE_INDEX" val="20208776"/>
  <p:tag name="KSO_WM_UNIT_LAYERLEVEL" val="1"/>
  <p:tag name="KSO_WM_TAG_VERSION" val="1.0"/>
  <p:tag name="KSO_WM_BEAUTIFY_FLAG" val="#wm#"/>
  <p:tag name="KSO_WM_CHIP_GROUPID" val="5e7310da9a230a26b9e88a19"/>
  <p:tag name="KSO_WM_CHIP_XID" val="5e7310da9a230a26b9e88a1a"/>
  <p:tag name="KSO_WM_UNIT_DEC_AREA_ID" val="ddf6acd79ef9454a81e45433560cd92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6965d96507044efe97adb12f751e1ad9"/>
  <p:tag name="KSO_WM_UNIT_SUPPORT_BIG_FONT" val="1"/>
  <p:tag name="KSO_WM_UNIT_SUPPORT_UNIT_TYPE" val="[&quot;d&quot;,&quot;α&quot;,&quot;β&quot;,&quot;θ&quot;]"/>
  <p:tag name="KSO_WM_TEMPLATE_ASSEMBLE_XID" val="638896a10c9383becde4cd53"/>
  <p:tag name="KSO_WM_TEMPLATE_ASSEMBLE_GROUPID" val="638896a10c9383becde4cd53"/>
</p:tagLst>
</file>

<file path=ppt/tags/tag421.xml><?xml version="1.0" encoding="utf-8"?>
<p:tagLst xmlns:p="http://schemas.openxmlformats.org/presentationml/2006/main">
  <p:tag name="KSO_WM_SLIDE_ID" val="diagram20208776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60*492"/>
  <p:tag name="KSO_WM_SLIDE_POSITION" val="0*48"/>
  <p:tag name="KSO_WM_TAG_VERSION" val="1.0"/>
  <p:tag name="KSO_WM_BEAUTIFY_FLAG" val="#wm#"/>
  <p:tag name="KSO_WM_TEMPLATE_CATEGORY" val="diagram"/>
  <p:tag name="KSO_WM_TEMPLATE_INDEX" val="20208776"/>
  <p:tag name="KSO_WM_SLIDE_LAYOUT" val="a_d"/>
  <p:tag name="KSO_WM_SLIDE_LAYOUT_CNT" val="1_2"/>
  <p:tag name="KSO_WM_SLIDE_LAYOUT_INFO" val="{&quot;id&quot;:&quot;2022-12-01T19:57:21&quot;,&quot;maxSize&quot;:{&quot;size1&quot;:28.7},&quot;minSize&quot;:{&quot;size1&quot;:28.7},&quot;normalSize&quot;:{&quot;size1&quot;:28.7},&quot;subLayout&quot;:[{&quot;id&quot;:&quot;2022-12-01T19:57:21&quot;,&quot;margin&quot;:{&quot;bottom&quot;:1.2699999809265137,&quot;left&quot;:1.6929999589920044,&quot;right&quot;:1.6929999589920044,&quot;top&quot;:1.2699999809265137},&quot;type&quot;:0},{&quot;backgroundInfo&quot;:[{&quot;bottom&quot;:0,&quot;bottomAbs&quot;:false,&quot;left&quot;:0,&quot;leftAbs&quot;:false,&quot;right&quot;:0,&quot;rightAbs&quot;:false,&quot;top&quot;:0,&quot;topAbs&quot;:false,&quot;type&quot;:&quot;bottomTop&quot;}],&quot;direction&quot;:1,&quot;id&quot;:&quot;2022-12-01T19:57:21&quot;,&quot;maxSize&quot;:{&quot;size1&quot;:66.2},&quot;minSize&quot;:{&quot;size1&quot;:38.8},&quot;normalSize&quot;:{&quot;size1&quot;:66.2},&quot;subLayout&quot;:[{&quot;id&quot;:&quot;2022-12-01T19:57:21&quot;,&quot;margin&quot;:{&quot;bottom&quot;:1.6929999589920044,&quot;left&quot;:1.6929999589920044,&quot;right&quot;:1.6670000553131104,&quot;top&quot;:1.7289999723434448},&quot;type&quot;:0},{&quot;id&quot;:&quot;2022-12-01T19:57:21&quot;,&quot;margin&quot;:{&quot;bottom&quot;:1.6929999589920044,&quot;left&quot;:0.0260000042617321,&quot;right&quot;:1.6929999589920044,&quot;top&quot;:1.7289999723434448},&quot;type&quot;:0}],&quot;type&quot;:0}],&quot;type&quot;:0}"/>
  <p:tag name="KSO_WM_SLIDE_BACKGROUND" val="[&quot;bottomTop&quot;]"/>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eda9c7aa51720c6c8f4f50"/>
  <p:tag name="KSO_WM_CHIP_FILLPROP" val="[[{&quot;text_align&quot;:&quot;cm&quot;,&quot;text_direction&quot;:&quot;horizontal&quot;,&quot;support_big_font&quot;:false,&quot;picture_toward&quot;:0,&quot;picture_dockside&quot;:[],&quot;fill_id&quot;:&quot;3580e29b016b4dcda3286bb0b882052d&quot;,&quot;fill_align&quot;:&quot;cm&quot;,&quot;chip_types&quot;:[&quot;header&quot;]},{&quot;text_align&quot;:&quot;lm&quot;,&quot;text_direction&quot;:&quot;horizontal&quot;,&quot;support_features&quot;:[&quot;collage&quot;,&quot;carousel&quot;],&quot;support_big_font&quot;:true,&quot;picture_toward&quot;:0,&quot;picture_dockside&quot;:[],&quot;fill_id&quot;:&quot;25688265ffd74483ae74c58af25f9c18&quot;,&quot;fill_align&quot;:&quot;lm&quot;,&quot;chip_types&quot;:[&quot;diagram&quot;,&quot;pictext&quot;,&quot;text&quot;,&quot;picture&quot;,&quot;chart&quot;,&quot;table&quot;,&quot;video&quot;]},{&quot;text_align&quot;:&quot;lm&quot;,&quot;text_direction&quot;:&quot;horizontal&quot;,&quot;support_features&quot;:[&quot;collage&quot;,&quot;carousel&quot;],&quot;support_big_font&quot;:true,&quot;picture_toward&quot;:0,&quot;picture_dockside&quot;:[],&quot;fill_id&quot;:&quot;e491dc5185054151a9aa8f4d9f859d53&quot;,&quot;fill_align&quot;:&quot;lm&quot;,&quot;chip_types&quot;:[&quot;pictext&quot;,&quot;text&quot;,&quot;picture&quot;,&quot;chart&quot;,&quot;table&quot;,&quot;video&quot;]}]]"/>
  <p:tag name="KSO_WM_CHIP_DECFILLPROP" val="[]"/>
  <p:tag name="KSO_WM_CHIP_GROUPID" val="5eeda9c7aa51720c6c8f4f4f"/>
  <p:tag name="KSO_WM_SLIDE_BACKGROUND_TYPE" val="bottomTop"/>
  <p:tag name="KSO_WM_SLIDE_SUPPORT_FEATURE_TYPE" val="0"/>
  <p:tag name="KSO_WM_TEMPLATE_ASSEMBLE_XID" val="638896a10c9383becde4cd53"/>
  <p:tag name="KSO_WM_TEMPLATE_ASSEMBLE_GROUPID" val="638896a10c9383becde4cd53"/>
</p:tagLst>
</file>

<file path=ppt/tags/tag422.xml><?xml version="1.0" encoding="utf-8"?>
<p:tagLst xmlns:p="http://schemas.openxmlformats.org/presentationml/2006/main">
  <p:tag name="KSO_WM_UNIT_SUBTYPE" val="v"/>
  <p:tag name="KSO_WM_TEMPLATE_CATEGORY" val="chip"/>
  <p:tag name="KSO_WM_TEMPLATE_INDEX" val="20223055"/>
  <p:tag name="KSO_WM_UNIT_TYPE" val="i"/>
  <p:tag name="KSO_WM_UNIT_INDEX" val="1"/>
  <p:tag name="KSO_WM_UNIT_ID" val="chip20223055_13*i*1"/>
  <p:tag name="KSO_WM_BEAUTIFY_FLAG" val="#wm#"/>
  <p:tag name="KSO_WM_TAG_VERSION" val="1.0"/>
  <p:tag name="KSO_WM_CHIP_GROUPID" val="62cb89ec67e1b3ac3a0d7494"/>
  <p:tag name="KSO_WM_CHIP_XID" val="62cb8a3367e1b3ac3a0d77dd"/>
  <p:tag name="KSO_WM_UNIT_DEC_AREA_ID" val="e89d7ea04b0b4e85b2c90023815a0d80"/>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627aaebc501e457c881b028e6d487570"/>
  <p:tag name="KSO_WM_SLIDE_BACKGROUND_TYPE" val="general"/>
</p:tagLst>
</file>

<file path=ppt/tags/tag423.xml><?xml version="1.0" encoding="utf-8"?>
<p:tagLst xmlns:p="http://schemas.openxmlformats.org/presentationml/2006/main">
  <p:tag name="KSO_WM_UNIT_SUBTYPE" val="t"/>
  <p:tag name="KSO_WM_TEMPLATE_CATEGORY" val="chip"/>
  <p:tag name="KSO_WM_TEMPLATE_INDEX" val="20223055"/>
  <p:tag name="KSO_WM_UNIT_TYPE" val="i"/>
  <p:tag name="KSO_WM_UNIT_INDEX" val="1"/>
  <p:tag name="KSO_WM_UNIT_ID" val="chip20223055_14*i*1"/>
  <p:tag name="KSO_WM_BEAUTIFY_FLAG" val="#wm#"/>
  <p:tag name="KSO_WM_TAG_VERSION" val="1.0"/>
  <p:tag name="KSO_WM_CHIP_GROUPID" val="62cb89ec67e1b3ac3a0d7494"/>
  <p:tag name="KSO_WM_CHIP_XID" val="62cb8a3367e1b3ac3a0d77ba"/>
  <p:tag name="KSO_WM_UNIT_DEC_AREA_ID" val="20a82642af5244c994348eab50a5aaba"/>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d508349a2d01457f9a1028cd0e8d694a"/>
  <p:tag name="KSO_WM_SLIDE_BACKGROUND_TYPE" val="general"/>
</p:tagLst>
</file>

<file path=ppt/tags/tag424.xml><?xml version="1.0" encoding="utf-8"?>
<p:tagLst xmlns:p="http://schemas.openxmlformats.org/presentationml/2006/main">
  <p:tag name="KSO_WM_UNIT_SUBTYPE" val="t"/>
  <p:tag name="KSO_WM_TEMPLATE_CATEGORY" val="chip"/>
  <p:tag name="KSO_WM_TEMPLATE_INDEX" val="20223055"/>
  <p:tag name="KSO_WM_UNIT_TYPE" val="i"/>
  <p:tag name="KSO_WM_UNIT_INDEX" val="1"/>
  <p:tag name="KSO_WM_UNIT_ID" val="chip20223055_15*i*1"/>
  <p:tag name="KSO_WM_BEAUTIFY_FLAG" val="#wm#"/>
  <p:tag name="KSO_WM_TAG_VERSION" val="1.0"/>
  <p:tag name="KSO_WM_CHIP_GROUPID" val="62cb89ec67e1b3ac3a0d7494"/>
  <p:tag name="KSO_WM_CHIP_XID" val="62cb8a3367e1b3ac3a0d77c5"/>
  <p:tag name="KSO_WM_UNIT_DEC_AREA_ID" val="3a8c698611d145799254a34d94b463ae"/>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758cab9f8c94d4e964dda588f0c3275"/>
  <p:tag name="KSO_WM_SLIDE_BACKGROUND_TYPE" val="general"/>
</p:tagLst>
</file>

<file path=ppt/tags/tag425.xml><?xml version="1.0" encoding="utf-8"?>
<p:tagLst xmlns:p="http://schemas.openxmlformats.org/presentationml/2006/main">
  <p:tag name="KSO_WM_UNIT_VALUE" val="1100*1227"/>
  <p:tag name="KSO_WM_UNIT_HIGHLIGHT" val="0"/>
  <p:tag name="KSO_WM_UNIT_COMPATIBLE" val="0"/>
  <p:tag name="KSO_WM_UNIT_DIAGRAM_ISNUMVISUAL" val="0"/>
  <p:tag name="KSO_WM_UNIT_DIAGRAM_ISREFERUNIT" val="0"/>
  <p:tag name="KSO_WM_UNIT_TYPE" val="d"/>
  <p:tag name="KSO_WM_UNIT_INDEX" val="1"/>
  <p:tag name="KSO_WM_UNIT_ID" val="diagram20212213_1*d*1"/>
  <p:tag name="KSO_WM_TEMPLATE_CATEGORY" val="diagram"/>
  <p:tag name="KSO_WM_TEMPLATE_INDEX" val="20212213"/>
  <p:tag name="KSO_WM_UNIT_LAYERLEVEL" val="1"/>
  <p:tag name="KSO_WM_TAG_VERSION" val="1.0"/>
  <p:tag name="KSO_WM_BEAUTIFY_FLAG" val="#wm#"/>
  <p:tag name="KSO_WM_CHIP_GROUPID" val="5e7310da9a230a26b9e88a19"/>
  <p:tag name="KSO_WM_CHIP_XID" val="5e7310da9a230a26b9e88a1a"/>
  <p:tag name="KSO_WM_UNIT_DEC_AREA_ID" val="a3a7143a57f74971b9e003d4fd7cf6ea"/>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058f8478ec1042109341d905b8b7ec7c"/>
  <p:tag name="KSO_WM_UNIT_SUPPORT_UNIT_TYPE" val="[&quot;d&quot;,&quot;α&quot;,&quot;β&quot;,&quot;θ&quot;]"/>
  <p:tag name="KSO_WM_TEMPLATE_ASSEMBLE_XID" val="639b06370c9383becde71a1f"/>
  <p:tag name="KSO_WM_TEMPLATE_ASSEMBLE_GROUPID" val="639b06370c9383becde71a1f"/>
</p:tagLst>
</file>

<file path=ppt/tags/tag42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28761_3*l_h_i*1_2_1"/>
  <p:tag name="KSO_WM_TEMPLATE_CATEGORY" val="diagram"/>
  <p:tag name="KSO_WM_TEMPLATE_INDEX" val="20228761"/>
  <p:tag name="KSO_WM_UNIT_LAYERLEVEL" val="1_1_1"/>
  <p:tag name="KSO_WM_TAG_VERSION" val="1.0"/>
  <p:tag name="KSO_WM_BEAUTIFY_FLAG" val="#wm#"/>
  <p:tag name="KSO_WM_UNIT_TYPE" val="l_h_i"/>
  <p:tag name="KSO_WM_UNIT_INDEX" val="1_2_1"/>
  <p:tag name="KSO_WM_UNIT_FILL_FORE_SCHEMECOLOR_INDEX_BRIGHTNESS" val="0"/>
  <p:tag name="KSO_WM_UNIT_FILL_FORE_SCHEMECOLOR_INDEX" val="6"/>
  <p:tag name="KSO_WM_UNIT_FILL_TYPE" val="1"/>
  <p:tag name="KSO_WM_UNIT_TEXT_FILL_FORE_SCHEMECOLOR_INDEX_BRIGHTNESS" val="0"/>
  <p:tag name="KSO_WM_UNIT_TEXT_FILL_FORE_SCHEMECOLOR_INDEX" val="2"/>
  <p:tag name="KSO_WM_UNIT_TEXT_FILL_TYPE" val="1"/>
  <p:tag name="KSO_WM_UNIT_USESOURCEFORMAT_APPLY" val="1"/>
  <p:tag name="KSO_WM_DIAGRAM_VIRTUALLY_FRAME" val="{&quot;height&quot;:444.0598425196851,&quot;left&quot;:400.37078740157483,&quot;top&quot;:47.97007874015748,&quot;width&quot;:494.3183464566928}"/>
</p:tagLst>
</file>

<file path=ppt/tags/tag42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28761_3*l_h_i*1_3_1"/>
  <p:tag name="KSO_WM_TEMPLATE_CATEGORY" val="diagram"/>
  <p:tag name="KSO_WM_TEMPLATE_INDEX" val="20228761"/>
  <p:tag name="KSO_WM_UNIT_LAYERLEVEL" val="1_1_1"/>
  <p:tag name="KSO_WM_TAG_VERSION" val="1.0"/>
  <p:tag name="KSO_WM_BEAUTIFY_FLAG" val="#wm#"/>
  <p:tag name="KSO_WM_UNIT_TYPE" val="l_h_i"/>
  <p:tag name="KSO_WM_UNIT_INDEX" val="1_3_1"/>
  <p:tag name="KSO_WM_UNIT_FILL_FORE_SCHEMECOLOR_INDEX_BRIGHTNESS" val="0"/>
  <p:tag name="KSO_WM_UNIT_FILL_FORE_SCHEMECOLOR_INDEX" val="6"/>
  <p:tag name="KSO_WM_UNIT_FILL_TYPE" val="1"/>
  <p:tag name="KSO_WM_UNIT_TEXT_FILL_FORE_SCHEMECOLOR_INDEX_BRIGHTNESS" val="0"/>
  <p:tag name="KSO_WM_UNIT_TEXT_FILL_FORE_SCHEMECOLOR_INDEX" val="2"/>
  <p:tag name="KSO_WM_UNIT_TEXT_FILL_TYPE" val="1"/>
  <p:tag name="KSO_WM_UNIT_USESOURCEFORMAT_APPLY" val="1"/>
  <p:tag name="KSO_WM_DIAGRAM_VIRTUALLY_FRAME" val="{&quot;height&quot;:444.0598425196851,&quot;left&quot;:400.37078740157483,&quot;top&quot;:47.97007874015748,&quot;width&quot;:494.3183464566928}"/>
</p:tagLst>
</file>

<file path=ppt/tags/tag42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28761_3*l_h_i*1_4_1"/>
  <p:tag name="KSO_WM_TEMPLATE_CATEGORY" val="diagram"/>
  <p:tag name="KSO_WM_TEMPLATE_INDEX" val="20228761"/>
  <p:tag name="KSO_WM_UNIT_LAYERLEVEL" val="1_1_1"/>
  <p:tag name="KSO_WM_TAG_VERSION" val="1.0"/>
  <p:tag name="KSO_WM_BEAUTIFY_FLAG" val="#wm#"/>
  <p:tag name="KSO_WM_UNIT_TYPE" val="l_h_i"/>
  <p:tag name="KSO_WM_UNIT_INDEX" val="1_4_1"/>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USESOURCEFORMAT_APPLY" val="1"/>
  <p:tag name="KSO_WM_DIAGRAM_VIRTUALLY_FRAME" val="{&quot;height&quot;:444.0598425196851,&quot;left&quot;:400.37078740157483,&quot;top&quot;:47.97007874015748,&quot;width&quot;:494.3183464566928}"/>
</p:tagLst>
</file>

<file path=ppt/tags/tag42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28761_3*l_h_i*1_2_2"/>
  <p:tag name="KSO_WM_TEMPLATE_CATEGORY" val="diagram"/>
  <p:tag name="KSO_WM_TEMPLATE_INDEX" val="20228761"/>
  <p:tag name="KSO_WM_UNIT_LAYERLEVEL" val="1_1_1"/>
  <p:tag name="KSO_WM_TAG_VERSION" val="1.0"/>
  <p:tag name="KSO_WM_BEAUTIFY_FLAG" val="#wm#"/>
  <p:tag name="KSO_WM_UNIT_TYPE" val="l_h_i"/>
  <p:tag name="KSO_WM_UNIT_INDEX" val="1_2_2"/>
  <p:tag name="KSO_WM_UNIT_FILL_FORE_SCHEMECOLOR_INDEX_BRIGHTNESS" val="0"/>
  <p:tag name="KSO_WM_UNIT_FILL_FORE_SCHEMECOLOR_INDEX" val="6"/>
  <p:tag name="KSO_WM_UNIT_FILL_TYPE" val="1"/>
  <p:tag name="KSO_WM_UNIT_TEXT_FILL_FORE_SCHEMECOLOR_INDEX_BRIGHTNESS" val="0"/>
  <p:tag name="KSO_WM_UNIT_TEXT_FILL_FORE_SCHEMECOLOR_INDEX" val="2"/>
  <p:tag name="KSO_WM_UNIT_TEXT_FILL_TYPE" val="1"/>
  <p:tag name="KSO_WM_UNIT_USESOURCEFORMAT_APPLY" val="1"/>
  <p:tag name="KSO_WM_DIAGRAM_VIRTUALLY_FRAME" val="{&quot;height&quot;:444.0598425196851,&quot;left&quot;:400.37078740157483,&quot;top&quot;:47.97007874015748,&quot;width&quot;:494.3183464566928}"/>
</p:tagLst>
</file>

<file path=ppt/tags/tag4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3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28761_3*l_h_i*1_2_3"/>
  <p:tag name="KSO_WM_TEMPLATE_CATEGORY" val="diagram"/>
  <p:tag name="KSO_WM_TEMPLATE_INDEX" val="20228761"/>
  <p:tag name="KSO_WM_UNIT_LAYERLEVEL" val="1_1_1"/>
  <p:tag name="KSO_WM_TAG_VERSION" val="1.0"/>
  <p:tag name="KSO_WM_BEAUTIFY_FLAG" val="#wm#"/>
  <p:tag name="KSO_WM_UNIT_TYPE" val="l_h_i"/>
  <p:tag name="KSO_WM_UNIT_INDEX" val="1_2_3"/>
  <p:tag name="KSO_WM_UNIT_FILL_FORE_SCHEMECOLOR_INDEX_1_BRIGHTNESS" val="0"/>
  <p:tag name="KSO_WM_UNIT_FILL_FORE_SCHEMECOLOR_INDEX_1" val="6"/>
  <p:tag name="KSO_WM_UNIT_FILL_FORE_SCHEMECOLOR_INDEX_1_POS" val="0"/>
  <p:tag name="KSO_WM_UNIT_FILL_FORE_SCHEMECOLOR_INDEX_1_TRANS" val="0"/>
  <p:tag name="KSO_WM_UNIT_FILL_FORE_SCHEMECOLOR_INDEX_2_BRIGHTNESS" val="-0.25"/>
  <p:tag name="KSO_WM_UNIT_FILL_FORE_SCHEMECOLOR_INDEX_2" val="6"/>
  <p:tag name="KSO_WM_UNIT_FILL_FORE_SCHEMECOLOR_INDEX_2_POS" val="1"/>
  <p:tag name="KSO_WM_UNIT_FILL_FORE_SCHEMECOLOR_INDEX_2_TRANS" val="0"/>
  <p:tag name="KSO_WM_UNIT_FILL_GRADIENT_TYPE" val="0"/>
  <p:tag name="KSO_WM_UNIT_FILL_GRADIENT_ANGLE" val="130"/>
  <p:tag name="KSO_WM_UNIT_FILL_GRADIENT_Direction" val="-2"/>
  <p:tag name="KSO_WM_UNIT_FILL_TYPE" val="3"/>
  <p:tag name="KSO_WM_UNIT_TEXT_FILL_FORE_SCHEMECOLOR_INDEX_BRIGHTNESS" val="0"/>
  <p:tag name="KSO_WM_UNIT_TEXT_FILL_FORE_SCHEMECOLOR_INDEX" val="2"/>
  <p:tag name="KSO_WM_UNIT_TEXT_FILL_TYPE" val="1"/>
  <p:tag name="KSO_WM_UNIT_USESOURCEFORMAT_APPLY" val="1"/>
  <p:tag name="KSO_WM_DIAGRAM_VIRTUALLY_FRAME" val="{&quot;height&quot;:444.0598425196851,&quot;left&quot;:400.37078740157483,&quot;top&quot;:47.97007874015748,&quot;width&quot;:494.3183464566928}"/>
</p:tagLst>
</file>

<file path=ppt/tags/tag431.xml><?xml version="1.0" encoding="utf-8"?>
<p:tagLst xmlns:p="http://schemas.openxmlformats.org/presentationml/2006/main">
  <p:tag name="KSO_WM_UNIT_SUBTYPE" val="a"/>
  <p:tag name="KSO_WM_UNIT_PRESET_TEXT" val="点击此处输入你的正文，文字是您思想的提炼。"/>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28761_3*l_h_f*1_2_1"/>
  <p:tag name="KSO_WM_TEMPLATE_CATEGORY" val="diagram"/>
  <p:tag name="KSO_WM_TEMPLATE_INDEX" val="20228761"/>
  <p:tag name="KSO_WM_UNIT_LAYERLEVEL" val="1_1_1"/>
  <p:tag name="KSO_WM_TAG_VERSION" val="1.0"/>
  <p:tag name="KSO_WM_BEAUTIFY_FLAG" val="#wm#"/>
  <p:tag name="KSO_WM_UNIT_TEXT_FILL_FORE_SCHEMECOLOR_INDEX_BRIGHTNESS" val="0"/>
  <p:tag name="KSO_WM_UNIT_TEXT_FILL_FORE_SCHEMECOLOR_INDEX" val="14"/>
  <p:tag name="KSO_WM_UNIT_TEXT_FILL_TYPE" val="1"/>
  <p:tag name="KSO_WM_UNIT_USESOURCEFORMAT_APPLY" val="1"/>
  <p:tag name="KSO_WM_DIAGRAM_VIRTUALLY_FRAME" val="{&quot;height&quot;:444.0598425196851,&quot;left&quot;:400.37078740157483,&quot;top&quot;:47.97007874015748,&quot;width&quot;:494.3183464566928}"/>
</p:tagLst>
</file>

<file path=ppt/tags/tag43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28761_3*l_h_i*1_3_2"/>
  <p:tag name="KSO_WM_TEMPLATE_CATEGORY" val="diagram"/>
  <p:tag name="KSO_WM_TEMPLATE_INDEX" val="20228761"/>
  <p:tag name="KSO_WM_UNIT_LAYERLEVEL" val="1_1_1"/>
  <p:tag name="KSO_WM_TAG_VERSION" val="1.0"/>
  <p:tag name="KSO_WM_BEAUTIFY_FLAG" val="#wm#"/>
  <p:tag name="KSO_WM_UNIT_TYPE" val="l_h_i"/>
  <p:tag name="KSO_WM_UNIT_INDEX" val="1_3_2"/>
  <p:tag name="KSO_WM_UNIT_FILL_FORE_SCHEMECOLOR_INDEX_BRIGHTNESS" val="0"/>
  <p:tag name="KSO_WM_UNIT_FILL_FORE_SCHEMECOLOR_INDEX" val="6"/>
  <p:tag name="KSO_WM_UNIT_FILL_TYPE" val="1"/>
  <p:tag name="KSO_WM_UNIT_TEXT_FILL_FORE_SCHEMECOLOR_INDEX_BRIGHTNESS" val="0"/>
  <p:tag name="KSO_WM_UNIT_TEXT_FILL_FORE_SCHEMECOLOR_INDEX" val="2"/>
  <p:tag name="KSO_WM_UNIT_TEXT_FILL_TYPE" val="1"/>
  <p:tag name="KSO_WM_UNIT_USESOURCEFORMAT_APPLY" val="1"/>
  <p:tag name="KSO_WM_DIAGRAM_VIRTUALLY_FRAME" val="{&quot;height&quot;:444.0598425196851,&quot;left&quot;:400.37078740157483,&quot;top&quot;:47.97007874015748,&quot;width&quot;:494.3183464566928}"/>
</p:tagLst>
</file>

<file path=ppt/tags/tag43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28761_3*l_h_i*1_3_3"/>
  <p:tag name="KSO_WM_TEMPLATE_CATEGORY" val="diagram"/>
  <p:tag name="KSO_WM_TEMPLATE_INDEX" val="20228761"/>
  <p:tag name="KSO_WM_UNIT_LAYERLEVEL" val="1_1_1"/>
  <p:tag name="KSO_WM_TAG_VERSION" val="1.0"/>
  <p:tag name="KSO_WM_BEAUTIFY_FLAG" val="#wm#"/>
  <p:tag name="KSO_WM_UNIT_TYPE" val="l_h_i"/>
  <p:tag name="KSO_WM_UNIT_INDEX" val="1_3_3"/>
  <p:tag name="KSO_WM_UNIT_FILL_FORE_SCHEMECOLOR_INDEX_1_BRIGHTNESS" val="0"/>
  <p:tag name="KSO_WM_UNIT_FILL_FORE_SCHEMECOLOR_INDEX_1" val="6"/>
  <p:tag name="KSO_WM_UNIT_FILL_FORE_SCHEMECOLOR_INDEX_1_POS" val="0"/>
  <p:tag name="KSO_WM_UNIT_FILL_FORE_SCHEMECOLOR_INDEX_1_TRANS" val="0"/>
  <p:tag name="KSO_WM_UNIT_FILL_FORE_SCHEMECOLOR_INDEX_2_BRIGHTNESS" val="-0.25"/>
  <p:tag name="KSO_WM_UNIT_FILL_FORE_SCHEMECOLOR_INDEX_2" val="6"/>
  <p:tag name="KSO_WM_UNIT_FILL_FORE_SCHEMECOLOR_INDEX_2_POS" val="1"/>
  <p:tag name="KSO_WM_UNIT_FILL_FORE_SCHEMECOLOR_INDEX_2_TRANS" val="0"/>
  <p:tag name="KSO_WM_UNIT_FILL_GRADIENT_TYPE" val="0"/>
  <p:tag name="KSO_WM_UNIT_FILL_GRADIENT_ANGLE" val="130"/>
  <p:tag name="KSO_WM_UNIT_FILL_GRADIENT_Direction" val="-2"/>
  <p:tag name="KSO_WM_UNIT_FILL_TYPE" val="3"/>
  <p:tag name="KSO_WM_UNIT_TEXT_FILL_FORE_SCHEMECOLOR_INDEX_BRIGHTNESS" val="0"/>
  <p:tag name="KSO_WM_UNIT_TEXT_FILL_FORE_SCHEMECOLOR_INDEX" val="2"/>
  <p:tag name="KSO_WM_UNIT_TEXT_FILL_TYPE" val="1"/>
  <p:tag name="KSO_WM_UNIT_USESOURCEFORMAT_APPLY" val="1"/>
  <p:tag name="KSO_WM_DIAGRAM_VIRTUALLY_FRAME" val="{&quot;height&quot;:444.0598425196851,&quot;left&quot;:400.37078740157483,&quot;top&quot;:47.97007874015748,&quot;width&quot;:494.3183464566928}"/>
</p:tagLst>
</file>

<file path=ppt/tags/tag434.xml><?xml version="1.0" encoding="utf-8"?>
<p:tagLst xmlns:p="http://schemas.openxmlformats.org/presentationml/2006/main">
  <p:tag name="KSO_WM_UNIT_SUBTYPE" val="a"/>
  <p:tag name="KSO_WM_UNIT_PRESET_TEXT" val="点击此处输入你的正文，文字是您思想的提炼。"/>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28761_3*l_h_f*1_3_1"/>
  <p:tag name="KSO_WM_TEMPLATE_CATEGORY" val="diagram"/>
  <p:tag name="KSO_WM_TEMPLATE_INDEX" val="20228761"/>
  <p:tag name="KSO_WM_UNIT_LAYERLEVEL" val="1_1_1"/>
  <p:tag name="KSO_WM_TAG_VERSION" val="1.0"/>
  <p:tag name="KSO_WM_BEAUTIFY_FLAG" val="#wm#"/>
  <p:tag name="KSO_WM_UNIT_TEXT_FILL_FORE_SCHEMECOLOR_INDEX_BRIGHTNESS" val="0"/>
  <p:tag name="KSO_WM_UNIT_TEXT_FILL_FORE_SCHEMECOLOR_INDEX" val="14"/>
  <p:tag name="KSO_WM_UNIT_TEXT_FILL_TYPE" val="1"/>
  <p:tag name="KSO_WM_UNIT_USESOURCEFORMAT_APPLY" val="1"/>
  <p:tag name="KSO_WM_DIAGRAM_VIRTUALLY_FRAME" val="{&quot;height&quot;:444.0598425196851,&quot;left&quot;:400.37078740157483,&quot;top&quot;:47.97007874015748,&quot;width&quot;:494.3183464566928}"/>
</p:tagLst>
</file>

<file path=ppt/tags/tag43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28761_3*l_h_i*1_4_2"/>
  <p:tag name="KSO_WM_TEMPLATE_CATEGORY" val="diagram"/>
  <p:tag name="KSO_WM_TEMPLATE_INDEX" val="20228761"/>
  <p:tag name="KSO_WM_UNIT_LAYERLEVEL" val="1_1_1"/>
  <p:tag name="KSO_WM_TAG_VERSION" val="1.0"/>
  <p:tag name="KSO_WM_BEAUTIFY_FLAG" val="#wm#"/>
  <p:tag name="KSO_WM_UNIT_TYPE" val="l_h_i"/>
  <p:tag name="KSO_WM_UNIT_INDEX" val="1_4_2"/>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USESOURCEFORMAT_APPLY" val="1"/>
  <p:tag name="KSO_WM_DIAGRAM_VIRTUALLY_FRAME" val="{&quot;height&quot;:444.0598425196851,&quot;left&quot;:400.37078740157483,&quot;top&quot;:47.97007874015748,&quot;width&quot;:494.3183464566928}"/>
</p:tagLst>
</file>

<file path=ppt/tags/tag43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28761_3*l_h_i*1_4_3"/>
  <p:tag name="KSO_WM_TEMPLATE_CATEGORY" val="diagram"/>
  <p:tag name="KSO_WM_TEMPLATE_INDEX" val="20228761"/>
  <p:tag name="KSO_WM_UNIT_LAYERLEVEL" val="1_1_1"/>
  <p:tag name="KSO_WM_TAG_VERSION" val="1.0"/>
  <p:tag name="KSO_WM_BEAUTIFY_FLAG" val="#wm#"/>
  <p:tag name="KSO_WM_UNIT_TYPE" val="l_h_i"/>
  <p:tag name="KSO_WM_UNIT_INDEX" val="1_4_3"/>
  <p:tag name="KSO_WM_UNIT_FILL_FORE_SCHEMECOLOR_INDEX_1_BRIGHTNESS" val="0"/>
  <p:tag name="KSO_WM_UNIT_FILL_FORE_SCHEMECOLOR_INDEX_1" val="5"/>
  <p:tag name="KSO_WM_UNIT_FILL_FORE_SCHEMECOLOR_INDEX_1_POS" val="0"/>
  <p:tag name="KSO_WM_UNIT_FILL_FORE_SCHEMECOLOR_INDEX_1_TRANS" val="0"/>
  <p:tag name="KSO_WM_UNIT_FILL_FORE_SCHEMECOLOR_INDEX_2_BRIGHTNESS" val="-0.25"/>
  <p:tag name="KSO_WM_UNIT_FILL_FORE_SCHEMECOLOR_INDEX_2" val="5"/>
  <p:tag name="KSO_WM_UNIT_FILL_FORE_SCHEMECOLOR_INDEX_2_POS" val="1"/>
  <p:tag name="KSO_WM_UNIT_FILL_FORE_SCHEMECOLOR_INDEX_2_TRANS" val="0"/>
  <p:tag name="KSO_WM_UNIT_FILL_GRADIENT_TYPE" val="0"/>
  <p:tag name="KSO_WM_UNIT_FILL_GRADIENT_ANGLE" val="130"/>
  <p:tag name="KSO_WM_UNIT_FILL_GRADIENT_Direction" val="-2"/>
  <p:tag name="KSO_WM_UNIT_FILL_TYPE" val="3"/>
  <p:tag name="KSO_WM_UNIT_TEXT_FILL_FORE_SCHEMECOLOR_INDEX_BRIGHTNESS" val="0"/>
  <p:tag name="KSO_WM_UNIT_TEXT_FILL_FORE_SCHEMECOLOR_INDEX" val="2"/>
  <p:tag name="KSO_WM_UNIT_TEXT_FILL_TYPE" val="1"/>
  <p:tag name="KSO_WM_UNIT_USESOURCEFORMAT_APPLY" val="1"/>
  <p:tag name="KSO_WM_DIAGRAM_VIRTUALLY_FRAME" val="{&quot;height&quot;:444.0598425196851,&quot;left&quot;:400.37078740157483,&quot;top&quot;:47.97007874015748,&quot;width&quot;:494.3183464566928}"/>
</p:tagLst>
</file>

<file path=ppt/tags/tag437.xml><?xml version="1.0" encoding="utf-8"?>
<p:tagLst xmlns:p="http://schemas.openxmlformats.org/presentationml/2006/main">
  <p:tag name="KSO_WM_UNIT_SUBTYPE" val="a"/>
  <p:tag name="KSO_WM_UNIT_PRESET_TEXT" val="点击此处输入你的正文，文字是您思想的提炼。"/>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228761_3*l_h_f*1_4_1"/>
  <p:tag name="KSO_WM_TEMPLATE_CATEGORY" val="diagram"/>
  <p:tag name="KSO_WM_TEMPLATE_INDEX" val="20228761"/>
  <p:tag name="KSO_WM_UNIT_LAYERLEVEL" val="1_1_1"/>
  <p:tag name="KSO_WM_TAG_VERSION" val="1.0"/>
  <p:tag name="KSO_WM_BEAUTIFY_FLAG" val="#wm#"/>
  <p:tag name="KSO_WM_UNIT_TEXT_FILL_FORE_SCHEMECOLOR_INDEX_BRIGHTNESS" val="0"/>
  <p:tag name="KSO_WM_UNIT_TEXT_FILL_FORE_SCHEMECOLOR_INDEX" val="14"/>
  <p:tag name="KSO_WM_UNIT_TEXT_FILL_TYPE" val="1"/>
  <p:tag name="KSO_WM_UNIT_USESOURCEFORMAT_APPLY" val="1"/>
  <p:tag name="KSO_WM_DIAGRAM_VIRTUALLY_FRAME" val="{&quot;height&quot;:444.0598425196851,&quot;left&quot;:400.37078740157483,&quot;top&quot;:47.97007874015748,&quot;width&quot;:494.3183464566928}"/>
</p:tagLst>
</file>

<file path=ppt/tags/tag438.xml><?xml version="1.0" encoding="utf-8"?>
<p:tagLst xmlns:p="http://schemas.openxmlformats.org/presentationml/2006/main">
  <p:tag name="KSO_WM_BEAUTIFY_FLAG" val=""/>
  <p:tag name="KSO_WM_UNIT_TEXT_FILL_FORE_SCHEMECOLOR_INDEX_BRIGHTNESS" val="0"/>
  <p:tag name="KSO_WM_UNIT_TEXT_FILL_FORE_SCHEMECOLOR_INDEX" val="13"/>
  <p:tag name="KSO_WM_UNIT_TEXT_FILL_TYPE" val="1"/>
</p:tagLst>
</file>

<file path=ppt/tags/tag439.xml><?xml version="1.0" encoding="utf-8"?>
<p:tagLst xmlns:p="http://schemas.openxmlformats.org/presentationml/2006/main">
  <p:tag name="KSO_WM_SLIDE_ID" val="diagram20212213_1"/>
  <p:tag name="KSO_WM_TEMPLATE_SUBCATEGORY" val="21"/>
  <p:tag name="KSO_WM_TEMPLATE_MASTER_TYPE" val="0"/>
  <p:tag name="KSO_WM_TEMPLATE_COLOR_TYPE" val="1"/>
  <p:tag name="KSO_WM_SLIDE_ITEM_CNT" val="0"/>
  <p:tag name="KSO_WM_SLIDE_INDEX" val="1"/>
  <p:tag name="KSO_WM_TAG_VERSION" val="1.0"/>
  <p:tag name="KSO_WM_BEAUTIFY_FLAG" val="#wm#"/>
  <p:tag name="KSO_WM_TEMPLATE_CATEGORY" val="diagram"/>
  <p:tag name="KSO_WM_TEMPLATE_INDEX" val="20212213"/>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ecab20a758c1ec0b7089d3"/>
  <p:tag name="KSO_WM_SLIDE_TYPE" val="text"/>
  <p:tag name="KSO_WM_SLIDE_SUBTYPE" val="picTxt"/>
  <p:tag name="KSO_WM_SLIDE_SIZE" val="864*396"/>
  <p:tag name="KSO_WM_SLIDE_POSITION" val="48*72"/>
  <p:tag name="KSO_WM_SLIDE_LAYOUT" val="a_d"/>
  <p:tag name="KSO_WM_SLIDE_LAYOUT_CNT" val="1_2"/>
  <p:tag name="KSO_WM_SLIDE_LAYOUT_INFO" val="{&quot;backgroundInfo&quot;:[{&quot;bottom&quot;:0,&quot;bottomAbs&quot;:false,&quot;left&quot;:0,&quot;leftAbs&quot;:false,&quot;right&quot;:0,&quot;rightAbs&quot;:false,&quot;top&quot;:0,&quot;topAbs&quot;:false,&quot;type&quot;:&quot;general&quot;}],&quot;direction&quot;:1,&quot;id&quot;:&quot;2022-12-15T19:34:16&quot;,&quot;maxSize&quot;:{&quot;size1&quot;:49.99966382980347},&quot;minSize&quot;:{&quot;size1&quot;:36.19966382980347},&quot;normalSize&quot;:{&quot;size1&quot;:36.19976799647013},&quot;subLayout&quot;:[{&quot;id&quot;:&quot;2022-12-15T19:34:16&quot;,&quot;maxSize&quot;:{&quot;size1&quot;:46.699979786872355},&quot;minSize&quot;:{&quot;size1&quot;:19.999979786872345},&quot;normalSize&quot;:{&quot;size1&quot;:30.43331312020568},&quot;subLayout&quot;:[{&quot;id&quot;:&quot;2022-12-15T19:34:16&quot;,&quot;margin&quot;:{&quot;bottom&quot;:0.02600000612437725,&quot;left&quot;:1.6929999589920044,&quot;right&quot;:0.02600000612437725,&quot;top&quot;:1.6929999589920044},&quot;type&quot;:0},{&quot;id&quot;:&quot;2022-12-15T19:34:16&quot;,&quot;margin&quot;:{&quot;bottom&quot;:1.6929999589920044,&quot;left&quot;:1.6929999589920044,&quot;right&quot;:0.02600000612437725,&quot;top&quot;:0.8199999928474426},&quot;type&quot;:0}],&quot;type&quot;:0},{&quot;id&quot;:&quot;2022-12-15T19:34:16&quot;,&quot;margin&quot;:{&quot;bottom&quot;:1.6929999589920044,&quot;left&quot;:1.243999719619751,&quot;right&quot;:1.6929999589920044,&quot;top&quot;:1.6929999589920044},&quot;type&quot;:0}],&quot;type&quot;:0}"/>
  <p:tag name="KSO_WM_SLIDE_BACKGROUND" val="[&quot;general&quot;]"/>
  <p:tag name="KSO_WM_SLIDE_RATIO" val="1.777778"/>
  <p:tag name="KSO_WM_CHIP_FILLPROP" val="[[{&quot;text_align&quot;:&quot;lb&quot;,&quot;text_direction&quot;:&quot;horizontal&quot;,&quot;support_big_font&quot;:false,&quot;picture_toward&quot;:0,&quot;picture_dockside&quot;:[],&quot;fill_id&quot;:&quot;b7340f5df43247b388bf8111af5beefc&quot;,&quot;fill_align&quot;:&quot;lb&quot;,&quot;chip_types&quot;:[&quot;header&quot;]},{&quot;text_align&quot;:&quot;lt&quot;,&quot;text_direction&quot;:&quot;horizontal&quot;,&quot;support_big_font&quot;:false,&quot;picture_toward&quot;:0,&quot;picture_dockside&quot;:[],&quot;fill_id&quot;:&quot;39e5b8525f65425eb1a46efefc99b092&quot;,&quot;fill_align&quot;:&quot;lt&quot;,&quot;chip_types&quot;:[&quot;pictext&quot;,&quot;text&quot;,&quot;picture&quot;,&quot;chart&quot;,&quot;table&quot;,&quot;video&quot;]},{&quot;text_align&quot;:&quot;lm&quot;,&quot;text_direction&quot;:&quot;horizontal&quot;,&quot;support_features&quot;:[&quot;collage&quot;,&quot;carousel&quot;,&quot;creativecrop&quot;],&quot;support_big_font&quot;:false,&quot;picture_toward&quot;:0,&quot;picture_dockside&quot;:[],&quot;fill_id&quot;:&quot;36771e6c83554b7eb13570d10bad3e3b&quot;,&quot;fill_align&quot;:&quot;cm&quot;,&quot;chip_types&quot;:[&quot;diagram&quot;,&quot;pictext&quot;,&quot;text&quot;,&quot;picture&quot;,&quot;chart&quot;,&quot;table&quot;,&quot;video&quot;]}],[{&quot;text_align&quot;:&quot;lb&quot;,&quot;text_direction&quot;:&quot;horizontal&quot;,&quot;support_big_font&quot;:false,&quot;picture_toward&quot;:0,&quot;picture_dockside&quot;:[],&quot;fill_id&quot;:&quot;b7340f5df43247b388bf8111af5beefc&quot;,&quot;fill_align&quot;:&quot;lb&quot;,&quot;chip_types&quot;:[&quot;text&quot;,&quot;header&quot;]},{&quot;text_align&quot;:&quot;lt&quot;,&quot;text_direction&quot;:&quot;horizontal&quot;,&quot;support_big_font&quot;:false,&quot;picture_toward&quot;:0,&quot;picture_dockside&quot;:[],&quot;fill_id&quot;:&quot;39e5b8525f65425eb1a46efefc99b092&quot;,&quot;fill_align&quot;:&quot;lt&quot;,&quot;chip_types&quot;:[&quot;picture&quot;]},{&quot;text_align&quot;:&quot;lm&quot;,&quot;text_direction&quot;:&quot;horizontal&quot;,&quot;support_features&quot;:[&quot;collage&quot;],&quot;support_big_font&quot;:false,&quot;picture_toward&quot;:0,&quot;picture_dockside&quot;:[],&quot;fill_id&quot;:&quot;36771e6c83554b7eb13570d10bad3e3b&quot;,&quot;fill_align&quot;:&quot;rm&quot;,&quot;chip_types&quot;:[&quot;pictext&quot;,&quot;picture&quot;,&quot;chart&quot;,&quot;table&quot;,&quot;video&quot;]}]]"/>
  <p:tag name="KSO_WM_CHIP_DECFILLPROP" val="[]"/>
  <p:tag name="KSO_WM_CHIP_GROUPID" val="5eecab20a758c1ec0b7089d1"/>
  <p:tag name="KSO_WM_SLIDE_BACKGROUND_TYPE" val="general"/>
  <p:tag name="KSO_WM_SLIDE_SUPPORT_FEATURE_TYPE" val="0"/>
  <p:tag name="KSO_WM_TEMPLATE_ASSEMBLE_XID" val="639b06370c9383becde71a1f"/>
  <p:tag name="KSO_WM_TEMPLATE_ASSEMBLE_GROUPID" val="639b06370c9383becde71a1f"/>
</p:tagLst>
</file>

<file path=ppt/tags/tag44.xml><?xml version="1.0" encoding="utf-8"?>
<p:tagLst xmlns:p="http://schemas.openxmlformats.org/presentationml/2006/main">
  <p:tag name="KSO_WM_UNIT_SUBTYPE" val="v"/>
  <p:tag name="KSO_WM_TEMPLATE_CATEGORY" val="chip"/>
  <p:tag name="KSO_WM_TEMPLATE_INDEX" val="20223055"/>
  <p:tag name="KSO_WM_UNIT_TYPE" val="i"/>
  <p:tag name="KSO_WM_UNIT_INDEX" val="1"/>
  <p:tag name="KSO_WM_UNIT_ID" val="chip20223055_9*i*1"/>
  <p:tag name="KSO_WM_BEAUTIFY_FLAG" val="#wm#"/>
  <p:tag name="KSO_WM_TAG_VERSION" val="1.0"/>
  <p:tag name="KSO_WM_CHIP_GROUPID" val="62cb89ec67e1b3ac3a0d7494"/>
  <p:tag name="KSO_WM_CHIP_XID" val="62cb8a3367e1b3ac3a0d7507"/>
  <p:tag name="KSO_WM_UNIT_DEC_AREA_ID" val="781ae078907c47bdbfd4152e11d4c4a0"/>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091b60e4bd5547078e6c70b13ce2ddf2"/>
</p:tagLst>
</file>

<file path=ppt/tags/tag440.xml><?xml version="1.0" encoding="utf-8"?>
<p:tagLst xmlns:p="http://schemas.openxmlformats.org/presentationml/2006/main">
  <p:tag name="KSO_WM_UNIT_SUBTYPE" val="v"/>
  <p:tag name="KSO_WM_TEMPLATE_CATEGORY" val="chip"/>
  <p:tag name="KSO_WM_TEMPLATE_INDEX" val="20223055"/>
  <p:tag name="KSO_WM_UNIT_TYPE" val="i"/>
  <p:tag name="KSO_WM_UNIT_INDEX" val="1"/>
  <p:tag name="KSO_WM_UNIT_ID" val="chip20223055_13*i*1"/>
  <p:tag name="KSO_WM_BEAUTIFY_FLAG" val="#wm#"/>
  <p:tag name="KSO_WM_TAG_VERSION" val="1.0"/>
  <p:tag name="KSO_WM_CHIP_GROUPID" val="62cb89ec67e1b3ac3a0d7494"/>
  <p:tag name="KSO_WM_CHIP_XID" val="62cb8a3367e1b3ac3a0d77dd"/>
  <p:tag name="KSO_WM_UNIT_DEC_AREA_ID" val="e89d7ea04b0b4e85b2c90023815a0d80"/>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627aaebc501e457c881b028e6d487570"/>
  <p:tag name="KSO_WM_SLIDE_BACKGROUND_TYPE" val="general"/>
</p:tagLst>
</file>

<file path=ppt/tags/tag441.xml><?xml version="1.0" encoding="utf-8"?>
<p:tagLst xmlns:p="http://schemas.openxmlformats.org/presentationml/2006/main">
  <p:tag name="KSO_WM_UNIT_SUBTYPE" val="t"/>
  <p:tag name="KSO_WM_TEMPLATE_CATEGORY" val="chip"/>
  <p:tag name="KSO_WM_TEMPLATE_INDEX" val="20223055"/>
  <p:tag name="KSO_WM_UNIT_TYPE" val="i"/>
  <p:tag name="KSO_WM_UNIT_INDEX" val="1"/>
  <p:tag name="KSO_WM_UNIT_ID" val="chip20223055_14*i*1"/>
  <p:tag name="KSO_WM_BEAUTIFY_FLAG" val="#wm#"/>
  <p:tag name="KSO_WM_TAG_VERSION" val="1.0"/>
  <p:tag name="KSO_WM_CHIP_GROUPID" val="62cb89ec67e1b3ac3a0d7494"/>
  <p:tag name="KSO_WM_CHIP_XID" val="62cb8a3367e1b3ac3a0d77ba"/>
  <p:tag name="KSO_WM_UNIT_DEC_AREA_ID" val="20a82642af5244c994348eab50a5aaba"/>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d508349a2d01457f9a1028cd0e8d694a"/>
  <p:tag name="KSO_WM_SLIDE_BACKGROUND_TYPE" val="general"/>
</p:tagLst>
</file>

<file path=ppt/tags/tag442.xml><?xml version="1.0" encoding="utf-8"?>
<p:tagLst xmlns:p="http://schemas.openxmlformats.org/presentationml/2006/main">
  <p:tag name="KSO_WM_UNIT_SUBTYPE" val="t"/>
  <p:tag name="KSO_WM_TEMPLATE_CATEGORY" val="chip"/>
  <p:tag name="KSO_WM_TEMPLATE_INDEX" val="20223055"/>
  <p:tag name="KSO_WM_UNIT_TYPE" val="i"/>
  <p:tag name="KSO_WM_UNIT_INDEX" val="1"/>
  <p:tag name="KSO_WM_UNIT_ID" val="chip20223055_15*i*1"/>
  <p:tag name="KSO_WM_BEAUTIFY_FLAG" val="#wm#"/>
  <p:tag name="KSO_WM_TAG_VERSION" val="1.0"/>
  <p:tag name="KSO_WM_CHIP_GROUPID" val="62cb89ec67e1b3ac3a0d7494"/>
  <p:tag name="KSO_WM_CHIP_XID" val="62cb8a3367e1b3ac3a0d77c5"/>
  <p:tag name="KSO_WM_UNIT_DEC_AREA_ID" val="3a8c698611d145799254a34d94b463ae"/>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758cab9f8c94d4e964dda588f0c3275"/>
  <p:tag name="KSO_WM_SLIDE_BACKGROUND_TYPE" val="general"/>
</p:tagLst>
</file>

<file path=ppt/tags/tag443.xml><?xml version="1.0" encoding="utf-8"?>
<p:tagLst xmlns:p="http://schemas.openxmlformats.org/presentationml/2006/main">
  <p:tag name="KSO_WM_UNIT_PICTURE_TOWARD" val="1"/>
  <p:tag name="KSO_WM_UNIT_VALUE" val="1312*1312"/>
  <p:tag name="KSO_WM_UNIT_HIGHLIGHT" val="0"/>
  <p:tag name="KSO_WM_UNIT_COMPATIBLE" val="0"/>
  <p:tag name="KSO_WM_UNIT_DIAGRAM_ISNUMVISUAL" val="0"/>
  <p:tag name="KSO_WM_UNIT_DIAGRAM_ISREFERUNIT" val="0"/>
  <p:tag name="KSO_WM_DIAGRAM_GROUP_CODE" val="ζ1-1"/>
  <p:tag name="KSO_WM_UNIT_TYPE" val="ζ_h_d"/>
  <p:tag name="KSO_WM_UNIT_INDEX" val="1_1_1"/>
  <p:tag name="KSO_WM_UNIT_ID" val="diagram20216640_1*ζ_h_d*1_1_1"/>
  <p:tag name="KSO_WM_TEMPLATE_CATEGORY" val="diagram"/>
  <p:tag name="KSO_WM_TEMPLATE_INDEX" val="20216640"/>
  <p:tag name="KSO_WM_UNIT_LAYERLEVEL" val="1_1_1"/>
  <p:tag name="KSO_WM_TAG_VERSION" val="1.0"/>
  <p:tag name="KSO_WM_BEAUTIFY_FLAG" val="#wm#"/>
  <p:tag name="KSO_WM_UNIT_DIAGRAM_MODELTYPE" val="creativePicture"/>
  <p:tag name="KSO_WM_UNIT_USESOURCEFORMAT_APPLY" val="1"/>
</p:tagLst>
</file>

<file path=ppt/tags/tag444.xml><?xml version="1.0" encoding="utf-8"?>
<p:tagLst xmlns:p="http://schemas.openxmlformats.org/presentationml/2006/main">
  <p:tag name="KSO_WM_UNIT_PICTURE_TOWARD" val="1"/>
  <p:tag name="KSO_WM_UNIT_HIGHLIGHT" val="0"/>
  <p:tag name="KSO_WM_UNIT_COMPATIBLE" val="0"/>
  <p:tag name="KSO_WM_UNIT_DIAGRAM_ISNUMVISUAL" val="0"/>
  <p:tag name="KSO_WM_UNIT_DIAGRAM_ISREFERUNIT" val="0"/>
  <p:tag name="KSO_WM_DIAGRAM_GROUP_CODE" val="ζ1-1"/>
  <p:tag name="KSO_WM_UNIT_TYPE" val="ζ_h_i"/>
  <p:tag name="KSO_WM_UNIT_INDEX" val="1_1_1"/>
  <p:tag name="KSO_WM_UNIT_ID" val="diagram20216640_1*ζ_h_i*1_1_1"/>
  <p:tag name="KSO_WM_TEMPLATE_CATEGORY" val="diagram"/>
  <p:tag name="KSO_WM_TEMPLATE_INDEX" val="20216640"/>
  <p:tag name="KSO_WM_UNIT_LAYERLEVEL" val="1_1_1"/>
  <p:tag name="KSO_WM_TAG_VERSION" val="1.0"/>
  <p:tag name="KSO_WM_BEAUTIFY_FLAG" val="#wm#"/>
  <p:tag name="KSO_WM_UNIT_DIAGRAM_MODELTYPE" val="creativePicture"/>
  <p:tag name="KSO_WM_UNIT_USESOURCEFORMAT_APPLY" val="1"/>
  <p:tag name="KSO_WM_UNIT_LINE_FORE_SCHEMECOLOR_INDEX_BRIGHTNESS" val="0"/>
  <p:tag name="KSO_WM_UNIT_LINE_FORE_SCHEMECOLOR_INDEX" val="16"/>
  <p:tag name="KSO_WM_UNIT_LINE_FILL_TYPE" val="2"/>
  <p:tag name="KSO_WM_UNIT_TEXT_FILL_FORE_SCHEMECOLOR_INDEX_BRIGHTNESS" val="0"/>
  <p:tag name="KSO_WM_UNIT_TEXT_FILL_FORE_SCHEMECOLOR_INDEX" val="13"/>
  <p:tag name="KSO_WM_UNIT_TEXT_FILL_TYPE" val="1"/>
</p:tagLst>
</file>

<file path=ppt/tags/tag445.xml><?xml version="1.0" encoding="utf-8"?>
<p:tagLst xmlns:p="http://schemas.openxmlformats.org/presentationml/2006/main">
  <p:tag name="KSO_WM_UNIT_PICTURE_TOWARD" val="1"/>
  <p:tag name="KSO_WM_UNIT_HIGHLIGHT" val="0"/>
  <p:tag name="KSO_WM_UNIT_COMPATIBLE" val="0"/>
  <p:tag name="KSO_WM_UNIT_DIAGRAM_ISNUMVISUAL" val="0"/>
  <p:tag name="KSO_WM_UNIT_DIAGRAM_ISREFERUNIT" val="0"/>
  <p:tag name="KSO_WM_DIAGRAM_GROUP_CODE" val="ζ1-1"/>
  <p:tag name="KSO_WM_UNIT_TYPE" val="ζ_h_i"/>
  <p:tag name="KSO_WM_UNIT_INDEX" val="1_1_2"/>
  <p:tag name="KSO_WM_UNIT_ID" val="diagram20216640_1*ζ_h_i*1_1_2"/>
  <p:tag name="KSO_WM_TEMPLATE_CATEGORY" val="diagram"/>
  <p:tag name="KSO_WM_TEMPLATE_INDEX" val="20216640"/>
  <p:tag name="KSO_WM_UNIT_LAYERLEVEL" val="1_1_1"/>
  <p:tag name="KSO_WM_TAG_VERSION" val="1.0"/>
  <p:tag name="KSO_WM_BEAUTIFY_FLAG" val="#wm#"/>
  <p:tag name="KSO_WM_UNIT_DIAGRAM_MODELTYPE" val="creativePicture"/>
  <p:tag name="KSO_WM_UNIT_USESOURCEFORMAT_APPLY" val="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13"/>
  <p:tag name="KSO_WM_UNIT_TEXT_FILL_TYPE" val="1"/>
</p:tagLst>
</file>

<file path=ppt/tags/tag446.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7057_1*f*1"/>
  <p:tag name="KSO_WM_TEMPLATE_CATEGORY" val="diagram"/>
  <p:tag name="KSO_WM_TEMPLATE_INDEX" val="20217057"/>
  <p:tag name="KSO_WM_UNIT_LAYERLEVEL" val="1"/>
  <p:tag name="KSO_WM_TAG_VERSION" val="1.0"/>
  <p:tag name="KSO_WM_BEAUTIFY_FLAG" val="#wm#"/>
  <p:tag name="KSO_WM_UNIT_DEFAULT_FONT" val="14;20;2"/>
  <p:tag name="KSO_WM_UNIT_BLOCK" val="0"/>
  <p:tag name="KSO_WM_UNIT_VALUE" val="126"/>
  <p:tag name="KSO_WM_UNIT_SHOW_EDIT_AREA_INDICATION" val="1"/>
  <p:tag name="KSO_WM_CHIP_GROUPID" val="5e6b05596848fb12bee65ac8"/>
  <p:tag name="KSO_WM_CHIP_XID" val="5e6b05596848fb12bee65aca"/>
  <p:tag name="KSO_WM_UNIT_DEC_AREA_ID" val="72f2a9365b3849888a9fad9747817c05"/>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12bf8c8888c94d9d85c495c07aa8776a"/>
  <p:tag name="KSO_WM_UNIT_TEXT_FILL_FORE_SCHEMECOLOR_INDEX_BRIGHTNESS" val="0.25"/>
  <p:tag name="KSO_WM_UNIT_TEXT_FILL_FORE_SCHEMECOLOR_INDEX" val="13"/>
  <p:tag name="KSO_WM_UNIT_TEXT_FILL_TYPE" val="1"/>
  <p:tag name="KSO_WM_TEMPLATE_ASSEMBLE_XID" val="606570484054ed1e2fb814b4"/>
  <p:tag name="KSO_WM_TEMPLATE_ASSEMBLE_GROUPID" val="606570484054ed1e2fb814b4"/>
</p:tagLst>
</file>

<file path=ppt/tags/tag447.xml><?xml version="1.0" encoding="utf-8"?>
<p:tagLst xmlns:p="http://schemas.openxmlformats.org/presentationml/2006/main">
  <p:tag name="KSO_WM_BEAUTIFY_FLAG" val=""/>
  <p:tag name="KSO_WM_UNIT_TEXT_FILL_FORE_SCHEMECOLOR_INDEX_BRIGHTNESS" val="0"/>
  <p:tag name="KSO_WM_UNIT_TEXT_FILL_FORE_SCHEMECOLOR_INDEX" val="13"/>
  <p:tag name="KSO_WM_UNIT_TEXT_FILL_TYPE" val="1"/>
</p:tagLst>
</file>

<file path=ppt/tags/tag448.xml><?xml version="1.0" encoding="utf-8"?>
<p:tagLst xmlns:p="http://schemas.openxmlformats.org/presentationml/2006/main">
  <p:tag name="KSO_WM_BEAUTIFY_FLAG" val="#wm#"/>
  <p:tag name="KSO_WM_TEMPLATE_CATEGORY" val="diagram"/>
  <p:tag name="KSO_WM_TEMPLATE_INDEX" val="20217057"/>
  <p:tag name="KSO_WM_SLIDE_LAYOUT_INFO" val="{&quot;direction&quot;:1,&quot;id&quot;:&quot;2021-04-01T16:15:56&quot;,&quot;maxSize&quot;:{&quot;size1&quot;:57.02288801670075},&quot;minSize&quot;:{&quot;size1&quot;:34.62288801670074},&quot;normalSize&quot;:{&quot;size1&quot;:46.341638016700735},&quot;subLayout&quot;:[{&quot;id&quot;:&quot;2021-04-01T16:15:56&quot;,&quot;margin&quot;:{&quot;bottom&quot;:1.6929999589920044,&quot;left&quot;:1.6929999589920044,&quot;right&quot;:0.02600000612437725,&quot;top&quot;:1.6929999589920044},&quot;type&quot;:0},{&quot;id&quot;:&quot;2021-04-01T16:15:56&quot;,&quot;maxSize&quot;:{&quot;size1&quot;:54.99109599148786},&quot;minSize&quot;:{&quot;size1&quot;:19.391095991487855},&quot;normalSize&quot;:{&quot;size1&quot;:21.29109599148785},&quot;subLayout&quot;:[{&quot;id&quot;:&quot;2021-04-01T16:15:56&quot;,&quot;margin&quot;:{&quot;bottom&quot;:0.02600000612437725,&quot;left&quot;:1.690999984741211,&quot;right&quot;:2.5149998664855957,&quot;top&quot;:1.6929999589920044},&quot;type&quot;:0},{&quot;id&quot;:&quot;2021-04-01T16:15:56&quot;,&quot;margin&quot;:{&quot;bottom&quot;:1.6929999589920044,&quot;left&quot;:1.690999984741211,&quot;right&quot;:2.5149998664855957,&quot;top&quot;:0.8199999928474426},&quot;type&quot;:0}],&quot;type&quot;:0}],&quot;type&quot;:0}"/>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acfa50998712faa657a756"/>
  <p:tag name="KSO_WM_CHIP_FILLPROP" val="[[{&quot;text_align&quot;:&quot;cm&quot;,&quot;text_direction&quot;:&quot;horizontal&quot;,&quot;support_features&quot;:[&quot;creativepic&quot;],&quot;support_big_font&quot;:false,&quot;picture_toward&quot;:1,&quot;picture_dockside&quot;:[],&quot;fill_id&quot;:&quot;a412ec61b47f4bfe9e5c81c35b54a6b4&quot;,&quot;fill_align&quot;:&quot;cm&quot;,&quot;chip_types&quot;:[&quot;picture&quot;]},{&quot;text_align&quot;:&quot;lb&quot;,&quot;text_direction&quot;:&quot;horizontal&quot;,&quot;support_big_font&quot;:false,&quot;picture_toward&quot;:0,&quot;picture_dockside&quot;:[],&quot;fill_id&quot;:&quot;5cb92c8a3b8149649945ce43e7d43924&quot;,&quot;fill_align&quot;:&quot;lb&quot;,&quot;chip_types&quot;:[&quot;text&quot;,&quot;header&quot;]},{&quot;text_align&quot;:&quot;lt&quot;,&quot;text_direction&quot;:&quot;horizontal&quot;,&quot;support_big_font&quot;:false,&quot;picture_toward&quot;:0,&quot;picture_dockside&quot;:[],&quot;fill_id&quot;:&quot;619ad5830d4a44d39cb831fc54ce2e31&quot;,&quot;fill_align&quot;:&quot;lt&quot;,&quot;chip_types&quot;:[&quot;text&quot;]}]]"/>
  <p:tag name="KSO_WM_CHIP_DECFILLPROP" val="[]"/>
  <p:tag name="KSO_WM_SLIDE_ID" val="diagram20217057_1"/>
  <p:tag name="KSO_WM_TEMPLATE_SUBCATEGORY" val="21"/>
  <p:tag name="KSO_WM_TEMPLATE_MASTER_TYPE" val="0"/>
  <p:tag name="KSO_WM_TEMPLATE_COLOR_TYPE" val="1"/>
  <p:tag name="KSO_WM_SLIDE_ITEM_CNT" val="0"/>
  <p:tag name="KSO_WM_SLIDE_INDEX" val="1"/>
  <p:tag name="KSO_WM_TAG_VERSION" val="1.0"/>
  <p:tag name="KSO_WM_SLIDE_LAYOUT" val="a_d_f"/>
  <p:tag name="KSO_WM_SLIDE_LAYOUT_CNT" val="1_1_1"/>
  <p:tag name="KSO_WM_SLIDE_TYPE" val="text"/>
  <p:tag name="KSO_WM_SLIDE_SIZE" val="816*348"/>
  <p:tag name="KSO_WM_SLIDE_POSITION" val="72*95"/>
  <p:tag name="KSO_WM_CHIP_GROUPID" val="5facfa50998712faa657a755"/>
  <p:tag name="KSO_WM_SLIDE_BACKGROUND_TYPE" val="general"/>
  <p:tag name="KSO_WM_SLIDE_SUPPORT_FEATURE_TYPE" val="8"/>
  <p:tag name="KSO_WM_SLIDE_SUBTYPE" val="picTxt"/>
  <p:tag name="KSO_WM_TEMPLATE_ASSEMBLE_XID" val="606570484054ed1e2fb814b4"/>
  <p:tag name="KSO_WM_TEMPLATE_ASSEMBLE_GROUPID" val="606570484054ed1e2fb814b4"/>
</p:tagLst>
</file>

<file path=ppt/tags/tag449.xml><?xml version="1.0" encoding="utf-8"?>
<p:tagLst xmlns:p="http://schemas.openxmlformats.org/presentationml/2006/main">
  <p:tag name="KSO_WM_UNIT_SUBTYPE" val="v"/>
  <p:tag name="KSO_WM_TEMPLATE_CATEGORY" val="chip"/>
  <p:tag name="KSO_WM_TEMPLATE_INDEX" val="20223055"/>
  <p:tag name="KSO_WM_UNIT_TYPE" val="i"/>
  <p:tag name="KSO_WM_UNIT_INDEX" val="1"/>
  <p:tag name="KSO_WM_UNIT_ID" val="chip20223055_13*i*1"/>
  <p:tag name="KSO_WM_BEAUTIFY_FLAG" val="#wm#"/>
  <p:tag name="KSO_WM_TAG_VERSION" val="1.0"/>
  <p:tag name="KSO_WM_CHIP_GROUPID" val="62cb89ec67e1b3ac3a0d7494"/>
  <p:tag name="KSO_WM_CHIP_XID" val="62cb8a3367e1b3ac3a0d77dd"/>
  <p:tag name="KSO_WM_UNIT_DEC_AREA_ID" val="4967b9dbd0824050a00e59b4cf1c87da"/>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2a4f6e7621fa4694aca7a37ff2459638"/>
  <p:tag name="KSO_WM_SLIDE_BACKGROUND_TYPE" val="frame"/>
</p:tagLst>
</file>

<file path=ppt/tags/tag45.xml><?xml version="1.0" encoding="utf-8"?>
<p:tagLst xmlns:p="http://schemas.openxmlformats.org/presentationml/2006/main">
  <p:tag name="KSO_WM_UNIT_SUBTYPE" val="t"/>
  <p:tag name="KSO_WM_TEMPLATE_CATEGORY" val="chip"/>
  <p:tag name="KSO_WM_TEMPLATE_INDEX" val="20223055"/>
  <p:tag name="KSO_WM_UNIT_TYPE" val="i"/>
  <p:tag name="KSO_WM_UNIT_INDEX" val="1"/>
  <p:tag name="KSO_WM_UNIT_ID" val="chip20223055_10*i*1"/>
  <p:tag name="KSO_WM_BEAUTIFY_FLAG" val="#wm#"/>
  <p:tag name="KSO_WM_TAG_VERSION" val="1.0"/>
  <p:tag name="KSO_WM_CHIP_GROUPID" val="62cb89ec67e1b3ac3a0d7494"/>
  <p:tag name="KSO_WM_CHIP_XID" val="62cb8a3367e1b3ac3a0d74a9"/>
  <p:tag name="KSO_WM_UNIT_DEC_AREA_ID" val="aab880a156aa4ce4ba7fed72cca5a9bf"/>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0813450e980b439e9df7873b398598dd"/>
</p:tagLst>
</file>

<file path=ppt/tags/tag450.xml><?xml version="1.0" encoding="utf-8"?>
<p:tagLst xmlns:p="http://schemas.openxmlformats.org/presentationml/2006/main">
  <p:tag name="KSO_WM_UNIT_SUBTYPE" val="t"/>
  <p:tag name="KSO_WM_TEMPLATE_CATEGORY" val="chip"/>
  <p:tag name="KSO_WM_TEMPLATE_INDEX" val="20223055"/>
  <p:tag name="KSO_WM_UNIT_TYPE" val="i"/>
  <p:tag name="KSO_WM_UNIT_INDEX" val="1"/>
  <p:tag name="KSO_WM_UNIT_ID" val="chip20223055_14*i*1"/>
  <p:tag name="KSO_WM_BEAUTIFY_FLAG" val="#wm#"/>
  <p:tag name="KSO_WM_TAG_VERSION" val="1.0"/>
  <p:tag name="KSO_WM_CHIP_GROUPID" val="62cb89ec67e1b3ac3a0d7494"/>
  <p:tag name="KSO_WM_CHIP_XID" val="62cb8a3367e1b3ac3a0d77ba"/>
  <p:tag name="KSO_WM_UNIT_DEC_AREA_ID" val="77890440123445bfaadfee6b6674c6ea"/>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001e70440e0748908a31f95a176a40ff"/>
  <p:tag name="KSO_WM_SLIDE_BACKGROUND_TYPE" val="frame"/>
</p:tagLst>
</file>

<file path=ppt/tags/tag451.xml><?xml version="1.0" encoding="utf-8"?>
<p:tagLst xmlns:p="http://schemas.openxmlformats.org/presentationml/2006/main">
  <p:tag name="KSO_WM_UNIT_SUBTYPE" val="t"/>
  <p:tag name="KSO_WM_TEMPLATE_CATEGORY" val="chip"/>
  <p:tag name="KSO_WM_TEMPLATE_INDEX" val="20223055"/>
  <p:tag name="KSO_WM_UNIT_TYPE" val="i"/>
  <p:tag name="KSO_WM_UNIT_INDEX" val="1"/>
  <p:tag name="KSO_WM_UNIT_ID" val="chip20223055_15*i*1"/>
  <p:tag name="KSO_WM_BEAUTIFY_FLAG" val="#wm#"/>
  <p:tag name="KSO_WM_TAG_VERSION" val="1.0"/>
  <p:tag name="KSO_WM_CHIP_GROUPID" val="62cb89ec67e1b3ac3a0d7494"/>
  <p:tag name="KSO_WM_CHIP_XID" val="62cb8a3367e1b3ac3a0d77c5"/>
  <p:tag name="KSO_WM_UNIT_DEC_AREA_ID" val="38f92e44769b4f8b9a5638db0a1c2cbb"/>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8eb3af4478af4eb8b2101682169d6c9b"/>
  <p:tag name="KSO_WM_SLIDE_BACKGROUND_TYPE" val="frame"/>
</p:tagLst>
</file>

<file path=ppt/tags/tag452.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bg20220531_2*i*1"/>
  <p:tag name="KSO_WM_UNIT_LAYERLEVEL" val="1"/>
  <p:tag name="KSO_WM_TAG_VERSION" val="1.0"/>
  <p:tag name="KSO_WM_BEAUTIFY_FLAG" val="#wm#"/>
  <p:tag name="KSO_WM_UNIT_BK_DARK_LIGHT" val="2"/>
  <p:tag name="KSO_WM_UNIT_SUBTYPE" val="h"/>
  <p:tag name="KSO_WM_UNIT_TYPE" val="i"/>
  <p:tag name="KSO_WM_UNIT_INDEX" val="1"/>
  <p:tag name="KSO_WM_TEMPLATE_CATEGORY" val="bg"/>
  <p:tag name="KSO_WM_TEMPLATE_INDEX" val="20220531"/>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1837939a6a891b1f9db0673"/>
  <p:tag name="KSO_WM_CHIP_XID" val="618b877418adb49c6c1f2b44"/>
</p:tagLst>
</file>

<file path=ppt/tags/tag453.xml><?xml version="1.0" encoding="utf-8"?>
<p:tagLst xmlns:p="http://schemas.openxmlformats.org/presentationml/2006/main">
  <p:tag name="KSO_WM_UNIT_VALUE" val="762*931"/>
  <p:tag name="KSO_WM_UNIT_HIGHLIGHT" val="0"/>
  <p:tag name="KSO_WM_UNIT_COMPATIBLE" val="0"/>
  <p:tag name="KSO_WM_UNIT_DIAGRAM_ISNUMVISUAL" val="0"/>
  <p:tag name="KSO_WM_UNIT_DIAGRAM_ISREFERUNIT" val="0"/>
  <p:tag name="KSO_WM_UNIT_TYPE" val="d"/>
  <p:tag name="KSO_WM_UNIT_INDEX" val="1"/>
  <p:tag name="KSO_WM_UNIT_ID" val="diagram20207329_1*d*1"/>
  <p:tag name="KSO_WM_TEMPLATE_CATEGORY" val="diagram"/>
  <p:tag name="KSO_WM_TEMPLATE_INDEX" val="20207329"/>
  <p:tag name="KSO_WM_UNIT_LAYERLEVEL" val="1"/>
  <p:tag name="KSO_WM_TAG_VERSION" val="1.0"/>
  <p:tag name="KSO_WM_BEAUTIFY_FLAG" val="#wm#"/>
  <p:tag name="KSO_WM_CHIP_GROUPID" val="5e7310da9a230a26b9e88a19"/>
  <p:tag name="KSO_WM_CHIP_XID" val="5e7310da9a230a26b9e88a1a"/>
  <p:tag name="KSO_WM_UNIT_DEC_AREA_ID" val="e2ff8cee315840db939f21b18642f885"/>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053c714799bf4202b9ec1fd66accd908"/>
  <p:tag name="KSO_WM_UNIT_SUPPORT_UNIT_TYPE" val="[&quot;d&quot;,&quot;β&quot;]"/>
  <p:tag name="KSO_WM_TEMPLATE_ASSEMBLE_XID" val="639b1e010c9383becde98963"/>
  <p:tag name="KSO_WM_TEMPLATE_ASSEMBLE_GROUPID" val="639b1e010c9383becde98963"/>
</p:tagLst>
</file>

<file path=ppt/tags/tag45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28779_5*l_h_i*1_2_1"/>
  <p:tag name="KSO_WM_TEMPLATE_CATEGORY" val="diagram"/>
  <p:tag name="KSO_WM_TEMPLATE_INDEX" val="20228779"/>
  <p:tag name="KSO_WM_UNIT_LAYERLEVEL" val="1_1_1"/>
  <p:tag name="KSO_WM_TAG_VERSION" val="1.0"/>
  <p:tag name="KSO_WM_BEAUTIFY_FLAG" val="#wm#"/>
  <p:tag name="KSO_WM_UNIT_SHADOW_SCHEMECOLOR_INDEX_BRIGHTNESS" val="-0.25"/>
  <p:tag name="KSO_WM_UNIT_SHADOW_SCHEMECOLOR_INDEX" val="5"/>
  <p:tag name="KSO_WM_UNIT_TEXT_FILL_FORE_SCHEMECOLOR_INDEX_BRIGHTNESS" val="0"/>
  <p:tag name="KSO_WM_UNIT_TEXT_FILL_FORE_SCHEMECOLOR_INDEX" val="2"/>
  <p:tag name="KSO_WM_UNIT_TEXT_FILL_TYPE" val="1"/>
  <p:tag name="KSO_WM_UNIT_USESOURCEFORMAT_APPLY" val="1"/>
  <p:tag name="KSO_WM_DIAGRAM_VIRTUALLY_FRAME" val="{&quot;height&quot;:285.8417322834647,&quot;left&quot;:386.7,&quot;top&quot;:175.15496062992128,&quot;width&quot;:525.3000000000002}"/>
</p:tagLst>
</file>

<file path=ppt/tags/tag45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2"/>
  <p:tag name="KSO_WM_UNIT_ID" val="diagram20228779_5*l_h_i*1_2_2"/>
  <p:tag name="KSO_WM_TEMPLATE_CATEGORY" val="diagram"/>
  <p:tag name="KSO_WM_TEMPLATE_INDEX" val="20228779"/>
  <p:tag name="KSO_WM_UNIT_LAYERLEVEL" val="1_1_1"/>
  <p:tag name="KSO_WM_TAG_VERSION" val="1.0"/>
  <p:tag name="KSO_WM_BEAUTIFY_FLAG" val="#wm#"/>
  <p:tag name="KSO_WM_UNIT_FILL_FORE_SCHEMECOLOR_INDEX_BRIGHTNESS" val="0"/>
  <p:tag name="KSO_WM_UNIT_FILL_FORE_SCHEMECOLOR_INDEX" val="5"/>
  <p:tag name="KSO_WM_UNIT_FILL_TYPE" val="1"/>
  <p:tag name="KSO_WM_UNIT_SHADOW_SCHEMECOLOR_INDEX_BRIGHTNESS" val="-0.25"/>
  <p:tag name="KSO_WM_UNIT_SHADOW_SCHEMECOLOR_INDEX" val="5"/>
  <p:tag name="KSO_WM_UNIT_TEXT_FILL_FORE_SCHEMECOLOR_INDEX_BRIGHTNESS" val="0"/>
  <p:tag name="KSO_WM_UNIT_TEXT_FILL_FORE_SCHEMECOLOR_INDEX" val="2"/>
  <p:tag name="KSO_WM_UNIT_TEXT_FILL_TYPE" val="1"/>
  <p:tag name="KSO_WM_UNIT_USESOURCEFORMAT_APPLY" val="1"/>
  <p:tag name="KSO_WM_DIAGRAM_VIRTUALLY_FRAME" val="{&quot;height&quot;:285.8417322834647,&quot;left&quot;:386.7,&quot;top&quot;:175.15496062992128,&quot;width&quot;:525.3000000000002}"/>
</p:tagLst>
</file>

<file path=ppt/tags/tag456.xml><?xml version="1.0" encoding="utf-8"?>
<p:tagLst xmlns:p="http://schemas.openxmlformats.org/presentationml/2006/main">
  <p:tag name="KSO_WM_UNIT_SUBTYPE" val="a"/>
  <p:tag name="KSO_WM_UNIT_PRESET_TEXT" val="请言简意赅的阐述您的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28779_5*l_h_f*1_2_1"/>
  <p:tag name="KSO_WM_TEMPLATE_CATEGORY" val="diagram"/>
  <p:tag name="KSO_WM_TEMPLATE_INDEX" val="20228779"/>
  <p:tag name="KSO_WM_UNIT_LAYERLEVEL" val="1_1_1"/>
  <p:tag name="KSO_WM_TAG_VERSION" val="1.0"/>
  <p:tag name="KSO_WM_BEAUTIFY_FLAG" val="#wm#"/>
  <p:tag name="KSO_WM_UNIT_TEXT_FILL_FORE_SCHEMECOLOR_INDEX_BRIGHTNESS" val="0"/>
  <p:tag name="KSO_WM_UNIT_TEXT_FILL_FORE_SCHEMECOLOR_INDEX" val="13"/>
  <p:tag name="KSO_WM_UNIT_TEXT_FILL_TYPE" val="1"/>
  <p:tag name="KSO_WM_UNIT_USESOURCEFORMAT_APPLY" val="1"/>
  <p:tag name="KSO_WM_DIAGRAM_VIRTUALLY_FRAME" val="{&quot;height&quot;:285.8417322834647,&quot;left&quot;:386.7,&quot;top&quot;:175.15496062992128,&quot;width&quot;:525.3000000000002}"/>
</p:tagLst>
</file>

<file path=ppt/tags/tag45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1"/>
  <p:tag name="KSO_WM_UNIT_ID" val="diagram20228779_5*l_h_i*1_5_1"/>
  <p:tag name="KSO_WM_TEMPLATE_CATEGORY" val="diagram"/>
  <p:tag name="KSO_WM_TEMPLATE_INDEX" val="20228779"/>
  <p:tag name="KSO_WM_UNIT_LAYERLEVEL" val="1_1_1"/>
  <p:tag name="KSO_WM_TAG_VERSION" val="1.0"/>
  <p:tag name="KSO_WM_BEAUTIFY_FLAG" val="#wm#"/>
  <p:tag name="KSO_WM_UNIT_SHADOW_SCHEMECOLOR_INDEX_BRIGHTNESS" val="-0.25"/>
  <p:tag name="KSO_WM_UNIT_SHADOW_SCHEMECOLOR_INDEX" val="5"/>
  <p:tag name="KSO_WM_UNIT_TEXT_FILL_FORE_SCHEMECOLOR_INDEX_BRIGHTNESS" val="0"/>
  <p:tag name="KSO_WM_UNIT_TEXT_FILL_FORE_SCHEMECOLOR_INDEX" val="2"/>
  <p:tag name="KSO_WM_UNIT_TEXT_FILL_TYPE" val="1"/>
  <p:tag name="KSO_WM_UNIT_USESOURCEFORMAT_APPLY" val="1"/>
  <p:tag name="KSO_WM_DIAGRAM_VIRTUALLY_FRAME" val="{&quot;height&quot;:285.8417322834647,&quot;left&quot;:386.7,&quot;top&quot;:175.15496062992128,&quot;width&quot;:525.3000000000002}"/>
</p:tagLst>
</file>

<file path=ppt/tags/tag45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5_2"/>
  <p:tag name="KSO_WM_UNIT_ID" val="diagram20228779_5*l_h_i*1_5_2"/>
  <p:tag name="KSO_WM_TEMPLATE_CATEGORY" val="diagram"/>
  <p:tag name="KSO_WM_TEMPLATE_INDEX" val="20228779"/>
  <p:tag name="KSO_WM_UNIT_LAYERLEVEL" val="1_1_1"/>
  <p:tag name="KSO_WM_TAG_VERSION" val="1.0"/>
  <p:tag name="KSO_WM_BEAUTIFY_FLAG" val="#wm#"/>
  <p:tag name="KSO_WM_UNIT_FILL_FORE_SCHEMECOLOR_INDEX_BRIGHTNESS" val="0"/>
  <p:tag name="KSO_WM_UNIT_FILL_FORE_SCHEMECOLOR_INDEX" val="6"/>
  <p:tag name="KSO_WM_UNIT_FILL_TYPE" val="1"/>
  <p:tag name="KSO_WM_UNIT_SHADOW_SCHEMECOLOR_INDEX_BRIGHTNESS" val="-0.25"/>
  <p:tag name="KSO_WM_UNIT_SHADOW_SCHEMECOLOR_INDEX" val="6"/>
  <p:tag name="KSO_WM_UNIT_TEXT_FILL_FORE_SCHEMECOLOR_INDEX_BRIGHTNESS" val="0"/>
  <p:tag name="KSO_WM_UNIT_TEXT_FILL_FORE_SCHEMECOLOR_INDEX" val="2"/>
  <p:tag name="KSO_WM_UNIT_TEXT_FILL_TYPE" val="1"/>
  <p:tag name="KSO_WM_UNIT_USESOURCEFORMAT_APPLY" val="1"/>
  <p:tag name="KSO_WM_DIAGRAM_VIRTUALLY_FRAME" val="{&quot;height&quot;:285.8417322834647,&quot;left&quot;:386.7,&quot;top&quot;:175.15496062992128,&quot;width&quot;:525.3000000000002}"/>
</p:tagLst>
</file>

<file path=ppt/tags/tag459.xml><?xml version="1.0" encoding="utf-8"?>
<p:tagLst xmlns:p="http://schemas.openxmlformats.org/presentationml/2006/main">
  <p:tag name="KSO_WM_UNIT_SUBTYPE" val="a"/>
  <p:tag name="KSO_WM_UNIT_PRESET_TEXT" val="请言简意赅的阐述您的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5_1"/>
  <p:tag name="KSO_WM_UNIT_ID" val="diagram20228779_5*l_h_f*1_5_1"/>
  <p:tag name="KSO_WM_TEMPLATE_CATEGORY" val="diagram"/>
  <p:tag name="KSO_WM_TEMPLATE_INDEX" val="20228779"/>
  <p:tag name="KSO_WM_UNIT_LAYERLEVEL" val="1_1_1"/>
  <p:tag name="KSO_WM_TAG_VERSION" val="1.0"/>
  <p:tag name="KSO_WM_BEAUTIFY_FLAG" val="#wm#"/>
  <p:tag name="KSO_WM_UNIT_TEXT_FILL_FORE_SCHEMECOLOR_INDEX_BRIGHTNESS" val="0"/>
  <p:tag name="KSO_WM_UNIT_TEXT_FILL_FORE_SCHEMECOLOR_INDEX" val="13"/>
  <p:tag name="KSO_WM_UNIT_TEXT_FILL_TYPE" val="1"/>
  <p:tag name="KSO_WM_UNIT_USESOURCEFORMAT_APPLY" val="1"/>
  <p:tag name="KSO_WM_DIAGRAM_VIRTUALLY_FRAME" val="{&quot;height&quot;:285.8417322834647,&quot;left&quot;:386.7,&quot;top&quot;:175.15496062992128,&quot;width&quot;:525.3000000000002}"/>
</p:tagLst>
</file>

<file path=ppt/tags/tag46.xml><?xml version="1.0" encoding="utf-8"?>
<p:tagLst xmlns:p="http://schemas.openxmlformats.org/presentationml/2006/main">
  <p:tag name="KSO_WM_UNIT_SUBTYPE" val="u"/>
  <p:tag name="KSO_WM_TEMPLATE_CATEGORY" val="chip"/>
  <p:tag name="KSO_WM_TEMPLATE_INDEX" val="20223055"/>
  <p:tag name="KSO_WM_UNIT_TYPE" val="i"/>
  <p:tag name="KSO_WM_UNIT_INDEX" val="1"/>
  <p:tag name="KSO_WM_UNIT_ID" val="chip20223055_11*i*1"/>
  <p:tag name="KSO_WM_BEAUTIFY_FLAG" val="#wm#"/>
  <p:tag name="KSO_WM_TAG_VERSION" val="1.0"/>
  <p:tag name="KSO_WM_CHIP_GROUPID" val="62cb89ec67e1b3ac3a0d7494"/>
  <p:tag name="KSO_WM_CHIP_XID" val="62cb8a3367e1b3ac3a0d74fc"/>
  <p:tag name="KSO_WM_UNIT_DEC_AREA_ID" val="5a49c9e26da142a5b95d9b00c935e5d6"/>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9cdf12b0b33b4de7933850e54d48ea90"/>
</p:tagLst>
</file>

<file path=ppt/tags/tag46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28779_5*l_h_i*1_3_1"/>
  <p:tag name="KSO_WM_TEMPLATE_CATEGORY" val="diagram"/>
  <p:tag name="KSO_WM_TEMPLATE_INDEX" val="20228779"/>
  <p:tag name="KSO_WM_UNIT_LAYERLEVEL" val="1_1_1"/>
  <p:tag name="KSO_WM_TAG_VERSION" val="1.0"/>
  <p:tag name="KSO_WM_BEAUTIFY_FLAG" val="#wm#"/>
  <p:tag name="KSO_WM_UNIT_SHADOW_SCHEMECOLOR_INDEX_BRIGHTNESS" val="-0.25"/>
  <p:tag name="KSO_WM_UNIT_SHADOW_SCHEMECOLOR_INDEX" val="5"/>
  <p:tag name="KSO_WM_UNIT_TEXT_FILL_FORE_SCHEMECOLOR_INDEX_BRIGHTNESS" val="0"/>
  <p:tag name="KSO_WM_UNIT_TEXT_FILL_FORE_SCHEMECOLOR_INDEX" val="2"/>
  <p:tag name="KSO_WM_UNIT_TEXT_FILL_TYPE" val="1"/>
  <p:tag name="KSO_WM_UNIT_USESOURCEFORMAT_APPLY" val="1"/>
  <p:tag name="KSO_WM_DIAGRAM_VIRTUALLY_FRAME" val="{&quot;height&quot;:285.8417322834647,&quot;left&quot;:386.7,&quot;top&quot;:175.15496062992128,&quot;width&quot;:525.3000000000002}"/>
</p:tagLst>
</file>

<file path=ppt/tags/tag46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2"/>
  <p:tag name="KSO_WM_UNIT_ID" val="diagram20228779_5*l_h_i*1_3_2"/>
  <p:tag name="KSO_WM_TEMPLATE_CATEGORY" val="diagram"/>
  <p:tag name="KSO_WM_TEMPLATE_INDEX" val="20228779"/>
  <p:tag name="KSO_WM_UNIT_LAYERLEVEL" val="1_1_1"/>
  <p:tag name="KSO_WM_TAG_VERSION" val="1.0"/>
  <p:tag name="KSO_WM_BEAUTIFY_FLAG" val="#wm#"/>
  <p:tag name="KSO_WM_UNIT_FILL_FORE_SCHEMECOLOR_INDEX_BRIGHTNESS" val="0"/>
  <p:tag name="KSO_WM_UNIT_FILL_FORE_SCHEMECOLOR_INDEX" val="7"/>
  <p:tag name="KSO_WM_UNIT_FILL_TYPE" val="1"/>
  <p:tag name="KSO_WM_UNIT_SHADOW_SCHEMECOLOR_INDEX_BRIGHTNESS" val="-0.25"/>
  <p:tag name="KSO_WM_UNIT_SHADOW_SCHEMECOLOR_INDEX" val="7"/>
  <p:tag name="KSO_WM_UNIT_TEXT_FILL_FORE_SCHEMECOLOR_INDEX_BRIGHTNESS" val="0"/>
  <p:tag name="KSO_WM_UNIT_TEXT_FILL_FORE_SCHEMECOLOR_INDEX" val="2"/>
  <p:tag name="KSO_WM_UNIT_TEXT_FILL_TYPE" val="1"/>
  <p:tag name="KSO_WM_UNIT_USESOURCEFORMAT_APPLY" val="1"/>
  <p:tag name="KSO_WM_DIAGRAM_VIRTUALLY_FRAME" val="{&quot;height&quot;:285.8417322834647,&quot;left&quot;:386.7,&quot;top&quot;:175.15496062992128,&quot;width&quot;:525.3000000000002}"/>
</p:tagLst>
</file>

<file path=ppt/tags/tag462.xml><?xml version="1.0" encoding="utf-8"?>
<p:tagLst xmlns:p="http://schemas.openxmlformats.org/presentationml/2006/main">
  <p:tag name="KSO_WM_UNIT_SUBTYPE" val="a"/>
  <p:tag name="KSO_WM_UNIT_PRESET_TEXT" val="请言简意赅的阐述您的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28779_5*l_h_f*1_3_1"/>
  <p:tag name="KSO_WM_TEMPLATE_CATEGORY" val="diagram"/>
  <p:tag name="KSO_WM_TEMPLATE_INDEX" val="20228779"/>
  <p:tag name="KSO_WM_UNIT_LAYERLEVEL" val="1_1_1"/>
  <p:tag name="KSO_WM_TAG_VERSION" val="1.0"/>
  <p:tag name="KSO_WM_BEAUTIFY_FLAG" val="#wm#"/>
  <p:tag name="KSO_WM_UNIT_TEXT_FILL_FORE_SCHEMECOLOR_INDEX_BRIGHTNESS" val="0"/>
  <p:tag name="KSO_WM_UNIT_TEXT_FILL_FORE_SCHEMECOLOR_INDEX" val="13"/>
  <p:tag name="KSO_WM_UNIT_TEXT_FILL_TYPE" val="1"/>
  <p:tag name="KSO_WM_UNIT_USESOURCEFORMAT_APPLY" val="1"/>
  <p:tag name="KSO_WM_DIAGRAM_VIRTUALLY_FRAME" val="{&quot;height&quot;:285.8417322834647,&quot;left&quot;:386.7,&quot;top&quot;:175.15496062992128,&quot;width&quot;:525.3000000000002}"/>
</p:tagLst>
</file>

<file path=ppt/tags/tag46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6_1"/>
  <p:tag name="KSO_WM_UNIT_ID" val="diagram20228779_5*l_h_i*1_6_1"/>
  <p:tag name="KSO_WM_TEMPLATE_CATEGORY" val="diagram"/>
  <p:tag name="KSO_WM_TEMPLATE_INDEX" val="20228779"/>
  <p:tag name="KSO_WM_UNIT_LAYERLEVEL" val="1_1_1"/>
  <p:tag name="KSO_WM_TAG_VERSION" val="1.0"/>
  <p:tag name="KSO_WM_BEAUTIFY_FLAG" val="#wm#"/>
  <p:tag name="KSO_WM_UNIT_SHADOW_SCHEMECOLOR_INDEX_BRIGHTNESS" val="-0.25"/>
  <p:tag name="KSO_WM_UNIT_SHADOW_SCHEMECOLOR_INDEX" val="5"/>
  <p:tag name="KSO_WM_UNIT_TEXT_FILL_FORE_SCHEMECOLOR_INDEX_BRIGHTNESS" val="0"/>
  <p:tag name="KSO_WM_UNIT_TEXT_FILL_FORE_SCHEMECOLOR_INDEX" val="2"/>
  <p:tag name="KSO_WM_UNIT_TEXT_FILL_TYPE" val="1"/>
  <p:tag name="KSO_WM_UNIT_USESOURCEFORMAT_APPLY" val="1"/>
  <p:tag name="KSO_WM_DIAGRAM_VIRTUALLY_FRAME" val="{&quot;height&quot;:285.8417322834647,&quot;left&quot;:386.7,&quot;top&quot;:175.15496062992128,&quot;width&quot;:525.3000000000002}"/>
</p:tagLst>
</file>

<file path=ppt/tags/tag46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6_2"/>
  <p:tag name="KSO_WM_UNIT_ID" val="diagram20228779_5*l_h_i*1_6_2"/>
  <p:tag name="KSO_WM_TEMPLATE_CATEGORY" val="diagram"/>
  <p:tag name="KSO_WM_TEMPLATE_INDEX" val="20228779"/>
  <p:tag name="KSO_WM_UNIT_LAYERLEVEL" val="1_1_1"/>
  <p:tag name="KSO_WM_TAG_VERSION" val="1.0"/>
  <p:tag name="KSO_WM_BEAUTIFY_FLAG" val="#wm#"/>
  <p:tag name="KSO_WM_UNIT_FILL_FORE_SCHEMECOLOR_INDEX_BRIGHTNESS" val="0"/>
  <p:tag name="KSO_WM_UNIT_FILL_FORE_SCHEMECOLOR_INDEX" val="8"/>
  <p:tag name="KSO_WM_UNIT_FILL_TYPE" val="1"/>
  <p:tag name="KSO_WM_UNIT_SHADOW_SCHEMECOLOR_INDEX_BRIGHTNESS" val="-0.25"/>
  <p:tag name="KSO_WM_UNIT_SHADOW_SCHEMECOLOR_INDEX" val="8"/>
  <p:tag name="KSO_WM_UNIT_TEXT_FILL_FORE_SCHEMECOLOR_INDEX_BRIGHTNESS" val="0"/>
  <p:tag name="KSO_WM_UNIT_TEXT_FILL_FORE_SCHEMECOLOR_INDEX" val="2"/>
  <p:tag name="KSO_WM_UNIT_TEXT_FILL_TYPE" val="1"/>
  <p:tag name="KSO_WM_UNIT_USESOURCEFORMAT_APPLY" val="1"/>
  <p:tag name="KSO_WM_DIAGRAM_VIRTUALLY_FRAME" val="{&quot;height&quot;:285.8417322834647,&quot;left&quot;:386.7,&quot;top&quot;:175.15496062992128,&quot;width&quot;:525.3000000000002}"/>
</p:tagLst>
</file>

<file path=ppt/tags/tag465.xml><?xml version="1.0" encoding="utf-8"?>
<p:tagLst xmlns:p="http://schemas.openxmlformats.org/presentationml/2006/main">
  <p:tag name="KSO_WM_UNIT_SUBTYPE" val="a"/>
  <p:tag name="KSO_WM_UNIT_PRESET_TEXT" val="请言简意赅的阐述您的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6_1"/>
  <p:tag name="KSO_WM_UNIT_ID" val="diagram20228779_5*l_h_f*1_6_1"/>
  <p:tag name="KSO_WM_TEMPLATE_CATEGORY" val="diagram"/>
  <p:tag name="KSO_WM_TEMPLATE_INDEX" val="20228779"/>
  <p:tag name="KSO_WM_UNIT_LAYERLEVEL" val="1_1_1"/>
  <p:tag name="KSO_WM_TAG_VERSION" val="1.0"/>
  <p:tag name="KSO_WM_BEAUTIFY_FLAG" val="#wm#"/>
  <p:tag name="KSO_WM_UNIT_TEXT_FILL_FORE_SCHEMECOLOR_INDEX_BRIGHTNESS" val="0"/>
  <p:tag name="KSO_WM_UNIT_TEXT_FILL_FORE_SCHEMECOLOR_INDEX" val="13"/>
  <p:tag name="KSO_WM_UNIT_TEXT_FILL_TYPE" val="1"/>
  <p:tag name="KSO_WM_UNIT_USESOURCEFORMAT_APPLY" val="1"/>
  <p:tag name="KSO_WM_DIAGRAM_VIRTUALLY_FRAME" val="{&quot;height&quot;:285.8417322834647,&quot;left&quot;:386.7,&quot;top&quot;:175.15496062992128,&quot;width&quot;:525.3000000000002}"/>
</p:tagLst>
</file>

<file path=ppt/tags/tag46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28779_5*l_h_i*1_1_1"/>
  <p:tag name="KSO_WM_TEMPLATE_CATEGORY" val="diagram"/>
  <p:tag name="KSO_WM_TEMPLATE_INDEX" val="20228779"/>
  <p:tag name="KSO_WM_UNIT_LAYERLEVEL" val="1_1_1"/>
  <p:tag name="KSO_WM_TAG_VERSION" val="1.0"/>
  <p:tag name="KSO_WM_BEAUTIFY_FLAG" val="#wm#"/>
  <p:tag name="KSO_WM_UNIT_SHADOW_SCHEMECOLOR_INDEX_BRIGHTNESS" val="-0.25"/>
  <p:tag name="KSO_WM_UNIT_SHADOW_SCHEMECOLOR_INDEX" val="5"/>
  <p:tag name="KSO_WM_UNIT_TEXT_FILL_FORE_SCHEMECOLOR_INDEX_BRIGHTNESS" val="0"/>
  <p:tag name="KSO_WM_UNIT_TEXT_FILL_FORE_SCHEMECOLOR_INDEX" val="2"/>
  <p:tag name="KSO_WM_UNIT_TEXT_FILL_TYPE" val="1"/>
  <p:tag name="KSO_WM_UNIT_USESOURCEFORMAT_APPLY" val="1"/>
  <p:tag name="KSO_WM_DIAGRAM_VIRTUALLY_FRAME" val="{&quot;height&quot;:285.8417322834647,&quot;left&quot;:386.7,&quot;top&quot;:175.15496062992128,&quot;width&quot;:525.3000000000002}"/>
</p:tagLst>
</file>

<file path=ppt/tags/tag46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2"/>
  <p:tag name="KSO_WM_UNIT_ID" val="diagram20228779_5*l_h_i*1_1_2"/>
  <p:tag name="KSO_WM_TEMPLATE_CATEGORY" val="diagram"/>
  <p:tag name="KSO_WM_TEMPLATE_INDEX" val="20228779"/>
  <p:tag name="KSO_WM_UNIT_LAYERLEVEL" val="1_1_1"/>
  <p:tag name="KSO_WM_TAG_VERSION" val="1.0"/>
  <p:tag name="KSO_WM_BEAUTIFY_FLAG" val="#wm#"/>
  <p:tag name="KSO_WM_UNIT_FILL_FORE_SCHEMECOLOR_INDEX_BRIGHTNESS" val="0"/>
  <p:tag name="KSO_WM_UNIT_FILL_FORE_SCHEMECOLOR_INDEX" val="9"/>
  <p:tag name="KSO_WM_UNIT_FILL_TYPE" val="1"/>
  <p:tag name="KSO_WM_UNIT_SHADOW_SCHEMECOLOR_INDEX_BRIGHTNESS" val="-0.25"/>
  <p:tag name="KSO_WM_UNIT_SHADOW_SCHEMECOLOR_INDEX" val="9"/>
  <p:tag name="KSO_WM_UNIT_TEXT_FILL_FORE_SCHEMECOLOR_INDEX_BRIGHTNESS" val="0"/>
  <p:tag name="KSO_WM_UNIT_TEXT_FILL_FORE_SCHEMECOLOR_INDEX" val="2"/>
  <p:tag name="KSO_WM_UNIT_TEXT_FILL_TYPE" val="1"/>
  <p:tag name="KSO_WM_UNIT_USESOURCEFORMAT_APPLY" val="1"/>
  <p:tag name="KSO_WM_DIAGRAM_VIRTUALLY_FRAME" val="{&quot;height&quot;:285.8417322834647,&quot;left&quot;:386.7,&quot;top&quot;:175.15496062992128,&quot;width&quot;:525.3000000000002}"/>
</p:tagLst>
</file>

<file path=ppt/tags/tag468.xml><?xml version="1.0" encoding="utf-8"?>
<p:tagLst xmlns:p="http://schemas.openxmlformats.org/presentationml/2006/main">
  <p:tag name="KSO_WM_UNIT_SUBTYPE" val="a"/>
  <p:tag name="KSO_WM_UNIT_PRESET_TEXT" val="请言简意赅的阐述您的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28779_5*l_h_f*1_1_1"/>
  <p:tag name="KSO_WM_TEMPLATE_CATEGORY" val="diagram"/>
  <p:tag name="KSO_WM_TEMPLATE_INDEX" val="20228779"/>
  <p:tag name="KSO_WM_UNIT_LAYERLEVEL" val="1_1_1"/>
  <p:tag name="KSO_WM_TAG_VERSION" val="1.0"/>
  <p:tag name="KSO_WM_BEAUTIFY_FLAG" val="#wm#"/>
  <p:tag name="KSO_WM_UNIT_TEXT_FILL_FORE_SCHEMECOLOR_INDEX_BRIGHTNESS" val="0"/>
  <p:tag name="KSO_WM_UNIT_TEXT_FILL_FORE_SCHEMECOLOR_INDEX" val="13"/>
  <p:tag name="KSO_WM_UNIT_TEXT_FILL_TYPE" val="1"/>
  <p:tag name="KSO_WM_UNIT_USESOURCEFORMAT_APPLY" val="1"/>
  <p:tag name="KSO_WM_DIAGRAM_VIRTUALLY_FRAME" val="{&quot;height&quot;:285.8417322834647,&quot;left&quot;:386.7,&quot;top&quot;:175.15496062992128,&quot;width&quot;:525.3000000000002}"/>
</p:tagLst>
</file>

<file path=ppt/tags/tag46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228779_5*l_h_i*1_4_1"/>
  <p:tag name="KSO_WM_TEMPLATE_CATEGORY" val="diagram"/>
  <p:tag name="KSO_WM_TEMPLATE_INDEX" val="20228779"/>
  <p:tag name="KSO_WM_UNIT_LAYERLEVEL" val="1_1_1"/>
  <p:tag name="KSO_WM_TAG_VERSION" val="1.0"/>
  <p:tag name="KSO_WM_BEAUTIFY_FLAG" val="#wm#"/>
  <p:tag name="KSO_WM_UNIT_SHADOW_SCHEMECOLOR_INDEX_BRIGHTNESS" val="-0.25"/>
  <p:tag name="KSO_WM_UNIT_SHADOW_SCHEMECOLOR_INDEX" val="5"/>
  <p:tag name="KSO_WM_UNIT_TEXT_FILL_FORE_SCHEMECOLOR_INDEX_BRIGHTNESS" val="0"/>
  <p:tag name="KSO_WM_UNIT_TEXT_FILL_FORE_SCHEMECOLOR_INDEX" val="2"/>
  <p:tag name="KSO_WM_UNIT_TEXT_FILL_TYPE" val="1"/>
  <p:tag name="KSO_WM_UNIT_USESOURCEFORMAT_APPLY" val="1"/>
  <p:tag name="KSO_WM_DIAGRAM_VIRTUALLY_FRAME" val="{&quot;height&quot;:285.8417322834647,&quot;left&quot;:386.7,&quot;top&quot;:175.15496062992128,&quot;width&quot;:525.3000000000002}"/>
</p:tagLst>
</file>

<file path=ppt/tags/tag4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7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4_2"/>
  <p:tag name="KSO_WM_UNIT_ID" val="diagram20228779_5*l_h_i*1_4_2"/>
  <p:tag name="KSO_WM_TEMPLATE_CATEGORY" val="diagram"/>
  <p:tag name="KSO_WM_TEMPLATE_INDEX" val="20228779"/>
  <p:tag name="KSO_WM_UNIT_LAYERLEVEL" val="1_1_1"/>
  <p:tag name="KSO_WM_TAG_VERSION" val="1.0"/>
  <p:tag name="KSO_WM_BEAUTIFY_FLAG" val="#wm#"/>
  <p:tag name="KSO_WM_UNIT_FILL_FORE_SCHEMECOLOR_INDEX_BRIGHTNESS" val="0"/>
  <p:tag name="KSO_WM_UNIT_FILL_FORE_SCHEMECOLOR_INDEX" val="10"/>
  <p:tag name="KSO_WM_UNIT_FILL_TYPE" val="1"/>
  <p:tag name="KSO_WM_UNIT_SHADOW_SCHEMECOLOR_INDEX_BRIGHTNESS" val="-0.25"/>
  <p:tag name="KSO_WM_UNIT_SHADOW_SCHEMECOLOR_INDEX" val="10"/>
  <p:tag name="KSO_WM_UNIT_TEXT_FILL_FORE_SCHEMECOLOR_INDEX_BRIGHTNESS" val="0"/>
  <p:tag name="KSO_WM_UNIT_TEXT_FILL_FORE_SCHEMECOLOR_INDEX" val="2"/>
  <p:tag name="KSO_WM_UNIT_TEXT_FILL_TYPE" val="1"/>
  <p:tag name="KSO_WM_UNIT_USESOURCEFORMAT_APPLY" val="1"/>
  <p:tag name="KSO_WM_DIAGRAM_VIRTUALLY_FRAME" val="{&quot;height&quot;:285.8417322834647,&quot;left&quot;:386.7,&quot;top&quot;:175.15496062992128,&quot;width&quot;:525.3000000000002}"/>
</p:tagLst>
</file>

<file path=ppt/tags/tag471.xml><?xml version="1.0" encoding="utf-8"?>
<p:tagLst xmlns:p="http://schemas.openxmlformats.org/presentationml/2006/main">
  <p:tag name="KSO_WM_UNIT_SUBTYPE" val="a"/>
  <p:tag name="KSO_WM_UNIT_PRESET_TEXT" val="请言简意赅的阐述您的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228779_5*l_h_f*1_4_1"/>
  <p:tag name="KSO_WM_TEMPLATE_CATEGORY" val="diagram"/>
  <p:tag name="KSO_WM_TEMPLATE_INDEX" val="20228779"/>
  <p:tag name="KSO_WM_UNIT_LAYERLEVEL" val="1_1_1"/>
  <p:tag name="KSO_WM_TAG_VERSION" val="1.0"/>
  <p:tag name="KSO_WM_BEAUTIFY_FLAG" val="#wm#"/>
  <p:tag name="KSO_WM_UNIT_TEXT_FILL_FORE_SCHEMECOLOR_INDEX_BRIGHTNESS" val="0"/>
  <p:tag name="KSO_WM_UNIT_TEXT_FILL_FORE_SCHEMECOLOR_INDEX" val="13"/>
  <p:tag name="KSO_WM_UNIT_TEXT_FILL_TYPE" val="1"/>
  <p:tag name="KSO_WM_UNIT_USESOURCEFORMAT_APPLY" val="1"/>
  <p:tag name="KSO_WM_DIAGRAM_VIRTUALLY_FRAME" val="{&quot;height&quot;:285.8417322834647,&quot;left&quot;:386.7,&quot;top&quot;:175.15496062992128,&quot;width&quot;:525.3000000000002}"/>
</p:tagLst>
</file>

<file path=ppt/tags/tag472.xml><?xml version="1.0" encoding="utf-8"?>
<p:tagLst xmlns:p="http://schemas.openxmlformats.org/presentationml/2006/main">
  <p:tag name="KSO_WM_BEAUTIFY_FLAG" val=""/>
  <p:tag name="KSO_WM_UNIT_TEXT_FILL_FORE_SCHEMECOLOR_INDEX_BRIGHTNESS" val="0"/>
  <p:tag name="KSO_WM_UNIT_TEXT_FILL_FORE_SCHEMECOLOR_INDEX" val="13"/>
  <p:tag name="KSO_WM_UNIT_TEXT_FILL_TYPE" val="1"/>
</p:tagLst>
</file>

<file path=ppt/tags/tag473.xml><?xml version="1.0" encoding="utf-8"?>
<p:tagLst xmlns:p="http://schemas.openxmlformats.org/presentationml/2006/main">
  <p:tag name="KSO_WM_BEAUTIFY_FLAG" val="#wm#"/>
  <p:tag name="KSO_WM_TEMPLATE_CATEGORY" val="diagram"/>
  <p:tag name="KSO_WM_TEMPLATE_INDEX" val="20207329"/>
  <p:tag name="KSO_WM_SLIDE_LAYOUT_INFO" val="{&quot;backgroundInfo&quot;:[{&quot;bottom&quot;:0,&quot;bottomAbs&quot;:false,&quot;left&quot;:0,&quot;leftAbs&quot;:false,&quot;right&quot;:0,&quot;rightAbs&quot;:false,&quot;top&quot;:0,&quot;topAbs&quot;:false,&quot;type&quot;:&quot;general&quot;},{&quot;bottom&quot;:0,&quot;bottomAbs&quot;:false,&quot;left&quot;:0,&quot;leftAbs&quot;:false,&quot;right&quot;:0,&quot;rightAbs&quot;:false,&quot;top&quot;:0,&quot;topAbs&quot;:false,&quot;type&quot;:&quot;frame&quot;}],&quot;id&quot;:&quot;2022-12-15T21:15:47&quot;,&quot;maxSize&quot;:{&quot;size1&quot;:35.6},&quot;minSize&quot;:{&quot;size1&quot;:26.7},&quot;normalSize&quot;:{&quot;size1&quot;:26.7},&quot;subLayout&quot;:[{&quot;id&quot;:&quot;2022-12-15T21:15:47&quot;,&quot;margin&quot;:{&quot;bottom&quot;:0,&quot;left&quot;:1.6929999589920044,&quot;right&quot;:1.6929999589920044,&quot;top&quot;:1.6929999589920044},&quot;type&quot;:0},{&quot;direction&quot;:1,&quot;id&quot;:&quot;2022-12-15T21:15:47&quot;,&quot;maxSize&quot;:{&quot;size1&quot;:62.49997667312679},&quot;minSize&quot;:{&quot;size1&quot;:34.99997667312679},&quot;normalSize&quot;:{&quot;size1&quot;:34.99997667312679},&quot;subLayout&quot;:[{&quot;id&quot;:&quot;2022-12-15T21:15:47&quot;,&quot;margin&quot;:{&quot;bottom&quot;:2.5399999618530273,&quot;left&quot;:1.6929999589920044,&quot;right&quot;:0,&quot;top&quot;:0.847000002861023},&quot;type&quot;:0},{&quot;id&quot;:&quot;2022-12-15T21:15:47&quot;,&quot;margin&quot;:{&quot;bottom&quot;:2.5399999618530273,&quot;left&quot;:0.847000002861023,&quot;right&quot;:1.6929999589920044,&quot;top&quot;:0.847000002861023},&quot;type&quot;:0}],&quot;type&quot;:0}],&quot;type&quot;:0}"/>
  <p:tag name="KSO_WM_SLIDE_BACKGROUND" val="[&quot;general&quot;,&quot;frame&quot;]"/>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cf22a7ddc3daf3fef3fb95"/>
  <p:tag name="KSO_WM_CHIP_FILLPROP" val="[[{&quot;text_align&quot;:&quot;cb&quot;,&quot;text_direction&quot;:&quot;horizontal&quot;,&quot;support_big_font&quot;:false,&quot;picture_toward&quot;:0,&quot;picture_dockside&quot;:[],&quot;fill_id&quot;:&quot;722accd572074b41a2d4cf8c733c9957&quot;,&quot;fill_align&quot;:&quot;cb&quot;,&quot;chip_types&quot;:[&quot;header&quot;]},{&quot;text_align&quot;:&quot;lm&quot;,&quot;text_direction&quot;:&quot;horizontal&quot;,&quot;support_features&quot;:[&quot;collage&quot;,&quot;carousel&quot;,&quot;creativecrop&quot;],&quot;support_big_font&quot;:false,&quot;picture_toward&quot;:0,&quot;picture_dockside&quot;:[],&quot;fill_id&quot;:&quot;164c300f690d423ab1b6e3b65edb0bf9&quot;,&quot;fill_align&quot;:&quot;lm&quot;,&quot;chip_types&quot;:[&quot;pictext&quot;,&quot;text&quot;,&quot;picture&quot;,&quot;table&quot;]},{&quot;text_align&quot;:&quot;lm&quot;,&quot;text_direction&quot;:&quot;horizontal&quot;,&quot;support_features&quot;:[&quot;collage&quot;,&quot;carousel&quot;],&quot;support_big_font&quot;:false,&quot;picture_toward&quot;:0,&quot;picture_dockside&quot;:[],&quot;fill_id&quot;:&quot;e836bed5e59843b5bc0179a1591ebf37&quot;,&quot;fill_align&quot;:&quot;lm&quot;,&quot;chip_types&quot;:[&quot;diagram&quot;,&quot;pictext&quot;,&quot;text&quot;,&quot;picture&quot;,&quot;chart&quot;,&quot;table&quot;,&quot;video&quot;]}],[{&quot;text_align&quot;:&quot;cb&quot;,&quot;text_direction&quot;:&quot;horizontal&quot;,&quot;support_big_font&quot;:false,&quot;picture_toward&quot;:0,&quot;picture_dockside&quot;:[],&quot;fill_id&quot;:&quot;722accd572074b41a2d4cf8c733c9957&quot;,&quot;fill_align&quot;:&quot;cb&quot;,&quot;chip_types&quot;:[&quot;header&quot;]},{&quot;text_align&quot;:&quot;lm&quot;,&quot;text_direction&quot;:&quot;horizontal&quot;,&quot;support_features&quot;:[&quot;collage&quot;,&quot;carousel&quot;,&quot;creativecrop&quot;],&quot;support_big_font&quot;:false,&quot;picture_toward&quot;:0,&quot;picture_dockside&quot;:[],&quot;fill_id&quot;:&quot;164c300f690d423ab1b6e3b65edb0bf9&quot;,&quot;fill_align&quot;:&quot;lm&quot;,&quot;chip_types&quot;:[&quot;pictext&quot;,&quot;text&quot;,&quot;picture&quot;,&quot;chart&quot;,&quot;table&quot;,&quot;video&quot;]},{&quot;text_align&quot;:&quot;lm&quot;,&quot;text_direction&quot;:&quot;horizontal&quot;,&quot;support_features&quot;:[&quot;collage&quot;,&quot;carousel&quot;],&quot;support_big_font&quot;:false,&quot;picture_toward&quot;:0,&quot;picture_dockside&quot;:[],&quot;fill_id&quot;:&quot;e836bed5e59843b5bc0179a1591ebf37&quot;,&quot;fill_align&quot;:&quot;lm&quot;,&quot;chip_types&quot;:[&quot;pictext&quot;,&quot;text&quot;,&quot;picture&quot;,&quot;chart&quot;,&quot;table&quot;]}],[{&quot;text_align&quot;:&quot;lb&quot;,&quot;text_direction&quot;:&quot;horizontal&quot;,&quot;support_big_font&quot;:false,&quot;picture_toward&quot;:0,&quot;picture_dockside&quot;:[],&quot;fill_id&quot;:&quot;722accd572074b41a2d4cf8c733c9957&quot;,&quot;fill_align&quot;:&quot;lb&quot;,&quot;chip_types&quot;:[&quot;header&quot;]},{&quot;text_align&quot;:&quot;lm&quot;,&quot;text_direction&quot;:&quot;horizontal&quot;,&quot;support_features&quot;:[&quot;collage&quot;,&quot;carousel&quot;,&quot;creativecrop&quot;],&quot;support_big_font&quot;:false,&quot;picture_toward&quot;:0,&quot;picture_dockside&quot;:[],&quot;fill_id&quot;:&quot;164c300f690d423ab1b6e3b65edb0bf9&quot;,&quot;fill_align&quot;:&quot;lm&quot;,&quot;chip_types&quot;:[&quot;pictext&quot;,&quot;text&quot;,&quot;picture&quot;,&quot;table&quot;]},{&quot;text_align&quot;:&quot;lm&quot;,&quot;text_direction&quot;:&quot;horizontal&quot;,&quot;support_features&quot;:[&quot;collage&quot;,&quot;carousel&quot;],&quot;support_big_font&quot;:false,&quot;picture_toward&quot;:0,&quot;picture_dockside&quot;:[],&quot;fill_id&quot;:&quot;e836bed5e59843b5bc0179a1591ebf37&quot;,&quot;fill_align&quot;:&quot;lm&quot;,&quot;chip_types&quot;:[&quot;diagram&quot;,&quot;pictext&quot;,&quot;text&quot;,&quot;picture&quot;,&quot;chart&quot;,&quot;table&quot;,&quot;video&quot;]}],[{&quot;text_align&quot;:&quot;lb&quot;,&quot;text_direction&quot;:&quot;horizontal&quot;,&quot;support_big_font&quot;:false,&quot;picture_toward&quot;:0,&quot;picture_dockside&quot;:[],&quot;fill_id&quot;:&quot;722accd572074b41a2d4cf8c733c9957&quot;,&quot;fill_align&quot;:&quot;lb&quot;,&quot;chip_types&quot;:[&quot;header&quot;]},{&quot;text_align&quot;:&quot;lm&quot;,&quot;text_direction&quot;:&quot;horizontal&quot;,&quot;support_features&quot;:[&quot;collage&quot;,&quot;carousel&quot;,&quot;creativecrop&quot;],&quot;support_big_font&quot;:false,&quot;picture_toward&quot;:0,&quot;picture_dockside&quot;:[],&quot;fill_id&quot;:&quot;164c300f690d423ab1b6e3b65edb0bf9&quot;,&quot;fill_align&quot;:&quot;lm&quot;,&quot;chip_types&quot;:[&quot;picture&quot;,&quot;chart&quot;,&quot;video&quot;]},{&quot;text_align&quot;:&quot;lm&quot;,&quot;text_direction&quot;:&quot;horizontal&quot;,&quot;support_features&quot;:[&quot;collage&quot;,&quot;carousel&quot;],&quot;support_big_font&quot;:false,&quot;picture_toward&quot;:0,&quot;picture_dockside&quot;:[],&quot;fill_id&quot;:&quot;e836bed5e59843b5bc0179a1591ebf37&quot;,&quot;fill_align&quot;:&quot;lm&quot;,&quot;chip_types&quot;:[&quot;pictext&quot;,&quot;text&quot;,&quot;picture&quot;,&quot;table&quot;]}]]"/>
  <p:tag name="KSO_WM_SLIDE_ID" val="diagram20207329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864*396"/>
  <p:tag name="KSO_WM_SLIDE_POSITION" val="48*60"/>
  <p:tag name="KSO_WM_TAG_VERSION" val="1.0"/>
  <p:tag name="KSO_WM_SLIDE_LAYOUT" val="a_d"/>
  <p:tag name="KSO_WM_SLIDE_LAYOUT_CNT" val="1_2"/>
  <p:tag name="KSO_WM_CHIP_DECFILLPROP" val="[]"/>
  <p:tag name="KSO_WM_CHIP_GROUPID" val="5ed86f7e2b40af43b1b83657"/>
  <p:tag name="KSO_WM_SLIDE_BACKGROUND_TYPE" val="frame"/>
  <p:tag name="KSO_WM_SLIDE_SUPPORT_FEATURE_TYPE" val="0"/>
  <p:tag name="KSO_WM_TEMPLATE_ASSEMBLE_XID" val="639b1e010c9383becde98963"/>
  <p:tag name="KSO_WM_TEMPLATE_ASSEMBLE_GROUPID" val="639b1e010c9383becde98963"/>
</p:tagLst>
</file>

<file path=ppt/tags/tag474.xml><?xml version="1.0" encoding="utf-8"?>
<p:tagLst xmlns:p="http://schemas.openxmlformats.org/presentationml/2006/main">
  <p:tag name="KSO_WM_BEAUTIFY_FLAG" val=""/>
  <p:tag name="KSO_WM_UNIT_TEXT_FILL_FORE_SCHEMECOLOR_INDEX_BRIGHTNESS" val="0"/>
  <p:tag name="KSO_WM_UNIT_TEXT_FILL_FORE_SCHEMECOLOR_INDEX" val="13"/>
  <p:tag name="KSO_WM_UNIT_TEXT_FILL_TYPE" val="1"/>
</p:tagLst>
</file>

<file path=ppt/tags/tag475.xml><?xml version="1.0" encoding="utf-8"?>
<p:tagLst xmlns:p="http://schemas.openxmlformats.org/presentationml/2006/main">
  <p:tag name="KSO_WM_BEAUTIFY_FLAG" val=""/>
  <p:tag name="KSO_WM_UNIT_TEXT_FILL_FORE_SCHEMECOLOR_INDEX_BRIGHTNESS" val="0"/>
  <p:tag name="KSO_WM_UNIT_TEXT_FILL_FORE_SCHEMECOLOR_INDEX" val="13"/>
  <p:tag name="KSO_WM_UNIT_TEXT_FILL_TYPE" val="1"/>
</p:tagLst>
</file>

<file path=ppt/tags/tag476.xml><?xml version="1.0" encoding="utf-8"?>
<p:tagLst xmlns:p="http://schemas.openxmlformats.org/presentationml/2006/main">
  <p:tag name="KSO_WM_BEAUTIFY_FLAG" val=""/>
</p:tagLst>
</file>

<file path=ppt/tags/tag477.xml><?xml version="1.0" encoding="utf-8"?>
<p:tagLst xmlns:p="http://schemas.openxmlformats.org/presentationml/2006/main">
  <p:tag name="KSO_WM_BEAUTIFY_FLAG" val=""/>
</p:tagLst>
</file>

<file path=ppt/tags/tag478.xml><?xml version="1.0" encoding="utf-8"?>
<p:tagLst xmlns:p="http://schemas.openxmlformats.org/presentationml/2006/main">
  <p:tag name="KSO_WM_BEAUTIFY_FLAG" val=""/>
  <p:tag name="KSO_WM_UNIT_TEXT_FILL_FORE_SCHEMECOLOR_INDEX_BRIGHTNESS" val="0"/>
  <p:tag name="KSO_WM_UNIT_TEXT_FILL_FORE_SCHEMECOLOR_INDEX" val="13"/>
  <p:tag name="KSO_WM_UNIT_TEXT_FILL_TYPE" val="1"/>
</p:tagLst>
</file>

<file path=ppt/tags/tag479.xml><?xml version="1.0" encoding="utf-8"?>
<p:tagLst xmlns:p="http://schemas.openxmlformats.org/presentationml/2006/main">
  <p:tag name="KSO_WM_BEAUTIFY_FLAG" val=""/>
  <p:tag name="KSO_WM_UNIT_TEXT_FILL_FORE_SCHEMECOLOR_INDEX_BRIGHTNESS" val="0"/>
  <p:tag name="KSO_WM_UNIT_TEXT_FILL_FORE_SCHEMECOLOR_INDEX" val="13"/>
  <p:tag name="KSO_WM_UNIT_TEXT_FILL_TYPE" val="1"/>
</p:tagLst>
</file>

<file path=ppt/tags/tag4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80.xml><?xml version="1.0" encoding="utf-8"?>
<p:tagLst xmlns:p="http://schemas.openxmlformats.org/presentationml/2006/main">
  <p:tag name="KSO_WM_BEAUTIFY_FLAG" val=""/>
</p:tagLst>
</file>

<file path=ppt/tags/tag481.xml><?xml version="1.0" encoding="utf-8"?>
<p:tagLst xmlns:p="http://schemas.openxmlformats.org/presentationml/2006/main">
  <p:tag name="KSO_WM_BEAUTIFY_FLAG" val=""/>
</p:tagLst>
</file>

<file path=ppt/tags/tag482.xml><?xml version="1.0" encoding="utf-8"?>
<p:tagLst xmlns:p="http://schemas.openxmlformats.org/presentationml/2006/main">
  <p:tag name="KSO_WM_BEAUTIFY_FLAG" val=""/>
  <p:tag name="KSO_WM_UNIT_TEXT_FILL_FORE_SCHEMECOLOR_INDEX_BRIGHTNESS" val="0"/>
  <p:tag name="KSO_WM_UNIT_TEXT_FILL_FORE_SCHEMECOLOR_INDEX" val="13"/>
  <p:tag name="KSO_WM_UNIT_TEXT_FILL_TYPE" val="1"/>
</p:tagLst>
</file>

<file path=ppt/tags/tag483.xml><?xml version="1.0" encoding="utf-8"?>
<p:tagLst xmlns:p="http://schemas.openxmlformats.org/presentationml/2006/main">
  <p:tag name="KSO_WM_BEAUTIFY_FLAG" val=""/>
  <p:tag name="KSO_WM_UNIT_TEXT_FILL_FORE_SCHEMECOLOR_INDEX_BRIGHTNESS" val="0"/>
  <p:tag name="KSO_WM_UNIT_TEXT_FILL_FORE_SCHEMECOLOR_INDEX" val="13"/>
  <p:tag name="KSO_WM_UNIT_TEXT_FILL_TYPE" val="1"/>
</p:tagLst>
</file>

<file path=ppt/tags/tag484.xml><?xml version="1.0" encoding="utf-8"?>
<p:tagLst xmlns:p="http://schemas.openxmlformats.org/presentationml/2006/main">
  <p:tag name="KSO_WM_BEAUTIFY_FLAG" val=""/>
</p:tagLst>
</file>

<file path=ppt/tags/tag485.xml><?xml version="1.0" encoding="utf-8"?>
<p:tagLst xmlns:p="http://schemas.openxmlformats.org/presentationml/2006/main">
  <p:tag name="KSO_WM_BEAUTIFY_FLAG" val=""/>
</p:tagLst>
</file>

<file path=ppt/tags/tag486.xml><?xml version="1.0" encoding="utf-8"?>
<p:tagLst xmlns:p="http://schemas.openxmlformats.org/presentationml/2006/main">
  <p:tag name="KSO_WM_UNIT_SUBTYPE" val="v"/>
  <p:tag name="KSO_WM_TEMPLATE_CATEGORY" val="chip"/>
  <p:tag name="KSO_WM_TEMPLATE_INDEX" val="20223055"/>
  <p:tag name="KSO_WM_UNIT_TYPE" val="i"/>
  <p:tag name="KSO_WM_UNIT_INDEX" val="1"/>
  <p:tag name="KSO_WM_UNIT_ID" val="chip20223055_13*i*1"/>
  <p:tag name="KSO_WM_BEAUTIFY_FLAG" val="#wm#"/>
  <p:tag name="KSO_WM_TAG_VERSION" val="1.0"/>
  <p:tag name="KSO_WM_CHIP_GROUPID" val="62cb89ec67e1b3ac3a0d7494"/>
  <p:tag name="KSO_WM_CHIP_XID" val="62cb8a3367e1b3ac3a0d77dd"/>
  <p:tag name="KSO_WM_UNIT_DEC_AREA_ID" val="e89d7ea04b0b4e85b2c90023815a0d80"/>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627aaebc501e457c881b028e6d487570"/>
  <p:tag name="KSO_WM_SLIDE_BACKGROUND_TYPE" val="general"/>
</p:tagLst>
</file>

<file path=ppt/tags/tag487.xml><?xml version="1.0" encoding="utf-8"?>
<p:tagLst xmlns:p="http://schemas.openxmlformats.org/presentationml/2006/main">
  <p:tag name="KSO_WM_UNIT_SUBTYPE" val="t"/>
  <p:tag name="KSO_WM_TEMPLATE_CATEGORY" val="chip"/>
  <p:tag name="KSO_WM_TEMPLATE_INDEX" val="20223055"/>
  <p:tag name="KSO_WM_UNIT_TYPE" val="i"/>
  <p:tag name="KSO_WM_UNIT_INDEX" val="1"/>
  <p:tag name="KSO_WM_UNIT_ID" val="chip20223055_14*i*1"/>
  <p:tag name="KSO_WM_BEAUTIFY_FLAG" val="#wm#"/>
  <p:tag name="KSO_WM_TAG_VERSION" val="1.0"/>
  <p:tag name="KSO_WM_CHIP_GROUPID" val="62cb89ec67e1b3ac3a0d7494"/>
  <p:tag name="KSO_WM_CHIP_XID" val="62cb8a3367e1b3ac3a0d77ba"/>
  <p:tag name="KSO_WM_UNIT_DEC_AREA_ID" val="20a82642af5244c994348eab50a5aaba"/>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d508349a2d01457f9a1028cd0e8d694a"/>
  <p:tag name="KSO_WM_SLIDE_BACKGROUND_TYPE" val="general"/>
</p:tagLst>
</file>

<file path=ppt/tags/tag488.xml><?xml version="1.0" encoding="utf-8"?>
<p:tagLst xmlns:p="http://schemas.openxmlformats.org/presentationml/2006/main">
  <p:tag name="KSO_WM_UNIT_SUBTYPE" val="t"/>
  <p:tag name="KSO_WM_TEMPLATE_CATEGORY" val="chip"/>
  <p:tag name="KSO_WM_TEMPLATE_INDEX" val="20223055"/>
  <p:tag name="KSO_WM_UNIT_TYPE" val="i"/>
  <p:tag name="KSO_WM_UNIT_INDEX" val="1"/>
  <p:tag name="KSO_WM_UNIT_ID" val="chip20223055_15*i*1"/>
  <p:tag name="KSO_WM_BEAUTIFY_FLAG" val="#wm#"/>
  <p:tag name="KSO_WM_TAG_VERSION" val="1.0"/>
  <p:tag name="KSO_WM_CHIP_GROUPID" val="62cb89ec67e1b3ac3a0d7494"/>
  <p:tag name="KSO_WM_CHIP_XID" val="62cb8a3367e1b3ac3a0d77c5"/>
  <p:tag name="KSO_WM_UNIT_DEC_AREA_ID" val="3a8c698611d145799254a34d94b463ae"/>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758cab9f8c94d4e964dda588f0c3275"/>
  <p:tag name="KSO_WM_SLIDE_BACKGROUND_TYPE" val="general"/>
</p:tagLst>
</file>

<file path=ppt/tags/tag4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196596_1*i*1"/>
  <p:tag name="KSO_WM_TEMPLATE_CATEGORY" val="diagram"/>
  <p:tag name="KSO_WM_TEMPLATE_INDEX" val="20196596"/>
  <p:tag name="KSO_WM_UNIT_LAYERLEVEL" val="1"/>
  <p:tag name="KSO_WM_TAG_VERSION" val="1.0"/>
  <p:tag name="KSO_WM_BEAUTIFY_FLAG" val="#wm#"/>
  <p:tag name="KSO_WM_UNIT_COLOR_SCHEME_SHAPE_ID" val="7"/>
  <p:tag name="KSO_WM_UNIT_COLOR_SCHEME_PARENT_PAGE" val="0_1"/>
  <p:tag name="KSO_WM_UNIT_FILL_FORE_SCHEMECOLOR_INDEX_BRIGHTNESS" val="0"/>
  <p:tag name="KSO_WM_UNIT_FILL_FORE_SCHEMECOLOR_INDEX" val="6"/>
  <p:tag name="KSO_WM_UNIT_FILL_TYPE" val="1"/>
  <p:tag name="KSO_WM_UNIT_TEXT_FILL_FORE_SCHEMECOLOR_INDEX_BRIGHTNESS" val="0"/>
  <p:tag name="KSO_WM_UNIT_TEXT_FILL_FORE_SCHEMECOLOR_INDEX" val="14"/>
  <p:tag name="KSO_WM_UNIT_TEXT_FILL_TYPE" val="1"/>
</p:tagLst>
</file>

<file path=ppt/tags/tag4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196596_1*i*2"/>
  <p:tag name="KSO_WM_TEMPLATE_CATEGORY" val="diagram"/>
  <p:tag name="KSO_WM_TEMPLATE_INDEX" val="20196596"/>
  <p:tag name="KSO_WM_UNIT_LAYERLEVEL" val="1"/>
  <p:tag name="KSO_WM_TAG_VERSION" val="1.0"/>
  <p:tag name="KSO_WM_BEAUTIFY_FLAG" val="#wm#"/>
  <p:tag name="KSO_WM_UNIT_COLOR_SCHEME_SHAPE_ID" val="8"/>
  <p:tag name="KSO_WM_UNIT_COLOR_SCHEME_PARENT_PAGE" val="0_1"/>
</p:tagLst>
</file>

<file path=ppt/tags/tag4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196596_1*i*3"/>
  <p:tag name="KSO_WM_TEMPLATE_CATEGORY" val="diagram"/>
  <p:tag name="KSO_WM_TEMPLATE_INDEX" val="20196596"/>
  <p:tag name="KSO_WM_UNIT_LAYERLEVEL" val="1"/>
  <p:tag name="KSO_WM_TAG_VERSION" val="1.0"/>
  <p:tag name="KSO_WM_BEAUTIFY_FLAG" val="#wm#"/>
  <p:tag name="KSO_WM_UNIT_COLOR_SCHEME_SHAPE_ID" val="9"/>
  <p:tag name="KSO_WM_UNIT_COLOR_SCHEME_PARENT_PAGE" val="0_1"/>
  <p:tag name="KSO_WM_UNIT_FILL_FORE_SCHEMECOLOR_INDEX_BRIGHTNESS" val="0"/>
  <p:tag name="KSO_WM_UNIT_FILL_FORE_SCHEMECOLOR_INDEX" val="7"/>
  <p:tag name="KSO_WM_UNIT_FILL_TYPE" val="1"/>
  <p:tag name="KSO_WM_UNIT_TEXT_FILL_FORE_SCHEMECOLOR_INDEX_BRIGHTNESS" val="0"/>
  <p:tag name="KSO_WM_UNIT_TEXT_FILL_FORE_SCHEMECOLOR_INDEX" val="14"/>
  <p:tag name="KSO_WM_UNIT_TEXT_FILL_TYPE" val="1"/>
</p:tagLst>
</file>

<file path=ppt/tags/tag4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196596_1*i*4"/>
  <p:tag name="KSO_WM_TEMPLATE_CATEGORY" val="diagram"/>
  <p:tag name="KSO_WM_TEMPLATE_INDEX" val="20196596"/>
  <p:tag name="KSO_WM_UNIT_LAYERLEVEL" val="1"/>
  <p:tag name="KSO_WM_TAG_VERSION" val="1.0"/>
  <p:tag name="KSO_WM_BEAUTIFY_FLAG" val="#wm#"/>
  <p:tag name="KSO_WM_UNIT_COLOR_SCHEME_SHAPE_ID" val="10"/>
  <p:tag name="KSO_WM_UNIT_COLOR_SCHEME_PARENT_PAGE" val="0_1"/>
  <p:tag name="KSO_WM_UNIT_FILL_FORE_SCHEMECOLOR_INDEX_BRIGHTNESS" val="0"/>
  <p:tag name="KSO_WM_UNIT_FILL_FORE_SCHEMECOLOR_INDEX" val="7"/>
  <p:tag name="KSO_WM_UNIT_FILL_TYPE" val="1"/>
  <p:tag name="KSO_WM_UNIT_TEXT_FILL_FORE_SCHEMECOLOR_INDEX_BRIGHTNESS" val="0"/>
  <p:tag name="KSO_WM_UNIT_TEXT_FILL_FORE_SCHEMECOLOR_INDEX" val="14"/>
  <p:tag name="KSO_WM_UNIT_TEXT_FILL_TYPE" val="1"/>
</p:tagLst>
</file>

<file path=ppt/tags/tag4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196596_1*i*5"/>
  <p:tag name="KSO_WM_TEMPLATE_CATEGORY" val="diagram"/>
  <p:tag name="KSO_WM_TEMPLATE_INDEX" val="20196596"/>
  <p:tag name="KSO_WM_UNIT_LAYERLEVEL" val="1"/>
  <p:tag name="KSO_WM_TAG_VERSION" val="1.0"/>
  <p:tag name="KSO_WM_BEAUTIFY_FLAG" val="#wm#"/>
  <p:tag name="KSO_WM_UNIT_COLOR_SCHEME_SHAPE_ID" val="12"/>
  <p:tag name="KSO_WM_UNIT_COLOR_SCHEME_PARENT_PAGE" val="0_1"/>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14"/>
  <p:tag name="KSO_WM_UNIT_TEXT_FILL_TYPE" val="1"/>
</p:tagLst>
</file>

<file path=ppt/tags/tag4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diagram20196596_1*i*6"/>
  <p:tag name="KSO_WM_TEMPLATE_CATEGORY" val="diagram"/>
  <p:tag name="KSO_WM_TEMPLATE_INDEX" val="20196596"/>
  <p:tag name="KSO_WM_UNIT_LAYERLEVEL" val="1"/>
  <p:tag name="KSO_WM_TAG_VERSION" val="1.0"/>
  <p:tag name="KSO_WM_BEAUTIFY_FLAG" val="#wm#"/>
  <p:tag name="KSO_WM_UNIT_COLOR_SCHEME_SHAPE_ID" val="23"/>
  <p:tag name="KSO_WM_UNIT_COLOR_SCHEME_PARENT_PAGE" val="0_1"/>
  <p:tag name="KSO_WM_UNIT_FILL_FORE_SCHEMECOLOR_INDEX_BRIGHTNESS" val="0"/>
  <p:tag name="KSO_WM_UNIT_FILL_FORE_SCHEMECOLOR_INDEX" val="6"/>
  <p:tag name="KSO_WM_UNIT_FILL_TYPE" val="1"/>
  <p:tag name="KSO_WM_UNIT_TEXT_FILL_FORE_SCHEMECOLOR_INDEX_BRIGHTNESS" val="0"/>
  <p:tag name="KSO_WM_UNIT_TEXT_FILL_FORE_SCHEMECOLOR_INDEX" val="14"/>
  <p:tag name="KSO_WM_UNIT_TEXT_FILL_TYPE" val="1"/>
</p:tagLst>
</file>

<file path=ppt/tags/tag495.xml><?xml version="1.0" encoding="utf-8"?>
<p:tagLst xmlns:p="http://schemas.openxmlformats.org/presentationml/2006/main">
  <p:tag name="KSO_WM_UNIT_TEXT_PART_ID_V2" val="d-7-2"/>
  <p:tag name="KSO_WM_UNIT_PRESET_TEXT" val="点击此处可添加能传达您中心思想的正文，请尽量言简意赅的阐述观点。"/>
  <p:tag name="KSO_WM_UNIT_NOCLEAR" val="0"/>
  <p:tag name="KSO_WM_UNIT_VALUE" val="34"/>
  <p:tag name="KSO_WM_UNIT_HIGHLIGHT" val="0"/>
  <p:tag name="KSO_WM_UNIT_COMPATIBLE" val="0"/>
  <p:tag name="KSO_WM_UNIT_DIAGRAM_ISNUMVISUAL" val="0"/>
  <p:tag name="KSO_WM_UNIT_DIAGRAM_ISREFERUNIT" val="0"/>
  <p:tag name="KSO_WM_UNIT_TYPE" val="f"/>
  <p:tag name="KSO_WM_UNIT_INDEX" val="1"/>
  <p:tag name="KSO_WM_UNIT_ID" val="diagram20196596_1*f*1"/>
  <p:tag name="KSO_WM_TEMPLATE_CATEGORY" val="diagram"/>
  <p:tag name="KSO_WM_TEMPLATE_INDEX" val="20196596"/>
  <p:tag name="KSO_WM_UNIT_LAYERLEVEL" val="1"/>
  <p:tag name="KSO_WM_TAG_VERSION" val="1.0"/>
  <p:tag name="KSO_WM_BEAUTIFY_FLAG" val="#wm#"/>
  <p:tag name="KSO_WM_UNIT_COLOR_SCHEME_SHAPE_ID" val="5"/>
  <p:tag name="KSO_WM_UNIT_COLOR_SCHEME_PARENT_PAGE" val="0_1"/>
  <p:tag name="KSO_WM_UNIT_TEXT_FILL_FORE_SCHEMECOLOR_INDEX_BRIGHTNESS" val="0"/>
  <p:tag name="KSO_WM_UNIT_TEXT_FILL_FORE_SCHEMECOLOR_INDEX" val="14"/>
  <p:tag name="KSO_WM_UNIT_TEXT_FILL_TYPE" val="1"/>
</p:tagLst>
</file>

<file path=ppt/tags/tag496.xml><?xml version="1.0" encoding="utf-8"?>
<p:tagLst xmlns:p="http://schemas.openxmlformats.org/presentationml/2006/main">
  <p:tag name="KSO_WM_UNIT_TEXT_PART_ID_V2" val="d-3-2"/>
  <p:tag name="KSO_WM_UNIT_PRESET_TEXT" val="单击此处添加小标题:&#13;点击此处添加正文，文字是您思想的提炼，为了最终呈现发布的良好效果。&#13;请言简意赅的阐述观点，并根据需要酌情增减文字。&#13;您的正文已经字字珠玑，但信息却千丝万缕，需要用更多的文字来表述。&#13;但请您尽可能提炼思想的精髓，恰如其分的表达观点，往往事半功倍。&#13;单击此处添加小标题:&#13;您的正文已经字字珠玑，但信息却千丝万缕，需要用更多的文字来表述。&#13;但请您尽可能提炼思想的精髓。"/>
  <p:tag name="KSO_WM_UNIT_NOCLEAR" val="1"/>
  <p:tag name="KSO_WM_UNIT_VALUE" val="312"/>
  <p:tag name="KSO_WM_UNIT_HIGHLIGHT" val="0"/>
  <p:tag name="KSO_WM_UNIT_COMPATIBLE" val="0"/>
  <p:tag name="KSO_WM_UNIT_DIAGRAM_ISNUMVISUAL" val="0"/>
  <p:tag name="KSO_WM_UNIT_DIAGRAM_ISREFERUNIT" val="0"/>
  <p:tag name="KSO_WM_UNIT_TYPE" val="f"/>
  <p:tag name="KSO_WM_UNIT_INDEX" val="2"/>
  <p:tag name="KSO_WM_UNIT_ID" val="diagram20196596_1*f*2"/>
  <p:tag name="KSO_WM_TEMPLATE_CATEGORY" val="diagram"/>
  <p:tag name="KSO_WM_TEMPLATE_INDEX" val="20196596"/>
  <p:tag name="KSO_WM_UNIT_LAYERLEVEL" val="1"/>
  <p:tag name="KSO_WM_TAG_VERSION" val="1.0"/>
  <p:tag name="KSO_WM_BEAUTIFY_FLAG" val="#wm#"/>
  <p:tag name="KSO_WM_UNIT_COLOR_SCHEME_SHAPE_ID" val="11"/>
  <p:tag name="KSO_WM_UNIT_COLOR_SCHEME_PARENT_PAGE" val="0_1"/>
  <p:tag name="KSO_WM_UNIT_TEXT_FILL_FORE_SCHEMECOLOR_INDEX_BRIGHTNESS" val="0"/>
  <p:tag name="KSO_WM_UNIT_TEXT_FILL_FORE_SCHEMECOLOR_INDEX" val="13"/>
  <p:tag name="KSO_WM_UNIT_TEXT_FILL_TYPE" val="1"/>
</p:tagLst>
</file>

<file path=ppt/tags/tag4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diagram20196596_1*i*7"/>
  <p:tag name="KSO_WM_TEMPLATE_CATEGORY" val="diagram"/>
  <p:tag name="KSO_WM_TEMPLATE_INDEX" val="20196596"/>
  <p:tag name="KSO_WM_UNIT_LAYERLEVEL" val="1"/>
  <p:tag name="KSO_WM_TAG_VERSION" val="1.0"/>
  <p:tag name="KSO_WM_BEAUTIFY_FLAG" val="#wm#"/>
  <p:tag name="KSO_WM_UNIT_COLOR_SCHEME_SHAPE_ID" val="13"/>
  <p:tag name="KSO_WM_UNIT_COLOR_SCHEME_PARENT_PAGE" val="0_1"/>
</p:tagLst>
</file>

<file path=ppt/tags/tag4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diagram20196596_1*i*8"/>
  <p:tag name="KSO_WM_TEMPLATE_CATEGORY" val="diagram"/>
  <p:tag name="KSO_WM_TEMPLATE_INDEX" val="20196596"/>
  <p:tag name="KSO_WM_UNIT_LAYERLEVEL" val="1"/>
  <p:tag name="KSO_WM_TAG_VERSION" val="1.0"/>
  <p:tag name="KSO_WM_BEAUTIFY_FLAG" val="#wm#"/>
  <p:tag name="KSO_WM_UNIT_COLOR_SCHEME_SHAPE_ID" val="15"/>
  <p:tag name="KSO_WM_UNIT_COLOR_SCHEME_PARENT_PAGE" val="0_1"/>
  <p:tag name="KSO_WM_UNIT_FILL_FORE_SCHEMECOLOR_INDEX_BRIGHTNESS" val="0"/>
  <p:tag name="KSO_WM_UNIT_FILL_FORE_SCHEMECOLOR_INDEX" val="16"/>
  <p:tag name="KSO_WM_UNIT_FILL_TYPE" val="1"/>
  <p:tag name="KSO_WM_UNIT_LINE_FORE_SCHEMECOLOR_INDEX_BRIGHTNESS" val="0"/>
  <p:tag name="KSO_WM_UNIT_LINE_FORE_SCHEMECOLOR_INDEX" val="16"/>
  <p:tag name="KSO_WM_UNIT_LINE_FILL_TYPE" val="2"/>
  <p:tag name="KSO_WM_UNIT_TEXT_FILL_FORE_SCHEMECOLOR_INDEX_BRIGHTNESS" val="0"/>
  <p:tag name="KSO_WM_UNIT_TEXT_FILL_FORE_SCHEMECOLOR_INDEX" val="2"/>
  <p:tag name="KSO_WM_UNIT_TEXT_FILL_TYPE" val="1"/>
</p:tagLst>
</file>

<file path=ppt/tags/tag4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diagram20196596_1*i*9"/>
  <p:tag name="KSO_WM_TEMPLATE_CATEGORY" val="diagram"/>
  <p:tag name="KSO_WM_TEMPLATE_INDEX" val="20196596"/>
  <p:tag name="KSO_WM_UNIT_LAYERLEVEL" val="1"/>
  <p:tag name="KSO_WM_TAG_VERSION" val="1.0"/>
  <p:tag name="KSO_WM_BEAUTIFY_FLAG" val="#wm#"/>
  <p:tag name="KSO_WM_UNIT_COLOR_SCHEME_SHAPE_ID" val="16"/>
  <p:tag name="KSO_WM_UNIT_COLOR_SCHEME_PARENT_PAGE" val="0_1"/>
  <p:tag name="KSO_WM_UNIT_FILL_FORE_SCHEMECOLOR_INDEX_BRIGHTNESS" val="0"/>
  <p:tag name="KSO_WM_UNIT_FILL_FORE_SCHEMECOLOR_INDEX" val="16"/>
  <p:tag name="KSO_WM_UNIT_FILL_TYPE" val="1"/>
  <p:tag name="KSO_WM_UNIT_LINE_FORE_SCHEMECOLOR_INDEX_BRIGHTNESS" val="0"/>
  <p:tag name="KSO_WM_UNIT_LINE_FORE_SCHEMECOLOR_INDEX" val="16"/>
  <p:tag name="KSO_WM_UNIT_LINE_FILL_TYPE" val="2"/>
  <p:tag name="KSO_WM_UNIT_TEXT_FILL_FORE_SCHEMECOLOR_INDEX_BRIGHTNESS" val="0"/>
  <p:tag name="KSO_WM_UNIT_TEXT_FILL_FORE_SCHEMECOLOR_INDEX" val="2"/>
  <p:tag name="KSO_WM_UNIT_TEXT_FILL_TYPE" val="1"/>
</p:tagLst>
</file>

<file path=ppt/tags/tag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00.xml><?xml version="1.0" encoding="utf-8"?>
<p:tagLst xmlns:p="http://schemas.openxmlformats.org/presentationml/2006/main">
  <p:tag name="KSO_WM_BEAUTIFY_FLAG" val="#wm#"/>
  <p:tag name="KSO_WM_TEMPLATE_CATEGORY" val="diagram"/>
  <p:tag name="KSO_WM_TEMPLATE_INDEX" val="20196596"/>
  <p:tag name="KSO_WM_SLIDE_ID" val="diagram20196596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UNIT_SHOW_EDIT_AREA_INDICATION" val="1"/>
  <p:tag name="KSO_WM_SLIDE_SIZE" val="960*540"/>
  <p:tag name="KSO_WM_SLIDE_POSITION" val="0*0"/>
  <p:tag name="KSO_WM_TAG_VERSION" val="1.0"/>
  <p:tag name="KSO_WM_SLIDE_LAYOUT" val="f"/>
  <p:tag name="KSO_WM_SLIDE_LAYOUT_CNT" val="2"/>
  <p:tag name="KSO_WM_SLIDE_BACKGROUND_TYPE" val="general"/>
  <p:tag name="KSO_WM_SLIDE_COLORSCHEME_VERSION" val="3.2"/>
</p:tagLst>
</file>

<file path=ppt/tags/tag501.xml><?xml version="1.0" encoding="utf-8"?>
<p:tagLst xmlns:p="http://schemas.openxmlformats.org/presentationml/2006/main">
  <p:tag name="KSO_WM_UNIT_DEFAULT_FONT" val="115;138;2"/>
  <p:tag name="KSO_WM_UNIT_BLOCK" val="0"/>
  <p:tag name="KSO_WM_UNIT_DEC_AREA_ID" val="a404988bad5c4da6a26086bb2508bde1"/>
  <p:tag name="KSO_WM_UNIT_PRESET_TEXT" val="01"/>
  <p:tag name="KSO_WM_UNIT_NOCLEAR" val="0"/>
  <p:tag name="KSO_WM_UNIT_VALUE" val="1"/>
  <p:tag name="KSO_WM_UNIT_HIGHLIGHT" val="0"/>
  <p:tag name="KSO_WM_UNIT_COMPATIBLE" val="1"/>
  <p:tag name="KSO_WM_UNIT_DIAGRAM_ISNUMVISUAL" val="0"/>
  <p:tag name="KSO_WM_UNIT_DIAGRAM_ISREFERUNIT" val="0"/>
  <p:tag name="KSO_WM_UNIT_TYPE" val="e"/>
  <p:tag name="KSO_WM_UNIT_INDEX" val="1"/>
  <p:tag name="KSO_WM_UNIT_ID" val="custom20223055_7*e*1"/>
  <p:tag name="KSO_WM_TEMPLATE_CATEGORY" val="custom"/>
  <p:tag name="KSO_WM_TEMPLATE_INDEX" val="20223055"/>
  <p:tag name="KSO_WM_UNIT_LAYERLEVEL" val="1"/>
  <p:tag name="KSO_WM_TAG_VERSION" val="1.0"/>
  <p:tag name="KSO_WM_BEAUTIFY_FLAG" val="#wm#"/>
  <p:tag name="KSO_WM_UNIT_SM_LIMIT_TYPE" val="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61a88ed7cf14e69e7f8be5fa"/>
  <p:tag name="KSO_WM_CHIP_XID" val="61adcc42330f3d9100831a9e"/>
  <p:tag name="KSO_WM_UNIT_TEXT_FILL_FORE_SCHEMECOLOR_INDEX_BRIGHTNESS" val="0.15"/>
  <p:tag name="KSO_WM_UNIT_TEXT_FILL_FORE_SCHEMECOLOR_INDEX" val="13"/>
  <p:tag name="KSO_WM_UNIT_TEXT_FILL_TYPE" val="1"/>
</p:tagLst>
</file>

<file path=ppt/tags/tag502.xml><?xml version="1.0" encoding="utf-8"?>
<p:tagLst xmlns:p="http://schemas.openxmlformats.org/presentationml/2006/main">
  <p:tag name="KSO_WM_UNIT_BLOCK" val="0"/>
  <p:tag name="KSO_WM_UNIT_DEC_AREA_ID" val="3d328b99b1d44a8896d5498ec8bde879"/>
  <p:tag name="KSO_WM_UNIT_DEFAULT_FONT" val="36;40;2"/>
  <p:tag name="KSO_WM_UNIT_ISCONTENTSTITLE" val="0"/>
  <p:tag name="KSO_WM_UNIT_ISNUMDGMTITLE" val="0"/>
  <p:tag name="KSO_WM_UNIT_PRESET_TEXT" val="单击此处添加标题"/>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custom20223055_7*a*1"/>
  <p:tag name="KSO_WM_TEMPLATE_CATEGORY" val="custom"/>
  <p:tag name="KSO_WM_TEMPLATE_INDEX" val="20223055"/>
  <p:tag name="KSO_WM_UNIT_LAYERLEVEL" val="1"/>
  <p:tag name="KSO_WM_TAG_VERSION" val="1.0"/>
  <p:tag name="KSO_WM_BEAUTIFY_FLAG" val="#wm#"/>
  <p:tag name="KSO_WM_UNIT_SM_LIMIT_TYPE" val="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61a88ed7cf14e69e7f8be5fa"/>
  <p:tag name="KSO_WM_CHIP_XID" val="61adcc42330f3d9100831a9e"/>
  <p:tag name="KSO_WM_UNIT_TEXT_FILL_FORE_SCHEMECOLOR_INDEX_BRIGHTNESS" val="0.15"/>
  <p:tag name="KSO_WM_UNIT_TEXT_FILL_FORE_SCHEMECOLOR_INDEX" val="13"/>
  <p:tag name="KSO_WM_UNIT_TEXT_FILL_TYPE" val="1"/>
</p:tagLst>
</file>

<file path=ppt/tags/tag503.xml><?xml version="1.0" encoding="utf-8"?>
<p:tagLst xmlns:p="http://schemas.openxmlformats.org/presentationml/2006/main">
  <p:tag name="KSO_WM_BEAUTIFY_FLAG" val="#wm#"/>
  <p:tag name="KSO_WM_TEMPLATE_CATEGORY" val="custom"/>
  <p:tag name="KSO_WM_TEMPLATE_INDEX" val="20223055"/>
  <p:tag name="KSO_WM_SLIDE_ID" val="custom20223055_7"/>
  <p:tag name="KSO_WM_TEMPLATE_SUBCATEGORY" val="21"/>
  <p:tag name="KSO_WM_TEMPLATE_MASTER_TYPE" val="1"/>
  <p:tag name="KSO_WM_TEMPLATE_COLOR_TYPE" val="1"/>
  <p:tag name="KSO_WM_SLIDE_ITEM_CNT" val="0"/>
  <p:tag name="KSO_WM_SLIDE_INDEX" val="7"/>
  <p:tag name="KSO_WM_TAG_VERSION" val="1.0"/>
  <p:tag name="KSO_WM_SLIDE_LAYOUT" val="a_e_f"/>
  <p:tag name="KSO_WM_SLIDE_LAYOUT_CNT" val="1_1_1"/>
  <p:tag name="KSO_WM_CHIP_INFOS" val="{&quot;type&quot;:0,&quot;layout_type&quot;:&quot;1_NF_LC_6&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扁平风&quot;,&quot;手绘风&quot;,&quot;立体风&quot;,&quot;炫酷&quot;,&quot;复古风&quot;,&quot;科技风&quot;,&quot;水彩风&quot;,&quot;ios风&quot;,&quot;快闪&quot;,&quot;波普风&quot;,&quot;孟菲斯&quot;,&quot;蒸汽波&quot;,&quot;MBE&quot;,&quot;剪纸风&quot;,&quot;酸性风&quot;,&quot;像素风&quot;,&quot;涂鸦风&quot;,&quot;实景&quot;]},&quot;slide_type&quot;:[&quot;title&quot;,&quot;sectionTitle&quot;,&quot;contents&quot;,&quot;endPage&quot;],&quot;useType&quot;:[&quot;ppt&quot;]}"/>
  <p:tag name="KSO_WM_CHIP_XID" val="614a96e41e630cfd8f114c56"/>
  <p:tag name="KSO_WM_CHIP_FILLPROP" val="[[{&quot;text_align&quot;:&quot;rm&quot;,&quot;text_direction&quot;:&quot;horizontal&quot;,&quot;support_big_font&quot;:false,&quot;picture_toward&quot;:0,&quot;picture_dockside&quot;:[],&quot;fill_id&quot;:&quot;5e565e6883334b0fa39aedf63a16dc5e&quot;,&quot;fill_align&quot;:&quot;cm&quot;,&quot;chip_types&quot;:[&quot;diagram&quot;,&quot;header&quot;]}],[{&quot;text_align&quot;:&quot;cm&quot;,&quot;text_direction&quot;:&quot;horizontal&quot;,&quot;support_big_font&quot;:false,&quot;picture_toward&quot;:0,&quot;picture_dockside&quot;:[],&quot;fill_id&quot;:&quot;5e565e6883334b0fa39aedf63a16dc5e&quot;,&quot;fill_align&quot;:&quot;lt&quot;,&quot;chip_types&quot;:[&quot;diagram&quot;,&quot;header&quot;]}],[{&quot;text_align&quot;:&quot;cm&quot;,&quot;text_direction&quot;:&quot;horizontal&quot;,&quot;support_big_font&quot;:false,&quot;picture_toward&quot;:0,&quot;picture_dockside&quot;:[],&quot;fill_id&quot;:&quot;5e565e6883334b0fa39aedf63a16dc5e&quot;,&quot;fill_align&quot;:&quot;cm&quot;,&quot;chip_types&quot;:[&quot;diagram&quot;,&quot;header&quot;]}],[{&quot;text_align&quot;:&quot;lm&quot;,&quot;text_direction&quot;:&quot;horizontal&quot;,&quot;support_big_font&quot;:false,&quot;picture_toward&quot;:0,&quot;picture_dockside&quot;:[],&quot;fill_id&quot;:&quot;5e565e6883334b0fa39aedf63a16dc5e&quot;,&quot;fill_align&quot;:&quot;lm&quot;,&quot;chip_types&quot;:[&quot;diagram&quot;,&quot;header&quot;]}],[{&quot;text_align&quot;:&quot;lm&quot;,&quot;text_direction&quot;:&quot;horizontal&quot;,&quot;support_big_font&quot;:false,&quot;picture_toward&quot;:0,&quot;picture_dockside&quot;:[],&quot;fill_id&quot;:&quot;5e565e6883334b0fa39aedf63a16dc5e&quot;,&quot;fill_align&quot;:&quot;cm&quot;,&quot;chip_types&quot;:[&quot;diagram&quot;,&quot;header&quot;]}],[{&quot;text_align&quot;:&quot;lm&quot;,&quot;text_direction&quot;:&quot;horizontal&quot;,&quot;support_big_font&quot;:false,&quot;picture_toward&quot;:0,&quot;picture_dockside&quot;:[],&quot;fill_id&quot;:&quot;5e565e6883334b0fa39aedf63a16dc5e&quot;,&quot;fill_align&quot;:&quot;lb&quot;,&quot;chip_types&quot;:[&quot;diagram&quot;,&quot;header&quot;]}],[{&quot;text_align&quot;:&quot;lm&quot;,&quot;text_direction&quot;:&quot;horizontal&quot;,&quot;support_big_font&quot;:false,&quot;picture_toward&quot;:0,&quot;picture_dockside&quot;:[],&quot;fill_id&quot;:&quot;5e565e6883334b0fa39aedf63a16dc5e&quot;,&quot;fill_align&quot;:&quot;lt&quot;,&quot;chip_types&quot;:[&quot;diagram&quot;,&quot;header&quot;]}],[{&quot;text_align&quot;:&quot;cm&quot;,&quot;text_direction&quot;:&quot;horizontal&quot;,&quot;support_big_font&quot;:false,&quot;picture_toward&quot;:0,&quot;picture_dockside&quot;:[],&quot;fill_id&quot;:&quot;5e565e6883334b0fa39aedf63a16dc5e&quot;,&quot;fill_align&quot;:&quot;lm&quot;,&quot;chip_types&quot;:[&quot;diagram&quot;,&quot;header&quot;]}],[{&quot;text_align&quot;:&quot;cm&quot;,&quot;text_direction&quot;:&quot;horizontal&quot;,&quot;support_big_font&quot;:false,&quot;picture_toward&quot;:0,&quot;picture_dockside&quot;:[],&quot;fill_id&quot;:&quot;5e565e6883334b0fa39aedf63a16dc5e&quot;,&quot;fill_align&quot;:&quot;lb&quot;,&quot;chip_types&quot;:[&quot;diagram&quot;,&quot;header&quot;]}]]"/>
  <p:tag name="KSO_WM_CHIP_DECFILLPROP" val="[]"/>
  <p:tag name="KSO_WM_CHIP_GROUPID" val="614a96e41e630cfd8f114c55"/>
  <p:tag name="KSO_WM_SLIDE_LAYOUT_INFO" val="{&quot;id&quot;:&quot;2022-09-05T11:17:56&quot;,&quot;margin&quot;:{&quot;bottom&quot;:7.058201313018799,&quot;left&quot;:3.0056490898132324,&quot;right&quot;:8.699517250061035,&quot;top&quot;:5.802313327789307},&quot;type&quot;:0}"/>
  <p:tag name="KSO_WM_SLIDE_BK_DARK_LIGHT" val="2"/>
  <p:tag name="KSO_WM_SLIDE_BACKGROUND_TYPE" val="general"/>
  <p:tag name="KSO_WM_SLIDE_SUPPORT_FEATURE_TYPE" val="0"/>
  <p:tag name="KSO_WM_SLIDE_TYPE" val="sectionTitle"/>
  <p:tag name="KSO_WM_CHIP_COLORING" val="1"/>
  <p:tag name="KSO_WM_SLIDE_SUBTYPE" val="pureTxt"/>
  <p:tag name="KSO_WM_TEMPLATE_ASSEMBLE_XID" val="631569e859d53ee3cde21063"/>
  <p:tag name="KSO_WM_TEMPLATE_ASSEMBLE_GROUPID" val="62cb89ec67e1b3ac3a0d7494"/>
</p:tagLst>
</file>

<file path=ppt/tags/tag504.xml><?xml version="1.0" encoding="utf-8"?>
<p:tagLst xmlns:p="http://schemas.openxmlformats.org/presentationml/2006/main">
  <p:tag name="KSO_WM_UNIT_SUBTYPE" val="v"/>
  <p:tag name="KSO_WM_TEMPLATE_CATEGORY" val="chip"/>
  <p:tag name="KSO_WM_TEMPLATE_INDEX" val="20223055"/>
  <p:tag name="KSO_WM_UNIT_TYPE" val="i"/>
  <p:tag name="KSO_WM_UNIT_INDEX" val="1"/>
  <p:tag name="KSO_WM_UNIT_ID" val="chip20223055_13*i*1"/>
  <p:tag name="KSO_WM_BEAUTIFY_FLAG" val="#wm#"/>
  <p:tag name="KSO_WM_TAG_VERSION" val="1.0"/>
  <p:tag name="KSO_WM_CHIP_GROUPID" val="62cb89ec67e1b3ac3a0d7494"/>
  <p:tag name="KSO_WM_CHIP_XID" val="62cb8a3367e1b3ac3a0d77dd"/>
  <p:tag name="KSO_WM_UNIT_DEC_AREA_ID" val="e89d7ea04b0b4e85b2c90023815a0d80"/>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627aaebc501e457c881b028e6d487570"/>
  <p:tag name="KSO_WM_SLIDE_BACKGROUND_TYPE" val="general"/>
</p:tagLst>
</file>

<file path=ppt/tags/tag505.xml><?xml version="1.0" encoding="utf-8"?>
<p:tagLst xmlns:p="http://schemas.openxmlformats.org/presentationml/2006/main">
  <p:tag name="KSO_WM_UNIT_SUBTYPE" val="t"/>
  <p:tag name="KSO_WM_TEMPLATE_CATEGORY" val="chip"/>
  <p:tag name="KSO_WM_TEMPLATE_INDEX" val="20223055"/>
  <p:tag name="KSO_WM_UNIT_TYPE" val="i"/>
  <p:tag name="KSO_WM_UNIT_INDEX" val="1"/>
  <p:tag name="KSO_WM_UNIT_ID" val="chip20223055_14*i*1"/>
  <p:tag name="KSO_WM_BEAUTIFY_FLAG" val="#wm#"/>
  <p:tag name="KSO_WM_TAG_VERSION" val="1.0"/>
  <p:tag name="KSO_WM_CHIP_GROUPID" val="62cb89ec67e1b3ac3a0d7494"/>
  <p:tag name="KSO_WM_CHIP_XID" val="62cb8a3367e1b3ac3a0d77ba"/>
  <p:tag name="KSO_WM_UNIT_DEC_AREA_ID" val="20a82642af5244c994348eab50a5aaba"/>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d508349a2d01457f9a1028cd0e8d694a"/>
  <p:tag name="KSO_WM_SLIDE_BACKGROUND_TYPE" val="general"/>
</p:tagLst>
</file>

<file path=ppt/tags/tag506.xml><?xml version="1.0" encoding="utf-8"?>
<p:tagLst xmlns:p="http://schemas.openxmlformats.org/presentationml/2006/main">
  <p:tag name="KSO_WM_UNIT_SUBTYPE" val="t"/>
  <p:tag name="KSO_WM_TEMPLATE_CATEGORY" val="chip"/>
  <p:tag name="KSO_WM_TEMPLATE_INDEX" val="20223055"/>
  <p:tag name="KSO_WM_UNIT_TYPE" val="i"/>
  <p:tag name="KSO_WM_UNIT_INDEX" val="1"/>
  <p:tag name="KSO_WM_UNIT_ID" val="chip20223055_15*i*1"/>
  <p:tag name="KSO_WM_BEAUTIFY_FLAG" val="#wm#"/>
  <p:tag name="KSO_WM_TAG_VERSION" val="1.0"/>
  <p:tag name="KSO_WM_CHIP_GROUPID" val="62cb89ec67e1b3ac3a0d7494"/>
  <p:tag name="KSO_WM_CHIP_XID" val="62cb8a3367e1b3ac3a0d77c5"/>
  <p:tag name="KSO_WM_UNIT_DEC_AREA_ID" val="3a8c698611d145799254a34d94b463ae"/>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758cab9f8c94d4e964dda588f0c3275"/>
  <p:tag name="KSO_WM_SLIDE_BACKGROUND_TYPE" val="general"/>
</p:tagLst>
</file>

<file path=ppt/tags/tag5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7569_1*i*1"/>
  <p:tag name="KSO_WM_TEMPLATE_CATEGORY" val="diagram"/>
  <p:tag name="KSO_WM_TEMPLATE_INDEX" val="20207569"/>
  <p:tag name="KSO_WM_UNIT_LAYERLEVEL" val="1"/>
  <p:tag name="KSO_WM_TAG_VERSION" val="1.0"/>
  <p:tag name="KSO_WM_BEAUTIFY_FLAG" val="#wm#"/>
  <p:tag name="KSO_WM_UNIT_BLOCK" val="0"/>
  <p:tag name="KSO_WM_UNIT_SM_LIMIT_TYPE" val="2"/>
  <p:tag name="KSO_WM_UNIT_DEC_AREA_ID" val="f80d8032d40e429dbaa3e0c68398956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ed745d3afe44fab1839bd0c"/>
  <p:tag name="KSO_WM_CHIP_XID" val="5ed4bda7dc9151b23fac6b44"/>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156"/>
  <p:tag name="KSO_WM_TEMPLATE_ASSEMBLE_XID" val="60656e634054ed1e2fb7f794"/>
  <p:tag name="KSO_WM_TEMPLATE_ASSEMBLE_GROUPID" val="60656e634054ed1e2fb7f794"/>
</p:tagLst>
</file>

<file path=ppt/tags/tag508.xml><?xml version="1.0" encoding="utf-8"?>
<p:tagLst xmlns:p="http://schemas.openxmlformats.org/presentationml/2006/main">
  <p:tag name="KSO_WM_UNIT_VALUE" val="1142*846"/>
  <p:tag name="KSO_WM_UNIT_HIGHLIGHT" val="0"/>
  <p:tag name="KSO_WM_UNIT_COMPATIBLE" val="0"/>
  <p:tag name="KSO_WM_UNIT_DIAGRAM_ISNUMVISUAL" val="0"/>
  <p:tag name="KSO_WM_UNIT_DIAGRAM_ISREFERUNIT" val="0"/>
  <p:tag name="KSO_WM_UNIT_TYPE" val="d"/>
  <p:tag name="KSO_WM_UNIT_INDEX" val="2"/>
  <p:tag name="KSO_WM_UNIT_ID" val="diagram20207569_1*d*2"/>
  <p:tag name="KSO_WM_TEMPLATE_CATEGORY" val="diagram"/>
  <p:tag name="KSO_WM_TEMPLATE_INDEX" val="20207569"/>
  <p:tag name="KSO_WM_UNIT_LAYERLEVEL" val="1"/>
  <p:tag name="KSO_WM_TAG_VERSION" val="1.0"/>
  <p:tag name="KSO_WM_BEAUTIFY_FLAG" val="#wm#"/>
  <p:tag name="KSO_WM_CHIP_GROUPID" val="5e7310da9a230a26b9e88a19"/>
  <p:tag name="KSO_WM_CHIP_XID" val="5e7310da9a230a26b9e88a1a"/>
  <p:tag name="KSO_WM_UNIT_DEC_AREA_ID" val="4f66830fc9a94176834cf384d5619c8a"/>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ea6dc269c15349fc8dc90d63af9f207e"/>
  <p:tag name="KSO_WM_TEMPLATE_ASSEMBLE_XID" val="60656e634054ed1e2fb7f794"/>
  <p:tag name="KSO_WM_TEMPLATE_ASSEMBLE_GROUPID" val="60656e634054ed1e2fb7f794"/>
</p:tagLst>
</file>

<file path=ppt/tags/tag509.xml><?xml version="1.0" encoding="utf-8"?>
<p:tagLst xmlns:p="http://schemas.openxmlformats.org/presentationml/2006/main">
  <p:tag name="KSO_WM_UNIT_BLOCK" val="0"/>
  <p:tag name="KSO_WM_UNIT_HIGHLIGHT" val="0"/>
  <p:tag name="KSO_WM_UNIT_COMPATIBLE" val="0"/>
  <p:tag name="KSO_WM_UNIT_DIAGRAM_ISNUMVISUAL" val="0"/>
  <p:tag name="KSO_WM_UNIT_DIAGRAM_ISREFERUNIT" val="0"/>
  <p:tag name="KSO_WM_UNIT_TYPE" val="i"/>
  <p:tag name="KSO_WM_UNIT_INDEX" val="2"/>
  <p:tag name="KSO_WM_UNIT_ID" val="diagram20207569_1*i*2"/>
  <p:tag name="KSO_WM_TEMPLATE_CATEGORY" val="diagram"/>
  <p:tag name="KSO_WM_TEMPLATE_INDEX" val="20207569"/>
  <p:tag name="KSO_WM_UNIT_LAYERLEVEL" val="1"/>
  <p:tag name="KSO_WM_TAG_VERSION" val="1.0"/>
  <p:tag name="KSO_WM_BEAUTIFY_FLAG" val="#wm#"/>
  <p:tag name="KSO_WM_UNIT_DEC_AREA_ID" val="4d7cf7d96a0a4e06905545b76a05017e"/>
  <p:tag name="KSO_WM_UNIT_SM_LIMIT_TYPE" val="2"/>
  <p:tag name="KSO_WM_UNIT_DECORATE_INFO" val="{&quot;DecorateInfoH&quot;:{&quot;IsAbs&quot;:true},&quot;DecorateInfoW&quot;:{&quot;IsAbs&quot;:true},&quot;DecorateInfoX&quot;:{&quot;IsAbs&quot;:true,&quot;Pos&quot;:0},&quot;DecorateInfoY&quot;:{&quot;IsAbs&quot;:true,&quot;Pos&quot;:0},&quot;ReferentInfo&quot;:{&quot;Id&quot;:&quot;99cc344aea264815bfdd5e8a4dd79925&quot;,&quot;X&quot;:{&quot;Pos&quot;:0},&quot;Y&quot;:{&quot;Pos&quot;:0}},&quot;whChangeMode&quot;:0}"/>
  <p:tag name="KSO_WM_CHIP_GROUPID" val="5ed745d3afe44fab1839bd0c"/>
  <p:tag name="KSO_WM_CHIP_XID" val="5ed4bda7dc9151b23fac6b44"/>
  <p:tag name="KSO_WM_UNIT_FILL_FORE_SCHEMECOLOR_INDEX_BRIGHTNESS" val="0"/>
  <p:tag name="KSO_WM_UNIT_FILL_FORE_SCHEMECOLOR_INDEX" val="16"/>
  <p:tag name="KSO_WM_UNIT_FILL_TYPE" val="1"/>
  <p:tag name="KSO_WM_UNIT_TEXT_FILL_FORE_SCHEMECOLOR_INDEX_BRIGHTNESS" val="0"/>
  <p:tag name="KSO_WM_UNIT_TEXT_FILL_FORE_SCHEMECOLOR_INDEX" val="2"/>
  <p:tag name="KSO_WM_UNIT_TEXT_FILL_TYPE" val="1"/>
  <p:tag name="KSO_WM_UNIT_VALUE" val="27"/>
  <p:tag name="KSO_WM_TEMPLATE_ASSEMBLE_XID" val="60656e634054ed1e2fb7f794"/>
  <p:tag name="KSO_WM_TEMPLATE_ASSEMBLE_GROUPID" val="60656e634054ed1e2fb7f794"/>
</p:tagLst>
</file>

<file path=ppt/tags/tag5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10.xml><?xml version="1.0" encoding="utf-8"?>
<p:tagLst xmlns:p="http://schemas.openxmlformats.org/presentationml/2006/main">
  <p:tag name="KSO_WM_UNIT_ISCONTENTSTITLE" val="0"/>
  <p:tag name="KSO_WM_UNIT_ISNUMDGMTITLE" val="0"/>
  <p:tag name="KSO_WM_UNIT_NOCLEAR" val="0"/>
  <p:tag name="KSO_WM_UNIT_VALUE" val="14"/>
  <p:tag name="KSO_WM_UNIT_HIGHLIGHT" val="0"/>
  <p:tag name="KSO_WM_UNIT_COMPATIBLE" val="0"/>
  <p:tag name="KSO_WM_UNIT_DIAGRAM_ISNUMVISUAL" val="0"/>
  <p:tag name="KSO_WM_UNIT_DIAGRAM_ISREFERUNIT" val="0"/>
  <p:tag name="KSO_WM_UNIT_TYPE" val="a"/>
  <p:tag name="KSO_WM_UNIT_INDEX" val="1"/>
  <p:tag name="KSO_WM_UNIT_ID" val="diagram20207569_1*a*1"/>
  <p:tag name="KSO_WM_TEMPLATE_CATEGORY" val="diagram"/>
  <p:tag name="KSO_WM_TEMPLATE_INDEX" val="20207569"/>
  <p:tag name="KSO_WM_UNIT_LAYERLEVEL" val="1"/>
  <p:tag name="KSO_WM_TAG_VERSION" val="1.0"/>
  <p:tag name="KSO_WM_BEAUTIFY_FLAG" val="#wm#"/>
  <p:tag name="KSO_WM_UNIT_PRESET_TEXT" val="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99cc344aea264815bfdd5e8a4dd79925"/>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0140349bdc2749029b48607cedae0824"/>
  <p:tag name="KSO_WM_UNIT_TEXT_FILL_FORE_SCHEMECOLOR_INDEX_BRIGHTNESS" val="0"/>
  <p:tag name="KSO_WM_UNIT_TEXT_FILL_FORE_SCHEMECOLOR_INDEX" val="13"/>
  <p:tag name="KSO_WM_UNIT_TEXT_FILL_TYPE" val="1"/>
  <p:tag name="KSO_WM_TEMPLATE_ASSEMBLE_XID" val="60656e634054ed1e2fb7f794"/>
  <p:tag name="KSO_WM_TEMPLATE_ASSEMBLE_GROUPID" val="60656e634054ed1e2fb7f794"/>
</p:tagLst>
</file>

<file path=ppt/tags/tag511.xml><?xml version="1.0" encoding="utf-8"?>
<p:tagLst xmlns:p="http://schemas.openxmlformats.org/presentationml/2006/main">
  <p:tag name="KSO_WM_UNIT_SUBTYPE" val="a"/>
  <p:tag name="KSO_WM_UNIT_NOCLEAR" val="0"/>
  <p:tag name="KSO_WM_UNIT_VALUE" val="55"/>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05576_5*l_h_f*1_2_1"/>
  <p:tag name="KSO_WM_TEMPLATE_CATEGORY" val="diagram"/>
  <p:tag name="KSO_WM_TEMPLATE_INDEX" val="20205576"/>
  <p:tag name="KSO_WM_UNIT_LAYERLEVEL" val="1_1_1"/>
  <p:tag name="KSO_WM_TAG_VERSION" val="1.0"/>
  <p:tag name="KSO_WM_BEAUTIFY_FLAG" val="#wm#"/>
  <p:tag name="KSO_WM_UNIT_PRESET_TEXT" val="单击此处输入你需要的正文，文字是您思想的提炼，为了最终演示发布的良好效果，请尽量言简意赅的阐述观点。"/>
  <p:tag name="KSO_WM_UNIT_TEXT_FILL_FORE_SCHEMECOLOR_INDEX_BRIGHTNESS" val="0.15"/>
  <p:tag name="KSO_WM_UNIT_TEXT_FILL_FORE_SCHEMECOLOR_INDEX" val="13"/>
  <p:tag name="KSO_WM_UNIT_TEXT_FILL_TYPE" val="1"/>
  <p:tag name="KSO_WM_UNIT_USESOURCEFORMAT_APPLY" val="1"/>
  <p:tag name="KSO_WM_DIAGRAM_VIRTUALLY_FRAME" val="{&quot;height&quot;:442.55330708661415,&quot;left&quot;:492.41377952755903,&quot;top&quot;:48.733858267716535,&quot;width&quot;:384.10118110236215}"/>
</p:tagLst>
</file>

<file path=ppt/tags/tag512.xml><?xml version="1.0" encoding="utf-8"?>
<p:tagLst xmlns:p="http://schemas.openxmlformats.org/presentationml/2006/main">
  <p:tag name="KSO_WM_UNIT_SUBTYPE" val="a"/>
  <p:tag name="KSO_WM_UNIT_NOCLEAR" val="0"/>
  <p:tag name="KSO_WM_UNIT_VALUE" val="55"/>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05576_5*l_h_f*1_1_1"/>
  <p:tag name="KSO_WM_TEMPLATE_CATEGORY" val="diagram"/>
  <p:tag name="KSO_WM_TEMPLATE_INDEX" val="20205576"/>
  <p:tag name="KSO_WM_UNIT_LAYERLEVEL" val="1_1_1"/>
  <p:tag name="KSO_WM_TAG_VERSION" val="1.0"/>
  <p:tag name="KSO_WM_BEAUTIFY_FLAG" val="#wm#"/>
  <p:tag name="KSO_WM_UNIT_PRESET_TEXT" val="单击此处输入你需要的正文，文字是您思想的提炼，为了最终演示发布的良好效果，请尽量言简意赅的阐述观点。"/>
  <p:tag name="KSO_WM_UNIT_TEXT_FILL_FORE_SCHEMECOLOR_INDEX_BRIGHTNESS" val="0.15"/>
  <p:tag name="KSO_WM_UNIT_TEXT_FILL_FORE_SCHEMECOLOR_INDEX" val="13"/>
  <p:tag name="KSO_WM_UNIT_TEXT_FILL_TYPE" val="1"/>
  <p:tag name="KSO_WM_UNIT_USESOURCEFORMAT_APPLY" val="1"/>
  <p:tag name="KSO_WM_DIAGRAM_VIRTUALLY_FRAME" val="{&quot;height&quot;:442.55330708661415,&quot;left&quot;:492.41377952755903,&quot;top&quot;:48.733858267716535,&quot;width&quot;:384.10118110236215}"/>
</p:tagLst>
</file>

<file path=ppt/tags/tag513.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205576_5*l_h_f*1_4_1"/>
  <p:tag name="KSO_WM_TEMPLATE_CATEGORY" val="diagram"/>
  <p:tag name="KSO_WM_TEMPLATE_INDEX" val="20205576"/>
  <p:tag name="KSO_WM_UNIT_LAYERLEVEL" val="1_1_1"/>
  <p:tag name="KSO_WM_TAG_VERSION" val="1.0"/>
  <p:tag name="KSO_WM_BEAUTIFY_FLAG" val="#wm#"/>
  <p:tag name="KSO_WM_UNIT_PRESET_TEXT" val="单击此处输入你需要的正文，文字是您思想的提炼，为了最终演示发布的良好效果，请尽量言简意赅的阐述观点。"/>
  <p:tag name="KSO_WM_UNIT_TEXT_FILL_FORE_SCHEMECOLOR_INDEX_BRIGHTNESS" val="0.15"/>
  <p:tag name="KSO_WM_UNIT_TEXT_FILL_FORE_SCHEMECOLOR_INDEX" val="13"/>
  <p:tag name="KSO_WM_UNIT_TEXT_FILL_TYPE" val="1"/>
  <p:tag name="KSO_WM_UNIT_USESOURCEFORMAT_APPLY" val="1"/>
  <p:tag name="KSO_WM_DIAGRAM_VIRTUALLY_FRAME" val="{&quot;height&quot;:442.55330708661415,&quot;left&quot;:492.41377952755903,&quot;top&quot;:48.733858267716535,&quot;width&quot;:384.10118110236215}"/>
</p:tagLst>
</file>

<file path=ppt/tags/tag514.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05576_5*l_h_f*1_3_1"/>
  <p:tag name="KSO_WM_TEMPLATE_CATEGORY" val="diagram"/>
  <p:tag name="KSO_WM_TEMPLATE_INDEX" val="20205576"/>
  <p:tag name="KSO_WM_UNIT_LAYERLEVEL" val="1_1_1"/>
  <p:tag name="KSO_WM_TAG_VERSION" val="1.0"/>
  <p:tag name="KSO_WM_BEAUTIFY_FLAG" val="#wm#"/>
  <p:tag name="KSO_WM_UNIT_PRESET_TEXT" val="单击此处输入你需要的正文，文字是您思想的提炼，为了最终演示发布的良好效果，请尽量言简意赅的阐述观点。"/>
  <p:tag name="KSO_WM_UNIT_TEXT_FILL_FORE_SCHEMECOLOR_INDEX_BRIGHTNESS" val="0.15"/>
  <p:tag name="KSO_WM_UNIT_TEXT_FILL_FORE_SCHEMECOLOR_INDEX" val="13"/>
  <p:tag name="KSO_WM_UNIT_TEXT_FILL_TYPE" val="1"/>
  <p:tag name="KSO_WM_UNIT_USESOURCEFORMAT_APPLY" val="1"/>
  <p:tag name="KSO_WM_DIAGRAM_VIRTUALLY_FRAME" val="{&quot;height&quot;:442.55330708661415,&quot;left&quot;:492.41377952755903,&quot;top&quot;:48.733858267716535,&quot;width&quot;:384.10118110236215}"/>
</p:tagLst>
</file>

<file path=ppt/tags/tag515.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5_1"/>
  <p:tag name="KSO_WM_UNIT_ID" val="diagram20205576_5*l_h_f*1_5_1"/>
  <p:tag name="KSO_WM_TEMPLATE_CATEGORY" val="diagram"/>
  <p:tag name="KSO_WM_TEMPLATE_INDEX" val="20205576"/>
  <p:tag name="KSO_WM_UNIT_LAYERLEVEL" val="1_1_1"/>
  <p:tag name="KSO_WM_TAG_VERSION" val="1.0"/>
  <p:tag name="KSO_WM_BEAUTIFY_FLAG" val="#wm#"/>
  <p:tag name="KSO_WM_UNIT_PRESET_TEXT" val="单击此处输入你需要的正文，文字是您思想的提炼，为了最终演示发布的良好效果，请尽量言简意赅的阐述观点。"/>
  <p:tag name="KSO_WM_UNIT_TEXT_FILL_FORE_SCHEMECOLOR_INDEX_BRIGHTNESS" val="0.15"/>
  <p:tag name="KSO_WM_UNIT_TEXT_FILL_FORE_SCHEMECOLOR_INDEX" val="13"/>
  <p:tag name="KSO_WM_UNIT_TEXT_FILL_TYPE" val="1"/>
  <p:tag name="KSO_WM_UNIT_USESOURCEFORMAT_APPLY" val="1"/>
  <p:tag name="KSO_WM_DIAGRAM_VIRTUALLY_FRAME" val="{&quot;height&quot;:442.55330708661415,&quot;left&quot;:492.41377952755903,&quot;top&quot;:48.733858267716535,&quot;width&quot;:384.10118110236215}"/>
</p:tagLst>
</file>

<file path=ppt/tags/tag516.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6_1"/>
  <p:tag name="KSO_WM_UNIT_ID" val="diagram20205576_5*l_h_f*1_6_1"/>
  <p:tag name="KSO_WM_TEMPLATE_CATEGORY" val="diagram"/>
  <p:tag name="KSO_WM_TEMPLATE_INDEX" val="20205576"/>
  <p:tag name="KSO_WM_UNIT_LAYERLEVEL" val="1_1_1"/>
  <p:tag name="KSO_WM_TAG_VERSION" val="1.0"/>
  <p:tag name="KSO_WM_BEAUTIFY_FLAG" val="#wm#"/>
  <p:tag name="KSO_WM_UNIT_PRESET_TEXT" val="单击此处输入你需要的正文，文字是您思想的提炼，为了最终演示发布的良好效果，请尽量言简意赅的阐述观点。"/>
  <p:tag name="KSO_WM_UNIT_TEXT_FILL_FORE_SCHEMECOLOR_INDEX_BRIGHTNESS" val="0.15"/>
  <p:tag name="KSO_WM_UNIT_TEXT_FILL_FORE_SCHEMECOLOR_INDEX" val="13"/>
  <p:tag name="KSO_WM_UNIT_TEXT_FILL_TYPE" val="1"/>
  <p:tag name="KSO_WM_UNIT_USESOURCEFORMAT_APPLY" val="1"/>
  <p:tag name="KSO_WM_DIAGRAM_VIRTUALLY_FRAME" val="{&quot;height&quot;:442.55330708661415,&quot;left&quot;:492.41377952755903,&quot;top&quot;:48.733858267716535,&quot;width&quot;:384.10118110236215}"/>
</p:tagLst>
</file>

<file path=ppt/tags/tag51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20205576_5*l_i*1_1"/>
  <p:tag name="KSO_WM_TEMPLATE_CATEGORY" val="diagram"/>
  <p:tag name="KSO_WM_TEMPLATE_INDEX" val="20205576"/>
  <p:tag name="KSO_WM_UNIT_LAYERLEVEL" val="1_1"/>
  <p:tag name="KSO_WM_TAG_VERSION" val="1.0"/>
  <p:tag name="KSO_WM_BEAUTIFY_FLAG" val="#wm#"/>
  <p:tag name="KSO_WM_UNIT_LINE_FORE_SCHEMECOLOR_INDEX_1_BRIGHTNESS" val="0"/>
  <p:tag name="KSO_WM_UNIT_LINE_FORE_SCHEMECOLOR_INDEX_1" val="14"/>
  <p:tag name="KSO_WM_UNIT_LINE_FORE_SCHEMECOLOR_INDEX_1_POS" val="0"/>
  <p:tag name="KSO_WM_UNIT_LINE_FORE_SCHEMECOLOR_INDEX_1_TRANS" val="1"/>
  <p:tag name="KSO_WM_UNIT_LINE_FORE_SCHEMECOLOR_INDEX_2_BRIGHTNESS" val="-0.25"/>
  <p:tag name="KSO_WM_UNIT_LINE_FORE_SCHEMECOLOR_INDEX_2" val="5"/>
  <p:tag name="KSO_WM_UNIT_LINE_FORE_SCHEMECOLOR_INDEX_2_POS" val="0.2"/>
  <p:tag name="KSO_WM_UNIT_LINE_FORE_SCHEMECOLOR_INDEX_2_TRANS" val="0"/>
  <p:tag name="KSO_WM_UNIT_LINE_FORE_SCHEMECOLOR_INDEX_3_BRIGHTNESS" val="0.4"/>
  <p:tag name="KSO_WM_UNIT_LINE_FORE_SCHEMECOLOR_INDEX_3" val="5"/>
  <p:tag name="KSO_WM_UNIT_LINE_FORE_SCHEMECOLOR_INDEX_3_POS" val="0.83"/>
  <p:tag name="KSO_WM_UNIT_LINE_FORE_SCHEMECOLOR_INDEX_3_TRANS" val="0"/>
  <p:tag name="KSO_WM_UNIT_LINE_FORE_SCHEMECOLOR_INDEX_4_BRIGHTNESS" val="0"/>
  <p:tag name="KSO_WM_UNIT_LINE_FORE_SCHEMECOLOR_INDEX_4" val="14"/>
  <p:tag name="KSO_WM_UNIT_LINE_FORE_SCHEMECOLOR_INDEX_4_POS" val="1"/>
  <p:tag name="KSO_WM_UNIT_LINE_FORE_SCHEMECOLOR_INDEX_4_TRANS" val="1"/>
  <p:tag name="KSO_WM_UNIT_LINE_GRADIENT_TYPE" val="0"/>
  <p:tag name="KSO_WM_UNIT_LINE_GRADIENT_ANGLE" val="90"/>
  <p:tag name="KSO_WM_UNIT_LINE_GRADIENT_Direction" val="1"/>
  <p:tag name="KSO_WM_UNIT_LINE_FILL_TYPE" val="5"/>
  <p:tag name="KSO_WM_UNIT_USESOURCEFORMAT_APPLY" val="1"/>
  <p:tag name="KSO_WM_DIAGRAM_VIRTUALLY_FRAME" val="{&quot;height&quot;:442.55330708661415,&quot;left&quot;:492.41377952755903,&quot;top&quot;:48.733858267716535,&quot;width&quot;:384.10118110236215}"/>
</p:tagLst>
</file>

<file path=ppt/tags/tag51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2"/>
  <p:tag name="KSO_WM_UNIT_ID" val="diagram20205576_5*l_i*1_2"/>
  <p:tag name="KSO_WM_TEMPLATE_CATEGORY" val="diagram"/>
  <p:tag name="KSO_WM_TEMPLATE_INDEX" val="20205576"/>
  <p:tag name="KSO_WM_UNIT_LAYERLEVEL" val="1_1"/>
  <p:tag name="KSO_WM_TAG_VERSION" val="1.0"/>
  <p:tag name="KSO_WM_BEAUTIFY_FLAG" val="#wm#"/>
  <p:tag name="KSO_WM_UNIT_LINE_FORE_SCHEMECOLOR_INDEX_1_BRIGHTNESS" val="0"/>
  <p:tag name="KSO_WM_UNIT_LINE_FORE_SCHEMECOLOR_INDEX_1" val="14"/>
  <p:tag name="KSO_WM_UNIT_LINE_FORE_SCHEMECOLOR_INDEX_1_POS" val="0"/>
  <p:tag name="KSO_WM_UNIT_LINE_FORE_SCHEMECOLOR_INDEX_1_TRANS" val="1"/>
  <p:tag name="KSO_WM_UNIT_LINE_FORE_SCHEMECOLOR_INDEX_2_BRIGHTNESS" val="-0.25"/>
  <p:tag name="KSO_WM_UNIT_LINE_FORE_SCHEMECOLOR_INDEX_2" val="5"/>
  <p:tag name="KSO_WM_UNIT_LINE_FORE_SCHEMECOLOR_INDEX_2_POS" val="0.34"/>
  <p:tag name="KSO_WM_UNIT_LINE_FORE_SCHEMECOLOR_INDEX_2_TRANS" val="0"/>
  <p:tag name="KSO_WM_UNIT_LINE_FORE_SCHEMECOLOR_INDEX_3_BRIGHTNESS" val="0.4"/>
  <p:tag name="KSO_WM_UNIT_LINE_FORE_SCHEMECOLOR_INDEX_3" val="5"/>
  <p:tag name="KSO_WM_UNIT_LINE_FORE_SCHEMECOLOR_INDEX_3_POS" val="0.71"/>
  <p:tag name="KSO_WM_UNIT_LINE_FORE_SCHEMECOLOR_INDEX_3_TRANS" val="0"/>
  <p:tag name="KSO_WM_UNIT_LINE_FORE_SCHEMECOLOR_INDEX_4_BRIGHTNESS" val="0"/>
  <p:tag name="KSO_WM_UNIT_LINE_FORE_SCHEMECOLOR_INDEX_4" val="14"/>
  <p:tag name="KSO_WM_UNIT_LINE_FORE_SCHEMECOLOR_INDEX_4_POS" val="1"/>
  <p:tag name="KSO_WM_UNIT_LINE_FORE_SCHEMECOLOR_INDEX_4_TRANS" val="1"/>
  <p:tag name="KSO_WM_UNIT_LINE_GRADIENT_TYPE" val="0"/>
  <p:tag name="KSO_WM_UNIT_LINE_GRADIENT_ANGLE" val="0"/>
  <p:tag name="KSO_WM_UNIT_LINE_GRADIENT_Direction" val="3"/>
  <p:tag name="KSO_WM_UNIT_LINE_FILL_TYPE" val="5"/>
  <p:tag name="KSO_WM_UNIT_USESOURCEFORMAT_APPLY" val="1"/>
  <p:tag name="KSO_WM_DIAGRAM_VIRTUALLY_FRAME" val="{&quot;height&quot;:442.55330708661415,&quot;left&quot;:492.41377952755903,&quot;top&quot;:48.733858267716535,&quot;width&quot;:384.10118110236215}"/>
</p:tagLst>
</file>

<file path=ppt/tags/tag51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3"/>
  <p:tag name="KSO_WM_UNIT_ID" val="diagram20205576_5*l_i*1_3"/>
  <p:tag name="KSO_WM_TEMPLATE_CATEGORY" val="diagram"/>
  <p:tag name="KSO_WM_TEMPLATE_INDEX" val="20205576"/>
  <p:tag name="KSO_WM_UNIT_LAYERLEVEL" val="1_1"/>
  <p:tag name="KSO_WM_TAG_VERSION" val="1.0"/>
  <p:tag name="KSO_WM_BEAUTIFY_FLAG" val="#wm#"/>
  <p:tag name="KSO_WM_UNIT_LINE_FORE_SCHEMECOLOR_INDEX_1_BRIGHTNESS" val="0"/>
  <p:tag name="KSO_WM_UNIT_LINE_FORE_SCHEMECOLOR_INDEX_1" val="14"/>
  <p:tag name="KSO_WM_UNIT_LINE_FORE_SCHEMECOLOR_INDEX_1_POS" val="0"/>
  <p:tag name="KSO_WM_UNIT_LINE_FORE_SCHEMECOLOR_INDEX_1_TRANS" val="1"/>
  <p:tag name="KSO_WM_UNIT_LINE_FORE_SCHEMECOLOR_INDEX_2_BRIGHTNESS" val="-0.25"/>
  <p:tag name="KSO_WM_UNIT_LINE_FORE_SCHEMECOLOR_INDEX_2" val="5"/>
  <p:tag name="KSO_WM_UNIT_LINE_FORE_SCHEMECOLOR_INDEX_2_POS" val="0.34"/>
  <p:tag name="KSO_WM_UNIT_LINE_FORE_SCHEMECOLOR_INDEX_2_TRANS" val="0"/>
  <p:tag name="KSO_WM_UNIT_LINE_FORE_SCHEMECOLOR_INDEX_3_BRIGHTNESS" val="0.4"/>
  <p:tag name="KSO_WM_UNIT_LINE_FORE_SCHEMECOLOR_INDEX_3" val="5"/>
  <p:tag name="KSO_WM_UNIT_LINE_FORE_SCHEMECOLOR_INDEX_3_POS" val="0.71"/>
  <p:tag name="KSO_WM_UNIT_LINE_FORE_SCHEMECOLOR_INDEX_3_TRANS" val="0"/>
  <p:tag name="KSO_WM_UNIT_LINE_FORE_SCHEMECOLOR_INDEX_4_BRIGHTNESS" val="0"/>
  <p:tag name="KSO_WM_UNIT_LINE_FORE_SCHEMECOLOR_INDEX_4" val="14"/>
  <p:tag name="KSO_WM_UNIT_LINE_FORE_SCHEMECOLOR_INDEX_4_POS" val="1"/>
  <p:tag name="KSO_WM_UNIT_LINE_FORE_SCHEMECOLOR_INDEX_4_TRANS" val="1"/>
  <p:tag name="KSO_WM_UNIT_LINE_GRADIENT_TYPE" val="0"/>
  <p:tag name="KSO_WM_UNIT_LINE_GRADIENT_ANGLE" val="0"/>
  <p:tag name="KSO_WM_UNIT_LINE_GRADIENT_Direction" val="3"/>
  <p:tag name="KSO_WM_UNIT_LINE_FILL_TYPE" val="5"/>
  <p:tag name="KSO_WM_UNIT_USESOURCEFORMAT_APPLY" val="1"/>
  <p:tag name="KSO_WM_DIAGRAM_VIRTUALLY_FRAME" val="{&quot;height&quot;:442.55330708661415,&quot;left&quot;:492.41377952755903,&quot;top&quot;:48.733858267716535,&quot;width&quot;:384.10118110236215}"/>
</p:tagLst>
</file>

<file path=ppt/tags/tag5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20.xml><?xml version="1.0" encoding="utf-8"?>
<p:tagLst xmlns:p="http://schemas.openxmlformats.org/presentationml/2006/main">
  <p:tag name="KSO_WM_SLIDE_ID" val="diagram20207569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TAG_VERSION" val="1.0"/>
  <p:tag name="KSO_WM_BEAUTIFY_FLAG" val="#wm#"/>
  <p:tag name="KSO_WM_TEMPLATE_CATEGORY" val="diagram"/>
  <p:tag name="KSO_WM_TEMPLATE_INDEX" val="20207569"/>
  <p:tag name="KSO_WM_SLIDE_LAYOUT" val="a_d"/>
  <p:tag name="KSO_WM_SLIDE_LAYOUT_CNT" val="1_2"/>
  <p:tag name="KSO_WM_TEMPLATE_THUMBS_INDEX" val="1、4、7、12、13、14、15、16、17、18、20、24、25、28、33、36、40、43、44"/>
  <p:tag name="KSO_WM_SLIDE_BACKGROUND" val="[&quot;general&quot;]"/>
  <p:tag name="KSO_WM_SLIDE_RATIO" val="1.777778"/>
  <p:tag name="KSO_WM_CHIP_INFOS" val="{&quot;type&quot;:0,&quot;layout_type&quot;:&quot;leftright&quot;,&quot;layout_feature&quot;:2,&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FILLPROP" val="[[{&quot;text_align&quot;:&quot;cm&quot;,&quot;text_direction&quot;:&quot;horizontal&quot;,&quot;support_big_font&quot;:false,&quot;picture_toward&quot;:0,&quot;picture_dockside&quot;:[],&quot;fill_id&quot;:&quot;db9b454e5a7e4c30aff2c383f60b72f4&quot;,&quot;fill_align&quot;:&quot;cm&quot;,&quot;chip_types&quot;:[&quot;picture&quot;]},{&quot;text_align&quot;:&quot;cm&quot;,&quot;text_direction&quot;:&quot;horizontal&quot;,&quot;support_big_font&quot;:false,&quot;picture_toward&quot;:0,&quot;picture_dockside&quot;:[],&quot;fill_id&quot;:&quot;bb9992993f634d80937b01964792d6c6&quot;,&quot;fill_align&quot;:&quot;cm&quot;,&quot;chip_types&quot;:[&quot;header&quot;]},{&quot;text_align&quot;:&quot;lm&quot;,&quot;text_direction&quot;:&quot;horizontal&quot;,&quot;support_features&quot;:[&quot;collage&quot;,&quot;carousel&quot;],&quot;support_big_font&quot;:false,&quot;picture_toward&quot;:0,&quot;picture_dockside&quot;:[],&quot;fill_id&quot;:&quot;62163830e234408ca8ab5335a2e779cd&quot;,&quot;fill_align&quot;:&quot;cm&quot;,&quot;chip_types&quot;:[&quot;diagram&quot;,&quot;pictext&quot;,&quot;text&quot;,&quot;picture&quot;,&quot;chart&quot;,&quot;table&quot;,&quot;video&quot;]}]]"/>
  <p:tag name="KSO_WM_SLIDE_SIZE" val="864*349"/>
  <p:tag name="KSO_WM_SLIDE_POSITION" val="48*95"/>
  <p:tag name="KSO_WM_CHIP_XID" val="5ed4bda7dc9151b23fac6b44"/>
  <p:tag name="KSO_WM_CHIP_DECFILLPROP" val="[]"/>
  <p:tag name="KSO_WM_CHIP_GROUPID" val="5ed745d3afe44fab1839bd0c"/>
  <p:tag name="KSO_WM_SLIDE_BACKGROUND_TYPE" val="general"/>
  <p:tag name="KSO_WM_SLIDE_SUPPORT_FEATURE_TYPE" val="0"/>
  <p:tag name="KSO_WM_TEMPLATE_ASSEMBLE_XID" val="60656e634054ed1e2fb7f794"/>
  <p:tag name="KSO_WM_TEMPLATE_ASSEMBLE_GROUPID" val="60656e634054ed1e2fb7f794"/>
  <p:tag name="KSO_WM_SLIDE_LAYOUT_INFO" val="{&quot;backgroundInfo&quot;:[{&quot;bottom&quot;:0,&quot;bottomAbs&quot;:false,&quot;left&quot;:0,&quot;leftAbs&quot;:false,&quot;right&quot;:0,&quot;rightAbs&quot;:false,&quot;top&quot;:0,&quot;topAbs&quot;:false,&quot;type&quot;:&quot;general&quot;}],&quot;direction&quot;:1,&quot;id&quot;:&quot;2021-04-01T14:55:40&quot;,&quot;maxSize&quot;:{&quot;size1&quot;:22.45312492052714},&quot;minSize&quot;:{&quot;size1&quot;:22.45312492052714},&quot;normalSize&quot;:{&quot;size1&quot;:22.45312492052714},&quot;subLayout&quot;:[{&quot;id&quot;:&quot;2021-04-01T14:55:40&quot;,&quot;margin&quot;:{&quot;bottom&quot;:6.7729997634887695,&quot;left&quot;:1.6929999589920044,&quot;right&quot;:1.0026547107633071e-15,&quot;top&quot;:5.502999782562256},&quot;type&quot;:0},{&quot;id&quot;:&quot;2021-04-01T14:55:40&quot;,&quot;margin&quot;:{&quot;bottom&quot;:1.6929999589920044,&quot;left&quot;:8.467000007629395,&quot;right&quot;:1.6929999589920044,&quot;top&quot;:1.6929999589920044},&quot;type&quot;:0}],&quot;type&quot;:0}"/>
  <p:tag name="KSO_WM_SLIDE_CAN_ADD_NAVIGATION" val="1"/>
</p:tagLst>
</file>

<file path=ppt/tags/tag521.xml><?xml version="1.0" encoding="utf-8"?>
<p:tagLst xmlns:p="http://schemas.openxmlformats.org/presentationml/2006/main">
  <p:tag name="KSO_WM_UNIT_SUBTYPE" val="v"/>
  <p:tag name="KSO_WM_TEMPLATE_CATEGORY" val="chip"/>
  <p:tag name="KSO_WM_TEMPLATE_INDEX" val="20223055"/>
  <p:tag name="KSO_WM_UNIT_TYPE" val="i"/>
  <p:tag name="KSO_WM_UNIT_INDEX" val="1"/>
  <p:tag name="KSO_WM_UNIT_ID" val="chip20223055_13*i*1"/>
  <p:tag name="KSO_WM_BEAUTIFY_FLAG" val="#wm#"/>
  <p:tag name="KSO_WM_TAG_VERSION" val="1.0"/>
  <p:tag name="KSO_WM_CHIP_GROUPID" val="62cb89ec67e1b3ac3a0d7494"/>
  <p:tag name="KSO_WM_CHIP_XID" val="62cb8a3367e1b3ac3a0d77dd"/>
  <p:tag name="KSO_WM_UNIT_DEC_AREA_ID" val="4967b9dbd0824050a00e59b4cf1c87da"/>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2a4f6e7621fa4694aca7a37ff2459638"/>
  <p:tag name="KSO_WM_SLIDE_BACKGROUND_TYPE" val="frame"/>
</p:tagLst>
</file>

<file path=ppt/tags/tag522.xml><?xml version="1.0" encoding="utf-8"?>
<p:tagLst xmlns:p="http://schemas.openxmlformats.org/presentationml/2006/main">
  <p:tag name="KSO_WM_UNIT_SUBTYPE" val="t"/>
  <p:tag name="KSO_WM_TEMPLATE_CATEGORY" val="chip"/>
  <p:tag name="KSO_WM_TEMPLATE_INDEX" val="20223055"/>
  <p:tag name="KSO_WM_UNIT_TYPE" val="i"/>
  <p:tag name="KSO_WM_UNIT_INDEX" val="1"/>
  <p:tag name="KSO_WM_UNIT_ID" val="chip20223055_14*i*1"/>
  <p:tag name="KSO_WM_BEAUTIFY_FLAG" val="#wm#"/>
  <p:tag name="KSO_WM_TAG_VERSION" val="1.0"/>
  <p:tag name="KSO_WM_CHIP_GROUPID" val="62cb89ec67e1b3ac3a0d7494"/>
  <p:tag name="KSO_WM_CHIP_XID" val="62cb8a3367e1b3ac3a0d77ba"/>
  <p:tag name="KSO_WM_UNIT_DEC_AREA_ID" val="77890440123445bfaadfee6b6674c6ea"/>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001e70440e0748908a31f95a176a40ff"/>
  <p:tag name="KSO_WM_SLIDE_BACKGROUND_TYPE" val="frame"/>
</p:tagLst>
</file>

<file path=ppt/tags/tag523.xml><?xml version="1.0" encoding="utf-8"?>
<p:tagLst xmlns:p="http://schemas.openxmlformats.org/presentationml/2006/main">
  <p:tag name="KSO_WM_UNIT_SUBTYPE" val="t"/>
  <p:tag name="KSO_WM_TEMPLATE_CATEGORY" val="chip"/>
  <p:tag name="KSO_WM_TEMPLATE_INDEX" val="20223055"/>
  <p:tag name="KSO_WM_UNIT_TYPE" val="i"/>
  <p:tag name="KSO_WM_UNIT_INDEX" val="1"/>
  <p:tag name="KSO_WM_UNIT_ID" val="chip20223055_15*i*1"/>
  <p:tag name="KSO_WM_BEAUTIFY_FLAG" val="#wm#"/>
  <p:tag name="KSO_WM_TAG_VERSION" val="1.0"/>
  <p:tag name="KSO_WM_CHIP_GROUPID" val="62cb89ec67e1b3ac3a0d7494"/>
  <p:tag name="KSO_WM_CHIP_XID" val="62cb8a3367e1b3ac3a0d77c5"/>
  <p:tag name="KSO_WM_UNIT_DEC_AREA_ID" val="38f92e44769b4f8b9a5638db0a1c2cbb"/>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8eb3af4478af4eb8b2101682169d6c9b"/>
  <p:tag name="KSO_WM_SLIDE_BACKGROUND_TYPE" val="frame"/>
</p:tagLst>
</file>

<file path=ppt/tags/tag524.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bg20220531_2*i*1"/>
  <p:tag name="KSO_WM_UNIT_LAYERLEVEL" val="1"/>
  <p:tag name="KSO_WM_TAG_VERSION" val="1.0"/>
  <p:tag name="KSO_WM_BEAUTIFY_FLAG" val="#wm#"/>
  <p:tag name="KSO_WM_UNIT_BK_DARK_LIGHT" val="2"/>
  <p:tag name="KSO_WM_UNIT_SUBTYPE" val="h"/>
  <p:tag name="KSO_WM_UNIT_TYPE" val="i"/>
  <p:tag name="KSO_WM_UNIT_INDEX" val="1"/>
  <p:tag name="KSO_WM_TEMPLATE_CATEGORY" val="bg"/>
  <p:tag name="KSO_WM_TEMPLATE_INDEX" val="20220531"/>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1837939a6a891b1f9db0673"/>
  <p:tag name="KSO_WM_CHIP_XID" val="618b877418adb49c6c1f2b44"/>
</p:tagLst>
</file>

<file path=ppt/tags/tag525.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地阐述您的观点。您的内容已经简明扼要，字字珠玑，但信息却千丝万缕、错综复杂。"/>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29762_1*f*1"/>
  <p:tag name="KSO_WM_TEMPLATE_CATEGORY" val="diagram"/>
  <p:tag name="KSO_WM_TEMPLATE_INDEX" val="20229762"/>
  <p:tag name="KSO_WM_UNIT_LAYERLEVEL" val="1"/>
  <p:tag name="KSO_WM_TAG_VERSION" val="1.0"/>
  <p:tag name="KSO_WM_BEAUTIFY_FLAG" val="#wm#"/>
  <p:tag name="KSO_WM_UNIT_DEFAULT_FONT" val="14;20;2"/>
  <p:tag name="KSO_WM_UNIT_BLOCK" val="0"/>
  <p:tag name="KSO_WM_UNIT_VALUE" val="91"/>
  <p:tag name="KSO_WM_UNIT_SHOW_EDIT_AREA_INDICATION" val="1"/>
  <p:tag name="KSO_WM_CHIP_GROUPID" val="5e6b05596848fb12bee65ac8"/>
  <p:tag name="KSO_WM_CHIP_XID" val="5e6b05596848fb12bee65aca"/>
  <p:tag name="KSO_WM_UNIT_DEC_AREA_ID" val="08c4dba7644342608ab266703f1bcac4"/>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984c6b115d6f4c6d946ef2457d3cff3d"/>
  <p:tag name="KSO_WM_UNIT_SUPPORT_UNIT_TYPE" val="[&quot;d&quot;,&quot;β&quot;]"/>
  <p:tag name="KSO_WM_UNIT_TEXT_FILL_FORE_SCHEMECOLOR_INDEX_BRIGHTNESS" val="0.25"/>
  <p:tag name="KSO_WM_UNIT_TEXT_FILL_FORE_SCHEMECOLOR_INDEX" val="13"/>
  <p:tag name="KSO_WM_UNIT_TEXT_FILL_TYPE" val="1"/>
  <p:tag name="KSO_WM_TEMPLATE_ASSEMBLE_XID" val="639b1e010c9383becde9892f"/>
  <p:tag name="KSO_WM_TEMPLATE_ASSEMBLE_GROUPID" val="639b1e010c9383becde9892f"/>
</p:tagLst>
</file>

<file path=ppt/tags/tag526.xml><?xml version="1.0" encoding="utf-8"?>
<p:tagLst xmlns:p="http://schemas.openxmlformats.org/presentationml/2006/main">
  <p:tag name="KSO_WM_BEAUTIFY_FLAG" val="#wm#"/>
  <p:tag name="KSO_WM_UNIT_VALUE" val="761*1354"/>
  <p:tag name="KSO_WM_UNIT_HIGHLIGHT" val="0"/>
  <p:tag name="KSO_WM_UNIT_DIAGRAM_ISNUMVISUAL" val="0"/>
  <p:tag name="KSO_WM_UNIT_DIAGRAM_ISREFERUNIT" val="0"/>
  <p:tag name="KSO_WM_UNIT_TYPE" val="d"/>
  <p:tag name="KSO_WM_UNIT_INDEX" val="1"/>
  <p:tag name="KSO_WM_UNIT_ID" val="diagram20229762_1*d*1"/>
  <p:tag name="KSO_WM_TEMPLATE_CATEGORY" val="diagram"/>
  <p:tag name="KSO_WM_TEMPLATE_INDEX" val="20229762"/>
  <p:tag name="KSO_WM_UNIT_LAYERLEVEL" val="1"/>
  <p:tag name="KSO_WM_TAG_VERSION" val="1.0"/>
  <p:tag name="KSO_WM_CHIP_GROUPID" val="5e7310da9a230a26b9e88a19"/>
  <p:tag name="KSO_WM_CHIP_XID" val="5e7310da9a230a26b9e88a1a"/>
  <p:tag name="KSO_WM_UNIT_DEC_AREA_ID" val="aecf52f396cc47e799072bdb3ba950f3"/>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7edaaa69ba234369865953194dce1db7"/>
  <p:tag name="KSO_WM_UNIT_PLACING_PICTURE" val="7edaaa69ba234369865953194dce1db7"/>
  <p:tag name="KSO_WM_UNIT_SUPPORT_UNIT_TYPE" val="[&quot;l&quot;,&quot;m&quot;,&quot;n&quot;,&quot;o&quot;,&quot;p&quot;,&quot;q&quot;,&quot;r&quot;,&quot;δ&quot;,&quot;ε&quot;,&quot;ζ&quot;,&quot;η&quot;,&quot;d&quot;,&quot;α&quot;,&quot;β&quot;,&quot;θ&quot;]"/>
  <p:tag name="KSO_WM_TEMPLATE_ASSEMBLE_XID" val="639b1e010c9383becde9892f"/>
  <p:tag name="KSO_WM_TEMPLATE_ASSEMBLE_GROUPID" val="639b1e010c9383becde9892f"/>
  <p:tag name="KSO_WM_UNIT_PLACING_PICTURE_USER_VIEWPORT" val="{&quot;height&quot;:5125,&quot;width&quot;:6182}"/>
  <p:tag name="KSO_WM_UNIT_PLACING_PICTURE_INFO" val="{&quot;code&quot;:&quot;aB&quot;,&quot;full_picture&quot;:true,&quot;last_full_picture&quot;:&quot;aB&quot;,&quot;margin&quot;:{&quot;bottom&quot;:17.383717979883414,&quot;top&quot;:16.400253497138777},&quot;scheme&quot;:&quot;3-0&quot;,&quot;spacing&quot;:5}"/>
  <p:tag name="KSO_WM_UNIT_PLACING_PICTURE_USER_VIEWPORT_SMARTMENU" val="{&quot;height&quot;:5320.520521631432,&quot;width&quot;:6385.3642021411815}"/>
  <p:tag name="KSO_WM_UNIT_PLACING_PICTURE_USER_RELATIVERECTANGLE_SMARTMENU" val="{&quot;bottom&quot;:0,&quot;left&quot;:0,&quot;right&quot;:0,&quot;top&quot;:0}"/>
</p:tagLst>
</file>

<file path=ppt/tags/tag527.xml><?xml version="1.0" encoding="utf-8"?>
<p:tagLst xmlns:p="http://schemas.openxmlformats.org/presentationml/2006/main">
  <p:tag name="KSO_WM_BEAUTIFY_FLAG" val="#wm#"/>
  <p:tag name="KSO_WM_UNIT_VALUE" val="761*1354"/>
  <p:tag name="KSO_WM_UNIT_HIGHLIGHT" val="0"/>
  <p:tag name="KSO_WM_UNIT_DIAGRAM_ISNUMVISUAL" val="0"/>
  <p:tag name="KSO_WM_UNIT_DIAGRAM_ISREFERUNIT" val="0"/>
  <p:tag name="KSO_WM_UNIT_TYPE" val="d"/>
  <p:tag name="KSO_WM_UNIT_INDEX" val="1"/>
  <p:tag name="KSO_WM_UNIT_ID" val="diagram20229762_1*d*1"/>
  <p:tag name="KSO_WM_TEMPLATE_CATEGORY" val="diagram"/>
  <p:tag name="KSO_WM_TEMPLATE_INDEX" val="20229762"/>
  <p:tag name="KSO_WM_UNIT_LAYERLEVEL" val="1"/>
  <p:tag name="KSO_WM_TAG_VERSION" val="1.0"/>
  <p:tag name="KSO_WM_CHIP_GROUPID" val="5e7310da9a230a26b9e88a19"/>
  <p:tag name="KSO_WM_CHIP_XID" val="5e7310da9a230a26b9e88a1a"/>
  <p:tag name="KSO_WM_UNIT_DEC_AREA_ID" val="aecf52f396cc47e799072bdb3ba950f3"/>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7edaaa69ba234369865953194dce1db7"/>
  <p:tag name="KSO_WM_UNIT_PLACING_PICTURE" val="7edaaa69ba234369865953194dce1db7"/>
  <p:tag name="KSO_WM_UNIT_SUPPORT_UNIT_TYPE" val="[&quot;l&quot;,&quot;m&quot;,&quot;n&quot;,&quot;o&quot;,&quot;p&quot;,&quot;q&quot;,&quot;r&quot;,&quot;δ&quot;,&quot;ε&quot;,&quot;ζ&quot;,&quot;η&quot;,&quot;d&quot;,&quot;α&quot;,&quot;β&quot;,&quot;θ&quot;]"/>
  <p:tag name="KSO_WM_TEMPLATE_ASSEMBLE_XID" val="639b1e010c9383becde9892f"/>
  <p:tag name="KSO_WM_TEMPLATE_ASSEMBLE_GROUPID" val="639b1e010c9383becde9892f"/>
  <p:tag name="KSO_WM_UNIT_PLACING_PICTURE_USER_VIEWPORT" val="{&quot;height&quot;:4680,&quot;width&quot;:5765}"/>
  <p:tag name="KSO_WM_UNIT_PLACING_PICTURE_INFO" val="{&quot;code&quot;:&quot;aB&quot;,&quot;full_picture&quot;:true,&quot;last_full_picture&quot;:&quot;aB&quot;,&quot;margin&quot;:{&quot;bottom&quot;:17.383717979883414,&quot;top&quot;:16.400253497138777},&quot;scheme&quot;:&quot;3-0&quot;,&quot;spacing&quot;:5}"/>
  <p:tag name="KSO_WM_UNIT_PLACING_PICTURE_USER_VIEWPORT_SMARTMENU" val="{&quot;height&quot;:2804.668724149249,&quot;width&quot;:3454.635797858818}"/>
  <p:tag name="KSO_WM_UNIT_PLACING_PICTURE_USER_RELATIVERECTANGLE_SMARTMENU" val="{&quot;bottom&quot;:0,&quot;left&quot;:0,&quot;right&quot;:0,&quot;top&quot;:0}"/>
</p:tagLst>
</file>

<file path=ppt/tags/tag528.xml><?xml version="1.0" encoding="utf-8"?>
<p:tagLst xmlns:p="http://schemas.openxmlformats.org/presentationml/2006/main">
  <p:tag name="KSO_WM_BEAUTIFY_FLAG" val="#wm#"/>
  <p:tag name="KSO_WM_UNIT_VALUE" val="761*1354"/>
  <p:tag name="KSO_WM_UNIT_HIGHLIGHT" val="0"/>
  <p:tag name="KSO_WM_UNIT_DIAGRAM_ISNUMVISUAL" val="0"/>
  <p:tag name="KSO_WM_UNIT_DIAGRAM_ISREFERUNIT" val="0"/>
  <p:tag name="KSO_WM_UNIT_TYPE" val="d"/>
  <p:tag name="KSO_WM_UNIT_INDEX" val="1"/>
  <p:tag name="KSO_WM_UNIT_ID" val="diagram20229762_1*d*1"/>
  <p:tag name="KSO_WM_TEMPLATE_CATEGORY" val="diagram"/>
  <p:tag name="KSO_WM_TEMPLATE_INDEX" val="20229762"/>
  <p:tag name="KSO_WM_UNIT_LAYERLEVEL" val="1"/>
  <p:tag name="KSO_WM_TAG_VERSION" val="1.0"/>
  <p:tag name="KSO_WM_CHIP_GROUPID" val="5e7310da9a230a26b9e88a19"/>
  <p:tag name="KSO_WM_CHIP_XID" val="5e7310da9a230a26b9e88a1a"/>
  <p:tag name="KSO_WM_UNIT_DEC_AREA_ID" val="aecf52f396cc47e799072bdb3ba950f3"/>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7edaaa69ba234369865953194dce1db7"/>
  <p:tag name="KSO_WM_UNIT_PLACING_PICTURE" val="7edaaa69ba234369865953194dce1db7"/>
  <p:tag name="KSO_WM_UNIT_SUPPORT_UNIT_TYPE" val="[&quot;l&quot;,&quot;m&quot;,&quot;n&quot;,&quot;o&quot;,&quot;p&quot;,&quot;q&quot;,&quot;r&quot;,&quot;δ&quot;,&quot;ε&quot;,&quot;ζ&quot;,&quot;η&quot;,&quot;d&quot;,&quot;α&quot;,&quot;β&quot;,&quot;θ&quot;]"/>
  <p:tag name="KSO_WM_TEMPLATE_ASSEMBLE_XID" val="639b1e010c9383becde9892f"/>
  <p:tag name="KSO_WM_TEMPLATE_ASSEMBLE_GROUPID" val="639b1e010c9383becde9892f"/>
  <p:tag name="KSO_WM_UNIT_PLACING_PICTURE_USER_VIEWPORT" val="{&quot;height&quot;:3844,&quot;width&quot;:5561}"/>
  <p:tag name="KSO_WM_UNIT_PLACING_PICTURE_INFO" val="{&quot;code&quot;:&quot;aB&quot;,&quot;full_picture&quot;:true,&quot;last_full_picture&quot;:&quot;aB&quot;,&quot;margin&quot;:{&quot;bottom&quot;:17.383717979883414,&quot;top&quot;:16.400253497138777},&quot;scheme&quot;:&quot;3-0&quot;,&quot;spacing&quot;:5}"/>
  <p:tag name="KSO_WM_UNIT_PLACING_PICTURE_USER_VIEWPORT_SMARTMENU" val="{&quot;height&quot;:2365.851797482182,&quot;width&quot;:3454.635797858818}"/>
  <p:tag name="KSO_WM_UNIT_PLACING_PICTURE_USER_RELATIVERECTANGLE_SMARTMENU" val="{&quot;bottom&quot;:0,&quot;left&quot;:0,&quot;right&quot;:0,&quot;top&quot;:0}"/>
</p:tagLst>
</file>

<file path=ppt/tags/tag529.xml><?xml version="1.0" encoding="utf-8"?>
<p:tagLst xmlns:p="http://schemas.openxmlformats.org/presentationml/2006/main">
  <p:tag name="KSO_WM_BEAUTIFY_FLAG" val=""/>
  <p:tag name="KSO_WM_UNIT_TEXT_FILL_FORE_SCHEMECOLOR_INDEX_BRIGHTNESS" val="0"/>
  <p:tag name="KSO_WM_UNIT_TEXT_FILL_FORE_SCHEMECOLOR_INDEX" val="13"/>
  <p:tag name="KSO_WM_UNIT_TEXT_FILL_TYPE" val="1"/>
</p:tagLst>
</file>

<file path=ppt/tags/tag5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30.xml><?xml version="1.0" encoding="utf-8"?>
<p:tagLst xmlns:p="http://schemas.openxmlformats.org/presentationml/2006/main">
  <p:tag name="KSO_WM_BEAUTIFY_FLAG" val=""/>
  <p:tag name="KSO_WM_UNIT_TEXT_FILL_FORE_SCHEMECOLOR_INDEX_BRIGHTNESS" val="0"/>
  <p:tag name="KSO_WM_UNIT_TEXT_FILL_FORE_SCHEMECOLOR_INDEX" val="13"/>
  <p:tag name="KSO_WM_UNIT_TEXT_FILL_TYPE" val="1"/>
</p:tagLst>
</file>

<file path=ppt/tags/tag531.xml><?xml version="1.0" encoding="utf-8"?>
<p:tagLst xmlns:p="http://schemas.openxmlformats.org/presentationml/2006/main">
  <p:tag name="KSO_WM_SLIDE_ID" val="diagram20229762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TAG_VERSION" val="1.0"/>
  <p:tag name="KSO_WM_BEAUTIFY_FLAG" val="#wm#"/>
  <p:tag name="KSO_WM_TEMPLATE_CATEGORY" val="diagram"/>
  <p:tag name="KSO_WM_TEMPLATE_INDEX" val="20229762"/>
  <p:tag name="KSO_WM_SLIDE_LAYOUT" val="a_d_f"/>
  <p:tag name="KSO_WM_SLIDE_LAYOUT_CNT" val="1_1_1"/>
  <p:tag name="KSO_WM_TEMPLATE_THUMBS_INDEX" val="1、4、7、12、13、14、15、16、17、18、20、24、25、28、33、36、40、43、44"/>
  <p:tag name="KSO_WM_SLIDE_BACKGROUND" val="[&quot;general&quot;,&quot;frame&quot;]"/>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FILLPROP" val="[[{&quot;text_align&quot;:&quot;cb&quot;,&quot;text_direction&quot;:&quot;horizontal&quot;,&quot;support_big_font&quot;:false,&quot;picture_toward&quot;:0,&quot;picture_dockside&quot;:[],&quot;fill_id&quot;:&quot;722accd572074b41a2d4cf8c733c9957&quot;,&quot;fill_align&quot;:&quot;cb&quot;,&quot;chip_types&quot;:[&quot;header&quot;]},{&quot;text_align&quot;:&quot;lm&quot;,&quot;text_direction&quot;:&quot;horizontal&quot;,&quot;support_features&quot;:[&quot;collage&quot;,&quot;carousel&quot;,&quot;creativecrop&quot;],&quot;support_big_font&quot;:false,&quot;picture_toward&quot;:0,&quot;picture_dockside&quot;:[],&quot;fill_id&quot;:&quot;164c300f690d423ab1b6e3b65edb0bf9&quot;,&quot;fill_align&quot;:&quot;lm&quot;,&quot;chip_types&quot;:[&quot;pictext&quot;,&quot;text&quot;,&quot;picture&quot;,&quot;table&quot;]},{&quot;text_align&quot;:&quot;lm&quot;,&quot;text_direction&quot;:&quot;horizontal&quot;,&quot;support_features&quot;:[&quot;collage&quot;,&quot;carousel&quot;],&quot;support_big_font&quot;:false,&quot;picture_toward&quot;:0,&quot;picture_dockside&quot;:[],&quot;fill_id&quot;:&quot;e836bed5e59843b5bc0179a1591ebf37&quot;,&quot;fill_align&quot;:&quot;lm&quot;,&quot;chip_types&quot;:[&quot;diagram&quot;,&quot;pictext&quot;,&quot;text&quot;,&quot;picture&quot;,&quot;chart&quot;,&quot;table&quot;,&quot;video&quot;]}],[{&quot;text_align&quot;:&quot;cb&quot;,&quot;text_direction&quot;:&quot;horizontal&quot;,&quot;support_big_font&quot;:false,&quot;picture_toward&quot;:0,&quot;picture_dockside&quot;:[],&quot;fill_id&quot;:&quot;722accd572074b41a2d4cf8c733c9957&quot;,&quot;fill_align&quot;:&quot;cb&quot;,&quot;chip_types&quot;:[&quot;header&quot;]},{&quot;text_align&quot;:&quot;lm&quot;,&quot;text_direction&quot;:&quot;horizontal&quot;,&quot;support_features&quot;:[&quot;collage&quot;,&quot;carousel&quot;,&quot;creativecrop&quot;],&quot;support_big_font&quot;:false,&quot;picture_toward&quot;:0,&quot;picture_dockside&quot;:[],&quot;fill_id&quot;:&quot;164c300f690d423ab1b6e3b65edb0bf9&quot;,&quot;fill_align&quot;:&quot;lm&quot;,&quot;chip_types&quot;:[&quot;pictext&quot;,&quot;text&quot;,&quot;picture&quot;,&quot;chart&quot;,&quot;table&quot;,&quot;video&quot;]},{&quot;text_align&quot;:&quot;lm&quot;,&quot;text_direction&quot;:&quot;horizontal&quot;,&quot;support_features&quot;:[&quot;collage&quot;,&quot;carousel&quot;],&quot;support_big_font&quot;:false,&quot;picture_toward&quot;:0,&quot;picture_dockside&quot;:[],&quot;fill_id&quot;:&quot;e836bed5e59843b5bc0179a1591ebf37&quot;,&quot;fill_align&quot;:&quot;lm&quot;,&quot;chip_types&quot;:[&quot;pictext&quot;,&quot;text&quot;,&quot;picture&quot;,&quot;chart&quot;,&quot;table&quot;]}],[{&quot;text_align&quot;:&quot;lb&quot;,&quot;text_direction&quot;:&quot;horizontal&quot;,&quot;support_big_font&quot;:false,&quot;picture_toward&quot;:0,&quot;picture_dockside&quot;:[],&quot;fill_id&quot;:&quot;722accd572074b41a2d4cf8c733c9957&quot;,&quot;fill_align&quot;:&quot;lb&quot;,&quot;chip_types&quot;:[&quot;header&quot;]},{&quot;text_align&quot;:&quot;lm&quot;,&quot;text_direction&quot;:&quot;horizontal&quot;,&quot;support_features&quot;:[&quot;collage&quot;,&quot;carousel&quot;,&quot;creativecrop&quot;],&quot;support_big_font&quot;:false,&quot;picture_toward&quot;:0,&quot;picture_dockside&quot;:[],&quot;fill_id&quot;:&quot;164c300f690d423ab1b6e3b65edb0bf9&quot;,&quot;fill_align&quot;:&quot;lm&quot;,&quot;chip_types&quot;:[&quot;pictext&quot;,&quot;text&quot;,&quot;picture&quot;,&quot;table&quot;]},{&quot;text_align&quot;:&quot;lm&quot;,&quot;text_direction&quot;:&quot;horizontal&quot;,&quot;support_features&quot;:[&quot;collage&quot;,&quot;carousel&quot;],&quot;support_big_font&quot;:false,&quot;picture_toward&quot;:0,&quot;picture_dockside&quot;:[],&quot;fill_id&quot;:&quot;e836bed5e59843b5bc0179a1591ebf37&quot;,&quot;fill_align&quot;:&quot;lm&quot;,&quot;chip_types&quot;:[&quot;diagram&quot;,&quot;pictext&quot;,&quot;text&quot;,&quot;picture&quot;,&quot;chart&quot;,&quot;table&quot;,&quot;video&quot;]}],[{&quot;text_align&quot;:&quot;lb&quot;,&quot;text_direction&quot;:&quot;horizontal&quot;,&quot;support_big_font&quot;:false,&quot;picture_toward&quot;:0,&quot;picture_dockside&quot;:[],&quot;fill_id&quot;:&quot;722accd572074b41a2d4cf8c733c9957&quot;,&quot;fill_align&quot;:&quot;lb&quot;,&quot;chip_types&quot;:[&quot;header&quot;]},{&quot;text_align&quot;:&quot;lm&quot;,&quot;text_direction&quot;:&quot;horizontal&quot;,&quot;support_features&quot;:[&quot;collage&quot;,&quot;carousel&quot;,&quot;creativecrop&quot;],&quot;support_big_font&quot;:false,&quot;picture_toward&quot;:0,&quot;picture_dockside&quot;:[],&quot;fill_id&quot;:&quot;164c300f690d423ab1b6e3b65edb0bf9&quot;,&quot;fill_align&quot;:&quot;lm&quot;,&quot;chip_types&quot;:[&quot;picture&quot;,&quot;chart&quot;,&quot;video&quot;]},{&quot;text_align&quot;:&quot;lm&quot;,&quot;text_direction&quot;:&quot;horizontal&quot;,&quot;support_features&quot;:[&quot;collage&quot;,&quot;carousel&quot;],&quot;support_big_font&quot;:false,&quot;picture_toward&quot;:0,&quot;picture_dockside&quot;:[],&quot;fill_id&quot;:&quot;e836bed5e59843b5bc0179a1591ebf37&quot;,&quot;fill_align&quot;:&quot;lm&quot;,&quot;chip_types&quot;:[&quot;pictext&quot;,&quot;text&quot;,&quot;picture&quot;,&quot;table&quot;]}]]"/>
  <p:tag name="KSO_WM_SLIDE_SIZE" val="864*396"/>
  <p:tag name="KSO_WM_SLIDE_POSITION" val="48*60"/>
  <p:tag name="KSO_WM_CHIP_XID" val="5ecf22a7ddc3daf3fef3fb95"/>
  <p:tag name="KSO_WM_CHIP_DECFILLPROP" val="[]"/>
  <p:tag name="KSO_WM_CHIP_GROUPID" val="5ed86f7e2b40af43b1b83657"/>
  <p:tag name="KSO_WM_SLIDE_BACKGROUND_TYPE" val="frame"/>
  <p:tag name="KSO_WM_SLIDE_SUPPORT_FEATURE_TYPE" val="3"/>
  <p:tag name="KSO_WM_TEMPLATE_ASSEMBLE_XID" val="639b1e010c9383becde9892f"/>
  <p:tag name="KSO_WM_TEMPLATE_ASSEMBLE_GROUPID" val="639b1e010c9383becde9892f"/>
  <p:tag name="KSO_WM_SLIDE_LAYOUT_INFO" val="{&quot;backgroundInfo&quot;:[{&quot;bottom&quot;:0,&quot;bottomAbs&quot;:false,&quot;left&quot;:0,&quot;leftAbs&quot;:false,&quot;right&quot;:0,&quot;rightAbs&quot;:false,&quot;top&quot;:0,&quot;topAbs&quot;:false,&quot;type&quot;:&quot;general&quot;},{&quot;bottom&quot;:0,&quot;bottomAbs&quot;:false,&quot;left&quot;:0,&quot;leftAbs&quot;:false,&quot;right&quot;:0,&quot;rightAbs&quot;:false,&quot;top&quot;:0,&quot;topAbs&quot;:false,&quot;type&quot;:&quot;frame&quot;}],&quot;id&quot;:&quot;2022-12-15T21:15:46&quot;,&quot;maxSize&quot;:{&quot;size1&quot;:35.6},&quot;minSize&quot;:{&quot;size1&quot;:26.7},&quot;normalSize&quot;:{&quot;size1&quot;:26.7},&quot;subLayout&quot;:[{&quot;id&quot;:&quot;2022-12-15T21:15:46&quot;,&quot;margin&quot;:{&quot;bottom&quot;:0,&quot;left&quot;:1.6929999589920044,&quot;right&quot;:1.6929999589920044,&quot;top&quot;:1.6929999589920044},&quot;type&quot;:0},{&quot;direction&quot;:1,&quot;id&quot;:&quot;2022-12-15T21:15:46&quot;,&quot;maxSize&quot;:{&quot;size1&quot;:62.49997667312679},&quot;minSize&quot;:{&quot;size1&quot;:34.99997667312679},&quot;normalSize&quot;:{&quot;size1&quot;:40.15622667312679},&quot;subLayout&quot;:[{&quot;id&quot;:&quot;2022-12-15T21:15:46&quot;,&quot;margin&quot;:{&quot;bottom&quot;:2.5399999618530273,&quot;left&quot;:1.6929999589920044,&quot;right&quot;:0,&quot;top&quot;:0.847000002861023},&quot;type&quot;:0},{&quot;id&quot;:&quot;2022-12-15T21:15:46&quot;,&quot;margin&quot;:{&quot;bottom&quot;:2.5399999618530273,&quot;left&quot;:0.847000002861023,&quot;right&quot;:1.6929999589920044,&quot;top&quot;:0.847000002861023},&quot;type&quot;:0}],&quot;type&quot;:0}],&quot;type&quot;:0}"/>
</p:tagLst>
</file>

<file path=ppt/tags/tag532.xml><?xml version="1.0" encoding="utf-8"?>
<p:tagLst xmlns:p="http://schemas.openxmlformats.org/presentationml/2006/main">
  <p:tag name="KSO_WM_UNIT_SUBTYPE" val="v"/>
  <p:tag name="KSO_WM_TEMPLATE_CATEGORY" val="chip"/>
  <p:tag name="KSO_WM_TEMPLATE_INDEX" val="20223055"/>
  <p:tag name="KSO_WM_UNIT_TYPE" val="i"/>
  <p:tag name="KSO_WM_UNIT_INDEX" val="1"/>
  <p:tag name="KSO_WM_UNIT_ID" val="chip20223055_13*i*1"/>
  <p:tag name="KSO_WM_BEAUTIFY_FLAG" val="#wm#"/>
  <p:tag name="KSO_WM_TAG_VERSION" val="1.0"/>
  <p:tag name="KSO_WM_CHIP_GROUPID" val="62cb89ec67e1b3ac3a0d7494"/>
  <p:tag name="KSO_WM_CHIP_XID" val="62cb8a3367e1b3ac3a0d77dd"/>
  <p:tag name="KSO_WM_UNIT_DEC_AREA_ID" val="e89d7ea04b0b4e85b2c90023815a0d80"/>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627aaebc501e457c881b028e6d487570"/>
  <p:tag name="KSO_WM_SLIDE_BACKGROUND_TYPE" val="general"/>
</p:tagLst>
</file>

<file path=ppt/tags/tag533.xml><?xml version="1.0" encoding="utf-8"?>
<p:tagLst xmlns:p="http://schemas.openxmlformats.org/presentationml/2006/main">
  <p:tag name="KSO_WM_UNIT_SUBTYPE" val="t"/>
  <p:tag name="KSO_WM_TEMPLATE_CATEGORY" val="chip"/>
  <p:tag name="KSO_WM_TEMPLATE_INDEX" val="20223055"/>
  <p:tag name="KSO_WM_UNIT_TYPE" val="i"/>
  <p:tag name="KSO_WM_UNIT_INDEX" val="1"/>
  <p:tag name="KSO_WM_UNIT_ID" val="chip20223055_14*i*1"/>
  <p:tag name="KSO_WM_BEAUTIFY_FLAG" val="#wm#"/>
  <p:tag name="KSO_WM_TAG_VERSION" val="1.0"/>
  <p:tag name="KSO_WM_CHIP_GROUPID" val="62cb89ec67e1b3ac3a0d7494"/>
  <p:tag name="KSO_WM_CHIP_XID" val="62cb8a3367e1b3ac3a0d77ba"/>
  <p:tag name="KSO_WM_UNIT_DEC_AREA_ID" val="20a82642af5244c994348eab50a5aaba"/>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d508349a2d01457f9a1028cd0e8d694a"/>
  <p:tag name="KSO_WM_SLIDE_BACKGROUND_TYPE" val="general"/>
</p:tagLst>
</file>

<file path=ppt/tags/tag534.xml><?xml version="1.0" encoding="utf-8"?>
<p:tagLst xmlns:p="http://schemas.openxmlformats.org/presentationml/2006/main">
  <p:tag name="KSO_WM_UNIT_SUBTYPE" val="t"/>
  <p:tag name="KSO_WM_TEMPLATE_CATEGORY" val="chip"/>
  <p:tag name="KSO_WM_TEMPLATE_INDEX" val="20223055"/>
  <p:tag name="KSO_WM_UNIT_TYPE" val="i"/>
  <p:tag name="KSO_WM_UNIT_INDEX" val="1"/>
  <p:tag name="KSO_WM_UNIT_ID" val="chip20223055_15*i*1"/>
  <p:tag name="KSO_WM_BEAUTIFY_FLAG" val="#wm#"/>
  <p:tag name="KSO_WM_TAG_VERSION" val="1.0"/>
  <p:tag name="KSO_WM_CHIP_GROUPID" val="62cb89ec67e1b3ac3a0d7494"/>
  <p:tag name="KSO_WM_CHIP_XID" val="62cb8a3367e1b3ac3a0d77c5"/>
  <p:tag name="KSO_WM_UNIT_DEC_AREA_ID" val="3a8c698611d145799254a34d94b463ae"/>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758cab9f8c94d4e964dda588f0c3275"/>
  <p:tag name="KSO_WM_SLIDE_BACKGROUND_TYPE" val="general"/>
</p:tagLst>
</file>

<file path=ppt/tags/tag535.xml><?xml version="1.0" encoding="utf-8"?>
<p:tagLst xmlns:p="http://schemas.openxmlformats.org/presentationml/2006/main">
  <p:tag name="KSO_WM_BEAUTIFY_FLAG" val=""/>
  <p:tag name="KSO_WM_UNIT_TEXT_FILL_FORE_SCHEMECOLOR_INDEX_BRIGHTNESS" val="0"/>
  <p:tag name="KSO_WM_UNIT_TEXT_FILL_FORE_SCHEMECOLOR_INDEX" val="13"/>
  <p:tag name="KSO_WM_UNIT_TEXT_FILL_TYPE" val="1"/>
</p:tagLst>
</file>

<file path=ppt/tags/tag536.xml><?xml version="1.0" encoding="utf-8"?>
<p:tagLst xmlns:p="http://schemas.openxmlformats.org/presentationml/2006/main">
  <p:tag name="KSO_WM_BEAUTIFY_FLAG" val=""/>
  <p:tag name="KSO_WM_UNIT_TEXT_FILL_FORE_SCHEMECOLOR_INDEX_BRIGHTNESS" val="0"/>
  <p:tag name="KSO_WM_UNIT_TEXT_FILL_FORE_SCHEMECOLOR_INDEX" val="13"/>
  <p:tag name="KSO_WM_UNIT_TEXT_FILL_TYPE" val="1"/>
</p:tagLst>
</file>

<file path=ppt/tags/tag537.xml><?xml version="1.0" encoding="utf-8"?>
<p:tagLst xmlns:p="http://schemas.openxmlformats.org/presentationml/2006/main">
  <p:tag name="KSO_WM_BEAUTIFY_FLAG" val=""/>
</p:tagLst>
</file>

<file path=ppt/tags/tag538.xml><?xml version="1.0" encoding="utf-8"?>
<p:tagLst xmlns:p="http://schemas.openxmlformats.org/presentationml/2006/main">
  <p:tag name="KSO_WM_SLIDE_ID" val="diagram20209527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TAG_VERSION" val="1.0"/>
  <p:tag name="KSO_WM_BEAUTIFY_FLAG" val="#wm#"/>
  <p:tag name="KSO_WM_TEMPLATE_CATEGORY" val="diagram"/>
  <p:tag name="KSO_WM_TEMPLATE_INDEX" val="20209527"/>
  <p:tag name="KSO_WM_SLIDE_LAYOUT" val="d"/>
  <p:tag name="KSO_WM_SLIDE_LAYOUT_CNT" val="1"/>
  <p:tag name="KSO_WM_TEMPLATE_THUMBS_INDEX" val="1、4、7、12、13、14、15、16、17、18、20、24、25、28、33、36、40、43、44"/>
  <p:tag name="KSO_WM_SLIDE_LAYOUT_INFO" val="{&quot;backgroundInfo&quot;:[{&quot;bottom&quot;:0,&quot;bottomAbs&quot;:false,&quot;left&quot;:0,&quot;leftAbs&quot;:false,&quot;right&quot;:0,&quot;rightAbs&quot;:false,&quot;top&quot;:0,&quot;topAbs&quot;:false,&quot;type&quot;:&quot;general&quot;}],&quot;id&quot;:&quot;2024-01-31T14:49:44&quot;,&quot;maxSize&quot;:{&quot;size1&quot;:2.310280974926772},&quot;minSize&quot;:{&quot;size1&quot;:2.310280974926772},&quot;normalSize&quot;:{&quot;size1&quot;:2.310280974926772},&quot;subLayout&quot;:[{&quot;id&quot;:&quot;2024-01-31T14:49:44&quot;,&quot;type&quot;:0},{&quot;id&quot;:&quot;2024-01-31T14:49:44&quot;,&quot;margin&quot;:{&quot;bottom&quot;:1.6929999589920044,&quot;left&quot;:1.6929999589920044,&quot;right&quot;:1.6929999589920044,&quot;top&quot;:1.2699999809265137},&quot;type&quot;:0}],&quot;type&quot;:0}"/>
  <p:tag name="KSO_WM_SLIDE_BACKGROUND" val="[&quot;general&quot;]"/>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FILLPROP" val="[[{&quot;text_align&quot;:&quot;lm&quot;,&quot;text_direction&quot;:&quot;horizontal&quot;,&quot;support_features&quot;:[&quot;collage&quot;,&quot;carousel&quot;],&quot;support_big_font&quot;:false,&quot;picture_toward&quot;:0,&quot;picture_dockside&quot;:[],&quot;fill_id&quot;:&quot;05426f0b1077440ebd8848530286d431&quot;,&quot;fill_align&quot;:&quot;cm&quot;,&quot;chip_types&quot;:[&quot;diagram&quot;,&quot;pictext&quot;,&quot;text&quot;,&quot;picture&quot;,&quot;chart&quot;,&quot;table&quot;,&quot;video&quot;]}]]"/>
  <p:tag name="KSO_WM_SLIDE_SIZE" val="864*324"/>
  <p:tag name="KSO_WM_SLIDE_POSITION" val="47*107"/>
  <p:tag name="KSO_WM_CHIP_XID" val="5f20142fc4814ce96fb1281b"/>
  <p:tag name="KSO_WM_CHIP_DECFILLPROP" val="[]"/>
  <p:tag name="KSO_WM_CHIP_GROUPID" val="5f20142fc4814ce96fb1281a"/>
  <p:tag name="KSO_WM_SLIDE_BACKGROUND_TYPE" val="general"/>
  <p:tag name="KSO_WM_SLIDE_SUPPORT_FEATURE_TYPE" val="3"/>
  <p:tag name="KSO_WM_TEMPLATE_ASSEMBLE_XID" val="60656e904054ed1e2fb7fb93"/>
  <p:tag name="KSO_WM_TEMPLATE_ASSEMBLE_GROUPID" val="60656e904054ed1e2fb7fb93"/>
</p:tagLst>
</file>

<file path=ppt/tags/tag539.xml><?xml version="1.0" encoding="utf-8"?>
<p:tagLst xmlns:p="http://schemas.openxmlformats.org/presentationml/2006/main">
  <p:tag name="KSO_WM_UNIT_SUBTYPE" val="v"/>
  <p:tag name="KSO_WM_TEMPLATE_CATEGORY" val="chip"/>
  <p:tag name="KSO_WM_TEMPLATE_INDEX" val="20223055"/>
  <p:tag name="KSO_WM_UNIT_TYPE" val="i"/>
  <p:tag name="KSO_WM_UNIT_INDEX" val="1"/>
  <p:tag name="KSO_WM_UNIT_ID" val="chip20223055_13*i*1"/>
  <p:tag name="KSO_WM_BEAUTIFY_FLAG" val="#wm#"/>
  <p:tag name="KSO_WM_TAG_VERSION" val="1.0"/>
  <p:tag name="KSO_WM_CHIP_GROUPID" val="62cb89ec67e1b3ac3a0d7494"/>
  <p:tag name="KSO_WM_CHIP_XID" val="62cb8a3367e1b3ac3a0d77dd"/>
  <p:tag name="KSO_WM_UNIT_DEC_AREA_ID" val="e89d7ea04b0b4e85b2c90023815a0d80"/>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627aaebc501e457c881b028e6d487570"/>
  <p:tag name="KSO_WM_SLIDE_BACKGROUND_TYPE" val="general"/>
</p:tagLst>
</file>

<file path=ppt/tags/tag54.xml><?xml version="1.0" encoding="utf-8"?>
<p:tagLst xmlns:p="http://schemas.openxmlformats.org/presentationml/2006/main">
  <p:tag name="KSO_WM_UNIT_SUBTYPE" val="v"/>
  <p:tag name="KSO_WM_TEMPLATE_CATEGORY" val="chip"/>
  <p:tag name="KSO_WM_TEMPLATE_INDEX" val="20223055"/>
  <p:tag name="KSO_WM_UNIT_TYPE" val="i"/>
  <p:tag name="KSO_WM_UNIT_INDEX" val="1"/>
  <p:tag name="KSO_WM_UNIT_ID" val="chip20223055_13*i*1"/>
  <p:tag name="KSO_WM_BEAUTIFY_FLAG" val="#wm#"/>
  <p:tag name="KSO_WM_TAG_VERSION" val="1.0"/>
  <p:tag name="KSO_WM_CHIP_GROUPID" val="62cb89ec67e1b3ac3a0d7494"/>
  <p:tag name="KSO_WM_CHIP_XID" val="62cb8a3367e1b3ac3a0d77dd"/>
  <p:tag name="KSO_WM_UNIT_DEC_AREA_ID" val="e89d7ea04b0b4e85b2c90023815a0d80"/>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627aaebc501e457c881b028e6d487570"/>
</p:tagLst>
</file>

<file path=ppt/tags/tag540.xml><?xml version="1.0" encoding="utf-8"?>
<p:tagLst xmlns:p="http://schemas.openxmlformats.org/presentationml/2006/main">
  <p:tag name="KSO_WM_UNIT_SUBTYPE" val="t"/>
  <p:tag name="KSO_WM_TEMPLATE_CATEGORY" val="chip"/>
  <p:tag name="KSO_WM_TEMPLATE_INDEX" val="20223055"/>
  <p:tag name="KSO_WM_UNIT_TYPE" val="i"/>
  <p:tag name="KSO_WM_UNIT_INDEX" val="1"/>
  <p:tag name="KSO_WM_UNIT_ID" val="chip20223055_14*i*1"/>
  <p:tag name="KSO_WM_BEAUTIFY_FLAG" val="#wm#"/>
  <p:tag name="KSO_WM_TAG_VERSION" val="1.0"/>
  <p:tag name="KSO_WM_CHIP_GROUPID" val="62cb89ec67e1b3ac3a0d7494"/>
  <p:tag name="KSO_WM_CHIP_XID" val="62cb8a3367e1b3ac3a0d77ba"/>
  <p:tag name="KSO_WM_UNIT_DEC_AREA_ID" val="20a82642af5244c994348eab50a5aaba"/>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d508349a2d01457f9a1028cd0e8d694a"/>
  <p:tag name="KSO_WM_SLIDE_BACKGROUND_TYPE" val="general"/>
</p:tagLst>
</file>

<file path=ppt/tags/tag541.xml><?xml version="1.0" encoding="utf-8"?>
<p:tagLst xmlns:p="http://schemas.openxmlformats.org/presentationml/2006/main">
  <p:tag name="KSO_WM_UNIT_SUBTYPE" val="t"/>
  <p:tag name="KSO_WM_TEMPLATE_CATEGORY" val="chip"/>
  <p:tag name="KSO_WM_TEMPLATE_INDEX" val="20223055"/>
  <p:tag name="KSO_WM_UNIT_TYPE" val="i"/>
  <p:tag name="KSO_WM_UNIT_INDEX" val="1"/>
  <p:tag name="KSO_WM_UNIT_ID" val="chip20223055_15*i*1"/>
  <p:tag name="KSO_WM_BEAUTIFY_FLAG" val="#wm#"/>
  <p:tag name="KSO_WM_TAG_VERSION" val="1.0"/>
  <p:tag name="KSO_WM_CHIP_GROUPID" val="62cb89ec67e1b3ac3a0d7494"/>
  <p:tag name="KSO_WM_CHIP_XID" val="62cb8a3367e1b3ac3a0d77c5"/>
  <p:tag name="KSO_WM_UNIT_DEC_AREA_ID" val="3a8c698611d145799254a34d94b463ae"/>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758cab9f8c94d4e964dda588f0c3275"/>
  <p:tag name="KSO_WM_SLIDE_BACKGROUND_TYPE" val="general"/>
</p:tagLst>
</file>

<file path=ppt/tags/tag5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13029_1*i*1"/>
  <p:tag name="KSO_WM_TEMPLATE_CATEGORY" val="diagram"/>
  <p:tag name="KSO_WM_TEMPLATE_INDEX" val="20213029"/>
  <p:tag name="KSO_WM_UNIT_LAYERLEVEL" val="1"/>
  <p:tag name="KSO_WM_TAG_VERSION" val="1.0"/>
  <p:tag name="KSO_WM_BEAUTIFY_FLAG" val="#wm#"/>
  <p:tag name="KSO_WM_UNIT_BLOCK" val="0"/>
  <p:tag name="KSO_WM_UNIT_SM_LIMIT_TYPE" val="0"/>
  <p:tag name="KSO_WM_UNIT_DEC_AREA_ID" val="c1cc87d515d64b4a86b5c776b3af5d20"/>
  <p:tag name="KSO_WM_UNIT_DECORATE_INFO" val="{&quot;DecorateInfoH&quot;:{&quot;IsAbs&quot;:true},&quot;DecorateInfoW&quot;:{&quot;IsAbs&quot;:true},&quot;DecorateInfoX&quot;:{&quot;IsAbs&quot;:true,&quot;Pos&quot;:1},&quot;DecorateInfoY&quot;:{&quot;IsAbs&quot;:true,&quot;Pos&quot;:0},&quot;ReferentInfo&quot;:{&quot;Id&quot;:&quot;1d9a509cee1242f793c0c2ee4863b999&quot;,&quot;X&quot;:{&quot;Pos&quot;:1},&quot;Y&quot;:{&quot;Pos&quot;:2}},&quot;whChangeMode&quot;:0}"/>
  <p:tag name="KSO_WM_CHIP_GROUPID" val="5f0e73c28050c250ba65b219"/>
  <p:tag name="KSO_WM_CHIP_XID" val="5f631d070e9bcbd1695b17db"/>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53"/>
  <p:tag name="KSO_WM_TEMPLATE_ASSEMBLE_XID" val="60656f2b4054ed1e2fb804c5"/>
  <p:tag name="KSO_WM_TEMPLATE_ASSEMBLE_GROUPID" val="60656f2b4054ed1e2fb804c5"/>
</p:tagLst>
</file>

<file path=ppt/tags/tag543.xml><?xml version="1.0" encoding="utf-8"?>
<p:tagLst xmlns:p="http://schemas.openxmlformats.org/presentationml/2006/main">
  <p:tag name="KSO_WM_BEAUTIFY_FLAG" val="#wm#"/>
  <p:tag name="KSO_WM_UNIT_VALUE" val="1058*1481"/>
  <p:tag name="KSO_WM_UNIT_HIGHLIGHT" val="0"/>
  <p:tag name="KSO_WM_UNIT_DIAGRAM_ISNUMVISUAL" val="0"/>
  <p:tag name="KSO_WM_UNIT_DIAGRAM_ISREFERUNIT" val="0"/>
  <p:tag name="KSO_WM_UNIT_TYPE" val="d"/>
  <p:tag name="KSO_WM_UNIT_INDEX" val="1"/>
  <p:tag name="KSO_WM_UNIT_ID" val="diagram20213029_1*d*1"/>
  <p:tag name="KSO_WM_TEMPLATE_CATEGORY" val="diagram"/>
  <p:tag name="KSO_WM_TEMPLATE_INDEX" val="20213029"/>
  <p:tag name="KSO_WM_UNIT_LAYERLEVEL" val="1"/>
  <p:tag name="KSO_WM_TAG_VERSION" val="1.0"/>
  <p:tag name="KSO_WM_CHIP_GROUPID" val="5e7310da9a230a26b9e88a19"/>
  <p:tag name="KSO_WM_CHIP_XID" val="5e7310da9a230a26b9e88a1a"/>
  <p:tag name="KSO_WM_UNIT_DEC_AREA_ID" val="41a5ca8b54b1421e8b6b1aa20345f1a8"/>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7e98ba878d7743afb0388193b1f4455b"/>
  <p:tag name="KSO_WM_UNIT_PLACING_PICTURE" val="7e98ba878d7743afb0388193b1f4455b"/>
  <p:tag name="KSO_WM_UNIT_SUPPORT_UNIT_TYPE" val="[&quot;l&quot;,&quot;m&quot;,&quot;n&quot;,&quot;o&quot;,&quot;p&quot;,&quot;q&quot;,&quot;r&quot;,&quot;δ&quot;,&quot;ε&quot;,&quot;ζ&quot;,&quot;η&quot;,&quot;d&quot;,&quot;α&quot;,&quot;β&quot;,&quot;θ&quot;]"/>
  <p:tag name="KSO_WM_TEMPLATE_ASSEMBLE_XID" val="60656f2b4054ed1e2fb804c5"/>
  <p:tag name="KSO_WM_TEMPLATE_ASSEMBLE_GROUPID" val="60656f2b4054ed1e2fb804c5"/>
  <p:tag name="KSO_WM_UNIT_PLACING_PICTURE_USER_VIEWPORT" val="{&quot;height&quot;:5808,&quot;width&quot;:9343}"/>
  <p:tag name="KSO_WM_UNIT_PLACING_PICTURE_INFO" val="{&quot;code&quot;:&quot;A[1]&quot;,&quot;full_picture&quot;:true,&quot;last_full_picture&quot;:&quot;A[1]&quot;,&quot;margin&quot;:{&quot;left&quot;:89.31343283582086,&quot;right&quot;:90.57558977096042},&quot;scheme&quot;:&quot;2-0&quot;,&quot;spacing&quot;:5}"/>
  <p:tag name="KSO_WM_UNIT_PLACING_PICTURE_USER_VIEWPORT_SMARTMENU" val="{&quot;height&quot;:4571.439440453131,&quot;width&quot;:6452.219547864375}"/>
  <p:tag name="KSO_WM_UNIT_PLACING_PICTURE_USER_RELATIVERECTANGLE_SMARTMENU" val="{&quot;bottom&quot;:0,&quot;left&quot;:0,&quot;right&quot;:0,&quot;top&quot;:0}"/>
</p:tagLst>
</file>

<file path=ppt/tags/tag544.xml><?xml version="1.0" encoding="utf-8"?>
<p:tagLst xmlns:p="http://schemas.openxmlformats.org/presentationml/2006/main">
  <p:tag name="KSO_WM_BEAUTIFY_FLAG" val="#wm#"/>
  <p:tag name="KSO_WM_UNIT_VALUE" val="1058*1481"/>
  <p:tag name="KSO_WM_UNIT_HIGHLIGHT" val="0"/>
  <p:tag name="KSO_WM_UNIT_DIAGRAM_ISNUMVISUAL" val="0"/>
  <p:tag name="KSO_WM_UNIT_DIAGRAM_ISREFERUNIT" val="0"/>
  <p:tag name="KSO_WM_UNIT_TYPE" val="d"/>
  <p:tag name="KSO_WM_UNIT_INDEX" val="1"/>
  <p:tag name="KSO_WM_UNIT_ID" val="diagram20213029_1*d*1"/>
  <p:tag name="KSO_WM_TEMPLATE_CATEGORY" val="diagram"/>
  <p:tag name="KSO_WM_TEMPLATE_INDEX" val="20213029"/>
  <p:tag name="KSO_WM_UNIT_LAYERLEVEL" val="1"/>
  <p:tag name="KSO_WM_TAG_VERSION" val="1.0"/>
  <p:tag name="KSO_WM_CHIP_GROUPID" val="5e7310da9a230a26b9e88a19"/>
  <p:tag name="KSO_WM_CHIP_XID" val="5e7310da9a230a26b9e88a1a"/>
  <p:tag name="KSO_WM_UNIT_DEC_AREA_ID" val="41a5ca8b54b1421e8b6b1aa20345f1a8"/>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7e98ba878d7743afb0388193b1f4455b"/>
  <p:tag name="KSO_WM_UNIT_PLACING_PICTURE" val="7e98ba878d7743afb0388193b1f4455b"/>
  <p:tag name="KSO_WM_UNIT_SUPPORT_UNIT_TYPE" val="[&quot;l&quot;,&quot;m&quot;,&quot;n&quot;,&quot;o&quot;,&quot;p&quot;,&quot;q&quot;,&quot;r&quot;,&quot;δ&quot;,&quot;ε&quot;,&quot;ζ&quot;,&quot;η&quot;,&quot;d&quot;,&quot;α&quot;,&quot;β&quot;,&quot;θ&quot;]"/>
  <p:tag name="KSO_WM_TEMPLATE_ASSEMBLE_XID" val="60656f2b4054ed1e2fb804c5"/>
  <p:tag name="KSO_WM_TEMPLATE_ASSEMBLE_GROUPID" val="60656f2b4054ed1e2fb804c5"/>
  <p:tag name="KSO_WM_UNIT_PLACING_PICTURE_USER_VIEWPORT" val="{&quot;height&quot;:3204,&quot;width&quot;:9828}"/>
  <p:tag name="KSO_WM_UNIT_PLACING_PICTURE_INFO" val="{&quot;code&quot;:&quot;A[1]&quot;,&quot;full_picture&quot;:true,&quot;last_full_picture&quot;:&quot;A[1]&quot;,&quot;margin&quot;:{&quot;left&quot;:89.31343283582086,&quot;right&quot;:90.57558977096042},&quot;scheme&quot;:&quot;2-0&quot;,&quot;spacing&quot;:5}"/>
  <p:tag name="KSO_WM_UNIT_PLACING_PICTURE_USER_VIEWPORT_SMARTMENU" val="{&quot;height&quot;:2017.9209111093676,&quot;width&quot;:6452.219547864375}"/>
  <p:tag name="KSO_WM_UNIT_PLACING_PICTURE_USER_RELATIVERECTANGLE_SMARTMENU" val="{&quot;bottom&quot;:0,&quot;left&quot;:0,&quot;right&quot;:0,&quot;top&quot;:0}"/>
</p:tagLst>
</file>

<file path=ppt/tags/tag545.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3029_1*f*1"/>
  <p:tag name="KSO_WM_TEMPLATE_CATEGORY" val="diagram"/>
  <p:tag name="KSO_WM_TEMPLATE_INDEX" val="20213029"/>
  <p:tag name="KSO_WM_UNIT_LAYERLEVEL" val="1"/>
  <p:tag name="KSO_WM_TAG_VERSION" val="1.0"/>
  <p:tag name="KSO_WM_BEAUTIFY_FLAG" val="#wm#"/>
  <p:tag name="KSO_WM_UNIT_DEFAULT_FONT" val="14;20;2"/>
  <p:tag name="KSO_WM_UNIT_BLOCK" val="0"/>
  <p:tag name="KSO_WM_UNIT_VALUE" val="200"/>
  <p:tag name="KSO_WM_UNIT_SHOW_EDIT_AREA_INDICATION" val="1"/>
  <p:tag name="KSO_WM_CHIP_GROUPID" val="5e6b05596848fb12bee65ac8"/>
  <p:tag name="KSO_WM_CHIP_XID" val="5e6b05596848fb12bee65aca"/>
  <p:tag name="KSO_WM_UNIT_DEC_AREA_ID" val="83ff44033384492aa1635976fafd8c18"/>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3f386ac4e2ce4f918dd8f3dc0d4c1b5a"/>
  <p:tag name="KSO_WM_UNIT_SUPPORT_UNIT_TYPE" val="[&quot;d&quot;,&quot;α&quot;]"/>
  <p:tag name="KSO_WM_UNIT_TEXT_FILL_FORE_SCHEMECOLOR_INDEX_BRIGHTNESS" val="0.25"/>
  <p:tag name="KSO_WM_UNIT_TEXT_FILL_FORE_SCHEMECOLOR_INDEX" val="13"/>
  <p:tag name="KSO_WM_UNIT_TEXT_FILL_TYPE" val="1"/>
  <p:tag name="KSO_WM_TEMPLATE_ASSEMBLE_XID" val="60656f2b4054ed1e2fb804c5"/>
  <p:tag name="KSO_WM_TEMPLATE_ASSEMBLE_GROUPID" val="60656f2b4054ed1e2fb804c5"/>
</p:tagLst>
</file>

<file path=ppt/tags/tag546.xml><?xml version="1.0" encoding="utf-8"?>
<p:tagLst xmlns:p="http://schemas.openxmlformats.org/presentationml/2006/main">
  <p:tag name="KSO_WM_BEAUTIFY_FLAG" val=""/>
  <p:tag name="KSO_WM_UNIT_TEXT_FILL_FORE_SCHEMECOLOR_INDEX_BRIGHTNESS" val="0"/>
  <p:tag name="KSO_WM_UNIT_TEXT_FILL_FORE_SCHEMECOLOR_INDEX" val="13"/>
  <p:tag name="KSO_WM_UNIT_TEXT_FILL_TYPE" val="1"/>
</p:tagLst>
</file>

<file path=ppt/tags/tag547.xml><?xml version="1.0" encoding="utf-8"?>
<p:tagLst xmlns:p="http://schemas.openxmlformats.org/presentationml/2006/main">
  <p:tag name="KSO_WM_BEAUTIFY_FLAG" val=""/>
</p:tagLst>
</file>

<file path=ppt/tags/tag548.xml><?xml version="1.0" encoding="utf-8"?>
<p:tagLst xmlns:p="http://schemas.openxmlformats.org/presentationml/2006/main">
  <p:tag name="KSO_WM_SLIDE_ID" val="diagram20213029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TAG_VERSION" val="1.0"/>
  <p:tag name="KSO_WM_BEAUTIFY_FLAG" val="#wm#"/>
  <p:tag name="KSO_WM_TEMPLATE_CATEGORY" val="diagram"/>
  <p:tag name="KSO_WM_TEMPLATE_INDEX" val="20213029"/>
  <p:tag name="KSO_WM_SLIDE_LAYOUT" val="a_d_f"/>
  <p:tag name="KSO_WM_SLIDE_LAYOUT_CNT" val="1_1_1"/>
  <p:tag name="KSO_WM_TEMPLATE_THUMBS_INDEX" val="1、4、7、12、13、14、15、16、17、18、20、24、25、28、33、36、40、43、44"/>
  <p:tag name="KSO_WM_SLIDE_BACKGROUND" val="[&quot;general&quot;]"/>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FILLPROP" val="[[{&quot;text_align&quot;:&quot;lt&quot;,&quot;text_direction&quot;:&quot;horizontal&quot;,&quot;support_big_font&quot;:false,&quot;picture_toward&quot;:0,&quot;picture_dockside&quot;:[],&quot;fill_id&quot;:&quot;c4cbc9b2fced405c9fc7a719d189a8f1&quot;,&quot;fill_align&quot;:&quot;lt&quot;,&quot;chip_types&quot;:[&quot;header&quot;]},{&quot;text_align&quot;:&quot;lt&quot;,&quot;text_direction&quot;:&quot;horizontal&quot;,&quot;support_features&quot;:[&quot;collage&quot;],&quot;support_big_font&quot;:false,&quot;picture_toward&quot;:0,&quot;picture_dockside&quot;:[],&quot;fill_id&quot;:&quot;703630537a544035acf5de6956828d87&quot;,&quot;fill_align&quot;:&quot;cm&quot;,&quot;chip_types&quot;:[&quot;diagram&quot;,&quot;text&quot;,&quot;picture&quot;,&quot;chart&quot;,&quot;table&quot;,&quot;video&quot;]},{&quot;text_align&quot;:&quot;lt&quot;,&quot;text_direction&quot;:&quot;horizontal&quot;,&quot;support_big_font&quot;:false,&quot;picture_toward&quot;:0,&quot;picture_dockside&quot;:[],&quot;fill_id&quot;:&quot;b407b34b201641d49d75be095b5a3ec9&quot;,&quot;fill_align&quot;:&quot;cm&quot;,&quot;chip_types&quot;:[&quot;text&quot;,&quot;picture&quot;,&quot;chart&quot;]}]]"/>
  <p:tag name="KSO_WM_SLIDE_SIZE" val="960*408"/>
  <p:tag name="KSO_WM_SLIDE_POSITION" val="0*60"/>
  <p:tag name="KSO_WM_CHIP_XID" val="5f631d070e9bcbd1695b17db"/>
  <p:tag name="KSO_WM_CHIP_DECFILLPROP" val="[]"/>
  <p:tag name="KSO_WM_CHIP_GROUPID" val="5f0e73c28050c250ba65b219"/>
  <p:tag name="KSO_WM_SLIDE_BACKGROUND_TYPE" val="general"/>
  <p:tag name="KSO_WM_SLIDE_SUPPORT_FEATURE_TYPE" val="1"/>
  <p:tag name="KSO_WM_TEMPLATE_ASSEMBLE_XID" val="60656f2b4054ed1e2fb804c5"/>
  <p:tag name="KSO_WM_TEMPLATE_ASSEMBLE_GROUPID" val="60656f2b4054ed1e2fb804c5"/>
  <p:tag name="KSO_WM_SLIDE_LAYOUT_INFO" val="{&quot;id&quot;:&quot;2021-04-01T15:31:55&quot;,&quot;maxSize&quot;:{&quot;size1&quot;:26.7},&quot;minSize&quot;:{&quot;size1&quot;:20},&quot;normalSize&quot;:{&quot;size1&quot;:20.00018518518518},&quot;subLayout&quot;:[{&quot;id&quot;:&quot;2021-04-01T15:31:55&quot;,&quot;margin&quot;:{&quot;bottom&quot;:0.02600000612437725,&quot;left&quot;:1.6929999589920044,&quot;right&quot;:1.6929999589920044,&quot;top&quot;:1.6929999589920044},&quot;type&quot;:0},{&quot;direction&quot;:1,&quot;id&quot;:&quot;2021-04-01T15:31:55&quot;,&quot;maxSize&quot;:{&quot;size1&quot;:67.5},&quot;minSize&quot;:{&quot;size1&quot;:45},&quot;normalSize&quot;:{&quot;size1&quot;:60.99375},&quot;subLayout&quot;:[{&quot;id&quot;:&quot;2021-04-01T15:31:55&quot;,&quot;margin&quot;:{&quot;bottom&quot;:1.6929999589920044,&quot;left&quot;:1.6929999589920044,&quot;right&quot;:1.243999719619751,&quot;top&quot;:1.6670000553131104},&quot;type&quot;:0},{&quot;id&quot;:&quot;2021-04-01T15:31:55&quot;,&quot;margin&quot;:{&quot;bottom&quot;:1.6929999589920044,&quot;left&quot;:0.02600000612437725,&quot;right&quot;:1.6929999589920044,&quot;top&quot;:1.6670000553131104},&quot;type&quot;:0}],&quot;type&quot;:0}],&quot;type&quot;:0}"/>
  <p:tag name="KSO_WM_SLIDE_CAN_ADD_NAVIGATION" val="1"/>
</p:tagLst>
</file>

<file path=ppt/tags/tag549.xml><?xml version="1.0" encoding="utf-8"?>
<p:tagLst xmlns:p="http://schemas.openxmlformats.org/presentationml/2006/main">
  <p:tag name="KSO_WM_UNIT_SUBTYPE" val="v"/>
  <p:tag name="KSO_WM_TEMPLATE_CATEGORY" val="chip"/>
  <p:tag name="KSO_WM_TEMPLATE_INDEX" val="20223055"/>
  <p:tag name="KSO_WM_UNIT_TYPE" val="i"/>
  <p:tag name="KSO_WM_UNIT_INDEX" val="1"/>
  <p:tag name="KSO_WM_UNIT_ID" val="chip20223055_13*i*1"/>
  <p:tag name="KSO_WM_BEAUTIFY_FLAG" val="#wm#"/>
  <p:tag name="KSO_WM_TAG_VERSION" val="1.0"/>
  <p:tag name="KSO_WM_CHIP_GROUPID" val="62cb89ec67e1b3ac3a0d7494"/>
  <p:tag name="KSO_WM_CHIP_XID" val="62cb8a3367e1b3ac3a0d77dd"/>
  <p:tag name="KSO_WM_UNIT_DEC_AREA_ID" val="e89d7ea04b0b4e85b2c90023815a0d80"/>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627aaebc501e457c881b028e6d487570"/>
  <p:tag name="KSO_WM_SLIDE_BACKGROUND_TYPE" val="general"/>
</p:tagLst>
</file>

<file path=ppt/tags/tag55.xml><?xml version="1.0" encoding="utf-8"?>
<p:tagLst xmlns:p="http://schemas.openxmlformats.org/presentationml/2006/main">
  <p:tag name="KSO_WM_UNIT_SUBTYPE" val="t"/>
  <p:tag name="KSO_WM_TEMPLATE_CATEGORY" val="chip"/>
  <p:tag name="KSO_WM_TEMPLATE_INDEX" val="20223055"/>
  <p:tag name="KSO_WM_UNIT_TYPE" val="i"/>
  <p:tag name="KSO_WM_UNIT_INDEX" val="1"/>
  <p:tag name="KSO_WM_UNIT_ID" val="chip20223055_14*i*1"/>
  <p:tag name="KSO_WM_BEAUTIFY_FLAG" val="#wm#"/>
  <p:tag name="KSO_WM_TAG_VERSION" val="1.0"/>
  <p:tag name="KSO_WM_CHIP_GROUPID" val="62cb89ec67e1b3ac3a0d7494"/>
  <p:tag name="KSO_WM_CHIP_XID" val="62cb8a3367e1b3ac3a0d77ba"/>
  <p:tag name="KSO_WM_UNIT_DEC_AREA_ID" val="20a82642af5244c994348eab50a5aaba"/>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d508349a2d01457f9a1028cd0e8d694a"/>
</p:tagLst>
</file>

<file path=ppt/tags/tag550.xml><?xml version="1.0" encoding="utf-8"?>
<p:tagLst xmlns:p="http://schemas.openxmlformats.org/presentationml/2006/main">
  <p:tag name="KSO_WM_UNIT_SUBTYPE" val="t"/>
  <p:tag name="KSO_WM_TEMPLATE_CATEGORY" val="chip"/>
  <p:tag name="KSO_WM_TEMPLATE_INDEX" val="20223055"/>
  <p:tag name="KSO_WM_UNIT_TYPE" val="i"/>
  <p:tag name="KSO_WM_UNIT_INDEX" val="1"/>
  <p:tag name="KSO_WM_UNIT_ID" val="chip20223055_14*i*1"/>
  <p:tag name="KSO_WM_BEAUTIFY_FLAG" val="#wm#"/>
  <p:tag name="KSO_WM_TAG_VERSION" val="1.0"/>
  <p:tag name="KSO_WM_CHIP_GROUPID" val="62cb89ec67e1b3ac3a0d7494"/>
  <p:tag name="KSO_WM_CHIP_XID" val="62cb8a3367e1b3ac3a0d77ba"/>
  <p:tag name="KSO_WM_UNIT_DEC_AREA_ID" val="20a82642af5244c994348eab50a5aaba"/>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d508349a2d01457f9a1028cd0e8d694a"/>
  <p:tag name="KSO_WM_SLIDE_BACKGROUND_TYPE" val="general"/>
</p:tagLst>
</file>

<file path=ppt/tags/tag551.xml><?xml version="1.0" encoding="utf-8"?>
<p:tagLst xmlns:p="http://schemas.openxmlformats.org/presentationml/2006/main">
  <p:tag name="KSO_WM_UNIT_SUBTYPE" val="t"/>
  <p:tag name="KSO_WM_TEMPLATE_CATEGORY" val="chip"/>
  <p:tag name="KSO_WM_TEMPLATE_INDEX" val="20223055"/>
  <p:tag name="KSO_WM_UNIT_TYPE" val="i"/>
  <p:tag name="KSO_WM_UNIT_INDEX" val="1"/>
  <p:tag name="KSO_WM_UNIT_ID" val="chip20223055_15*i*1"/>
  <p:tag name="KSO_WM_BEAUTIFY_FLAG" val="#wm#"/>
  <p:tag name="KSO_WM_TAG_VERSION" val="1.0"/>
  <p:tag name="KSO_WM_CHIP_GROUPID" val="62cb89ec67e1b3ac3a0d7494"/>
  <p:tag name="KSO_WM_CHIP_XID" val="62cb8a3367e1b3ac3a0d77c5"/>
  <p:tag name="KSO_WM_UNIT_DEC_AREA_ID" val="3a8c698611d145799254a34d94b463ae"/>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758cab9f8c94d4e964dda588f0c3275"/>
  <p:tag name="KSO_WM_SLIDE_BACKGROUND_TYPE" val="general"/>
</p:tagLst>
</file>

<file path=ppt/tags/tag552.xml><?xml version="1.0" encoding="utf-8"?>
<p:tagLst xmlns:p="http://schemas.openxmlformats.org/presentationml/2006/main">
  <p:tag name="KSO_WM_BEAUTIFY_FLAG" val=""/>
  <p:tag name="KSO_WM_UNIT_TEXT_FILL_FORE_SCHEMECOLOR_INDEX_BRIGHTNESS" val="0"/>
  <p:tag name="KSO_WM_UNIT_TEXT_FILL_FORE_SCHEMECOLOR_INDEX" val="13"/>
  <p:tag name="KSO_WM_UNIT_TEXT_FILL_TYPE" val="1"/>
</p:tagLst>
</file>

<file path=ppt/tags/tag553.xml><?xml version="1.0" encoding="utf-8"?>
<p:tagLst xmlns:p="http://schemas.openxmlformats.org/presentationml/2006/main">
  <p:tag name="KSO_WM_BEAUTIFY_FLAG" val=""/>
  <p:tag name="KSO_WM_UNIT_TEXT_FILL_FORE_SCHEMECOLOR_INDEX_BRIGHTNESS" val="0"/>
  <p:tag name="KSO_WM_UNIT_TEXT_FILL_FORE_SCHEMECOLOR_INDEX" val="13"/>
  <p:tag name="KSO_WM_UNIT_TEXT_FILL_TYPE" val="1"/>
</p:tagLst>
</file>

<file path=ppt/tags/tag554.xml><?xml version="1.0" encoding="utf-8"?>
<p:tagLst xmlns:p="http://schemas.openxmlformats.org/presentationml/2006/main">
  <p:tag name="KSO_WM_BEAUTIFY_FLAG" val=""/>
  <p:tag name="KSO_WM_UNIT_TEXT_FILL_FORE_SCHEMECOLOR_INDEX_BRIGHTNESS" val="0"/>
  <p:tag name="KSO_WM_UNIT_TEXT_FILL_FORE_SCHEMECOLOR_INDEX" val="13"/>
  <p:tag name="KSO_WM_UNIT_TEXT_FILL_TYPE" val="1"/>
</p:tagLst>
</file>

<file path=ppt/tags/tag555.xml><?xml version="1.0" encoding="utf-8"?>
<p:tagLst xmlns:p="http://schemas.openxmlformats.org/presentationml/2006/main">
  <p:tag name="KSO_WM_BEAUTIFY_FLAG" val=""/>
</p:tagLst>
</file>

<file path=ppt/tags/tag556.xml><?xml version="1.0" encoding="utf-8"?>
<p:tagLst xmlns:p="http://schemas.openxmlformats.org/presentationml/2006/main">
  <p:tag name="KSO_WM_BEAUTIFY_FLAG" val=""/>
</p:tagLst>
</file>

<file path=ppt/tags/tag557.xml><?xml version="1.0" encoding="utf-8"?>
<p:tagLst xmlns:p="http://schemas.openxmlformats.org/presentationml/2006/main">
  <p:tag name="KSO_WM_SLIDE_ID" val="diagram20209527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TAG_VERSION" val="1.0"/>
  <p:tag name="KSO_WM_BEAUTIFY_FLAG" val="#wm#"/>
  <p:tag name="KSO_WM_TEMPLATE_CATEGORY" val="diagram"/>
  <p:tag name="KSO_WM_TEMPLATE_INDEX" val="20209527"/>
  <p:tag name="KSO_WM_SLIDE_LAYOUT" val="d"/>
  <p:tag name="KSO_WM_SLIDE_LAYOUT_CNT" val="1"/>
  <p:tag name="KSO_WM_TEMPLATE_THUMBS_INDEX" val="1、4、7、12、13、14、15、16、17、18、20、24、25、28、33、36、40、43、44"/>
  <p:tag name="KSO_WM_SLIDE_LAYOUT_INFO" val="{&quot;backgroundInfo&quot;:[{&quot;bottom&quot;:0,&quot;bottomAbs&quot;:false,&quot;left&quot;:0,&quot;leftAbs&quot;:false,&quot;right&quot;:0,&quot;rightAbs&quot;:false,&quot;top&quot;:0,&quot;topAbs&quot;:false,&quot;type&quot;:&quot;general&quot;}],&quot;id&quot;:&quot;2024-01-31T14:49:44&quot;,&quot;maxSize&quot;:{&quot;size1&quot;:2.310280974926772},&quot;minSize&quot;:{&quot;size1&quot;:2.310280974926772},&quot;normalSize&quot;:{&quot;size1&quot;:2.310280974926772},&quot;subLayout&quot;:[{&quot;id&quot;:&quot;2024-01-31T14:49:44&quot;,&quot;type&quot;:0},{&quot;id&quot;:&quot;2024-01-31T14:49:44&quot;,&quot;margin&quot;:{&quot;bottom&quot;:1.6929999589920044,&quot;left&quot;:1.6929999589920044,&quot;right&quot;:1.6929999589920044,&quot;top&quot;:1.2699999809265137},&quot;type&quot;:0}],&quot;type&quot;:0}"/>
  <p:tag name="KSO_WM_SLIDE_BACKGROUND" val="[&quot;general&quot;]"/>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FILLPROP" val="[[{&quot;text_align&quot;:&quot;lm&quot;,&quot;text_direction&quot;:&quot;horizontal&quot;,&quot;support_features&quot;:[&quot;collage&quot;,&quot;carousel&quot;],&quot;support_big_font&quot;:false,&quot;picture_toward&quot;:0,&quot;picture_dockside&quot;:[],&quot;fill_id&quot;:&quot;05426f0b1077440ebd8848530286d431&quot;,&quot;fill_align&quot;:&quot;cm&quot;,&quot;chip_types&quot;:[&quot;diagram&quot;,&quot;pictext&quot;,&quot;text&quot;,&quot;picture&quot;,&quot;chart&quot;,&quot;table&quot;,&quot;video&quot;]}]]"/>
  <p:tag name="KSO_WM_SLIDE_SIZE" val="864*324"/>
  <p:tag name="KSO_WM_SLIDE_POSITION" val="47*107"/>
  <p:tag name="KSO_WM_CHIP_XID" val="5f20142fc4814ce96fb1281b"/>
  <p:tag name="KSO_WM_CHIP_DECFILLPROP" val="[]"/>
  <p:tag name="KSO_WM_CHIP_GROUPID" val="5f20142fc4814ce96fb1281a"/>
  <p:tag name="KSO_WM_SLIDE_BACKGROUND_TYPE" val="general"/>
  <p:tag name="KSO_WM_SLIDE_SUPPORT_FEATURE_TYPE" val="3"/>
  <p:tag name="KSO_WM_TEMPLATE_ASSEMBLE_XID" val="60656e904054ed1e2fb7fb93"/>
  <p:tag name="KSO_WM_TEMPLATE_ASSEMBLE_GROUPID" val="60656e904054ed1e2fb7fb93"/>
</p:tagLst>
</file>

<file path=ppt/tags/tag558.xml><?xml version="1.0" encoding="utf-8"?>
<p:tagLst xmlns:p="http://schemas.openxmlformats.org/presentationml/2006/main">
  <p:tag name="KSO_WM_UNIT_SUBTYPE" val="v"/>
  <p:tag name="KSO_WM_TEMPLATE_CATEGORY" val="chip"/>
  <p:tag name="KSO_WM_TEMPLATE_INDEX" val="20223055"/>
  <p:tag name="KSO_WM_UNIT_TYPE" val="i"/>
  <p:tag name="KSO_WM_UNIT_INDEX" val="1"/>
  <p:tag name="KSO_WM_UNIT_ID" val="chip20223055_13*i*1"/>
  <p:tag name="KSO_WM_BEAUTIFY_FLAG" val="#wm#"/>
  <p:tag name="KSO_WM_TAG_VERSION" val="1.0"/>
  <p:tag name="KSO_WM_CHIP_GROUPID" val="62cb89ec67e1b3ac3a0d7494"/>
  <p:tag name="KSO_WM_CHIP_XID" val="62cb8a3367e1b3ac3a0d77dd"/>
  <p:tag name="KSO_WM_UNIT_DEC_AREA_ID" val="e89d7ea04b0b4e85b2c90023815a0d80"/>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627aaebc501e457c881b028e6d487570"/>
  <p:tag name="KSO_WM_SLIDE_BACKGROUND_TYPE" val="general"/>
</p:tagLst>
</file>

<file path=ppt/tags/tag559.xml><?xml version="1.0" encoding="utf-8"?>
<p:tagLst xmlns:p="http://schemas.openxmlformats.org/presentationml/2006/main">
  <p:tag name="KSO_WM_UNIT_SUBTYPE" val="t"/>
  <p:tag name="KSO_WM_TEMPLATE_CATEGORY" val="chip"/>
  <p:tag name="KSO_WM_TEMPLATE_INDEX" val="20223055"/>
  <p:tag name="KSO_WM_UNIT_TYPE" val="i"/>
  <p:tag name="KSO_WM_UNIT_INDEX" val="1"/>
  <p:tag name="KSO_WM_UNIT_ID" val="chip20223055_14*i*1"/>
  <p:tag name="KSO_WM_BEAUTIFY_FLAG" val="#wm#"/>
  <p:tag name="KSO_WM_TAG_VERSION" val="1.0"/>
  <p:tag name="KSO_WM_CHIP_GROUPID" val="62cb89ec67e1b3ac3a0d7494"/>
  <p:tag name="KSO_WM_CHIP_XID" val="62cb8a3367e1b3ac3a0d77ba"/>
  <p:tag name="KSO_WM_UNIT_DEC_AREA_ID" val="20a82642af5244c994348eab50a5aaba"/>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d508349a2d01457f9a1028cd0e8d694a"/>
  <p:tag name="KSO_WM_SLIDE_BACKGROUND_TYPE" val="general"/>
</p:tagLst>
</file>

<file path=ppt/tags/tag56.xml><?xml version="1.0" encoding="utf-8"?>
<p:tagLst xmlns:p="http://schemas.openxmlformats.org/presentationml/2006/main">
  <p:tag name="KSO_WM_UNIT_SUBTYPE" val="t"/>
  <p:tag name="KSO_WM_TEMPLATE_CATEGORY" val="chip"/>
  <p:tag name="KSO_WM_TEMPLATE_INDEX" val="20223055"/>
  <p:tag name="KSO_WM_UNIT_TYPE" val="i"/>
  <p:tag name="KSO_WM_UNIT_INDEX" val="1"/>
  <p:tag name="KSO_WM_UNIT_ID" val="chip20223055_15*i*1"/>
  <p:tag name="KSO_WM_BEAUTIFY_FLAG" val="#wm#"/>
  <p:tag name="KSO_WM_TAG_VERSION" val="1.0"/>
  <p:tag name="KSO_WM_CHIP_GROUPID" val="62cb89ec67e1b3ac3a0d7494"/>
  <p:tag name="KSO_WM_CHIP_XID" val="62cb8a3367e1b3ac3a0d77c5"/>
  <p:tag name="KSO_WM_UNIT_DEC_AREA_ID" val="3a8c698611d145799254a34d94b463ae"/>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758cab9f8c94d4e964dda588f0c3275"/>
</p:tagLst>
</file>

<file path=ppt/tags/tag560.xml><?xml version="1.0" encoding="utf-8"?>
<p:tagLst xmlns:p="http://schemas.openxmlformats.org/presentationml/2006/main">
  <p:tag name="KSO_WM_UNIT_SUBTYPE" val="t"/>
  <p:tag name="KSO_WM_TEMPLATE_CATEGORY" val="chip"/>
  <p:tag name="KSO_WM_TEMPLATE_INDEX" val="20223055"/>
  <p:tag name="KSO_WM_UNIT_TYPE" val="i"/>
  <p:tag name="KSO_WM_UNIT_INDEX" val="1"/>
  <p:tag name="KSO_WM_UNIT_ID" val="chip20223055_15*i*1"/>
  <p:tag name="KSO_WM_BEAUTIFY_FLAG" val="#wm#"/>
  <p:tag name="KSO_WM_TAG_VERSION" val="1.0"/>
  <p:tag name="KSO_WM_CHIP_GROUPID" val="62cb89ec67e1b3ac3a0d7494"/>
  <p:tag name="KSO_WM_CHIP_XID" val="62cb8a3367e1b3ac3a0d77c5"/>
  <p:tag name="KSO_WM_UNIT_DEC_AREA_ID" val="3a8c698611d145799254a34d94b463ae"/>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758cab9f8c94d4e964dda588f0c3275"/>
  <p:tag name="KSO_WM_SLIDE_BACKGROUND_TYPE" val="general"/>
</p:tagLst>
</file>

<file path=ppt/tags/tag561.xml><?xml version="1.0" encoding="utf-8"?>
<p:tagLst xmlns:p="http://schemas.openxmlformats.org/presentationml/2006/main">
  <p:tag name="KSO_WM_BEAUTIFY_FLAG" val=""/>
  <p:tag name="KSO_WM_UNIT_TEXT_FILL_FORE_SCHEMECOLOR_INDEX_BRIGHTNESS" val="0"/>
  <p:tag name="KSO_WM_UNIT_TEXT_FILL_FORE_SCHEMECOLOR_INDEX" val="13"/>
  <p:tag name="KSO_WM_UNIT_TEXT_FILL_TYPE" val="1"/>
</p:tagLst>
</file>

<file path=ppt/tags/tag562.xml><?xml version="1.0" encoding="utf-8"?>
<p:tagLst xmlns:p="http://schemas.openxmlformats.org/presentationml/2006/main">
  <p:tag name="KSO_WM_BEAUTIFY_FLAG" val=""/>
  <p:tag name="KSO_WM_UNIT_TEXT_FILL_FORE_SCHEMECOLOR_INDEX_BRIGHTNESS" val="0"/>
  <p:tag name="KSO_WM_UNIT_TEXT_FILL_FORE_SCHEMECOLOR_INDEX" val="13"/>
  <p:tag name="KSO_WM_UNIT_TEXT_FILL_TYPE" val="1"/>
</p:tagLst>
</file>

<file path=ppt/tags/tag563.xml><?xml version="1.0" encoding="utf-8"?>
<p:tagLst xmlns:p="http://schemas.openxmlformats.org/presentationml/2006/main">
  <p:tag name="KSO_WM_BEAUTIFY_FLAG" val=""/>
  <p:tag name="KSO_WM_UNIT_TEXT_FILL_FORE_SCHEMECOLOR_INDEX_BRIGHTNESS" val="0"/>
  <p:tag name="KSO_WM_UNIT_TEXT_FILL_FORE_SCHEMECOLOR_INDEX" val="13"/>
  <p:tag name="KSO_WM_UNIT_TEXT_FILL_TYPE" val="1"/>
</p:tagLst>
</file>

<file path=ppt/tags/tag564.xml><?xml version="1.0" encoding="utf-8"?>
<p:tagLst xmlns:p="http://schemas.openxmlformats.org/presentationml/2006/main">
  <p:tag name="KSO_WM_BEAUTIFY_FLAG" val=""/>
</p:tagLst>
</file>

<file path=ppt/tags/tag565.xml><?xml version="1.0" encoding="utf-8"?>
<p:tagLst xmlns:p="http://schemas.openxmlformats.org/presentationml/2006/main">
  <p:tag name="KSO_WM_BEAUTIFY_FLAG" val=""/>
</p:tagLst>
</file>

<file path=ppt/tags/tag566.xml><?xml version="1.0" encoding="utf-8"?>
<p:tagLst xmlns:p="http://schemas.openxmlformats.org/presentationml/2006/main">
  <p:tag name="KSO_WM_BEAUTIFY_FLAG" val=""/>
</p:tagLst>
</file>

<file path=ppt/tags/tag567.xml><?xml version="1.0" encoding="utf-8"?>
<p:tagLst xmlns:p="http://schemas.openxmlformats.org/presentationml/2006/main">
  <p:tag name="KSO_WM_SLIDE_ID" val="diagram20209527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TAG_VERSION" val="1.0"/>
  <p:tag name="KSO_WM_BEAUTIFY_FLAG" val="#wm#"/>
  <p:tag name="KSO_WM_TEMPLATE_CATEGORY" val="diagram"/>
  <p:tag name="KSO_WM_TEMPLATE_INDEX" val="20209527"/>
  <p:tag name="KSO_WM_SLIDE_LAYOUT" val="d"/>
  <p:tag name="KSO_WM_SLIDE_LAYOUT_CNT" val="1"/>
  <p:tag name="KSO_WM_TEMPLATE_THUMBS_INDEX" val="1、4、7、12、13、14、15、16、17、18、20、24、25、28、33、36、40、43、44"/>
  <p:tag name="KSO_WM_SLIDE_LAYOUT_INFO" val="{&quot;backgroundInfo&quot;:[{&quot;bottom&quot;:0,&quot;bottomAbs&quot;:false,&quot;left&quot;:0,&quot;leftAbs&quot;:false,&quot;right&quot;:0,&quot;rightAbs&quot;:false,&quot;top&quot;:0,&quot;topAbs&quot;:false,&quot;type&quot;:&quot;general&quot;}],&quot;id&quot;:&quot;2024-01-31T14:49:44&quot;,&quot;maxSize&quot;:{&quot;size1&quot;:2.310280974926772},&quot;minSize&quot;:{&quot;size1&quot;:2.310280974926772},&quot;normalSize&quot;:{&quot;size1&quot;:2.310280974926772},&quot;subLayout&quot;:[{&quot;id&quot;:&quot;2024-01-31T14:49:44&quot;,&quot;type&quot;:0},{&quot;id&quot;:&quot;2024-01-31T14:49:44&quot;,&quot;margin&quot;:{&quot;bottom&quot;:1.6929999589920044,&quot;left&quot;:1.6929999589920044,&quot;right&quot;:1.6929999589920044,&quot;top&quot;:1.2699999809265137},&quot;type&quot;:0}],&quot;type&quot;:0}"/>
  <p:tag name="KSO_WM_SLIDE_BACKGROUND" val="[&quot;general&quot;]"/>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FILLPROP" val="[[{&quot;text_align&quot;:&quot;lm&quot;,&quot;text_direction&quot;:&quot;horizontal&quot;,&quot;support_features&quot;:[&quot;collage&quot;,&quot;carousel&quot;],&quot;support_big_font&quot;:false,&quot;picture_toward&quot;:0,&quot;picture_dockside&quot;:[],&quot;fill_id&quot;:&quot;05426f0b1077440ebd8848530286d431&quot;,&quot;fill_align&quot;:&quot;cm&quot;,&quot;chip_types&quot;:[&quot;diagram&quot;,&quot;pictext&quot;,&quot;text&quot;,&quot;picture&quot;,&quot;chart&quot;,&quot;table&quot;,&quot;video&quot;]}]]"/>
  <p:tag name="KSO_WM_SLIDE_SIZE" val="864*324"/>
  <p:tag name="KSO_WM_SLIDE_POSITION" val="47*107"/>
  <p:tag name="KSO_WM_CHIP_XID" val="5f20142fc4814ce96fb1281b"/>
  <p:tag name="KSO_WM_CHIP_DECFILLPROP" val="[]"/>
  <p:tag name="KSO_WM_CHIP_GROUPID" val="5f20142fc4814ce96fb1281a"/>
  <p:tag name="KSO_WM_SLIDE_BACKGROUND_TYPE" val="general"/>
  <p:tag name="KSO_WM_SLIDE_SUPPORT_FEATURE_TYPE" val="3"/>
  <p:tag name="KSO_WM_TEMPLATE_ASSEMBLE_XID" val="60656e904054ed1e2fb7fb93"/>
  <p:tag name="KSO_WM_TEMPLATE_ASSEMBLE_GROUPID" val="60656e904054ed1e2fb7fb93"/>
</p:tagLst>
</file>

<file path=ppt/tags/tag568.xml><?xml version="1.0" encoding="utf-8"?>
<p:tagLst xmlns:p="http://schemas.openxmlformats.org/presentationml/2006/main">
  <p:tag name="KSO_WM_UNIT_SUBTYPE" val="v"/>
  <p:tag name="KSO_WM_TEMPLATE_CATEGORY" val="chip"/>
  <p:tag name="KSO_WM_TEMPLATE_INDEX" val="20223055"/>
  <p:tag name="KSO_WM_UNIT_TYPE" val="i"/>
  <p:tag name="KSO_WM_UNIT_INDEX" val="1"/>
  <p:tag name="KSO_WM_UNIT_ID" val="chip20223055_13*i*1"/>
  <p:tag name="KSO_WM_BEAUTIFY_FLAG" val="#wm#"/>
  <p:tag name="KSO_WM_TAG_VERSION" val="1.0"/>
  <p:tag name="KSO_WM_CHIP_GROUPID" val="62cb89ec67e1b3ac3a0d7494"/>
  <p:tag name="KSO_WM_CHIP_XID" val="62cb8a3367e1b3ac3a0d77dd"/>
  <p:tag name="KSO_WM_UNIT_DEC_AREA_ID" val="e89d7ea04b0b4e85b2c90023815a0d80"/>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627aaebc501e457c881b028e6d487570"/>
  <p:tag name="KSO_WM_SLIDE_BACKGROUND_TYPE" val="general"/>
</p:tagLst>
</file>

<file path=ppt/tags/tag569.xml><?xml version="1.0" encoding="utf-8"?>
<p:tagLst xmlns:p="http://schemas.openxmlformats.org/presentationml/2006/main">
  <p:tag name="KSO_WM_UNIT_SUBTYPE" val="t"/>
  <p:tag name="KSO_WM_TEMPLATE_CATEGORY" val="chip"/>
  <p:tag name="KSO_WM_TEMPLATE_INDEX" val="20223055"/>
  <p:tag name="KSO_WM_UNIT_TYPE" val="i"/>
  <p:tag name="KSO_WM_UNIT_INDEX" val="1"/>
  <p:tag name="KSO_WM_UNIT_ID" val="chip20223055_14*i*1"/>
  <p:tag name="KSO_WM_BEAUTIFY_FLAG" val="#wm#"/>
  <p:tag name="KSO_WM_TAG_VERSION" val="1.0"/>
  <p:tag name="KSO_WM_CHIP_GROUPID" val="62cb89ec67e1b3ac3a0d7494"/>
  <p:tag name="KSO_WM_CHIP_XID" val="62cb8a3367e1b3ac3a0d77ba"/>
  <p:tag name="KSO_WM_UNIT_DEC_AREA_ID" val="20a82642af5244c994348eab50a5aaba"/>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d508349a2d01457f9a1028cd0e8d694a"/>
  <p:tag name="KSO_WM_SLIDE_BACKGROUND_TYPE" val="general"/>
</p:tagLst>
</file>

<file path=ppt/tags/tag5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70.xml><?xml version="1.0" encoding="utf-8"?>
<p:tagLst xmlns:p="http://schemas.openxmlformats.org/presentationml/2006/main">
  <p:tag name="KSO_WM_UNIT_SUBTYPE" val="t"/>
  <p:tag name="KSO_WM_TEMPLATE_CATEGORY" val="chip"/>
  <p:tag name="KSO_WM_TEMPLATE_INDEX" val="20223055"/>
  <p:tag name="KSO_WM_UNIT_TYPE" val="i"/>
  <p:tag name="KSO_WM_UNIT_INDEX" val="1"/>
  <p:tag name="KSO_WM_UNIT_ID" val="chip20223055_15*i*1"/>
  <p:tag name="KSO_WM_BEAUTIFY_FLAG" val="#wm#"/>
  <p:tag name="KSO_WM_TAG_VERSION" val="1.0"/>
  <p:tag name="KSO_WM_CHIP_GROUPID" val="62cb89ec67e1b3ac3a0d7494"/>
  <p:tag name="KSO_WM_CHIP_XID" val="62cb8a3367e1b3ac3a0d77c5"/>
  <p:tag name="KSO_WM_UNIT_DEC_AREA_ID" val="3a8c698611d145799254a34d94b463ae"/>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758cab9f8c94d4e964dda588f0c3275"/>
  <p:tag name="KSO_WM_SLIDE_BACKGROUND_TYPE" val="general"/>
</p:tagLst>
</file>

<file path=ppt/tags/tag571.xml><?xml version="1.0" encoding="utf-8"?>
<p:tagLst xmlns:p="http://schemas.openxmlformats.org/presentationml/2006/main">
  <p:tag name="KSO_WM_UNIT_VALUE" val="1077*1227"/>
  <p:tag name="KSO_WM_UNIT_HIGHLIGHT" val="0"/>
  <p:tag name="KSO_WM_UNIT_COMPATIBLE" val="0"/>
  <p:tag name="KSO_WM_UNIT_DIAGRAM_ISNUMVISUAL" val="0"/>
  <p:tag name="KSO_WM_UNIT_DIAGRAM_ISREFERUNIT" val="0"/>
  <p:tag name="KSO_WM_UNIT_TYPE" val="d"/>
  <p:tag name="KSO_WM_UNIT_INDEX" val="1"/>
  <p:tag name="KSO_WM_UNIT_ID" val="diagram20215862_1*d*1"/>
  <p:tag name="KSO_WM_TEMPLATE_CATEGORY" val="diagram"/>
  <p:tag name="KSO_WM_TEMPLATE_INDEX" val="20215862"/>
  <p:tag name="KSO_WM_UNIT_LAYERLEVEL" val="1"/>
  <p:tag name="KSO_WM_TAG_VERSION" val="1.0"/>
  <p:tag name="KSO_WM_BEAUTIFY_FLAG" val="#wm#"/>
  <p:tag name="KSO_WM_CHIP_GROUPID" val="5e7310da9a230a26b9e88a19"/>
  <p:tag name="KSO_WM_CHIP_XID" val="5e7310da9a230a26b9e88a1a"/>
  <p:tag name="KSO_WM_UNIT_DEC_AREA_ID" val="03ce33fa07ac4f72a61770dfae3248ea"/>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0ff73448a9434cf796ba80b28b5108e9"/>
  <p:tag name="KSO_WM_UNIT_SUPPORT_UNIT_TYPE" val="[&quot;l&quot;,&quot;m&quot;,&quot;n&quot;,&quot;o&quot;,&quot;p&quot;,&quot;q&quot;,&quot;r&quot;,&quot;δ&quot;,&quot;ε&quot;,&quot;ζ&quot;,&quot;η&quot;,&quot;d&quot;,&quot;α&quot;,&quot;β&quot;,&quot;θ&quot;]"/>
  <p:tag name="KSO_WM_TEMPLATE_ASSEMBLE_XID" val="5fd0c11e1fa9d42129dd6196"/>
  <p:tag name="KSO_WM_TEMPLATE_ASSEMBLE_GROUPID" val="5fd0c11e1fa9d42129dd6196"/>
</p:tagLst>
</file>

<file path=ppt/tags/tag572.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62_1*f*1"/>
  <p:tag name="KSO_WM_TEMPLATE_CATEGORY" val="diagram"/>
  <p:tag name="KSO_WM_TEMPLATE_INDEX" val="20215862"/>
  <p:tag name="KSO_WM_UNIT_LAYERLEVEL" val="1"/>
  <p:tag name="KSO_WM_TAG_VERSION" val="1.0"/>
  <p:tag name="KSO_WM_BEAUTIFY_FLAG" val="#wm#"/>
  <p:tag name="KSO_WM_UNIT_DEFAULT_FONT" val="14;20;2"/>
  <p:tag name="KSO_WM_UNIT_BLOCK" val="0"/>
  <p:tag name="KSO_WM_UNIT_VALUE" val="60"/>
  <p:tag name="KSO_WM_UNIT_SHOW_EDIT_AREA_INDICATION" val="1"/>
  <p:tag name="KSO_WM_CHIP_GROUPID" val="5e6b05596848fb12bee65ac8"/>
  <p:tag name="KSO_WM_CHIP_XID" val="5e6b05596848fb12bee65aca"/>
  <p:tag name="KSO_WM_UNIT_DEC_AREA_ID" val="95d036234ac04af0ad85dc809d98222a"/>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ff662761f0d34cceb10071b368807938"/>
  <p:tag name="KSO_WM_UNIT_TEXT_FILL_FORE_SCHEMECOLOR_INDEX_BRIGHTNESS" val="0.25"/>
  <p:tag name="KSO_WM_UNIT_TEXT_FILL_FORE_SCHEMECOLOR_INDEX" val="13"/>
  <p:tag name="KSO_WM_UNIT_TEXT_FILL_TYPE" val="1"/>
  <p:tag name="KSO_WM_TEMPLATE_ASSEMBLE_XID" val="5fd0c11e1fa9d42129dd6196"/>
  <p:tag name="KSO_WM_TEMPLATE_ASSEMBLE_GROUPID" val="5fd0c11e1fa9d42129dd6196"/>
</p:tagLst>
</file>

<file path=ppt/tags/tag573.xml><?xml version="1.0" encoding="utf-8"?>
<p:tagLst xmlns:p="http://schemas.openxmlformats.org/presentationml/2006/main">
  <p:tag name="KSO_WM_BEAUTIFY_FLAG" val=""/>
  <p:tag name="KSO_WM_UNIT_TEXT_FILL_FORE_SCHEMECOLOR_INDEX_BRIGHTNESS" val="0"/>
  <p:tag name="KSO_WM_UNIT_TEXT_FILL_FORE_SCHEMECOLOR_INDEX" val="13"/>
  <p:tag name="KSO_WM_UNIT_TEXT_FILL_TYPE" val="1"/>
</p:tagLst>
</file>

<file path=ppt/tags/tag574.xml><?xml version="1.0" encoding="utf-8"?>
<p:tagLst xmlns:p="http://schemas.openxmlformats.org/presentationml/2006/main">
  <p:tag name="KSO_WM_BEAUTIFY_FLAG" val=""/>
  <p:tag name="KSO_WM_UNIT_TEXT_FILL_FORE_SCHEMECOLOR_INDEX_BRIGHTNESS" val="0"/>
  <p:tag name="KSO_WM_UNIT_TEXT_FILL_FORE_SCHEMECOLOR_INDEX" val="13"/>
  <p:tag name="KSO_WM_UNIT_TEXT_FILL_TYPE" val="1"/>
</p:tagLst>
</file>

<file path=ppt/tags/tag575.xml><?xml version="1.0" encoding="utf-8"?>
<p:tagLst xmlns:p="http://schemas.openxmlformats.org/presentationml/2006/main">
  <p:tag name="KSO_WM_SLIDE_ID" val="diagram20215862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TAG_VERSION" val="1.0"/>
  <p:tag name="KSO_WM_BEAUTIFY_FLAG" val="#wm#"/>
  <p:tag name="KSO_WM_TEMPLATE_CATEGORY" val="diagram"/>
  <p:tag name="KSO_WM_TEMPLATE_INDEX" val="20215862"/>
  <p:tag name="KSO_WM_SLIDE_LAYOUT" val="a_b_d_f"/>
  <p:tag name="KSO_WM_SLIDE_LAYOUT_CNT" val="1_1_1_1"/>
  <p:tag name="KSO_WM_TEMPLATE_THUMBS_INDEX" val="1、4、7、12、13、14、15、16、17、18、20、24、25、28、33、36、40、43、44"/>
  <p:tag name="KSO_WM_SLIDE_BACKGROUND" val="[&quot;general&quot;]"/>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FILLPROP" val="[[{&quot;text_align&quot;:&quot;ct&quot;,&quot;text_direction&quot;:&quot;horizontal&quot;,&quot;support_big_font&quot;:false,&quot;picture_toward&quot;:0,&quot;picture_dockside&quot;:[],&quot;fill_id&quot;:&quot;722accd572074b41a2d4cf8c733c9957&quot;,&quot;fill_align&quot;:&quot;ct&quot;,&quot;chip_types&quot;:[&quot;header&quot;]},{&quot;text_align&quot;:&quot;lm&quot;,&quot;text_direction&quot;:&quot;horizontal&quot;,&quot;support_features&quot;:[&quot;collage&quot;,&quot;carousel&quot;],&quot;support_big_font&quot;:false,&quot;picture_toward&quot;:0,&quot;picture_dockside&quot;:[],&quot;fill_id&quot;:&quot;41e59c203ddf48949db8fa7223002af3&quot;,&quot;fill_align&quot;:&quot;cm&quot;,&quot;chip_types&quot;:[&quot;diagram&quot;,&quot;picture&quot;,&quot;chart&quot;,&quot;table&quot;,&quot;video&quot;]},{&quot;text_align&quot;:&quot;lm&quot;,&quot;text_direction&quot;:&quot;horizontal&quot;,&quot;support_big_font&quot;:false,&quot;picture_toward&quot;:0,&quot;picture_dockside&quot;:[],&quot;fill_id&quot;:&quot;8f423931b0ee4128b196cc15d71d6529&quot;,&quot;fill_align&quot;:&quot;cm&quot;,&quot;chip_types&quot;:[&quot;text&quot;]}]]"/>
  <p:tag name="KSO_WM_SLIDE_SIZE" val="864*444"/>
  <p:tag name="KSO_WM_SLIDE_POSITION" val="48*48"/>
  <p:tag name="KSO_WM_CHIP_XID" val="5f696760553136823a5e6218"/>
  <p:tag name="KSO_WM_CHIP_DECFILLPROP" val="[]"/>
  <p:tag name="KSO_WM_CHIP_GROUPID" val="5f5ee1ca4d6848d78f644aed"/>
  <p:tag name="KSO_WM_SLIDE_BACKGROUND_TYPE" val="general"/>
  <p:tag name="KSO_WM_SLIDE_SUPPORT_FEATURE_TYPE" val="3"/>
  <p:tag name="KSO_WM_TEMPLATE_ASSEMBLE_XID" val="5fd0c11e1fa9d42129dd6196"/>
  <p:tag name="KSO_WM_TEMPLATE_ASSEMBLE_GROUPID" val="5fd0c11e1fa9d42129dd6196"/>
  <p:tag name="KSO_WM_SLIDE_LAYOUT_INFO" val="{&quot;backgroundInfo&quot;:[{&quot;bottom&quot;:0,&quot;bottomAbs&quot;:false,&quot;left&quot;:0,&quot;leftAbs&quot;:false,&quot;right&quot;:0,&quot;rightAbs&quot;:false,&quot;top&quot;:0,&quot;topAbs&quot;:false,&quot;type&quot;:&quot;general&quot;}],&quot;id&quot;:&quot;2020-12-09T20:20:47&quot;,&quot;maxSize&quot;:{&quot;size1&quot;:30.1},&quot;minSize&quot;:{&quot;size1&quot;:20},&quot;normalSize&quot;:{&quot;size1&quot;:27.044259259259253},&quot;subLayout&quot;:[{&quot;id&quot;:&quot;2020-12-09T20:20:47&quot;,&quot;margin&quot;:{&quot;bottom&quot;:0,&quot;left&quot;:1.6929999589920044,&quot;right&quot;:1.6929999589920044,&quot;top&quot;:1.7269999980926514},&quot;type&quot;:0},{&quot;direction&quot;:1,&quot;id&quot;:&quot;2020-12-09T20:20:47&quot;,&quot;maxSize&quot;:{&quot;size1&quot;:57.49964754149611},&quot;minSize&quot;:{&quot;size1&quot;:31.199647541496113},&quot;normalSize&quot;:{&quot;size1&quot;:43.180897541496115},&quot;subLayout&quot;:[{&quot;id&quot;:&quot;2020-12-09T20:20:47&quot;,&quot;margin&quot;:{&quot;bottom&quot;:1.6929999589920044,&quot;left&quot;:1.6929999589920044,&quot;right&quot;:1.243999719619751,&quot;top&quot;:0.847000002861023},&quot;type&quot;:0},{&quot;id&quot;:&quot;2020-12-09T20:20:47&quot;,&quot;margin&quot;:{&quot;bottom&quot;:1.659999966621399,&quot;left&quot;:0.02600000612437725,&quot;right&quot;:1.6929999589920044,&quot;top&quot;:0.8799999952316284},&quot;type&quot;:0}],&quot;type&quot;:0}],&quot;type&quot;:0}"/>
  <p:tag name="FIXED_XID_TMP" val="5f5ee1ca4d6848d78f644aed"/>
  <p:tag name="KSO_WM_SLIDE_CAN_ADD_NAVIGATION" val="1"/>
</p:tagLst>
</file>

<file path=ppt/tags/tag576.xml><?xml version="1.0" encoding="utf-8"?>
<p:tagLst xmlns:p="http://schemas.openxmlformats.org/presentationml/2006/main">
  <p:tag name="KSO_WM_UNIT_SUBTYPE" val="v"/>
  <p:tag name="KSO_WM_TEMPLATE_CATEGORY" val="chip"/>
  <p:tag name="KSO_WM_TEMPLATE_INDEX" val="20223055"/>
  <p:tag name="KSO_WM_UNIT_TYPE" val="i"/>
  <p:tag name="KSO_WM_UNIT_INDEX" val="1"/>
  <p:tag name="KSO_WM_UNIT_ID" val="chip20223055_13*i*1"/>
  <p:tag name="KSO_WM_BEAUTIFY_FLAG" val="#wm#"/>
  <p:tag name="KSO_WM_TAG_VERSION" val="1.0"/>
  <p:tag name="KSO_WM_CHIP_GROUPID" val="62cb89ec67e1b3ac3a0d7494"/>
  <p:tag name="KSO_WM_CHIP_XID" val="62cb8a3367e1b3ac3a0d77dd"/>
  <p:tag name="KSO_WM_UNIT_DEC_AREA_ID" val="4967b9dbd0824050a00e59b4cf1c87da"/>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2a4f6e7621fa4694aca7a37ff2459638"/>
  <p:tag name="KSO_WM_SLIDE_BACKGROUND_TYPE" val="frame"/>
</p:tagLst>
</file>

<file path=ppt/tags/tag577.xml><?xml version="1.0" encoding="utf-8"?>
<p:tagLst xmlns:p="http://schemas.openxmlformats.org/presentationml/2006/main">
  <p:tag name="KSO_WM_UNIT_SUBTYPE" val="t"/>
  <p:tag name="KSO_WM_TEMPLATE_CATEGORY" val="chip"/>
  <p:tag name="KSO_WM_TEMPLATE_INDEX" val="20223055"/>
  <p:tag name="KSO_WM_UNIT_TYPE" val="i"/>
  <p:tag name="KSO_WM_UNIT_INDEX" val="1"/>
  <p:tag name="KSO_WM_UNIT_ID" val="chip20223055_14*i*1"/>
  <p:tag name="KSO_WM_BEAUTIFY_FLAG" val="#wm#"/>
  <p:tag name="KSO_WM_TAG_VERSION" val="1.0"/>
  <p:tag name="KSO_WM_CHIP_GROUPID" val="62cb89ec67e1b3ac3a0d7494"/>
  <p:tag name="KSO_WM_CHIP_XID" val="62cb8a3367e1b3ac3a0d77ba"/>
  <p:tag name="KSO_WM_UNIT_DEC_AREA_ID" val="77890440123445bfaadfee6b6674c6ea"/>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001e70440e0748908a31f95a176a40ff"/>
  <p:tag name="KSO_WM_SLIDE_BACKGROUND_TYPE" val="frame"/>
</p:tagLst>
</file>

<file path=ppt/tags/tag578.xml><?xml version="1.0" encoding="utf-8"?>
<p:tagLst xmlns:p="http://schemas.openxmlformats.org/presentationml/2006/main">
  <p:tag name="KSO_WM_UNIT_SUBTYPE" val="t"/>
  <p:tag name="KSO_WM_TEMPLATE_CATEGORY" val="chip"/>
  <p:tag name="KSO_WM_TEMPLATE_INDEX" val="20223055"/>
  <p:tag name="KSO_WM_UNIT_TYPE" val="i"/>
  <p:tag name="KSO_WM_UNIT_INDEX" val="1"/>
  <p:tag name="KSO_WM_UNIT_ID" val="chip20223055_15*i*1"/>
  <p:tag name="KSO_WM_BEAUTIFY_FLAG" val="#wm#"/>
  <p:tag name="KSO_WM_TAG_VERSION" val="1.0"/>
  <p:tag name="KSO_WM_CHIP_GROUPID" val="62cb89ec67e1b3ac3a0d7494"/>
  <p:tag name="KSO_WM_CHIP_XID" val="62cb8a3367e1b3ac3a0d77c5"/>
  <p:tag name="KSO_WM_UNIT_DEC_AREA_ID" val="38f92e44769b4f8b9a5638db0a1c2cbb"/>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8eb3af4478af4eb8b2101682169d6c9b"/>
  <p:tag name="KSO_WM_SLIDE_BACKGROUND_TYPE" val="frame"/>
</p:tagLst>
</file>

<file path=ppt/tags/tag579.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bg20220531_2*i*1"/>
  <p:tag name="KSO_WM_UNIT_LAYERLEVEL" val="1"/>
  <p:tag name="KSO_WM_TAG_VERSION" val="1.0"/>
  <p:tag name="KSO_WM_BEAUTIFY_FLAG" val="#wm#"/>
  <p:tag name="KSO_WM_UNIT_BK_DARK_LIGHT" val="2"/>
  <p:tag name="KSO_WM_UNIT_SUBTYPE" val="h"/>
  <p:tag name="KSO_WM_UNIT_TYPE" val="i"/>
  <p:tag name="KSO_WM_UNIT_INDEX" val="1"/>
  <p:tag name="KSO_WM_TEMPLATE_CATEGORY" val="bg"/>
  <p:tag name="KSO_WM_TEMPLATE_INDEX" val="20220531"/>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1837939a6a891b1f9db0673"/>
  <p:tag name="KSO_WM_CHIP_XID" val="618b877418adb49c6c1f2b44"/>
</p:tagLst>
</file>

<file path=ppt/tags/tag5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80.xml><?xml version="1.0" encoding="utf-8"?>
<p:tagLst xmlns:p="http://schemas.openxmlformats.org/presentationml/2006/main">
  <p:tag name="KSO_WM_UNIT_ISCONTENTSTITLE" val="0"/>
  <p:tag name="KSO_WM_UNIT_ISNUMDGMTITLE" val="0"/>
  <p:tag name="KSO_WM_UNIT_PRESET_TEXT" val="添加标题"/>
  <p:tag name="KSO_WM_UNIT_NOCLEAR" val="0"/>
  <p:tag name="KSO_WM_UNIT_VALUE" val="13"/>
  <p:tag name="KSO_WM_UNIT_HIGHLIGHT" val="0"/>
  <p:tag name="KSO_WM_UNIT_COMPATIBLE" val="0"/>
  <p:tag name="KSO_WM_UNIT_DIAGRAM_ISNUMVISUAL" val="0"/>
  <p:tag name="KSO_WM_UNIT_DIAGRAM_ISREFERUNIT" val="0"/>
  <p:tag name="KSO_WM_UNIT_TYPE" val="h_a"/>
  <p:tag name="KSO_WM_UNIT_INDEX" val="2_1"/>
  <p:tag name="KSO_WM_UNIT_ID" val="diagram20208898_1*h_a*2_1"/>
  <p:tag name="KSO_WM_TEMPLATE_CATEGORY" val="diagram"/>
  <p:tag name="KSO_WM_TEMPLATE_INDEX" val="20208898"/>
  <p:tag name="KSO_WM_UNIT_LAYERLEVEL" val="1_1"/>
  <p:tag name="KSO_WM_TAG_VERSION" val="1.0"/>
  <p:tag name="KSO_WM_BEAUTIFY_FLAG" val="#wm#"/>
  <p:tag name="KSO_WM_UNIT_DEFAULT_FONT" val="18;24;2"/>
  <p:tag name="KSO_WM_UNIT_BLOCK" val="0"/>
  <p:tag name="KSO_WM_UNIT_SHOW_EDIT_AREA_INDICATION" val="1"/>
  <p:tag name="KSO_WM_CHIP_GROUPID" val="5e6b05b36848fb12bee65ad8"/>
  <p:tag name="KSO_WM_CHIP_XID" val="5e6b05b36848fb12bee65ada"/>
  <p:tag name="KSO_WM_UNIT_DEC_AREA_ID" val="2b7e3694a8f048baaf3dacf95a56a1da"/>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d7c9f2f429dd426fa6165a5644c8f2b6"/>
  <p:tag name="KSO_WM_UNIT_TEXT_FILL_FORE_SCHEMECOLOR_INDEX_BRIGHTNESS" val="0"/>
  <p:tag name="KSO_WM_UNIT_TEXT_FILL_FORE_SCHEMECOLOR_INDEX" val="13"/>
  <p:tag name="KSO_WM_UNIT_TEXT_FILL_TYPE" val="1"/>
  <p:tag name="KSO_WM_TEMPLATE_ASSEMBLE_XID" val="60656e824054ed1e2fb7fa29"/>
  <p:tag name="KSO_WM_TEMPLATE_ASSEMBLE_GROUPID" val="60656e824054ed1e2fb7fa29"/>
</p:tagLst>
</file>

<file path=ppt/tags/tag581.xml><?xml version="1.0" encoding="utf-8"?>
<p:tagLst xmlns:p="http://schemas.openxmlformats.org/presentationml/2006/main">
  <p:tag name="KSO_WM_UNIT_TEXT_SUBTYPE" val="a"/>
  <p:tag name="KSO_WM_UNIT_PRESET_TEXT" val="单击此处添加正文，文字是您思想的提炼，为了演示发布的良好效果，请言简意赅的阐述您的观点。您的内容已经简明扼要，字字珠玑。"/>
  <p:tag name="KSO_WM_UNIT_NOCLEAR" val="0"/>
  <p:tag name="KSO_WM_UNIT_HIGHLIGHT" val="0"/>
  <p:tag name="KSO_WM_UNIT_COMPATIBLE" val="0"/>
  <p:tag name="KSO_WM_UNIT_DIAGRAM_ISNUMVISUAL" val="0"/>
  <p:tag name="KSO_WM_UNIT_DIAGRAM_ISREFERUNIT" val="0"/>
  <p:tag name="KSO_WM_UNIT_TYPE" val="h_f"/>
  <p:tag name="KSO_WM_UNIT_INDEX" val="2_1"/>
  <p:tag name="KSO_WM_UNIT_ID" val="diagram20208898_1*h_f*2_1"/>
  <p:tag name="KSO_WM_TEMPLATE_CATEGORY" val="diagram"/>
  <p:tag name="KSO_WM_TEMPLATE_INDEX" val="20208898"/>
  <p:tag name="KSO_WM_UNIT_LAYERLEVEL" val="1_1"/>
  <p:tag name="KSO_WM_TAG_VERSION" val="1.0"/>
  <p:tag name="KSO_WM_BEAUTIFY_FLAG" val="#wm#"/>
  <p:tag name="KSO_WM_UNIT_SUBTYPE" val="a"/>
  <p:tag name="KSO_WM_UNIT_DEFAULT_FONT" val="14;20;2"/>
  <p:tag name="KSO_WM_UNIT_BLOCK" val="0"/>
  <p:tag name="KSO_WM_UNIT_VALUE" val="91"/>
  <p:tag name="KSO_WM_UNIT_SHOW_EDIT_AREA_INDICATION" val="1"/>
  <p:tag name="KSO_WM_CHIP_GROUPID" val="5e6b05b36848fb12bee65ad8"/>
  <p:tag name="KSO_WM_CHIP_XID" val="5e6b05b36848fb12bee65ada"/>
  <p:tag name="KSO_WM_UNIT_DEC_AREA_ID" val="e2c97ca0435b4588a3007691cb4d4bbe"/>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d7c9f2f429dd426fa6165a5644c8f2b6"/>
  <p:tag name="KSO_WM_UNIT_TEXT_FILL_FORE_SCHEMECOLOR_INDEX_BRIGHTNESS" val="0.25"/>
  <p:tag name="KSO_WM_UNIT_TEXT_FILL_FORE_SCHEMECOLOR_INDEX" val="13"/>
  <p:tag name="KSO_WM_UNIT_TEXT_FILL_TYPE" val="1"/>
  <p:tag name="KSO_WM_TEMPLATE_ASSEMBLE_XID" val="60656e824054ed1e2fb7fa29"/>
  <p:tag name="KSO_WM_TEMPLATE_ASSEMBLE_GROUPID" val="60656e824054ed1e2fb7fa29"/>
</p:tagLst>
</file>

<file path=ppt/tags/tag582.xml><?xml version="1.0" encoding="utf-8"?>
<p:tagLst xmlns:p="http://schemas.openxmlformats.org/presentationml/2006/main">
  <p:tag name="KSO_WM_UNIT_VALUE" val="1269*931"/>
  <p:tag name="KSO_WM_UNIT_HIGHLIGHT" val="0"/>
  <p:tag name="KSO_WM_UNIT_COMPATIBLE" val="1"/>
  <p:tag name="KSO_WM_UNIT_DIAGRAM_ISNUMVISUAL" val="0"/>
  <p:tag name="KSO_WM_UNIT_DIAGRAM_ISREFERUNIT" val="0"/>
  <p:tag name="KSO_WM_UNIT_TYPE" val="d"/>
  <p:tag name="KSO_WM_UNIT_INDEX" val="1"/>
  <p:tag name="KSO_WM_UNIT_ID" val="diagram20208898_1*d*1"/>
  <p:tag name="KSO_WM_TEMPLATE_CATEGORY" val="diagram"/>
  <p:tag name="KSO_WM_TEMPLATE_INDEX" val="20208898"/>
  <p:tag name="KSO_WM_UNIT_LAYERLEVEL" val="1"/>
  <p:tag name="KSO_WM_TAG_VERSION" val="1.0"/>
  <p:tag name="KSO_WM_BEAUTIFY_FLAG" val="#wm#"/>
  <p:tag name="KSO_WM_CHIP_GROUPID" val="5e7310da9a230a26b9e88a19"/>
  <p:tag name="KSO_WM_CHIP_XID" val="5e7310da9a230a26b9e88a1a"/>
  <p:tag name="KSO_WM_UNIT_DEC_AREA_ID" val="7563303a892d4982ba2ca01b16b5fdf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94203784396f4504b9167031a1205da5"/>
  <p:tag name="KSO_WM_TEMPLATE_ASSEMBLE_XID" val="60656e824054ed1e2fb7fa29"/>
  <p:tag name="KSO_WM_TEMPLATE_ASSEMBLE_GROUPID" val="60656e824054ed1e2fb7fa29"/>
</p:tagLst>
</file>

<file path=ppt/tags/tag583.xml><?xml version="1.0" encoding="utf-8"?>
<p:tagLst xmlns:p="http://schemas.openxmlformats.org/presentationml/2006/main">
  <p:tag name="KSO_WM_UNIT_ISCONTENTSTITLE" val="0"/>
  <p:tag name="KSO_WM_UNIT_ISNUMDGMTITLE" val="0"/>
  <p:tag name="KSO_WM_UNIT_PRESET_TEXT" val="添加标题"/>
  <p:tag name="KSO_WM_UNIT_NOCLEAR" val="0"/>
  <p:tag name="KSO_WM_UNIT_VALUE" val="13"/>
  <p:tag name="KSO_WM_UNIT_HIGHLIGHT" val="0"/>
  <p:tag name="KSO_WM_UNIT_COMPATIBLE" val="0"/>
  <p:tag name="KSO_WM_UNIT_DIAGRAM_ISNUMVISUAL" val="0"/>
  <p:tag name="KSO_WM_UNIT_DIAGRAM_ISREFERUNIT" val="0"/>
  <p:tag name="KSO_WM_UNIT_TYPE" val="h_a"/>
  <p:tag name="KSO_WM_UNIT_INDEX" val="1_1"/>
  <p:tag name="KSO_WM_UNIT_ID" val="diagram20208898_1*h_a*1_1"/>
  <p:tag name="KSO_WM_TEMPLATE_CATEGORY" val="diagram"/>
  <p:tag name="KSO_WM_TEMPLATE_INDEX" val="20208898"/>
  <p:tag name="KSO_WM_UNIT_LAYERLEVEL" val="1_1"/>
  <p:tag name="KSO_WM_TAG_VERSION" val="1.0"/>
  <p:tag name="KSO_WM_BEAUTIFY_FLAG" val="#wm#"/>
  <p:tag name="KSO_WM_UNIT_DEFAULT_FONT" val="18;24;2"/>
  <p:tag name="KSO_WM_UNIT_BLOCK" val="0"/>
  <p:tag name="KSO_WM_UNIT_SHOW_EDIT_AREA_INDICATION" val="1"/>
  <p:tag name="KSO_WM_CHIP_GROUPID" val="5e6b05b36848fb12bee65ad8"/>
  <p:tag name="KSO_WM_CHIP_XID" val="5e6b05b36848fb12bee65ada"/>
  <p:tag name="KSO_WM_UNIT_DEC_AREA_ID" val="9b4889adc9c14e319a7077bc21400ab3"/>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332990beb3f6428a874a529da65fd275"/>
  <p:tag name="KSO_WM_UNIT_TEXT_FILL_FORE_SCHEMECOLOR_INDEX_BRIGHTNESS" val="0"/>
  <p:tag name="KSO_WM_UNIT_TEXT_FILL_FORE_SCHEMECOLOR_INDEX" val="13"/>
  <p:tag name="KSO_WM_UNIT_TEXT_FILL_TYPE" val="1"/>
  <p:tag name="KSO_WM_TEMPLATE_ASSEMBLE_XID" val="60656e824054ed1e2fb7fa29"/>
  <p:tag name="KSO_WM_TEMPLATE_ASSEMBLE_GROUPID" val="60656e824054ed1e2fb7fa29"/>
</p:tagLst>
</file>

<file path=ppt/tags/tag584.xml><?xml version="1.0" encoding="utf-8"?>
<p:tagLst xmlns:p="http://schemas.openxmlformats.org/presentationml/2006/main">
  <p:tag name="KSO_WM_UNIT_TEXT_SUBTYPE" val="a"/>
  <p:tag name="KSO_WM_UNIT_PRESET_TEXT" val="单击此处添加正文，文字是您思想的提炼，为了演示发布的良好效果，请言简意赅的阐述您的观点。您的内容已经简明扼要，字字珠玑。"/>
  <p:tag name="KSO_WM_UNIT_NOCLEAR" val="0"/>
  <p:tag name="KSO_WM_UNIT_HIGHLIGHT" val="0"/>
  <p:tag name="KSO_WM_UNIT_COMPATIBLE" val="0"/>
  <p:tag name="KSO_WM_UNIT_DIAGRAM_ISNUMVISUAL" val="0"/>
  <p:tag name="KSO_WM_UNIT_DIAGRAM_ISREFERUNIT" val="0"/>
  <p:tag name="KSO_WM_UNIT_TYPE" val="h_f"/>
  <p:tag name="KSO_WM_UNIT_INDEX" val="1_1"/>
  <p:tag name="KSO_WM_UNIT_ID" val="diagram20208898_1*h_f*1_1"/>
  <p:tag name="KSO_WM_TEMPLATE_CATEGORY" val="diagram"/>
  <p:tag name="KSO_WM_TEMPLATE_INDEX" val="20208898"/>
  <p:tag name="KSO_WM_UNIT_LAYERLEVEL" val="1_1"/>
  <p:tag name="KSO_WM_TAG_VERSION" val="1.0"/>
  <p:tag name="KSO_WM_BEAUTIFY_FLAG" val="#wm#"/>
  <p:tag name="KSO_WM_UNIT_SUBTYPE" val="a"/>
  <p:tag name="KSO_WM_UNIT_DEFAULT_FONT" val="14;20;2"/>
  <p:tag name="KSO_WM_UNIT_BLOCK" val="0"/>
  <p:tag name="KSO_WM_UNIT_VALUE" val="91"/>
  <p:tag name="KSO_WM_UNIT_SHOW_EDIT_AREA_INDICATION" val="1"/>
  <p:tag name="KSO_WM_CHIP_GROUPID" val="5e6b05b36848fb12bee65ad8"/>
  <p:tag name="KSO_WM_CHIP_XID" val="5e6b05b36848fb12bee65ada"/>
  <p:tag name="KSO_WM_UNIT_DEC_AREA_ID" val="41873528d69342b799dc694a87f47be3"/>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332990beb3f6428a874a529da65fd275"/>
  <p:tag name="KSO_WM_UNIT_TEXT_FILL_FORE_SCHEMECOLOR_INDEX_BRIGHTNESS" val="0.25"/>
  <p:tag name="KSO_WM_UNIT_TEXT_FILL_FORE_SCHEMECOLOR_INDEX" val="13"/>
  <p:tag name="KSO_WM_UNIT_TEXT_FILL_TYPE" val="1"/>
  <p:tag name="KSO_WM_TEMPLATE_ASSEMBLE_XID" val="60656e824054ed1e2fb7fa29"/>
  <p:tag name="KSO_WM_TEMPLATE_ASSEMBLE_GROUPID" val="60656e824054ed1e2fb7fa29"/>
</p:tagLst>
</file>

<file path=ppt/tags/tag585.xml><?xml version="1.0" encoding="utf-8"?>
<p:tagLst xmlns:p="http://schemas.openxmlformats.org/presentationml/2006/main">
  <p:tag name="KSO_WM_BEAUTIFY_FLAG" val=""/>
  <p:tag name="KSO_WM_UNIT_TEXT_FILL_FORE_SCHEMECOLOR_INDEX_BRIGHTNESS" val="0"/>
  <p:tag name="KSO_WM_UNIT_TEXT_FILL_FORE_SCHEMECOLOR_INDEX" val="13"/>
  <p:tag name="KSO_WM_UNIT_TEXT_FILL_TYPE" val="1"/>
</p:tagLst>
</file>

<file path=ppt/tags/tag586.xml><?xml version="1.0" encoding="utf-8"?>
<p:tagLst xmlns:p="http://schemas.openxmlformats.org/presentationml/2006/main">
  <p:tag name="KSO_WM_BEAUTIFY_FLAG" val=""/>
  <p:tag name="KSO_WM_UNIT_TEXT_FILL_FORE_SCHEMECOLOR_INDEX_BRIGHTNESS" val="0"/>
  <p:tag name="KSO_WM_UNIT_TEXT_FILL_FORE_SCHEMECOLOR_INDEX" val="13"/>
  <p:tag name="KSO_WM_UNIT_TEXT_FILL_TYPE" val="1"/>
</p:tagLst>
</file>

<file path=ppt/tags/tag587.xml><?xml version="1.0" encoding="utf-8"?>
<p:tagLst xmlns:p="http://schemas.openxmlformats.org/presentationml/2006/main">
  <p:tag name="KSO_WM_SLIDE_ID" val="diagram20208898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TAG_VERSION" val="1.0"/>
  <p:tag name="KSO_WM_BEAUTIFY_FLAG" val="#wm#"/>
  <p:tag name="KSO_WM_TEMPLATE_CATEGORY" val="diagram"/>
  <p:tag name="KSO_WM_TEMPLATE_INDEX" val="20208898"/>
  <p:tag name="KSO_WM_SLIDE_LAYOUT" val="a_d_h"/>
  <p:tag name="KSO_WM_SLIDE_LAYOUT_CNT" val="1_1_2"/>
  <p:tag name="KSO_WM_TEMPLATE_THUMBS_INDEX" val="1、4、7、12、13、14、15、16、17、18、20、24、25、28、33、36、40、43、44"/>
  <p:tag name="KSO_WM_SLIDE_BACKGROUND" val="[&quot;general&quot;,&quot;frame&quot;]"/>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FILLPROP" val="[[{&quot;text_align&quot;:&quot;lt&quot;,&quot;text_direction&quot;:&quot;horizontal&quot;,&quot;support_big_font&quot;:false,&quot;picture_toward&quot;:0,&quot;picture_dockside&quot;:[],&quot;fill_id&quot;:&quot;7a39578acadd46329410176d1f372671&quot;,&quot;fill_align&quot;:&quot;lt&quot;,&quot;chip_types&quot;:[&quot;header&quot;]},{&quot;text_align&quot;:&quot;lm&quot;,&quot;text_direction&quot;:&quot;horizontal&quot;,&quot;support_big_font&quot;:false,&quot;picture_toward&quot;:0,&quot;picture_dockside&quot;:[],&quot;fill_id&quot;:&quot;408f9a2e0be34cfa9fa65f6b49b58f5b&quot;,&quot;fill_align&quot;:&quot;lm&quot;,&quot;chip_types&quot;:[&quot;diagram&quot;,&quot;text&quot;]},{&quot;text_align&quot;:&quot;cm&quot;,&quot;text_direction&quot;:&quot;horizontal&quot;,&quot;support_features&quot;:[&quot;collage&quot;],&quot;support_big_font&quot;:false,&quot;picture_toward&quot;:0,&quot;picture_dockside&quot;:[],&quot;fill_id&quot;:&quot;dd103985b8f9414db206f6ef1ca9a511&quot;,&quot;fill_align&quot;:&quot;cm&quot;,&quot;chip_types&quot;:[&quot;picture&quot;]},{&quot;text_align&quot;:&quot;lm&quot;,&quot;text_direction&quot;:&quot;horizontal&quot;,&quot;support_big_font&quot;:false,&quot;picture_toward&quot;:0,&quot;picture_dockside&quot;:[],&quot;fill_id&quot;:&quot;169d421c91754b6485e6a5407660a774&quot;,&quot;fill_align&quot;:&quot;lm&quot;,&quot;chip_types&quot;:[&quot;diagram&quot;,&quot;text&quot;]}]]"/>
  <p:tag name="KSO_WM_SLIDE_SIZE" val="863.954*216.702"/>
  <p:tag name="KSO_WM_SLIDE_POSITION" val="48*227.301"/>
  <p:tag name="KSO_WM_CHIP_XID" val="5ed2121cdaf2e53b70be3eaa"/>
  <p:tag name="KSO_WM_CHIP_DECFILLPROP" val="[]"/>
  <p:tag name="KSO_WM_CHIP_GROUPID" val="5edb37ca5860357932c566f2"/>
  <p:tag name="KSO_WM_SLIDE_BACKGROUND_TYPE" val="frame"/>
  <p:tag name="KSO_WM_SLIDE_SUPPORT_FEATURE_TYPE" val="1"/>
  <p:tag name="KSO_WM_TEMPLATE_ASSEMBLE_XID" val="60656e824054ed1e2fb7fa29"/>
  <p:tag name="KSO_WM_TEMPLATE_ASSEMBLE_GROUPID" val="60656e824054ed1e2fb7fa29"/>
  <p:tag name="KSO_WM_SLIDE_LAYOUT_INFO" val="{&quot;backgroundInfo&quot;:[{&quot;bottom&quot;:0,&quot;bottomAbs&quot;:false,&quot;left&quot;:0,&quot;leftAbs&quot;:false,&quot;right&quot;:0,&quot;rightAbs&quot;:false,&quot;top&quot;:0,&quot;topAbs&quot;:false,&quot;type&quot;:&quot;general&quot;},{&quot;bottom&quot;:0,&quot;bottomAbs&quot;:false,&quot;left&quot;:0,&quot;leftAbs&quot;:false,&quot;right&quot;:0,&quot;rightAbs&quot;:false,&quot;top&quot;:0,&quot;topAbs&quot;:false,&quot;type&quot;:&quot;frame&quot;}],&quot;id&quot;:&quot;2021-04-01T15:02:51&quot;,&quot;maxSize&quot;:{&quot;size1&quot;:24.29909421687739},&quot;minSize&quot;:{&quot;size1&quot;:24.29909421687739},&quot;normalSize&quot;:{&quot;size1&quot;:24.29909421687739},&quot;subLayout&quot;:[{&quot;id&quot;:&quot;2021-04-01T15:02:51&quot;,&quot;margin&quot;:{&quot;bottom&quot;:0.8199999928474426,&quot;left&quot;:1.6929999589920044,&quot;right&quot;:1.6929999589920044,&quot;top&quot;:1.6929999589920044},&quot;type&quot;:0},{&quot;direction&quot;:1,&quot;id&quot;:&quot;2021-04-01T15:02:51&quot;,&quot;maxSize&quot;:{&quot;size1&quot;:32.59972939491272},&quot;minSize&quot;:{&quot;size1&quot;:32.59972939491272},&quot;normalSize&quot;:{&quot;size1&quot;:32.59972939491272},&quot;subLayout&quot;:[{&quot;id&quot;:&quot;2021-04-01T15:02:51&quot;,&quot;margin&quot;:{&quot;bottom&quot;:1.6929999589920044,&quot;left&quot;:1.6929999589920044,&quot;right&quot;:0.02600000612437725,&quot;top&quot;:0},&quot;maxSize&quot;:{&quot;size1&quot;:38.370970914399344},&quot;minSize&quot;:{&quot;size1&quot;:22.470970914399334},&quot;normalSize&quot;:{&quot;size1&quot;:30.103193625882284},&quot;subLayout&quot;:[{&quot;id&quot;:&quot;2021-04-01T15:02:51&quot;,&quot;margin&quot;:{&quot;bottom&quot;:0.04693020507693291,&quot;left&quot;:1.6929999589920044,&quot;right&quot;:0.02600000612437725,&quot;top&quot;:0},&quot;type&quot;:0},{&quot;id&quot;:&quot;2021-04-01T15:02:51&quot;,&quot;margin&quot;:{&quot;bottom&quot;:1.6929999589920044,&quot;left&quot;:1.6929999589920044,&quot;right&quot;:0.02600000612437725,&quot;top&quot;:0.14886131882667542},&quot;type&quot;:0}],&quot;type&quot;:0},{&quot;direction&quot;:1,&quot;id&quot;:&quot;2021-04-01T15:02:51&quot;,&quot;maxSize&quot;:{&quot;size1&quot;:51.699598510834925},&quot;minSize&quot;:{&quot;size1&quot;:51.699598510834925},&quot;normalSize&quot;:{&quot;size1&quot;:51.699598510834925},&quot;subLayout&quot;:[{&quot;id&quot;:&quot;2021-04-01T15:02:51&quot;,&quot;margin&quot;:{&quot;bottom&quot;:1.6929999589920044,&quot;left&quot;:1.243999719619751,&quot;right&quot;:1.243999719619751,&quot;top&quot;:0.02600000612437725},&quot;type&quot;:0},{&quot;id&quot;:&quot;2021-04-01T15:02:51&quot;,&quot;margin&quot;:{&quot;bottom&quot;:1.6929999589920044,&quot;left&quot;:0.02600000612437725,&quot;right&quot;:1.6929999589920044,&quot;top&quot;:0},&quot;maxSize&quot;:{&quot;size1&quot;:38.370970914399344},&quot;minSize&quot;:{&quot;size1&quot;:22.470970914399334},&quot;normalSize&quot;:{&quot;size1&quot;:22.470970914399334},&quot;subLayout&quot;:[{&quot;id&quot;:&quot;2021-04-01T15:02:51&quot;,&quot;margin&quot;:{&quot;bottom&quot;:0.04693020507693291,&quot;left&quot;:0.02600000612437725,&quot;right&quot;:1.6929999589920044,&quot;top&quot;:0},&quot;type&quot;:0},{&quot;id&quot;:&quot;2021-04-01T15:02:51&quot;,&quot;margin&quot;:{&quot;bottom&quot;:1.6929999589920044,&quot;left&quot;:0.02600000612437725,&quot;right&quot;:1.6929999589920044,&quot;top&quot;:0.14886131882667542},&quot;type&quot;:0}],&quot;type&quot;:0}],&quot;type&quot;:0}],&quot;type&quot;:0}],&quot;type&quot;:0}"/>
</p:tagLst>
</file>

<file path=ppt/tags/tag588.xml><?xml version="1.0" encoding="utf-8"?>
<p:tagLst xmlns:p="http://schemas.openxmlformats.org/presentationml/2006/main">
  <p:tag name="KSO_WM_UNIT_SUBTYPE" val="v"/>
  <p:tag name="KSO_WM_TEMPLATE_CATEGORY" val="chip"/>
  <p:tag name="KSO_WM_TEMPLATE_INDEX" val="20223055"/>
  <p:tag name="KSO_WM_UNIT_TYPE" val="i"/>
  <p:tag name="KSO_WM_UNIT_INDEX" val="1"/>
  <p:tag name="KSO_WM_UNIT_ID" val="chip20223055_13*i*1"/>
  <p:tag name="KSO_WM_BEAUTIFY_FLAG" val="#wm#"/>
  <p:tag name="KSO_WM_TAG_VERSION" val="1.0"/>
  <p:tag name="KSO_WM_CHIP_GROUPID" val="62cb89ec67e1b3ac3a0d7494"/>
  <p:tag name="KSO_WM_CHIP_XID" val="62cb8a3367e1b3ac3a0d77dd"/>
  <p:tag name="KSO_WM_UNIT_DEC_AREA_ID" val="e89d7ea04b0b4e85b2c90023815a0d80"/>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627aaebc501e457c881b028e6d487570"/>
  <p:tag name="KSO_WM_SLIDE_BACKGROUND_TYPE" val="general"/>
</p:tagLst>
</file>

<file path=ppt/tags/tag589.xml><?xml version="1.0" encoding="utf-8"?>
<p:tagLst xmlns:p="http://schemas.openxmlformats.org/presentationml/2006/main">
  <p:tag name="KSO_WM_UNIT_SUBTYPE" val="t"/>
  <p:tag name="KSO_WM_TEMPLATE_CATEGORY" val="chip"/>
  <p:tag name="KSO_WM_TEMPLATE_INDEX" val="20223055"/>
  <p:tag name="KSO_WM_UNIT_TYPE" val="i"/>
  <p:tag name="KSO_WM_UNIT_INDEX" val="1"/>
  <p:tag name="KSO_WM_UNIT_ID" val="chip20223055_14*i*1"/>
  <p:tag name="KSO_WM_BEAUTIFY_FLAG" val="#wm#"/>
  <p:tag name="KSO_WM_TAG_VERSION" val="1.0"/>
  <p:tag name="KSO_WM_CHIP_GROUPID" val="62cb89ec67e1b3ac3a0d7494"/>
  <p:tag name="KSO_WM_CHIP_XID" val="62cb8a3367e1b3ac3a0d77ba"/>
  <p:tag name="KSO_WM_UNIT_DEC_AREA_ID" val="20a82642af5244c994348eab50a5aaba"/>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d508349a2d01457f9a1028cd0e8d694a"/>
  <p:tag name="KSO_WM_SLIDE_BACKGROUND_TYPE" val="general"/>
</p:tagLst>
</file>

<file path=ppt/tags/tag5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90.xml><?xml version="1.0" encoding="utf-8"?>
<p:tagLst xmlns:p="http://schemas.openxmlformats.org/presentationml/2006/main">
  <p:tag name="KSO_WM_UNIT_SUBTYPE" val="t"/>
  <p:tag name="KSO_WM_TEMPLATE_CATEGORY" val="chip"/>
  <p:tag name="KSO_WM_TEMPLATE_INDEX" val="20223055"/>
  <p:tag name="KSO_WM_UNIT_TYPE" val="i"/>
  <p:tag name="KSO_WM_UNIT_INDEX" val="1"/>
  <p:tag name="KSO_WM_UNIT_ID" val="chip20223055_15*i*1"/>
  <p:tag name="KSO_WM_BEAUTIFY_FLAG" val="#wm#"/>
  <p:tag name="KSO_WM_TAG_VERSION" val="1.0"/>
  <p:tag name="KSO_WM_CHIP_GROUPID" val="62cb89ec67e1b3ac3a0d7494"/>
  <p:tag name="KSO_WM_CHIP_XID" val="62cb8a3367e1b3ac3a0d77c5"/>
  <p:tag name="KSO_WM_UNIT_DEC_AREA_ID" val="3a8c698611d145799254a34d94b463ae"/>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758cab9f8c94d4e964dda588f0c3275"/>
  <p:tag name="KSO_WM_SLIDE_BACKGROUND_TYPE" val="general"/>
</p:tagLst>
</file>

<file path=ppt/tags/tag591.xml><?xml version="1.0" encoding="utf-8"?>
<p:tagLst xmlns:p="http://schemas.openxmlformats.org/presentationml/2006/main">
  <p:tag name="KSO_WM_BEAUTIFY_FLAG" val=""/>
  <p:tag name="KSO_WM_UNIT_TEXT_FILL_FORE_SCHEMECOLOR_INDEX_BRIGHTNESS" val="0"/>
  <p:tag name="KSO_WM_UNIT_TEXT_FILL_FORE_SCHEMECOLOR_INDEX" val="13"/>
  <p:tag name="KSO_WM_UNIT_TEXT_FILL_TYPE" val="1"/>
</p:tagLst>
</file>

<file path=ppt/tags/tag592.xml><?xml version="1.0" encoding="utf-8"?>
<p:tagLst xmlns:p="http://schemas.openxmlformats.org/presentationml/2006/main">
  <p:tag name="KSO_WM_BEAUTIFY_FLAG" val=""/>
  <p:tag name="KSO_WM_UNIT_TEXT_FILL_FORE_SCHEMECOLOR_INDEX_BRIGHTNESS" val="0"/>
  <p:tag name="KSO_WM_UNIT_TEXT_FILL_FORE_SCHEMECOLOR_INDEX" val="13"/>
  <p:tag name="KSO_WM_UNIT_TEXT_FILL_TYPE" val="1"/>
</p:tagLst>
</file>

<file path=ppt/tags/tag593.xml><?xml version="1.0" encoding="utf-8"?>
<p:tagLst xmlns:p="http://schemas.openxmlformats.org/presentationml/2006/main">
  <p:tag name="KSO_WM_BEAUTIFY_FLAG" val=""/>
  <p:tag name="KSO_WM_UNIT_TEXT_FILL_FORE_SCHEMECOLOR_INDEX_BRIGHTNESS" val="0"/>
  <p:tag name="KSO_WM_UNIT_TEXT_FILL_FORE_SCHEMECOLOR_INDEX" val="13"/>
  <p:tag name="KSO_WM_UNIT_TEXT_FILL_TYPE" val="1"/>
</p:tagLst>
</file>

<file path=ppt/tags/tag594.xml><?xml version="1.0" encoding="utf-8"?>
<p:tagLst xmlns:p="http://schemas.openxmlformats.org/presentationml/2006/main">
  <p:tag name="KSO_WM_BEAUTIFY_FLAG" val=""/>
</p:tagLst>
</file>

<file path=ppt/tags/tag595.xml><?xml version="1.0" encoding="utf-8"?>
<p:tagLst xmlns:p="http://schemas.openxmlformats.org/presentationml/2006/main">
  <p:tag name="KSO_WM_SLIDE_ID" val="diagram20209527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TAG_VERSION" val="1.0"/>
  <p:tag name="KSO_WM_BEAUTIFY_FLAG" val="#wm#"/>
  <p:tag name="KSO_WM_TEMPLATE_CATEGORY" val="diagram"/>
  <p:tag name="KSO_WM_TEMPLATE_INDEX" val="20209527"/>
  <p:tag name="KSO_WM_SLIDE_LAYOUT" val="d"/>
  <p:tag name="KSO_WM_SLIDE_LAYOUT_CNT" val="1"/>
  <p:tag name="KSO_WM_TEMPLATE_THUMBS_INDEX" val="1、4、7、12、13、14、15、16、17、18、20、24、25、28、33、36、40、43、44"/>
  <p:tag name="KSO_WM_SLIDE_LAYOUT_INFO" val="{&quot;backgroundInfo&quot;:[{&quot;bottom&quot;:0,&quot;bottomAbs&quot;:false,&quot;left&quot;:0,&quot;leftAbs&quot;:false,&quot;right&quot;:0,&quot;rightAbs&quot;:false,&quot;top&quot;:0,&quot;topAbs&quot;:false,&quot;type&quot;:&quot;general&quot;}],&quot;id&quot;:&quot;2024-01-31T14:49:44&quot;,&quot;maxSize&quot;:{&quot;size1&quot;:2.310280974926772},&quot;minSize&quot;:{&quot;size1&quot;:2.310280974926772},&quot;normalSize&quot;:{&quot;size1&quot;:2.310280974926772},&quot;subLayout&quot;:[{&quot;id&quot;:&quot;2024-01-31T14:49:44&quot;,&quot;type&quot;:0},{&quot;id&quot;:&quot;2024-01-31T14:49:44&quot;,&quot;margin&quot;:{&quot;bottom&quot;:1.6929999589920044,&quot;left&quot;:1.6929999589920044,&quot;right&quot;:1.6929999589920044,&quot;top&quot;:1.2699999809265137},&quot;type&quot;:0}],&quot;type&quot;:0}"/>
  <p:tag name="KSO_WM_SLIDE_BACKGROUND" val="[&quot;general&quot;]"/>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FILLPROP" val="[[{&quot;text_align&quot;:&quot;lm&quot;,&quot;text_direction&quot;:&quot;horizontal&quot;,&quot;support_features&quot;:[&quot;collage&quot;,&quot;carousel&quot;],&quot;support_big_font&quot;:false,&quot;picture_toward&quot;:0,&quot;picture_dockside&quot;:[],&quot;fill_id&quot;:&quot;05426f0b1077440ebd8848530286d431&quot;,&quot;fill_align&quot;:&quot;cm&quot;,&quot;chip_types&quot;:[&quot;diagram&quot;,&quot;pictext&quot;,&quot;text&quot;,&quot;picture&quot;,&quot;chart&quot;,&quot;table&quot;,&quot;video&quot;]}]]"/>
  <p:tag name="KSO_WM_SLIDE_SIZE" val="864*324"/>
  <p:tag name="KSO_WM_SLIDE_POSITION" val="47*107"/>
  <p:tag name="KSO_WM_CHIP_XID" val="5f20142fc4814ce96fb1281b"/>
  <p:tag name="KSO_WM_CHIP_DECFILLPROP" val="[]"/>
  <p:tag name="KSO_WM_CHIP_GROUPID" val="5f20142fc4814ce96fb1281a"/>
  <p:tag name="KSO_WM_SLIDE_BACKGROUND_TYPE" val="general"/>
  <p:tag name="KSO_WM_SLIDE_SUPPORT_FEATURE_TYPE" val="3"/>
  <p:tag name="KSO_WM_TEMPLATE_ASSEMBLE_XID" val="60656e904054ed1e2fb7fb93"/>
  <p:tag name="KSO_WM_TEMPLATE_ASSEMBLE_GROUPID" val="60656e904054ed1e2fb7fb93"/>
</p:tagLst>
</file>

<file path=ppt/tags/tag596.xml><?xml version="1.0" encoding="utf-8"?>
<p:tagLst xmlns:p="http://schemas.openxmlformats.org/presentationml/2006/main">
  <p:tag name="KSO_WM_UNIT_SUBTYPE" val="v"/>
  <p:tag name="KSO_WM_TEMPLATE_CATEGORY" val="chip"/>
  <p:tag name="KSO_WM_TEMPLATE_INDEX" val="20223055"/>
  <p:tag name="KSO_WM_UNIT_TYPE" val="i"/>
  <p:tag name="KSO_WM_UNIT_INDEX" val="1"/>
  <p:tag name="KSO_WM_UNIT_ID" val="chip20223055_13*i*1"/>
  <p:tag name="KSO_WM_BEAUTIFY_FLAG" val="#wm#"/>
  <p:tag name="KSO_WM_TAG_VERSION" val="1.0"/>
  <p:tag name="KSO_WM_CHIP_GROUPID" val="62cb89ec67e1b3ac3a0d7494"/>
  <p:tag name="KSO_WM_CHIP_XID" val="62cb8a3367e1b3ac3a0d77dd"/>
  <p:tag name="KSO_WM_UNIT_DEC_AREA_ID" val="e89d7ea04b0b4e85b2c90023815a0d80"/>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627aaebc501e457c881b028e6d487570"/>
  <p:tag name="KSO_WM_SLIDE_BACKGROUND_TYPE" val="general"/>
</p:tagLst>
</file>

<file path=ppt/tags/tag597.xml><?xml version="1.0" encoding="utf-8"?>
<p:tagLst xmlns:p="http://schemas.openxmlformats.org/presentationml/2006/main">
  <p:tag name="KSO_WM_UNIT_SUBTYPE" val="t"/>
  <p:tag name="KSO_WM_TEMPLATE_CATEGORY" val="chip"/>
  <p:tag name="KSO_WM_TEMPLATE_INDEX" val="20223055"/>
  <p:tag name="KSO_WM_UNIT_TYPE" val="i"/>
  <p:tag name="KSO_WM_UNIT_INDEX" val="1"/>
  <p:tag name="KSO_WM_UNIT_ID" val="chip20223055_14*i*1"/>
  <p:tag name="KSO_WM_BEAUTIFY_FLAG" val="#wm#"/>
  <p:tag name="KSO_WM_TAG_VERSION" val="1.0"/>
  <p:tag name="KSO_WM_CHIP_GROUPID" val="62cb89ec67e1b3ac3a0d7494"/>
  <p:tag name="KSO_WM_CHIP_XID" val="62cb8a3367e1b3ac3a0d77ba"/>
  <p:tag name="KSO_WM_UNIT_DEC_AREA_ID" val="20a82642af5244c994348eab50a5aaba"/>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d508349a2d01457f9a1028cd0e8d694a"/>
  <p:tag name="KSO_WM_SLIDE_BACKGROUND_TYPE" val="general"/>
</p:tagLst>
</file>

<file path=ppt/tags/tag598.xml><?xml version="1.0" encoding="utf-8"?>
<p:tagLst xmlns:p="http://schemas.openxmlformats.org/presentationml/2006/main">
  <p:tag name="KSO_WM_UNIT_SUBTYPE" val="t"/>
  <p:tag name="KSO_WM_TEMPLATE_CATEGORY" val="chip"/>
  <p:tag name="KSO_WM_TEMPLATE_INDEX" val="20223055"/>
  <p:tag name="KSO_WM_UNIT_TYPE" val="i"/>
  <p:tag name="KSO_WM_UNIT_INDEX" val="1"/>
  <p:tag name="KSO_WM_UNIT_ID" val="chip20223055_15*i*1"/>
  <p:tag name="KSO_WM_BEAUTIFY_FLAG" val="#wm#"/>
  <p:tag name="KSO_WM_TAG_VERSION" val="1.0"/>
  <p:tag name="KSO_WM_CHIP_GROUPID" val="62cb89ec67e1b3ac3a0d7494"/>
  <p:tag name="KSO_WM_CHIP_XID" val="62cb8a3367e1b3ac3a0d77c5"/>
  <p:tag name="KSO_WM_UNIT_DEC_AREA_ID" val="3a8c698611d145799254a34d94b463ae"/>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758cab9f8c94d4e964dda588f0c3275"/>
  <p:tag name="KSO_WM_SLIDE_BACKGROUND_TYPE" val="general"/>
</p:tagLst>
</file>

<file path=ppt/tags/tag599.xml><?xml version="1.0" encoding="utf-8"?>
<p:tagLst xmlns:p="http://schemas.openxmlformats.org/presentationml/2006/main">
  <p:tag name="KSO_WM_BEAUTIFY_FLAG" val=""/>
  <p:tag name="KSO_WM_UNIT_TEXT_FILL_FORE_SCHEMECOLOR_INDEX_BRIGHTNESS" val="0"/>
  <p:tag name="KSO_WM_UNIT_TEXT_FILL_FORE_SCHEMECOLOR_INDEX" val="13"/>
  <p:tag name="KSO_WM_UNIT_TEXT_FILL_TYPE" val="1"/>
</p:tagLst>
</file>

<file path=ppt/tags/tag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00.xml><?xml version="1.0" encoding="utf-8"?>
<p:tagLst xmlns:p="http://schemas.openxmlformats.org/presentationml/2006/main">
  <p:tag name="KSO_WM_BEAUTIFY_FLAG" val=""/>
  <p:tag name="KSO_WM_UNIT_TEXT_FILL_FORE_SCHEMECOLOR_INDEX_BRIGHTNESS" val="0"/>
  <p:tag name="KSO_WM_UNIT_TEXT_FILL_FORE_SCHEMECOLOR_INDEX" val="13"/>
  <p:tag name="KSO_WM_UNIT_TEXT_FILL_TYPE" val="1"/>
</p:tagLst>
</file>

<file path=ppt/tags/tag601.xml><?xml version="1.0" encoding="utf-8"?>
<p:tagLst xmlns:p="http://schemas.openxmlformats.org/presentationml/2006/main">
  <p:tag name="KSO_WM_BEAUTIFY_FLAG" val=""/>
  <p:tag name="KSO_WM_UNIT_TEXT_FILL_FORE_SCHEMECOLOR_INDEX_BRIGHTNESS" val="0"/>
  <p:tag name="KSO_WM_UNIT_TEXT_FILL_FORE_SCHEMECOLOR_INDEX" val="13"/>
  <p:tag name="KSO_WM_UNIT_TEXT_FILL_TYPE" val="1"/>
</p:tagLst>
</file>

<file path=ppt/tags/tag602.xml><?xml version="1.0" encoding="utf-8"?>
<p:tagLst xmlns:p="http://schemas.openxmlformats.org/presentationml/2006/main">
  <p:tag name="KSO_WM_BEAUTIFY_FLAG" val=""/>
</p:tagLst>
</file>

<file path=ppt/tags/tag603.xml><?xml version="1.0" encoding="utf-8"?>
<p:tagLst xmlns:p="http://schemas.openxmlformats.org/presentationml/2006/main">
  <p:tag name="KSO_WM_BEAUTIFY_FLAG" val=""/>
</p:tagLst>
</file>

<file path=ppt/tags/tag604.xml><?xml version="1.0" encoding="utf-8"?>
<p:tagLst xmlns:p="http://schemas.openxmlformats.org/presentationml/2006/main">
  <p:tag name="KSO_WM_SLIDE_ID" val="diagram20209527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TAG_VERSION" val="1.0"/>
  <p:tag name="KSO_WM_BEAUTIFY_FLAG" val="#wm#"/>
  <p:tag name="KSO_WM_TEMPLATE_CATEGORY" val="diagram"/>
  <p:tag name="KSO_WM_TEMPLATE_INDEX" val="20209527"/>
  <p:tag name="KSO_WM_SLIDE_LAYOUT" val="d"/>
  <p:tag name="KSO_WM_SLIDE_LAYOUT_CNT" val="1"/>
  <p:tag name="KSO_WM_TEMPLATE_THUMBS_INDEX" val="1、4、7、12、13、14、15、16、17、18、20、24、25、28、33、36、40、43、44"/>
  <p:tag name="KSO_WM_SLIDE_LAYOUT_INFO" val="{&quot;backgroundInfo&quot;:[{&quot;bottom&quot;:0,&quot;bottomAbs&quot;:false,&quot;left&quot;:0,&quot;leftAbs&quot;:false,&quot;right&quot;:0,&quot;rightAbs&quot;:false,&quot;top&quot;:0,&quot;topAbs&quot;:false,&quot;type&quot;:&quot;general&quot;}],&quot;id&quot;:&quot;2024-01-31T14:49:44&quot;,&quot;maxSize&quot;:{&quot;size1&quot;:2.310280974926772},&quot;minSize&quot;:{&quot;size1&quot;:2.310280974926772},&quot;normalSize&quot;:{&quot;size1&quot;:2.310280974926772},&quot;subLayout&quot;:[{&quot;id&quot;:&quot;2024-01-31T14:49:44&quot;,&quot;type&quot;:0},{&quot;id&quot;:&quot;2024-01-31T14:49:44&quot;,&quot;margin&quot;:{&quot;bottom&quot;:1.6929999589920044,&quot;left&quot;:1.6929999589920044,&quot;right&quot;:1.6929999589920044,&quot;top&quot;:1.2699999809265137},&quot;type&quot;:0}],&quot;type&quot;:0}"/>
  <p:tag name="KSO_WM_SLIDE_BACKGROUND" val="[&quot;general&quot;]"/>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FILLPROP" val="[[{&quot;text_align&quot;:&quot;lm&quot;,&quot;text_direction&quot;:&quot;horizontal&quot;,&quot;support_features&quot;:[&quot;collage&quot;,&quot;carousel&quot;],&quot;support_big_font&quot;:false,&quot;picture_toward&quot;:0,&quot;picture_dockside&quot;:[],&quot;fill_id&quot;:&quot;05426f0b1077440ebd8848530286d431&quot;,&quot;fill_align&quot;:&quot;cm&quot;,&quot;chip_types&quot;:[&quot;diagram&quot;,&quot;pictext&quot;,&quot;text&quot;,&quot;picture&quot;,&quot;chart&quot;,&quot;table&quot;,&quot;video&quot;]}]]"/>
  <p:tag name="KSO_WM_SLIDE_SIZE" val="864*324"/>
  <p:tag name="KSO_WM_SLIDE_POSITION" val="47*107"/>
  <p:tag name="KSO_WM_CHIP_XID" val="5f20142fc4814ce96fb1281b"/>
  <p:tag name="KSO_WM_CHIP_DECFILLPROP" val="[]"/>
  <p:tag name="KSO_WM_CHIP_GROUPID" val="5f20142fc4814ce96fb1281a"/>
  <p:tag name="KSO_WM_SLIDE_BACKGROUND_TYPE" val="general"/>
  <p:tag name="KSO_WM_SLIDE_SUPPORT_FEATURE_TYPE" val="3"/>
  <p:tag name="KSO_WM_TEMPLATE_ASSEMBLE_XID" val="60656e904054ed1e2fb7fb93"/>
  <p:tag name="KSO_WM_TEMPLATE_ASSEMBLE_GROUPID" val="60656e904054ed1e2fb7fb93"/>
</p:tagLst>
</file>

<file path=ppt/tags/tag605.xml><?xml version="1.0" encoding="utf-8"?>
<p:tagLst xmlns:p="http://schemas.openxmlformats.org/presentationml/2006/main">
  <p:tag name="KSO_WM_UNIT_SUBTYPE" val="v"/>
  <p:tag name="KSO_WM_TEMPLATE_CATEGORY" val="chip"/>
  <p:tag name="KSO_WM_TEMPLATE_INDEX" val="20223055"/>
  <p:tag name="KSO_WM_UNIT_TYPE" val="i"/>
  <p:tag name="KSO_WM_UNIT_INDEX" val="1"/>
  <p:tag name="KSO_WM_UNIT_ID" val="chip20223055_13*i*1"/>
  <p:tag name="KSO_WM_BEAUTIFY_FLAG" val="#wm#"/>
  <p:tag name="KSO_WM_TAG_VERSION" val="1.0"/>
  <p:tag name="KSO_WM_CHIP_GROUPID" val="62cb89ec67e1b3ac3a0d7494"/>
  <p:tag name="KSO_WM_CHIP_XID" val="62cb8a3367e1b3ac3a0d77dd"/>
  <p:tag name="KSO_WM_UNIT_DEC_AREA_ID" val="e89d7ea04b0b4e85b2c90023815a0d80"/>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627aaebc501e457c881b028e6d487570"/>
  <p:tag name="KSO_WM_SLIDE_BACKGROUND_TYPE" val="general"/>
</p:tagLst>
</file>

<file path=ppt/tags/tag606.xml><?xml version="1.0" encoding="utf-8"?>
<p:tagLst xmlns:p="http://schemas.openxmlformats.org/presentationml/2006/main">
  <p:tag name="KSO_WM_UNIT_SUBTYPE" val="t"/>
  <p:tag name="KSO_WM_TEMPLATE_CATEGORY" val="chip"/>
  <p:tag name="KSO_WM_TEMPLATE_INDEX" val="20223055"/>
  <p:tag name="KSO_WM_UNIT_TYPE" val="i"/>
  <p:tag name="KSO_WM_UNIT_INDEX" val="1"/>
  <p:tag name="KSO_WM_UNIT_ID" val="chip20223055_14*i*1"/>
  <p:tag name="KSO_WM_BEAUTIFY_FLAG" val="#wm#"/>
  <p:tag name="KSO_WM_TAG_VERSION" val="1.0"/>
  <p:tag name="KSO_WM_CHIP_GROUPID" val="62cb89ec67e1b3ac3a0d7494"/>
  <p:tag name="KSO_WM_CHIP_XID" val="62cb8a3367e1b3ac3a0d77ba"/>
  <p:tag name="KSO_WM_UNIT_DEC_AREA_ID" val="20a82642af5244c994348eab50a5aaba"/>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d508349a2d01457f9a1028cd0e8d694a"/>
  <p:tag name="KSO_WM_SLIDE_BACKGROUND_TYPE" val="general"/>
</p:tagLst>
</file>

<file path=ppt/tags/tag607.xml><?xml version="1.0" encoding="utf-8"?>
<p:tagLst xmlns:p="http://schemas.openxmlformats.org/presentationml/2006/main">
  <p:tag name="KSO_WM_UNIT_SUBTYPE" val="t"/>
  <p:tag name="KSO_WM_TEMPLATE_CATEGORY" val="chip"/>
  <p:tag name="KSO_WM_TEMPLATE_INDEX" val="20223055"/>
  <p:tag name="KSO_WM_UNIT_TYPE" val="i"/>
  <p:tag name="KSO_WM_UNIT_INDEX" val="1"/>
  <p:tag name="KSO_WM_UNIT_ID" val="chip20223055_15*i*1"/>
  <p:tag name="KSO_WM_BEAUTIFY_FLAG" val="#wm#"/>
  <p:tag name="KSO_WM_TAG_VERSION" val="1.0"/>
  <p:tag name="KSO_WM_CHIP_GROUPID" val="62cb89ec67e1b3ac3a0d7494"/>
  <p:tag name="KSO_WM_CHIP_XID" val="62cb8a3367e1b3ac3a0d77c5"/>
  <p:tag name="KSO_WM_UNIT_DEC_AREA_ID" val="3a8c698611d145799254a34d94b463ae"/>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758cab9f8c94d4e964dda588f0c3275"/>
  <p:tag name="KSO_WM_SLIDE_BACKGROUND_TYPE" val="general"/>
</p:tagLst>
</file>

<file path=ppt/tags/tag608.xml><?xml version="1.0" encoding="utf-8"?>
<p:tagLst xmlns:p="http://schemas.openxmlformats.org/presentationml/2006/main">
  <p:tag name="KSO_WM_BEAUTIFY_FLAG" val=""/>
  <p:tag name="KSO_WM_UNIT_TEXT_FILL_FORE_SCHEMECOLOR_INDEX_BRIGHTNESS" val="0"/>
  <p:tag name="KSO_WM_UNIT_TEXT_FILL_FORE_SCHEMECOLOR_INDEX" val="13"/>
  <p:tag name="KSO_WM_UNIT_TEXT_FILL_TYPE" val="1"/>
</p:tagLst>
</file>

<file path=ppt/tags/tag609.xml><?xml version="1.0" encoding="utf-8"?>
<p:tagLst xmlns:p="http://schemas.openxmlformats.org/presentationml/2006/main">
  <p:tag name="KSO_WM_BEAUTIFY_FLAG" val=""/>
  <p:tag name="KSO_WM_UNIT_TEXT_FILL_FORE_SCHEMECOLOR_INDEX_BRIGHTNESS" val="0"/>
  <p:tag name="KSO_WM_UNIT_TEXT_FILL_FORE_SCHEMECOLOR_INDEX" val="13"/>
  <p:tag name="KSO_WM_UNIT_TEXT_FILL_TYPE" val="1"/>
</p:tagLst>
</file>

<file path=ppt/tags/tag6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10.xml><?xml version="1.0" encoding="utf-8"?>
<p:tagLst xmlns:p="http://schemas.openxmlformats.org/presentationml/2006/main">
  <p:tag name="KSO_WM_BEAUTIFY_FLAG" val=""/>
  <p:tag name="KSO_WM_UNIT_TEXT_FILL_FORE_SCHEMECOLOR_INDEX_BRIGHTNESS" val="0"/>
  <p:tag name="KSO_WM_UNIT_TEXT_FILL_FORE_SCHEMECOLOR_INDEX" val="13"/>
  <p:tag name="KSO_WM_UNIT_TEXT_FILL_TYPE" val="1"/>
</p:tagLst>
</file>

<file path=ppt/tags/tag611.xml><?xml version="1.0" encoding="utf-8"?>
<p:tagLst xmlns:p="http://schemas.openxmlformats.org/presentationml/2006/main">
  <p:tag name="KSO_WM_BEAUTIFY_FLAG" val=""/>
</p:tagLst>
</file>

<file path=ppt/tags/tag612.xml><?xml version="1.0" encoding="utf-8"?>
<p:tagLst xmlns:p="http://schemas.openxmlformats.org/presentationml/2006/main">
  <p:tag name="KSO_WM_BEAUTIFY_FLAG" val=""/>
</p:tagLst>
</file>

<file path=ppt/tags/tag613.xml><?xml version="1.0" encoding="utf-8"?>
<p:tagLst xmlns:p="http://schemas.openxmlformats.org/presentationml/2006/main">
  <p:tag name="KSO_WM_SLIDE_ID" val="diagram20209527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TAG_VERSION" val="1.0"/>
  <p:tag name="KSO_WM_BEAUTIFY_FLAG" val="#wm#"/>
  <p:tag name="KSO_WM_TEMPLATE_CATEGORY" val="diagram"/>
  <p:tag name="KSO_WM_TEMPLATE_INDEX" val="20209527"/>
  <p:tag name="KSO_WM_SLIDE_LAYOUT" val="d"/>
  <p:tag name="KSO_WM_SLIDE_LAYOUT_CNT" val="1"/>
  <p:tag name="KSO_WM_TEMPLATE_THUMBS_INDEX" val="1、4、7、12、13、14、15、16、17、18、20、24、25、28、33、36、40、43、44"/>
  <p:tag name="KSO_WM_SLIDE_LAYOUT_INFO" val="{&quot;backgroundInfo&quot;:[{&quot;bottom&quot;:0,&quot;bottomAbs&quot;:false,&quot;left&quot;:0,&quot;leftAbs&quot;:false,&quot;right&quot;:0,&quot;rightAbs&quot;:false,&quot;top&quot;:0,&quot;topAbs&quot;:false,&quot;type&quot;:&quot;general&quot;}],&quot;id&quot;:&quot;2024-01-31T14:49:44&quot;,&quot;maxSize&quot;:{&quot;size1&quot;:2.310280974926772},&quot;minSize&quot;:{&quot;size1&quot;:2.310280974926772},&quot;normalSize&quot;:{&quot;size1&quot;:2.310280974926772},&quot;subLayout&quot;:[{&quot;id&quot;:&quot;2024-01-31T14:49:44&quot;,&quot;type&quot;:0},{&quot;id&quot;:&quot;2024-01-31T14:49:44&quot;,&quot;margin&quot;:{&quot;bottom&quot;:1.6929999589920044,&quot;left&quot;:1.6929999589920044,&quot;right&quot;:1.6929999589920044,&quot;top&quot;:1.2699999809265137},&quot;type&quot;:0}],&quot;type&quot;:0}"/>
  <p:tag name="KSO_WM_SLIDE_BACKGROUND" val="[&quot;general&quot;]"/>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FILLPROP" val="[[{&quot;text_align&quot;:&quot;lm&quot;,&quot;text_direction&quot;:&quot;horizontal&quot;,&quot;support_features&quot;:[&quot;collage&quot;,&quot;carousel&quot;],&quot;support_big_font&quot;:false,&quot;picture_toward&quot;:0,&quot;picture_dockside&quot;:[],&quot;fill_id&quot;:&quot;05426f0b1077440ebd8848530286d431&quot;,&quot;fill_align&quot;:&quot;cm&quot;,&quot;chip_types&quot;:[&quot;diagram&quot;,&quot;pictext&quot;,&quot;text&quot;,&quot;picture&quot;,&quot;chart&quot;,&quot;table&quot;,&quot;video&quot;]}]]"/>
  <p:tag name="KSO_WM_SLIDE_SIZE" val="864*324"/>
  <p:tag name="KSO_WM_SLIDE_POSITION" val="47*107"/>
  <p:tag name="KSO_WM_CHIP_XID" val="5f20142fc4814ce96fb1281b"/>
  <p:tag name="KSO_WM_CHIP_DECFILLPROP" val="[]"/>
  <p:tag name="KSO_WM_CHIP_GROUPID" val="5f20142fc4814ce96fb1281a"/>
  <p:tag name="KSO_WM_SLIDE_BACKGROUND_TYPE" val="general"/>
  <p:tag name="KSO_WM_SLIDE_SUPPORT_FEATURE_TYPE" val="3"/>
  <p:tag name="KSO_WM_TEMPLATE_ASSEMBLE_XID" val="60656e904054ed1e2fb7fb93"/>
  <p:tag name="KSO_WM_TEMPLATE_ASSEMBLE_GROUPID" val="60656e904054ed1e2fb7fb93"/>
</p:tagLst>
</file>

<file path=ppt/tags/tag614.xml><?xml version="1.0" encoding="utf-8"?>
<p:tagLst xmlns:p="http://schemas.openxmlformats.org/presentationml/2006/main">
  <p:tag name="KSO_WM_UNIT_SUBTYPE" val="v"/>
  <p:tag name="KSO_WM_TEMPLATE_CATEGORY" val="chip"/>
  <p:tag name="KSO_WM_TEMPLATE_INDEX" val="20223055"/>
  <p:tag name="KSO_WM_UNIT_TYPE" val="i"/>
  <p:tag name="KSO_WM_UNIT_INDEX" val="1"/>
  <p:tag name="KSO_WM_UNIT_ID" val="chip20223055_13*i*1"/>
  <p:tag name="KSO_WM_BEAUTIFY_FLAG" val="#wm#"/>
  <p:tag name="KSO_WM_TAG_VERSION" val="1.0"/>
  <p:tag name="KSO_WM_CHIP_GROUPID" val="62cb89ec67e1b3ac3a0d7494"/>
  <p:tag name="KSO_WM_CHIP_XID" val="62cb8a3367e1b3ac3a0d77dd"/>
  <p:tag name="KSO_WM_UNIT_DEC_AREA_ID" val="e89d7ea04b0b4e85b2c90023815a0d80"/>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627aaebc501e457c881b028e6d487570"/>
  <p:tag name="KSO_WM_SLIDE_BACKGROUND_TYPE" val="general"/>
</p:tagLst>
</file>

<file path=ppt/tags/tag615.xml><?xml version="1.0" encoding="utf-8"?>
<p:tagLst xmlns:p="http://schemas.openxmlformats.org/presentationml/2006/main">
  <p:tag name="KSO_WM_UNIT_SUBTYPE" val="t"/>
  <p:tag name="KSO_WM_TEMPLATE_CATEGORY" val="chip"/>
  <p:tag name="KSO_WM_TEMPLATE_INDEX" val="20223055"/>
  <p:tag name="KSO_WM_UNIT_TYPE" val="i"/>
  <p:tag name="KSO_WM_UNIT_INDEX" val="1"/>
  <p:tag name="KSO_WM_UNIT_ID" val="chip20223055_14*i*1"/>
  <p:tag name="KSO_WM_BEAUTIFY_FLAG" val="#wm#"/>
  <p:tag name="KSO_WM_TAG_VERSION" val="1.0"/>
  <p:tag name="KSO_WM_CHIP_GROUPID" val="62cb89ec67e1b3ac3a0d7494"/>
  <p:tag name="KSO_WM_CHIP_XID" val="62cb8a3367e1b3ac3a0d77ba"/>
  <p:tag name="KSO_WM_UNIT_DEC_AREA_ID" val="20a82642af5244c994348eab50a5aaba"/>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d508349a2d01457f9a1028cd0e8d694a"/>
  <p:tag name="KSO_WM_SLIDE_BACKGROUND_TYPE" val="general"/>
</p:tagLst>
</file>

<file path=ppt/tags/tag616.xml><?xml version="1.0" encoding="utf-8"?>
<p:tagLst xmlns:p="http://schemas.openxmlformats.org/presentationml/2006/main">
  <p:tag name="KSO_WM_UNIT_SUBTYPE" val="t"/>
  <p:tag name="KSO_WM_TEMPLATE_CATEGORY" val="chip"/>
  <p:tag name="KSO_WM_TEMPLATE_INDEX" val="20223055"/>
  <p:tag name="KSO_WM_UNIT_TYPE" val="i"/>
  <p:tag name="KSO_WM_UNIT_INDEX" val="1"/>
  <p:tag name="KSO_WM_UNIT_ID" val="chip20223055_15*i*1"/>
  <p:tag name="KSO_WM_BEAUTIFY_FLAG" val="#wm#"/>
  <p:tag name="KSO_WM_TAG_VERSION" val="1.0"/>
  <p:tag name="KSO_WM_CHIP_GROUPID" val="62cb89ec67e1b3ac3a0d7494"/>
  <p:tag name="KSO_WM_CHIP_XID" val="62cb8a3367e1b3ac3a0d77c5"/>
  <p:tag name="KSO_WM_UNIT_DEC_AREA_ID" val="3a8c698611d145799254a34d94b463ae"/>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758cab9f8c94d4e964dda588f0c3275"/>
  <p:tag name="KSO_WM_SLIDE_BACKGROUND_TYPE" val="general"/>
</p:tagLst>
</file>

<file path=ppt/tags/tag6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196596_1*i*1"/>
  <p:tag name="KSO_WM_TEMPLATE_CATEGORY" val="diagram"/>
  <p:tag name="KSO_WM_TEMPLATE_INDEX" val="20196596"/>
  <p:tag name="KSO_WM_UNIT_LAYERLEVEL" val="1"/>
  <p:tag name="KSO_WM_TAG_VERSION" val="1.0"/>
  <p:tag name="KSO_WM_BEAUTIFY_FLAG" val="#wm#"/>
  <p:tag name="KSO_WM_UNIT_COLOR_SCHEME_SHAPE_ID" val="7"/>
  <p:tag name="KSO_WM_UNIT_COLOR_SCHEME_PARENT_PAGE" val="0_1"/>
  <p:tag name="KSO_WM_UNIT_FILL_FORE_SCHEMECOLOR_INDEX_BRIGHTNESS" val="0"/>
  <p:tag name="KSO_WM_UNIT_FILL_FORE_SCHEMECOLOR_INDEX" val="6"/>
  <p:tag name="KSO_WM_UNIT_FILL_TYPE" val="1"/>
  <p:tag name="KSO_WM_UNIT_TEXT_FILL_FORE_SCHEMECOLOR_INDEX_BRIGHTNESS" val="0"/>
  <p:tag name="KSO_WM_UNIT_TEXT_FILL_FORE_SCHEMECOLOR_INDEX" val="14"/>
  <p:tag name="KSO_WM_UNIT_TEXT_FILL_TYPE" val="1"/>
</p:tagLst>
</file>

<file path=ppt/tags/tag6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196596_1*i*2"/>
  <p:tag name="KSO_WM_TEMPLATE_CATEGORY" val="diagram"/>
  <p:tag name="KSO_WM_TEMPLATE_INDEX" val="20196596"/>
  <p:tag name="KSO_WM_UNIT_LAYERLEVEL" val="1"/>
  <p:tag name="KSO_WM_TAG_VERSION" val="1.0"/>
  <p:tag name="KSO_WM_BEAUTIFY_FLAG" val="#wm#"/>
  <p:tag name="KSO_WM_UNIT_COLOR_SCHEME_SHAPE_ID" val="8"/>
  <p:tag name="KSO_WM_UNIT_COLOR_SCHEME_PARENT_PAGE" val="0_1"/>
</p:tagLst>
</file>

<file path=ppt/tags/tag6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196596_1*i*3"/>
  <p:tag name="KSO_WM_TEMPLATE_CATEGORY" val="diagram"/>
  <p:tag name="KSO_WM_TEMPLATE_INDEX" val="20196596"/>
  <p:tag name="KSO_WM_UNIT_LAYERLEVEL" val="1"/>
  <p:tag name="KSO_WM_TAG_VERSION" val="1.0"/>
  <p:tag name="KSO_WM_BEAUTIFY_FLAG" val="#wm#"/>
  <p:tag name="KSO_WM_UNIT_COLOR_SCHEME_SHAPE_ID" val="9"/>
  <p:tag name="KSO_WM_UNIT_COLOR_SCHEME_PARENT_PAGE" val="0_1"/>
  <p:tag name="KSO_WM_UNIT_FILL_FORE_SCHEMECOLOR_INDEX_BRIGHTNESS" val="0"/>
  <p:tag name="KSO_WM_UNIT_FILL_FORE_SCHEMECOLOR_INDEX" val="7"/>
  <p:tag name="KSO_WM_UNIT_FILL_TYPE" val="1"/>
  <p:tag name="KSO_WM_UNIT_TEXT_FILL_FORE_SCHEMECOLOR_INDEX_BRIGHTNESS" val="0"/>
  <p:tag name="KSO_WM_UNIT_TEXT_FILL_FORE_SCHEMECOLOR_INDEX" val="14"/>
  <p:tag name="KSO_WM_UNIT_TEXT_FILL_TYPE" val="1"/>
</p:tagLst>
</file>

<file path=ppt/tags/tag6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196596_1*i*4"/>
  <p:tag name="KSO_WM_TEMPLATE_CATEGORY" val="diagram"/>
  <p:tag name="KSO_WM_TEMPLATE_INDEX" val="20196596"/>
  <p:tag name="KSO_WM_UNIT_LAYERLEVEL" val="1"/>
  <p:tag name="KSO_WM_TAG_VERSION" val="1.0"/>
  <p:tag name="KSO_WM_BEAUTIFY_FLAG" val="#wm#"/>
  <p:tag name="KSO_WM_UNIT_COLOR_SCHEME_SHAPE_ID" val="10"/>
  <p:tag name="KSO_WM_UNIT_COLOR_SCHEME_PARENT_PAGE" val="0_1"/>
  <p:tag name="KSO_WM_UNIT_FILL_FORE_SCHEMECOLOR_INDEX_BRIGHTNESS" val="0"/>
  <p:tag name="KSO_WM_UNIT_FILL_FORE_SCHEMECOLOR_INDEX" val="7"/>
  <p:tag name="KSO_WM_UNIT_FILL_TYPE" val="1"/>
  <p:tag name="KSO_WM_UNIT_TEXT_FILL_FORE_SCHEMECOLOR_INDEX_BRIGHTNESS" val="0"/>
  <p:tag name="KSO_WM_UNIT_TEXT_FILL_FORE_SCHEMECOLOR_INDEX" val="14"/>
  <p:tag name="KSO_WM_UNIT_TEXT_FILL_TYPE" val="1"/>
</p:tagLst>
</file>

<file path=ppt/tags/tag6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196596_1*i*5"/>
  <p:tag name="KSO_WM_TEMPLATE_CATEGORY" val="diagram"/>
  <p:tag name="KSO_WM_TEMPLATE_INDEX" val="20196596"/>
  <p:tag name="KSO_WM_UNIT_LAYERLEVEL" val="1"/>
  <p:tag name="KSO_WM_TAG_VERSION" val="1.0"/>
  <p:tag name="KSO_WM_BEAUTIFY_FLAG" val="#wm#"/>
  <p:tag name="KSO_WM_UNIT_COLOR_SCHEME_SHAPE_ID" val="12"/>
  <p:tag name="KSO_WM_UNIT_COLOR_SCHEME_PARENT_PAGE" val="0_1"/>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14"/>
  <p:tag name="KSO_WM_UNIT_TEXT_FILL_TYPE" val="1"/>
</p:tagLst>
</file>

<file path=ppt/tags/tag6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diagram20196596_1*i*6"/>
  <p:tag name="KSO_WM_TEMPLATE_CATEGORY" val="diagram"/>
  <p:tag name="KSO_WM_TEMPLATE_INDEX" val="20196596"/>
  <p:tag name="KSO_WM_UNIT_LAYERLEVEL" val="1"/>
  <p:tag name="KSO_WM_TAG_VERSION" val="1.0"/>
  <p:tag name="KSO_WM_BEAUTIFY_FLAG" val="#wm#"/>
  <p:tag name="KSO_WM_UNIT_COLOR_SCHEME_SHAPE_ID" val="23"/>
  <p:tag name="KSO_WM_UNIT_COLOR_SCHEME_PARENT_PAGE" val="0_1"/>
  <p:tag name="KSO_WM_UNIT_FILL_FORE_SCHEMECOLOR_INDEX_BRIGHTNESS" val="0"/>
  <p:tag name="KSO_WM_UNIT_FILL_FORE_SCHEMECOLOR_INDEX" val="6"/>
  <p:tag name="KSO_WM_UNIT_FILL_TYPE" val="1"/>
  <p:tag name="KSO_WM_UNIT_TEXT_FILL_FORE_SCHEMECOLOR_INDEX_BRIGHTNESS" val="0"/>
  <p:tag name="KSO_WM_UNIT_TEXT_FILL_FORE_SCHEMECOLOR_INDEX" val="14"/>
  <p:tag name="KSO_WM_UNIT_TEXT_FILL_TYPE" val="1"/>
</p:tagLst>
</file>

<file path=ppt/tags/tag623.xml><?xml version="1.0" encoding="utf-8"?>
<p:tagLst xmlns:p="http://schemas.openxmlformats.org/presentationml/2006/main">
  <p:tag name="KSO_WM_UNIT_TEXT_PART_ID_V2" val="d-7-2"/>
  <p:tag name="KSO_WM_UNIT_PRESET_TEXT" val="点击此处可添加能传达您中心思想的正文，请尽量言简意赅的阐述观点。"/>
  <p:tag name="KSO_WM_UNIT_NOCLEAR" val="0"/>
  <p:tag name="KSO_WM_UNIT_VALUE" val="34"/>
  <p:tag name="KSO_WM_UNIT_HIGHLIGHT" val="0"/>
  <p:tag name="KSO_WM_UNIT_COMPATIBLE" val="0"/>
  <p:tag name="KSO_WM_UNIT_DIAGRAM_ISNUMVISUAL" val="0"/>
  <p:tag name="KSO_WM_UNIT_DIAGRAM_ISREFERUNIT" val="0"/>
  <p:tag name="KSO_WM_UNIT_TYPE" val="f"/>
  <p:tag name="KSO_WM_UNIT_INDEX" val="1"/>
  <p:tag name="KSO_WM_UNIT_ID" val="diagram20196596_1*f*1"/>
  <p:tag name="KSO_WM_TEMPLATE_CATEGORY" val="diagram"/>
  <p:tag name="KSO_WM_TEMPLATE_INDEX" val="20196596"/>
  <p:tag name="KSO_WM_UNIT_LAYERLEVEL" val="1"/>
  <p:tag name="KSO_WM_TAG_VERSION" val="1.0"/>
  <p:tag name="KSO_WM_BEAUTIFY_FLAG" val="#wm#"/>
  <p:tag name="KSO_WM_UNIT_COLOR_SCHEME_SHAPE_ID" val="5"/>
  <p:tag name="KSO_WM_UNIT_COLOR_SCHEME_PARENT_PAGE" val="0_1"/>
  <p:tag name="KSO_WM_UNIT_TEXT_FILL_FORE_SCHEMECOLOR_INDEX_BRIGHTNESS" val="0"/>
  <p:tag name="KSO_WM_UNIT_TEXT_FILL_FORE_SCHEMECOLOR_INDEX" val="14"/>
  <p:tag name="KSO_WM_UNIT_TEXT_FILL_TYPE" val="1"/>
</p:tagLst>
</file>

<file path=ppt/tags/tag624.xml><?xml version="1.0" encoding="utf-8"?>
<p:tagLst xmlns:p="http://schemas.openxmlformats.org/presentationml/2006/main">
  <p:tag name="KSO_WM_UNIT_TEXT_PART_ID_V2" val="d-3-2"/>
  <p:tag name="KSO_WM_UNIT_PRESET_TEXT" val="单击此处添加小标题:&#13;点击此处添加正文，文字是您思想的提炼，为了最终呈现发布的良好效果。&#13;请言简意赅的阐述观点，并根据需要酌情增减文字。&#13;您的正文已经字字珠玑，但信息却千丝万缕，需要用更多的文字来表述。&#13;但请您尽可能提炼思想的精髓，恰如其分的表达观点，往往事半功倍。&#13;单击此处添加小标题:&#13;您的正文已经字字珠玑，但信息却千丝万缕，需要用更多的文字来表述。&#13;但请您尽可能提炼思想的精髓。"/>
  <p:tag name="KSO_WM_UNIT_NOCLEAR" val="1"/>
  <p:tag name="KSO_WM_UNIT_VALUE" val="312"/>
  <p:tag name="KSO_WM_UNIT_HIGHLIGHT" val="0"/>
  <p:tag name="KSO_WM_UNIT_COMPATIBLE" val="0"/>
  <p:tag name="KSO_WM_UNIT_DIAGRAM_ISNUMVISUAL" val="0"/>
  <p:tag name="KSO_WM_UNIT_DIAGRAM_ISREFERUNIT" val="0"/>
  <p:tag name="KSO_WM_UNIT_TYPE" val="f"/>
  <p:tag name="KSO_WM_UNIT_INDEX" val="2"/>
  <p:tag name="KSO_WM_UNIT_ID" val="diagram20196596_1*f*2"/>
  <p:tag name="KSO_WM_TEMPLATE_CATEGORY" val="diagram"/>
  <p:tag name="KSO_WM_TEMPLATE_INDEX" val="20196596"/>
  <p:tag name="KSO_WM_UNIT_LAYERLEVEL" val="1"/>
  <p:tag name="KSO_WM_TAG_VERSION" val="1.0"/>
  <p:tag name="KSO_WM_BEAUTIFY_FLAG" val="#wm#"/>
  <p:tag name="KSO_WM_UNIT_COLOR_SCHEME_SHAPE_ID" val="11"/>
  <p:tag name="KSO_WM_UNIT_COLOR_SCHEME_PARENT_PAGE" val="0_1"/>
  <p:tag name="KSO_WM_UNIT_TEXT_FILL_FORE_SCHEMECOLOR_INDEX_BRIGHTNESS" val="0"/>
  <p:tag name="KSO_WM_UNIT_TEXT_FILL_FORE_SCHEMECOLOR_INDEX" val="13"/>
  <p:tag name="KSO_WM_UNIT_TEXT_FILL_TYPE" val="1"/>
</p:tagLst>
</file>

<file path=ppt/tags/tag6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diagram20196596_1*i*7"/>
  <p:tag name="KSO_WM_TEMPLATE_CATEGORY" val="diagram"/>
  <p:tag name="KSO_WM_TEMPLATE_INDEX" val="20196596"/>
  <p:tag name="KSO_WM_UNIT_LAYERLEVEL" val="1"/>
  <p:tag name="KSO_WM_TAG_VERSION" val="1.0"/>
  <p:tag name="KSO_WM_BEAUTIFY_FLAG" val="#wm#"/>
  <p:tag name="KSO_WM_UNIT_COLOR_SCHEME_SHAPE_ID" val="13"/>
  <p:tag name="KSO_WM_UNIT_COLOR_SCHEME_PARENT_PAGE" val="0_1"/>
</p:tagLst>
</file>

<file path=ppt/tags/tag6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diagram20196596_1*i*8"/>
  <p:tag name="KSO_WM_TEMPLATE_CATEGORY" val="diagram"/>
  <p:tag name="KSO_WM_TEMPLATE_INDEX" val="20196596"/>
  <p:tag name="KSO_WM_UNIT_LAYERLEVEL" val="1"/>
  <p:tag name="KSO_WM_TAG_VERSION" val="1.0"/>
  <p:tag name="KSO_WM_BEAUTIFY_FLAG" val="#wm#"/>
  <p:tag name="KSO_WM_UNIT_COLOR_SCHEME_SHAPE_ID" val="15"/>
  <p:tag name="KSO_WM_UNIT_COLOR_SCHEME_PARENT_PAGE" val="0_1"/>
  <p:tag name="KSO_WM_UNIT_FILL_FORE_SCHEMECOLOR_INDEX_BRIGHTNESS" val="0"/>
  <p:tag name="KSO_WM_UNIT_FILL_FORE_SCHEMECOLOR_INDEX" val="16"/>
  <p:tag name="KSO_WM_UNIT_FILL_TYPE" val="1"/>
  <p:tag name="KSO_WM_UNIT_LINE_FORE_SCHEMECOLOR_INDEX_BRIGHTNESS" val="0"/>
  <p:tag name="KSO_WM_UNIT_LINE_FORE_SCHEMECOLOR_INDEX" val="16"/>
  <p:tag name="KSO_WM_UNIT_LINE_FILL_TYPE" val="2"/>
  <p:tag name="KSO_WM_UNIT_TEXT_FILL_FORE_SCHEMECOLOR_INDEX_BRIGHTNESS" val="0"/>
  <p:tag name="KSO_WM_UNIT_TEXT_FILL_FORE_SCHEMECOLOR_INDEX" val="2"/>
  <p:tag name="KSO_WM_UNIT_TEXT_FILL_TYPE" val="1"/>
</p:tagLst>
</file>

<file path=ppt/tags/tag6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diagram20196596_1*i*9"/>
  <p:tag name="KSO_WM_TEMPLATE_CATEGORY" val="diagram"/>
  <p:tag name="KSO_WM_TEMPLATE_INDEX" val="20196596"/>
  <p:tag name="KSO_WM_UNIT_LAYERLEVEL" val="1"/>
  <p:tag name="KSO_WM_TAG_VERSION" val="1.0"/>
  <p:tag name="KSO_WM_BEAUTIFY_FLAG" val="#wm#"/>
  <p:tag name="KSO_WM_UNIT_COLOR_SCHEME_SHAPE_ID" val="16"/>
  <p:tag name="KSO_WM_UNIT_COLOR_SCHEME_PARENT_PAGE" val="0_1"/>
  <p:tag name="KSO_WM_UNIT_FILL_FORE_SCHEMECOLOR_INDEX_BRIGHTNESS" val="0"/>
  <p:tag name="KSO_WM_UNIT_FILL_FORE_SCHEMECOLOR_INDEX" val="16"/>
  <p:tag name="KSO_WM_UNIT_FILL_TYPE" val="1"/>
  <p:tag name="KSO_WM_UNIT_LINE_FORE_SCHEMECOLOR_INDEX_BRIGHTNESS" val="0"/>
  <p:tag name="KSO_WM_UNIT_LINE_FORE_SCHEMECOLOR_INDEX" val="16"/>
  <p:tag name="KSO_WM_UNIT_LINE_FILL_TYPE" val="2"/>
  <p:tag name="KSO_WM_UNIT_TEXT_FILL_FORE_SCHEMECOLOR_INDEX_BRIGHTNESS" val="0"/>
  <p:tag name="KSO_WM_UNIT_TEXT_FILL_FORE_SCHEMECOLOR_INDEX" val="2"/>
  <p:tag name="KSO_WM_UNIT_TEXT_FILL_TYPE" val="1"/>
</p:tagLst>
</file>

<file path=ppt/tags/tag628.xml><?xml version="1.0" encoding="utf-8"?>
<p:tagLst xmlns:p="http://schemas.openxmlformats.org/presentationml/2006/main">
  <p:tag name="KSO_WM_BEAUTIFY_FLAG" val="#wm#"/>
  <p:tag name="KSO_WM_TEMPLATE_CATEGORY" val="diagram"/>
  <p:tag name="KSO_WM_TEMPLATE_INDEX" val="20196596"/>
  <p:tag name="KSO_WM_SLIDE_ID" val="diagram20196596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UNIT_SHOW_EDIT_AREA_INDICATION" val="1"/>
  <p:tag name="KSO_WM_SLIDE_SIZE" val="960*540"/>
  <p:tag name="KSO_WM_SLIDE_POSITION" val="0*0"/>
  <p:tag name="KSO_WM_TAG_VERSION" val="1.0"/>
  <p:tag name="KSO_WM_SLIDE_LAYOUT" val="f"/>
  <p:tag name="KSO_WM_SLIDE_LAYOUT_CNT" val="2"/>
  <p:tag name="KSO_WM_SLIDE_BACKGROUND_TYPE" val="general"/>
  <p:tag name="KSO_WM_SLIDE_COLORSCHEME_VERSION" val="3.2"/>
</p:tagLst>
</file>

<file path=ppt/tags/tag629.xml><?xml version="1.0" encoding="utf-8"?>
<p:tagLst xmlns:p="http://schemas.openxmlformats.org/presentationml/2006/main">
  <p:tag name="KSO_WM_UNIT_DEFAULT_FONT" val="115;138;2"/>
  <p:tag name="KSO_WM_UNIT_BLOCK" val="0"/>
  <p:tag name="KSO_WM_UNIT_DEC_AREA_ID" val="a404988bad5c4da6a26086bb2508bde1"/>
  <p:tag name="KSO_WM_UNIT_PRESET_TEXT" val="01"/>
  <p:tag name="KSO_WM_UNIT_NOCLEAR" val="0"/>
  <p:tag name="KSO_WM_UNIT_VALUE" val="1"/>
  <p:tag name="KSO_WM_UNIT_HIGHLIGHT" val="0"/>
  <p:tag name="KSO_WM_UNIT_COMPATIBLE" val="1"/>
  <p:tag name="KSO_WM_UNIT_DIAGRAM_ISNUMVISUAL" val="0"/>
  <p:tag name="KSO_WM_UNIT_DIAGRAM_ISREFERUNIT" val="0"/>
  <p:tag name="KSO_WM_UNIT_TYPE" val="e"/>
  <p:tag name="KSO_WM_UNIT_INDEX" val="1"/>
  <p:tag name="KSO_WM_UNIT_ID" val="custom20223055_7*e*1"/>
  <p:tag name="KSO_WM_TEMPLATE_CATEGORY" val="custom"/>
  <p:tag name="KSO_WM_TEMPLATE_INDEX" val="20223055"/>
  <p:tag name="KSO_WM_UNIT_LAYERLEVEL" val="1"/>
  <p:tag name="KSO_WM_TAG_VERSION" val="1.0"/>
  <p:tag name="KSO_WM_BEAUTIFY_FLAG" val="#wm#"/>
  <p:tag name="KSO_WM_UNIT_SM_LIMIT_TYPE" val="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61a88ed7cf14e69e7f8be5fa"/>
  <p:tag name="KSO_WM_CHIP_XID" val="61adcc42330f3d9100831a9e"/>
  <p:tag name="KSO_WM_UNIT_TEXT_FILL_FORE_SCHEMECOLOR_INDEX_BRIGHTNESS" val="0.15"/>
  <p:tag name="KSO_WM_UNIT_TEXT_FILL_FORE_SCHEMECOLOR_INDEX" val="13"/>
  <p:tag name="KSO_WM_UNIT_TEXT_FILL_TYPE" val="1"/>
</p:tagLst>
</file>

<file path=ppt/tags/tag63.xml><?xml version="1.0" encoding="utf-8"?>
<p:tagLst xmlns:p="http://schemas.openxmlformats.org/presentationml/2006/main">
  <p:tag name="KSO_WM_UNIT_SUBTYPE" val="v"/>
  <p:tag name="KSO_WM_TEMPLATE_CATEGORY" val="chip"/>
  <p:tag name="KSO_WM_TEMPLATE_INDEX" val="20223055"/>
  <p:tag name="KSO_WM_UNIT_TYPE" val="i"/>
  <p:tag name="KSO_WM_UNIT_INDEX" val="1"/>
  <p:tag name="KSO_WM_UNIT_ID" val="chip20223055_13*i*1"/>
  <p:tag name="KSO_WM_BEAUTIFY_FLAG" val="#wm#"/>
  <p:tag name="KSO_WM_TAG_VERSION" val="1.0"/>
  <p:tag name="KSO_WM_CHIP_GROUPID" val="62cb89ec67e1b3ac3a0d7494"/>
  <p:tag name="KSO_WM_CHIP_XID" val="62cb8a3367e1b3ac3a0d77dd"/>
  <p:tag name="KSO_WM_UNIT_DEC_AREA_ID" val="e89d7ea04b0b4e85b2c90023815a0d80"/>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627aaebc501e457c881b028e6d487570"/>
</p:tagLst>
</file>

<file path=ppt/tags/tag630.xml><?xml version="1.0" encoding="utf-8"?>
<p:tagLst xmlns:p="http://schemas.openxmlformats.org/presentationml/2006/main">
  <p:tag name="KSO_WM_UNIT_BLOCK" val="0"/>
  <p:tag name="KSO_WM_UNIT_DEC_AREA_ID" val="3d328b99b1d44a8896d5498ec8bde879"/>
  <p:tag name="KSO_WM_UNIT_DEFAULT_FONT" val="36;40;2"/>
  <p:tag name="KSO_WM_UNIT_ISCONTENTSTITLE" val="0"/>
  <p:tag name="KSO_WM_UNIT_ISNUMDGMTITLE" val="0"/>
  <p:tag name="KSO_WM_UNIT_PRESET_TEXT" val="单击此处添加标题"/>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custom20223055_7*a*1"/>
  <p:tag name="KSO_WM_TEMPLATE_CATEGORY" val="custom"/>
  <p:tag name="KSO_WM_TEMPLATE_INDEX" val="20223055"/>
  <p:tag name="KSO_WM_UNIT_LAYERLEVEL" val="1"/>
  <p:tag name="KSO_WM_TAG_VERSION" val="1.0"/>
  <p:tag name="KSO_WM_BEAUTIFY_FLAG" val="#wm#"/>
  <p:tag name="KSO_WM_UNIT_SM_LIMIT_TYPE" val="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61a88ed7cf14e69e7f8be5fa"/>
  <p:tag name="KSO_WM_CHIP_XID" val="61adcc42330f3d9100831a9e"/>
  <p:tag name="KSO_WM_UNIT_TEXT_FILL_FORE_SCHEMECOLOR_INDEX_BRIGHTNESS" val="0.15"/>
  <p:tag name="KSO_WM_UNIT_TEXT_FILL_FORE_SCHEMECOLOR_INDEX" val="13"/>
  <p:tag name="KSO_WM_UNIT_TEXT_FILL_TYPE" val="1"/>
</p:tagLst>
</file>

<file path=ppt/tags/tag631.xml><?xml version="1.0" encoding="utf-8"?>
<p:tagLst xmlns:p="http://schemas.openxmlformats.org/presentationml/2006/main">
  <p:tag name="KSO_WM_BEAUTIFY_FLAG" val="#wm#"/>
  <p:tag name="KSO_WM_TEMPLATE_CATEGORY" val="custom"/>
  <p:tag name="KSO_WM_TEMPLATE_INDEX" val="20223055"/>
  <p:tag name="KSO_WM_SLIDE_ID" val="custom20223055_7"/>
  <p:tag name="KSO_WM_TEMPLATE_SUBCATEGORY" val="21"/>
  <p:tag name="KSO_WM_TEMPLATE_MASTER_TYPE" val="1"/>
  <p:tag name="KSO_WM_TEMPLATE_COLOR_TYPE" val="1"/>
  <p:tag name="KSO_WM_SLIDE_ITEM_CNT" val="0"/>
  <p:tag name="KSO_WM_SLIDE_INDEX" val="7"/>
  <p:tag name="KSO_WM_TAG_VERSION" val="1.0"/>
  <p:tag name="KSO_WM_SLIDE_LAYOUT" val="a_e_f"/>
  <p:tag name="KSO_WM_SLIDE_LAYOUT_CNT" val="1_1_1"/>
  <p:tag name="KSO_WM_CHIP_INFOS" val="{&quot;type&quot;:0,&quot;layout_type&quot;:&quot;1_NF_LC_6&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扁平风&quot;,&quot;手绘风&quot;,&quot;立体风&quot;,&quot;炫酷&quot;,&quot;复古风&quot;,&quot;科技风&quot;,&quot;水彩风&quot;,&quot;ios风&quot;,&quot;快闪&quot;,&quot;波普风&quot;,&quot;孟菲斯&quot;,&quot;蒸汽波&quot;,&quot;MBE&quot;,&quot;剪纸风&quot;,&quot;酸性风&quot;,&quot;像素风&quot;,&quot;涂鸦风&quot;,&quot;实景&quot;]},&quot;slide_type&quot;:[&quot;title&quot;,&quot;sectionTitle&quot;,&quot;contents&quot;,&quot;endPage&quot;],&quot;useType&quot;:[&quot;ppt&quot;]}"/>
  <p:tag name="KSO_WM_CHIP_XID" val="614a96e41e630cfd8f114c56"/>
  <p:tag name="KSO_WM_CHIP_FILLPROP" val="[[{&quot;text_align&quot;:&quot;rm&quot;,&quot;text_direction&quot;:&quot;horizontal&quot;,&quot;support_big_font&quot;:false,&quot;picture_toward&quot;:0,&quot;picture_dockside&quot;:[],&quot;fill_id&quot;:&quot;5e565e6883334b0fa39aedf63a16dc5e&quot;,&quot;fill_align&quot;:&quot;cm&quot;,&quot;chip_types&quot;:[&quot;diagram&quot;,&quot;header&quot;]}],[{&quot;text_align&quot;:&quot;cm&quot;,&quot;text_direction&quot;:&quot;horizontal&quot;,&quot;support_big_font&quot;:false,&quot;picture_toward&quot;:0,&quot;picture_dockside&quot;:[],&quot;fill_id&quot;:&quot;5e565e6883334b0fa39aedf63a16dc5e&quot;,&quot;fill_align&quot;:&quot;lt&quot;,&quot;chip_types&quot;:[&quot;diagram&quot;,&quot;header&quot;]}],[{&quot;text_align&quot;:&quot;cm&quot;,&quot;text_direction&quot;:&quot;horizontal&quot;,&quot;support_big_font&quot;:false,&quot;picture_toward&quot;:0,&quot;picture_dockside&quot;:[],&quot;fill_id&quot;:&quot;5e565e6883334b0fa39aedf63a16dc5e&quot;,&quot;fill_align&quot;:&quot;cm&quot;,&quot;chip_types&quot;:[&quot;diagram&quot;,&quot;header&quot;]}],[{&quot;text_align&quot;:&quot;lm&quot;,&quot;text_direction&quot;:&quot;horizontal&quot;,&quot;support_big_font&quot;:false,&quot;picture_toward&quot;:0,&quot;picture_dockside&quot;:[],&quot;fill_id&quot;:&quot;5e565e6883334b0fa39aedf63a16dc5e&quot;,&quot;fill_align&quot;:&quot;lm&quot;,&quot;chip_types&quot;:[&quot;diagram&quot;,&quot;header&quot;]}],[{&quot;text_align&quot;:&quot;lm&quot;,&quot;text_direction&quot;:&quot;horizontal&quot;,&quot;support_big_font&quot;:false,&quot;picture_toward&quot;:0,&quot;picture_dockside&quot;:[],&quot;fill_id&quot;:&quot;5e565e6883334b0fa39aedf63a16dc5e&quot;,&quot;fill_align&quot;:&quot;cm&quot;,&quot;chip_types&quot;:[&quot;diagram&quot;,&quot;header&quot;]}],[{&quot;text_align&quot;:&quot;lm&quot;,&quot;text_direction&quot;:&quot;horizontal&quot;,&quot;support_big_font&quot;:false,&quot;picture_toward&quot;:0,&quot;picture_dockside&quot;:[],&quot;fill_id&quot;:&quot;5e565e6883334b0fa39aedf63a16dc5e&quot;,&quot;fill_align&quot;:&quot;lb&quot;,&quot;chip_types&quot;:[&quot;diagram&quot;,&quot;header&quot;]}],[{&quot;text_align&quot;:&quot;lm&quot;,&quot;text_direction&quot;:&quot;horizontal&quot;,&quot;support_big_font&quot;:false,&quot;picture_toward&quot;:0,&quot;picture_dockside&quot;:[],&quot;fill_id&quot;:&quot;5e565e6883334b0fa39aedf63a16dc5e&quot;,&quot;fill_align&quot;:&quot;lt&quot;,&quot;chip_types&quot;:[&quot;diagram&quot;,&quot;header&quot;]}],[{&quot;text_align&quot;:&quot;cm&quot;,&quot;text_direction&quot;:&quot;horizontal&quot;,&quot;support_big_font&quot;:false,&quot;picture_toward&quot;:0,&quot;picture_dockside&quot;:[],&quot;fill_id&quot;:&quot;5e565e6883334b0fa39aedf63a16dc5e&quot;,&quot;fill_align&quot;:&quot;lm&quot;,&quot;chip_types&quot;:[&quot;diagram&quot;,&quot;header&quot;]}],[{&quot;text_align&quot;:&quot;cm&quot;,&quot;text_direction&quot;:&quot;horizontal&quot;,&quot;support_big_font&quot;:false,&quot;picture_toward&quot;:0,&quot;picture_dockside&quot;:[],&quot;fill_id&quot;:&quot;5e565e6883334b0fa39aedf63a16dc5e&quot;,&quot;fill_align&quot;:&quot;lb&quot;,&quot;chip_types&quot;:[&quot;diagram&quot;,&quot;header&quot;]}]]"/>
  <p:tag name="KSO_WM_CHIP_DECFILLPROP" val="[]"/>
  <p:tag name="KSO_WM_CHIP_GROUPID" val="614a96e41e630cfd8f114c55"/>
  <p:tag name="KSO_WM_SLIDE_LAYOUT_INFO" val="{&quot;id&quot;:&quot;2022-09-05T11:17:56&quot;,&quot;margin&quot;:{&quot;bottom&quot;:7.058201313018799,&quot;left&quot;:3.0056490898132324,&quot;right&quot;:8.699517250061035,&quot;top&quot;:5.802313327789307},&quot;type&quot;:0}"/>
  <p:tag name="KSO_WM_SLIDE_BK_DARK_LIGHT" val="2"/>
  <p:tag name="KSO_WM_SLIDE_BACKGROUND_TYPE" val="general"/>
  <p:tag name="KSO_WM_SLIDE_SUPPORT_FEATURE_TYPE" val="0"/>
  <p:tag name="KSO_WM_SLIDE_TYPE" val="sectionTitle"/>
  <p:tag name="KSO_WM_CHIP_COLORING" val="1"/>
  <p:tag name="KSO_WM_SLIDE_SUBTYPE" val="pureTxt"/>
  <p:tag name="KSO_WM_TEMPLATE_ASSEMBLE_XID" val="631569e859d53ee3cde21063"/>
  <p:tag name="KSO_WM_TEMPLATE_ASSEMBLE_GROUPID" val="62cb89ec67e1b3ac3a0d7494"/>
</p:tagLst>
</file>

<file path=ppt/tags/tag632.xml><?xml version="1.0" encoding="utf-8"?>
<p:tagLst xmlns:p="http://schemas.openxmlformats.org/presentationml/2006/main">
  <p:tag name="KSO_WM_UNIT_SUBTYPE" val="v"/>
  <p:tag name="KSO_WM_TEMPLATE_CATEGORY" val="chip"/>
  <p:tag name="KSO_WM_TEMPLATE_INDEX" val="20223055"/>
  <p:tag name="KSO_WM_UNIT_TYPE" val="i"/>
  <p:tag name="KSO_WM_UNIT_INDEX" val="1"/>
  <p:tag name="KSO_WM_UNIT_ID" val="chip20223055_13*i*1"/>
  <p:tag name="KSO_WM_BEAUTIFY_FLAG" val="#wm#"/>
  <p:tag name="KSO_WM_TAG_VERSION" val="1.0"/>
  <p:tag name="KSO_WM_CHIP_GROUPID" val="62cb89ec67e1b3ac3a0d7494"/>
  <p:tag name="KSO_WM_CHIP_XID" val="62cb8a3367e1b3ac3a0d77dd"/>
  <p:tag name="KSO_WM_UNIT_DEC_AREA_ID" val="e89d7ea04b0b4e85b2c90023815a0d80"/>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627aaebc501e457c881b028e6d487570"/>
  <p:tag name="KSO_WM_SLIDE_BACKGROUND_TYPE" val="general"/>
</p:tagLst>
</file>

<file path=ppt/tags/tag633.xml><?xml version="1.0" encoding="utf-8"?>
<p:tagLst xmlns:p="http://schemas.openxmlformats.org/presentationml/2006/main">
  <p:tag name="KSO_WM_UNIT_SUBTYPE" val="t"/>
  <p:tag name="KSO_WM_TEMPLATE_CATEGORY" val="chip"/>
  <p:tag name="KSO_WM_TEMPLATE_INDEX" val="20223055"/>
  <p:tag name="KSO_WM_UNIT_TYPE" val="i"/>
  <p:tag name="KSO_WM_UNIT_INDEX" val="1"/>
  <p:tag name="KSO_WM_UNIT_ID" val="chip20223055_14*i*1"/>
  <p:tag name="KSO_WM_BEAUTIFY_FLAG" val="#wm#"/>
  <p:tag name="KSO_WM_TAG_VERSION" val="1.0"/>
  <p:tag name="KSO_WM_CHIP_GROUPID" val="62cb89ec67e1b3ac3a0d7494"/>
  <p:tag name="KSO_WM_CHIP_XID" val="62cb8a3367e1b3ac3a0d77ba"/>
  <p:tag name="KSO_WM_UNIT_DEC_AREA_ID" val="20a82642af5244c994348eab50a5aaba"/>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d508349a2d01457f9a1028cd0e8d694a"/>
  <p:tag name="KSO_WM_SLIDE_BACKGROUND_TYPE" val="general"/>
</p:tagLst>
</file>

<file path=ppt/tags/tag634.xml><?xml version="1.0" encoding="utf-8"?>
<p:tagLst xmlns:p="http://schemas.openxmlformats.org/presentationml/2006/main">
  <p:tag name="KSO_WM_UNIT_SUBTYPE" val="t"/>
  <p:tag name="KSO_WM_TEMPLATE_CATEGORY" val="chip"/>
  <p:tag name="KSO_WM_TEMPLATE_INDEX" val="20223055"/>
  <p:tag name="KSO_WM_UNIT_TYPE" val="i"/>
  <p:tag name="KSO_WM_UNIT_INDEX" val="1"/>
  <p:tag name="KSO_WM_UNIT_ID" val="chip20223055_15*i*1"/>
  <p:tag name="KSO_WM_BEAUTIFY_FLAG" val="#wm#"/>
  <p:tag name="KSO_WM_TAG_VERSION" val="1.0"/>
  <p:tag name="KSO_WM_CHIP_GROUPID" val="62cb89ec67e1b3ac3a0d7494"/>
  <p:tag name="KSO_WM_CHIP_XID" val="62cb8a3367e1b3ac3a0d77c5"/>
  <p:tag name="KSO_WM_UNIT_DEC_AREA_ID" val="3a8c698611d145799254a34d94b463ae"/>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758cab9f8c94d4e964dda588f0c3275"/>
  <p:tag name="KSO_WM_SLIDE_BACKGROUND_TYPE" val="general"/>
</p:tagLst>
</file>

<file path=ppt/tags/tag6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13029_1*i*1"/>
  <p:tag name="KSO_WM_TEMPLATE_CATEGORY" val="diagram"/>
  <p:tag name="KSO_WM_TEMPLATE_INDEX" val="20213029"/>
  <p:tag name="KSO_WM_UNIT_LAYERLEVEL" val="1"/>
  <p:tag name="KSO_WM_TAG_VERSION" val="1.0"/>
  <p:tag name="KSO_WM_BEAUTIFY_FLAG" val="#wm#"/>
  <p:tag name="KSO_WM_UNIT_BLOCK" val="0"/>
  <p:tag name="KSO_WM_UNIT_SM_LIMIT_TYPE" val="0"/>
  <p:tag name="KSO_WM_UNIT_DEC_AREA_ID" val="c1cc87d515d64b4a86b5c776b3af5d20"/>
  <p:tag name="KSO_WM_UNIT_DECORATE_INFO" val="{&quot;DecorateInfoH&quot;:{&quot;IsAbs&quot;:true},&quot;DecorateInfoW&quot;:{&quot;IsAbs&quot;:true},&quot;DecorateInfoX&quot;:{&quot;IsAbs&quot;:true,&quot;Pos&quot;:1},&quot;DecorateInfoY&quot;:{&quot;IsAbs&quot;:true,&quot;Pos&quot;:0},&quot;ReferentInfo&quot;:{&quot;Id&quot;:&quot;1d9a509cee1242f793c0c2ee4863b999&quot;,&quot;X&quot;:{&quot;Pos&quot;:1},&quot;Y&quot;:{&quot;Pos&quot;:2}},&quot;whChangeMode&quot;:0}"/>
  <p:tag name="KSO_WM_CHIP_GROUPID" val="5f0e73c28050c250ba65b219"/>
  <p:tag name="KSO_WM_CHIP_XID" val="5f631d070e9bcbd1695b17db"/>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53"/>
  <p:tag name="KSO_WM_TEMPLATE_ASSEMBLE_XID" val="60656f2b4054ed1e2fb804c5"/>
  <p:tag name="KSO_WM_TEMPLATE_ASSEMBLE_GROUPID" val="60656f2b4054ed1e2fb804c5"/>
</p:tagLst>
</file>

<file path=ppt/tags/tag636.xml><?xml version="1.0" encoding="utf-8"?>
<p:tagLst xmlns:p="http://schemas.openxmlformats.org/presentationml/2006/main">
  <p:tag name="KSO_WM_UNIT_VALUE" val="1058*1481"/>
  <p:tag name="KSO_WM_UNIT_HIGHLIGHT" val="0"/>
  <p:tag name="KSO_WM_UNIT_COMPATIBLE" val="0"/>
  <p:tag name="KSO_WM_UNIT_DIAGRAM_ISNUMVISUAL" val="0"/>
  <p:tag name="KSO_WM_UNIT_DIAGRAM_ISREFERUNIT" val="0"/>
  <p:tag name="KSO_WM_UNIT_TYPE" val="d"/>
  <p:tag name="KSO_WM_UNIT_INDEX" val="1"/>
  <p:tag name="KSO_WM_UNIT_ID" val="diagram20213029_1*d*1"/>
  <p:tag name="KSO_WM_TEMPLATE_CATEGORY" val="diagram"/>
  <p:tag name="KSO_WM_TEMPLATE_INDEX" val="20213029"/>
  <p:tag name="KSO_WM_UNIT_LAYERLEVEL" val="1"/>
  <p:tag name="KSO_WM_TAG_VERSION" val="1.0"/>
  <p:tag name="KSO_WM_BEAUTIFY_FLAG" val="#wm#"/>
  <p:tag name="KSO_WM_CHIP_GROUPID" val="5e7310da9a230a26b9e88a19"/>
  <p:tag name="KSO_WM_CHIP_XID" val="5e7310da9a230a26b9e88a1a"/>
  <p:tag name="KSO_WM_UNIT_DEC_AREA_ID" val="41a5ca8b54b1421e8b6b1aa20345f1a8"/>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7e98ba878d7743afb0388193b1f4455b"/>
  <p:tag name="KSO_WM_UNIT_SUPPORT_UNIT_TYPE" val="[&quot;l&quot;,&quot;m&quot;,&quot;n&quot;,&quot;o&quot;,&quot;p&quot;,&quot;q&quot;,&quot;r&quot;,&quot;δ&quot;,&quot;ε&quot;,&quot;ζ&quot;,&quot;η&quot;,&quot;d&quot;,&quot;α&quot;,&quot;β&quot;,&quot;θ&quot;]"/>
  <p:tag name="KSO_WM_TEMPLATE_ASSEMBLE_XID" val="60656f2b4054ed1e2fb804c5"/>
  <p:tag name="KSO_WM_TEMPLATE_ASSEMBLE_GROUPID" val="60656f2b4054ed1e2fb804c5"/>
</p:tagLst>
</file>

<file path=ppt/tags/tag637.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3029_1*f*1"/>
  <p:tag name="KSO_WM_TEMPLATE_CATEGORY" val="diagram"/>
  <p:tag name="KSO_WM_TEMPLATE_INDEX" val="20213029"/>
  <p:tag name="KSO_WM_UNIT_LAYERLEVEL" val="1"/>
  <p:tag name="KSO_WM_TAG_VERSION" val="1.0"/>
  <p:tag name="KSO_WM_BEAUTIFY_FLAG" val="#wm#"/>
  <p:tag name="KSO_WM_UNIT_DEFAULT_FONT" val="14;20;2"/>
  <p:tag name="KSO_WM_UNIT_BLOCK" val="0"/>
  <p:tag name="KSO_WM_UNIT_VALUE" val="200"/>
  <p:tag name="KSO_WM_UNIT_SHOW_EDIT_AREA_INDICATION" val="1"/>
  <p:tag name="KSO_WM_CHIP_GROUPID" val="5e6b05596848fb12bee65ac8"/>
  <p:tag name="KSO_WM_CHIP_XID" val="5e6b05596848fb12bee65aca"/>
  <p:tag name="KSO_WM_UNIT_DEC_AREA_ID" val="83ff44033384492aa1635976fafd8c18"/>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3f386ac4e2ce4f918dd8f3dc0d4c1b5a"/>
  <p:tag name="KSO_WM_UNIT_SUPPORT_UNIT_TYPE" val="[&quot;d&quot;,&quot;α&quot;]"/>
  <p:tag name="KSO_WM_UNIT_TEXT_FILL_FORE_SCHEMECOLOR_INDEX_BRIGHTNESS" val="0.25"/>
  <p:tag name="KSO_WM_UNIT_TEXT_FILL_FORE_SCHEMECOLOR_INDEX" val="13"/>
  <p:tag name="KSO_WM_UNIT_TEXT_FILL_TYPE" val="1"/>
  <p:tag name="KSO_WM_TEMPLATE_ASSEMBLE_XID" val="60656f2b4054ed1e2fb804c5"/>
  <p:tag name="KSO_WM_TEMPLATE_ASSEMBLE_GROUPID" val="60656f2b4054ed1e2fb804c5"/>
</p:tagLst>
</file>

<file path=ppt/tags/tag638.xml><?xml version="1.0" encoding="utf-8"?>
<p:tagLst xmlns:p="http://schemas.openxmlformats.org/presentationml/2006/main">
  <p:tag name="KSO_WM_BEAUTIFY_FLAG" val=""/>
  <p:tag name="KSO_WM_UNIT_TEXT_FILL_FORE_SCHEMECOLOR_INDEX_BRIGHTNESS" val="0"/>
  <p:tag name="KSO_WM_UNIT_TEXT_FILL_FORE_SCHEMECOLOR_INDEX" val="13"/>
  <p:tag name="KSO_WM_UNIT_TEXT_FILL_TYPE" val="1"/>
</p:tagLst>
</file>

<file path=ppt/tags/tag639.xml><?xml version="1.0" encoding="utf-8"?>
<p:tagLst xmlns:p="http://schemas.openxmlformats.org/presentationml/2006/main">
  <p:tag name="KSO_WM_SLIDE_ID" val="diagram20213029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TAG_VERSION" val="1.0"/>
  <p:tag name="KSO_WM_BEAUTIFY_FLAG" val="#wm#"/>
  <p:tag name="KSO_WM_TEMPLATE_CATEGORY" val="diagram"/>
  <p:tag name="KSO_WM_TEMPLATE_INDEX" val="20213029"/>
  <p:tag name="KSO_WM_SLIDE_LAYOUT" val="a_d_f"/>
  <p:tag name="KSO_WM_SLIDE_LAYOUT_CNT" val="1_1_1"/>
  <p:tag name="KSO_WM_TEMPLATE_THUMBS_INDEX" val="1、4、7、12、13、14、15、16、17、18、20、24、25、28、33、36、40、43、44"/>
  <p:tag name="KSO_WM_SLIDE_BACKGROUND" val="[&quot;general&quot;]"/>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FILLPROP" val="[[{&quot;text_align&quot;:&quot;lt&quot;,&quot;text_direction&quot;:&quot;horizontal&quot;,&quot;support_big_font&quot;:false,&quot;picture_toward&quot;:0,&quot;picture_dockside&quot;:[],&quot;fill_id&quot;:&quot;c4cbc9b2fced405c9fc7a719d189a8f1&quot;,&quot;fill_align&quot;:&quot;lt&quot;,&quot;chip_types&quot;:[&quot;header&quot;]},{&quot;text_align&quot;:&quot;lt&quot;,&quot;text_direction&quot;:&quot;horizontal&quot;,&quot;support_features&quot;:[&quot;collage&quot;],&quot;support_big_font&quot;:false,&quot;picture_toward&quot;:0,&quot;picture_dockside&quot;:[],&quot;fill_id&quot;:&quot;703630537a544035acf5de6956828d87&quot;,&quot;fill_align&quot;:&quot;cm&quot;,&quot;chip_types&quot;:[&quot;diagram&quot;,&quot;text&quot;,&quot;picture&quot;,&quot;chart&quot;,&quot;table&quot;,&quot;video&quot;]},{&quot;text_align&quot;:&quot;lt&quot;,&quot;text_direction&quot;:&quot;horizontal&quot;,&quot;support_big_font&quot;:false,&quot;picture_toward&quot;:0,&quot;picture_dockside&quot;:[],&quot;fill_id&quot;:&quot;b407b34b201641d49d75be095b5a3ec9&quot;,&quot;fill_align&quot;:&quot;cm&quot;,&quot;chip_types&quot;:[&quot;text&quot;,&quot;picture&quot;,&quot;chart&quot;]}]]"/>
  <p:tag name="KSO_WM_SLIDE_SIZE" val="960*408"/>
  <p:tag name="KSO_WM_SLIDE_POSITION" val="0*60"/>
  <p:tag name="KSO_WM_CHIP_XID" val="5f631d070e9bcbd1695b17db"/>
  <p:tag name="KSO_WM_CHIP_DECFILLPROP" val="[]"/>
  <p:tag name="KSO_WM_CHIP_GROUPID" val="5f0e73c28050c250ba65b219"/>
  <p:tag name="KSO_WM_SLIDE_BACKGROUND_TYPE" val="general"/>
  <p:tag name="KSO_WM_SLIDE_SUPPORT_FEATURE_TYPE" val="1"/>
  <p:tag name="KSO_WM_TEMPLATE_ASSEMBLE_XID" val="60656f2b4054ed1e2fb804c5"/>
  <p:tag name="KSO_WM_TEMPLATE_ASSEMBLE_GROUPID" val="60656f2b4054ed1e2fb804c5"/>
  <p:tag name="KSO_WM_SLIDE_LAYOUT_INFO" val="{&quot;id&quot;:&quot;2021-04-01T15:31:55&quot;,&quot;maxSize&quot;:{&quot;size1&quot;:26.7},&quot;minSize&quot;:{&quot;size1&quot;:20},&quot;normalSize&quot;:{&quot;size1&quot;:20.00018518518518},&quot;subLayout&quot;:[{&quot;id&quot;:&quot;2021-04-01T15:31:55&quot;,&quot;margin&quot;:{&quot;bottom&quot;:0.02600000612437725,&quot;left&quot;:1.6929999589920044,&quot;right&quot;:1.6929999589920044,&quot;top&quot;:1.6929999589920044},&quot;type&quot;:0},{&quot;direction&quot;:1,&quot;id&quot;:&quot;2021-04-01T15:31:55&quot;,&quot;maxSize&quot;:{&quot;size1&quot;:67.5},&quot;minSize&quot;:{&quot;size1&quot;:45},&quot;normalSize&quot;:{&quot;size1&quot;:54.11875},&quot;subLayout&quot;:[{&quot;id&quot;:&quot;2021-04-01T15:31:55&quot;,&quot;margin&quot;:{&quot;bottom&quot;:1.6929999589920044,&quot;left&quot;:1.6929999589920044,&quot;right&quot;:1.243999719619751,&quot;top&quot;:1.6670000553131104},&quot;type&quot;:0},{&quot;id&quot;:&quot;2021-04-01T15:31:55&quot;,&quot;margin&quot;:{&quot;bottom&quot;:1.6929999589920044,&quot;left&quot;:0.02600000612437725,&quot;right&quot;:1.6929999589920044,&quot;top&quot;:1.6670000553131104},&quot;type&quot;:0}],&quot;type&quot;:0}],&quot;type&quot;:0}"/>
  <p:tag name="KSO_WM_SLIDE_CAN_ADD_NAVIGATION" val="1"/>
</p:tagLst>
</file>

<file path=ppt/tags/tag64.xml><?xml version="1.0" encoding="utf-8"?>
<p:tagLst xmlns:p="http://schemas.openxmlformats.org/presentationml/2006/main">
  <p:tag name="KSO_WM_UNIT_SUBTYPE" val="t"/>
  <p:tag name="KSO_WM_TEMPLATE_CATEGORY" val="chip"/>
  <p:tag name="KSO_WM_TEMPLATE_INDEX" val="20223055"/>
  <p:tag name="KSO_WM_UNIT_TYPE" val="i"/>
  <p:tag name="KSO_WM_UNIT_INDEX" val="1"/>
  <p:tag name="KSO_WM_UNIT_ID" val="chip20223055_14*i*1"/>
  <p:tag name="KSO_WM_BEAUTIFY_FLAG" val="#wm#"/>
  <p:tag name="KSO_WM_TAG_VERSION" val="1.0"/>
  <p:tag name="KSO_WM_CHIP_GROUPID" val="62cb89ec67e1b3ac3a0d7494"/>
  <p:tag name="KSO_WM_CHIP_XID" val="62cb8a3367e1b3ac3a0d77ba"/>
  <p:tag name="KSO_WM_UNIT_DEC_AREA_ID" val="20a82642af5244c994348eab50a5aaba"/>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d508349a2d01457f9a1028cd0e8d694a"/>
</p:tagLst>
</file>

<file path=ppt/tags/tag640.xml><?xml version="1.0" encoding="utf-8"?>
<p:tagLst xmlns:p="http://schemas.openxmlformats.org/presentationml/2006/main">
  <p:tag name="KSO_WM_UNIT_SUBTYPE" val="v"/>
  <p:tag name="KSO_WM_TEMPLATE_CATEGORY" val="chip"/>
  <p:tag name="KSO_WM_TEMPLATE_INDEX" val="20223055"/>
  <p:tag name="KSO_WM_UNIT_TYPE" val="i"/>
  <p:tag name="KSO_WM_UNIT_INDEX" val="1"/>
  <p:tag name="KSO_WM_UNIT_ID" val="chip20223055_13*i*1"/>
  <p:tag name="KSO_WM_BEAUTIFY_FLAG" val="#wm#"/>
  <p:tag name="KSO_WM_TAG_VERSION" val="1.0"/>
  <p:tag name="KSO_WM_CHIP_GROUPID" val="62cb89ec67e1b3ac3a0d7494"/>
  <p:tag name="KSO_WM_CHIP_XID" val="62cb8a3367e1b3ac3a0d77dd"/>
  <p:tag name="KSO_WM_UNIT_DEC_AREA_ID" val="e89d7ea04b0b4e85b2c90023815a0d80"/>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627aaebc501e457c881b028e6d487570"/>
  <p:tag name="KSO_WM_SLIDE_BACKGROUND_TYPE" val="general"/>
</p:tagLst>
</file>

<file path=ppt/tags/tag641.xml><?xml version="1.0" encoding="utf-8"?>
<p:tagLst xmlns:p="http://schemas.openxmlformats.org/presentationml/2006/main">
  <p:tag name="KSO_WM_UNIT_SUBTYPE" val="t"/>
  <p:tag name="KSO_WM_TEMPLATE_CATEGORY" val="chip"/>
  <p:tag name="KSO_WM_TEMPLATE_INDEX" val="20223055"/>
  <p:tag name="KSO_WM_UNIT_TYPE" val="i"/>
  <p:tag name="KSO_WM_UNIT_INDEX" val="1"/>
  <p:tag name="KSO_WM_UNIT_ID" val="chip20223055_14*i*1"/>
  <p:tag name="KSO_WM_BEAUTIFY_FLAG" val="#wm#"/>
  <p:tag name="KSO_WM_TAG_VERSION" val="1.0"/>
  <p:tag name="KSO_WM_CHIP_GROUPID" val="62cb89ec67e1b3ac3a0d7494"/>
  <p:tag name="KSO_WM_CHIP_XID" val="62cb8a3367e1b3ac3a0d77ba"/>
  <p:tag name="KSO_WM_UNIT_DEC_AREA_ID" val="20a82642af5244c994348eab50a5aaba"/>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d508349a2d01457f9a1028cd0e8d694a"/>
  <p:tag name="KSO_WM_SLIDE_BACKGROUND_TYPE" val="general"/>
</p:tagLst>
</file>

<file path=ppt/tags/tag642.xml><?xml version="1.0" encoding="utf-8"?>
<p:tagLst xmlns:p="http://schemas.openxmlformats.org/presentationml/2006/main">
  <p:tag name="KSO_WM_UNIT_SUBTYPE" val="t"/>
  <p:tag name="KSO_WM_TEMPLATE_CATEGORY" val="chip"/>
  <p:tag name="KSO_WM_TEMPLATE_INDEX" val="20223055"/>
  <p:tag name="KSO_WM_UNIT_TYPE" val="i"/>
  <p:tag name="KSO_WM_UNIT_INDEX" val="1"/>
  <p:tag name="KSO_WM_UNIT_ID" val="chip20223055_15*i*1"/>
  <p:tag name="KSO_WM_BEAUTIFY_FLAG" val="#wm#"/>
  <p:tag name="KSO_WM_TAG_VERSION" val="1.0"/>
  <p:tag name="KSO_WM_CHIP_GROUPID" val="62cb89ec67e1b3ac3a0d7494"/>
  <p:tag name="KSO_WM_CHIP_XID" val="62cb8a3367e1b3ac3a0d77c5"/>
  <p:tag name="KSO_WM_UNIT_DEC_AREA_ID" val="3a8c698611d145799254a34d94b463ae"/>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758cab9f8c94d4e964dda588f0c3275"/>
  <p:tag name="KSO_WM_SLIDE_BACKGROUND_TYPE" val="general"/>
</p:tagLst>
</file>

<file path=ppt/tags/tag643.xml><?xml version="1.0" encoding="utf-8"?>
<p:tagLst xmlns:p="http://schemas.openxmlformats.org/presentationml/2006/main">
  <p:tag name="KSO_WM_UNIT_PICTURE_TOWARD" val="1"/>
  <p:tag name="KSO_WM_UNIT_PICTURE_DOCKSIDE" val="rm"/>
  <p:tag name="KSO_WM_UNIT_VALUE" val="1599*1988"/>
  <p:tag name="KSO_WM_UNIT_HIGHLIGHT" val="0"/>
  <p:tag name="KSO_WM_UNIT_COMPATIBLE" val="0"/>
  <p:tag name="KSO_WM_UNIT_DIAGRAM_ISNUMVISUAL" val="0"/>
  <p:tag name="KSO_WM_UNIT_DIAGRAM_ISREFERUNIT" val="0"/>
  <p:tag name="KSO_WM_DIAGRAM_GROUP_CODE" val="ζ1-1"/>
  <p:tag name="KSO_WM_UNIT_TYPE" val="ζ_h_d"/>
  <p:tag name="KSO_WM_UNIT_INDEX" val="1_1_1"/>
  <p:tag name="KSO_WM_UNIT_ID" val="diagram20215234_1*ζ_h_d*1_1_1"/>
  <p:tag name="KSO_WM_TEMPLATE_CATEGORY" val="diagram"/>
  <p:tag name="KSO_WM_TEMPLATE_INDEX" val="20215234"/>
  <p:tag name="KSO_WM_UNIT_LAYERLEVEL" val="1_1_1"/>
  <p:tag name="KSO_WM_TAG_VERSION" val="1.0"/>
  <p:tag name="KSO_WM_BEAUTIFY_FLAG" val="#wm#"/>
  <p:tag name="KSO_WM_UNIT_DIAGRAM_MODELTYPE" val="creativePicture"/>
  <p:tag name="KSO_WM_UNIT_USESOURCEFORMAT_APPLY" val="1"/>
</p:tagLst>
</file>

<file path=ppt/tags/tag644.xml><?xml version="1.0" encoding="utf-8"?>
<p:tagLst xmlns:p="http://schemas.openxmlformats.org/presentationml/2006/main">
  <p:tag name="KSO_WM_UNIT_PICTURE_TOWARD" val="1"/>
  <p:tag name="KSO_WM_UNIT_PICTURE_DOCKSIDE" val="rm"/>
  <p:tag name="KSO_WM_UNIT_HIGHLIGHT" val="0"/>
  <p:tag name="KSO_WM_UNIT_COMPATIBLE" val="0"/>
  <p:tag name="KSO_WM_UNIT_DIAGRAM_ISNUMVISUAL" val="0"/>
  <p:tag name="KSO_WM_UNIT_DIAGRAM_ISREFERUNIT" val="0"/>
  <p:tag name="KSO_WM_DIAGRAM_GROUP_CODE" val="ζ1-1"/>
  <p:tag name="KSO_WM_UNIT_TYPE" val="ζ_h_i"/>
  <p:tag name="KSO_WM_UNIT_INDEX" val="1_1_1"/>
  <p:tag name="KSO_WM_UNIT_ID" val="diagram20215234_1*ζ_h_i*1_1_1"/>
  <p:tag name="KSO_WM_TEMPLATE_CATEGORY" val="diagram"/>
  <p:tag name="KSO_WM_TEMPLATE_INDEX" val="20215234"/>
  <p:tag name="KSO_WM_UNIT_LAYERLEVEL" val="1_1_1"/>
  <p:tag name="KSO_WM_TAG_VERSION" val="1.0"/>
  <p:tag name="KSO_WM_BEAUTIFY_FLAG" val="#wm#"/>
  <p:tag name="KSO_WM_UNIT_DIAGRAM_MODELTYPE" val="creativePicture"/>
  <p:tag name="KSO_WM_UNIT_USESOURCEFORMAT_APPLY" val="1"/>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645.xml><?xml version="1.0" encoding="utf-8"?>
<p:tagLst xmlns:p="http://schemas.openxmlformats.org/presentationml/2006/main">
  <p:tag name="KSO_WM_UNIT_PICTURE_TOWARD" val="1"/>
  <p:tag name="KSO_WM_UNIT_PICTURE_DOCKSIDE" val="rm"/>
  <p:tag name="KSO_WM_UNIT_HIGHLIGHT" val="0"/>
  <p:tag name="KSO_WM_UNIT_COMPATIBLE" val="0"/>
  <p:tag name="KSO_WM_UNIT_DIAGRAM_ISNUMVISUAL" val="0"/>
  <p:tag name="KSO_WM_UNIT_DIAGRAM_ISREFERUNIT" val="0"/>
  <p:tag name="KSO_WM_DIAGRAM_GROUP_CODE" val="ζ1-1"/>
  <p:tag name="KSO_WM_UNIT_TYPE" val="ζ_h_i"/>
  <p:tag name="KSO_WM_UNIT_INDEX" val="1_1_2"/>
  <p:tag name="KSO_WM_UNIT_ID" val="diagram20215234_1*ζ_h_i*1_1_2"/>
  <p:tag name="KSO_WM_TEMPLATE_CATEGORY" val="diagram"/>
  <p:tag name="KSO_WM_TEMPLATE_INDEX" val="20215234"/>
  <p:tag name="KSO_WM_UNIT_LAYERLEVEL" val="1_1_1"/>
  <p:tag name="KSO_WM_TAG_VERSION" val="1.0"/>
  <p:tag name="KSO_WM_BEAUTIFY_FLAG" val="#wm#"/>
  <p:tag name="KSO_WM_UNIT_DIAGRAM_MODELTYPE" val="creativePicture"/>
  <p:tag name="KSO_WM_UNIT_USESOURCEFORMAT_APPLY" val="1"/>
  <p:tag name="KSO_WM_UNIT_TEXT_FILL_FORE_SCHEMECOLOR_INDEX_BRIGHTNESS" val="0"/>
  <p:tag name="KSO_WM_UNIT_TEXT_FILL_FORE_SCHEMECOLOR_INDEX" val="13"/>
  <p:tag name="KSO_WM_UNIT_TEXT_FILL_TYPE" val="1"/>
</p:tagLst>
</file>

<file path=ppt/tags/tag6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17073_1*i*1"/>
  <p:tag name="KSO_WM_TEMPLATE_CATEGORY" val="diagram"/>
  <p:tag name="KSO_WM_TEMPLATE_INDEX" val="20217073"/>
  <p:tag name="KSO_WM_UNIT_LAYERLEVEL" val="1"/>
  <p:tag name="KSO_WM_TAG_VERSION" val="1.0"/>
  <p:tag name="KSO_WM_BEAUTIFY_FLAG" val="#wm#"/>
  <p:tag name="KSO_WM_UNIT_BLOCK" val="0"/>
  <p:tag name="KSO_WM_UNIT_SM_LIMIT_TYPE" val="1"/>
  <p:tag name="KSO_WM_UNIT_DEC_AREA_ID" val="1d32bf7c27d74b4b815cbeff08c6612e"/>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fade49c998712faa657a97f"/>
  <p:tag name="KSO_WM_CHIP_XID" val="5fade49c998712faa657a98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4"/>
  <p:tag name="KSO_WM_TEMPLATE_ASSEMBLE_XID" val="606570534054ed1e2fb814c7"/>
  <p:tag name="KSO_WM_TEMPLATE_ASSEMBLE_GROUPID" val="606570534054ed1e2fb814c7"/>
</p:tagLst>
</file>

<file path=ppt/tags/tag647.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7073_1*f*1"/>
  <p:tag name="KSO_WM_TEMPLATE_CATEGORY" val="diagram"/>
  <p:tag name="KSO_WM_TEMPLATE_INDEX" val="20217073"/>
  <p:tag name="KSO_WM_UNIT_LAYERLEVEL" val="1"/>
  <p:tag name="KSO_WM_TAG_VERSION" val="1.0"/>
  <p:tag name="KSO_WM_BEAUTIFY_FLAG" val="#wm#"/>
  <p:tag name="KSO_WM_UNIT_DEFAULT_FONT" val="14;20;2"/>
  <p:tag name="KSO_WM_UNIT_BLOCK" val="0"/>
  <p:tag name="KSO_WM_UNIT_VALUE" val="72"/>
  <p:tag name="KSO_WM_UNIT_SHOW_EDIT_AREA_INDICATION" val="1"/>
  <p:tag name="KSO_WM_CHIP_GROUPID" val="5e6b05596848fb12bee65ac8"/>
  <p:tag name="KSO_WM_CHIP_XID" val="5e6b05596848fb12bee65aca"/>
  <p:tag name="KSO_WM_UNIT_DEC_AREA_ID" val="ce82e2753746471daed8748529970ba4"/>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ba28c40bb95945a5a4e748a293b73aa4"/>
  <p:tag name="KSO_WM_UNIT_TEXT_FILL_FORE_SCHEMECOLOR_INDEX_BRIGHTNESS" val="0.25"/>
  <p:tag name="KSO_WM_UNIT_TEXT_FILL_FORE_SCHEMECOLOR_INDEX" val="13"/>
  <p:tag name="KSO_WM_UNIT_TEXT_FILL_TYPE" val="1"/>
  <p:tag name="KSO_WM_TEMPLATE_ASSEMBLE_XID" val="606570534054ed1e2fb814c7"/>
  <p:tag name="KSO_WM_TEMPLATE_ASSEMBLE_GROUPID" val="606570534054ed1e2fb814c7"/>
</p:tagLst>
</file>

<file path=ppt/tags/tag648.xml><?xml version="1.0" encoding="utf-8"?>
<p:tagLst xmlns:p="http://schemas.openxmlformats.org/presentationml/2006/main">
  <p:tag name="KSO_WM_BEAUTIFY_FLAG" val=""/>
  <p:tag name="KSO_WM_UNIT_TEXT_FILL_FORE_SCHEMECOLOR_INDEX_BRIGHTNESS" val="0"/>
  <p:tag name="KSO_WM_UNIT_TEXT_FILL_FORE_SCHEMECOLOR_INDEX" val="13"/>
  <p:tag name="KSO_WM_UNIT_TEXT_FILL_TYPE" val="1"/>
</p:tagLst>
</file>

<file path=ppt/tags/tag649.xml><?xml version="1.0" encoding="utf-8"?>
<p:tagLst xmlns:p="http://schemas.openxmlformats.org/presentationml/2006/main">
  <p:tag name="KSO_WM_SLIDE_ID" val="diagram20217073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TAG_VERSION" val="1.0"/>
  <p:tag name="KSO_WM_BEAUTIFY_FLAG" val="#wm#"/>
  <p:tag name="KSO_WM_TEMPLATE_CATEGORY" val="diagram"/>
  <p:tag name="KSO_WM_TEMPLATE_INDEX" val="20217073"/>
  <p:tag name="KSO_WM_SLIDE_LAYOUT" val="a_d_f"/>
  <p:tag name="KSO_WM_SLIDE_LAYOUT_CNT" val="1_1_1"/>
  <p:tag name="KSO_WM_TEMPLATE_THUMBS_INDEX" val="1、4、7、12、13、14、15、16、17、18、20、24、25、28、33、36、40、43、44"/>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FILLPROP" val="[[{&quot;text_align&quot;:&quot;cm&quot;,&quot;text_direction&quot;:&quot;horizontal&quot;,&quot;support_features&quot;:[&quot;creativepic&quot;],&quot;support_big_font&quot;:false,&quot;picture_toward&quot;:1,&quot;picture_dockside&quot;:[&quot;cb&quot;,&quot;rm&quot;,&quot;ct&quot;],&quot;fill_id&quot;:&quot;3ff8b7e9ece344528a0d0bda437c3435&quot;,&quot;fill_align&quot;:&quot;cm&quot;,&quot;chip_types&quot;:[&quot;picture&quot;]},{&quot;text_align&quot;:&quot;lt&quot;,&quot;text_direction&quot;:&quot;horizontal&quot;,&quot;support_big_font&quot;:false,&quot;picture_toward&quot;:0,&quot;picture_dockside&quot;:[],&quot;fill_id&quot;:&quot;8730a6765360444782bef596a7b527c4&quot;,&quot;fill_align&quot;:&quot;lt&quot;,&quot;chip_types&quot;:[&quot;header&quot;]},{&quot;text_align&quot;:&quot;lt&quot;,&quot;text_direction&quot;:&quot;horizontal&quot;,&quot;support_big_font&quot;:false,&quot;picture_toward&quot;:0,&quot;picture_dockside&quot;:[],&quot;fill_id&quot;:&quot;13ab5cb2370249159930a241f720671f&quot;,&quot;fill_align&quot;:&quot;lt&quot;,&quot;chip_types&quot;:[&quot;text&quot;]}]]"/>
  <p:tag name="KSO_WM_SLIDE_SIZE" val="960*540"/>
  <p:tag name="KSO_WM_SLIDE_POSITION" val="0*0"/>
  <p:tag name="KSO_WM_CHIP_XID" val="5fade49c998712faa657a980"/>
  <p:tag name="KSO_WM_CHIP_DECFILLPROP" val="[]"/>
  <p:tag name="KSO_WM_CHIP_GROUPID" val="5fade49c998712faa657a97f"/>
  <p:tag name="KSO_WM_SLIDE_BACKGROUND_TYPE" val="general"/>
  <p:tag name="KSO_WM_SLIDE_SUPPORT_FEATURE_TYPE" val="8"/>
  <p:tag name="KSO_WM_TEMPLATE_ASSEMBLE_XID" val="606570534054ed1e2fb814c7"/>
  <p:tag name="KSO_WM_TEMPLATE_ASSEMBLE_GROUPID" val="606570534054ed1e2fb814c7"/>
  <p:tag name="KSO_WM_SLIDE_LAYOUT_INFO" val="{&quot;direction&quot;:1,&quot;id&quot;:&quot;2021-04-01T16:16:09&quot;,&quot;maxSize&quot;:{&quot;size1&quot;:57.5},&quot;minSize&quot;:{&quot;size1&quot;:32.6},&quot;normalSize&quot;:{&quot;size1&quot;:44.63125},&quot;subLayout&quot;:[{&quot;id&quot;:&quot;2021-04-01T16:16:09&quot;,&quot;maxSize&quot;:{&quot;size1&quot;:35.6},&quot;minSize&quot;:{&quot;size1&quot;:17.8},&quot;normalSize&quot;:{&quot;size1&quot;:24.299999999999997},&quot;subLayout&quot;:[{&quot;id&quot;:&quot;2021-04-01T16:16:09&quot;,&quot;margin&quot;:{&quot;bottom&quot;:0,&quot;left&quot;:2.117000102996826,&quot;right&quot;:0.02600000612437725,&quot;top&quot;:1.6929999589920044},&quot;type&quot;:0},{&quot;id&quot;:&quot;2021-04-01T16:16:09&quot;,&quot;margin&quot;:{&quot;bottom&quot;:1.6929999589920044,&quot;left&quot;:2.117000102996826,&quot;right&quot;:0.02600000612437725,&quot;top&quot;:1.720000147819519},&quot;type&quot;:0}],&quot;type&quot;:0},{&quot;id&quot;:&quot;2021-04-01T16:16:09&quot;,&quot;margin&quot;:{&quot;bottom&quot;:0,&quot;left&quot;:1.6670000553131104,&quot;right&quot;:0,&quot;top&quot;:0},&quot;type&quot;:0}],&quot;type&quot;:0}"/>
</p:tagLst>
</file>

<file path=ppt/tags/tag65.xml><?xml version="1.0" encoding="utf-8"?>
<p:tagLst xmlns:p="http://schemas.openxmlformats.org/presentationml/2006/main">
  <p:tag name="KSO_WM_UNIT_SUBTYPE" val="t"/>
  <p:tag name="KSO_WM_TEMPLATE_CATEGORY" val="chip"/>
  <p:tag name="KSO_WM_TEMPLATE_INDEX" val="20223055"/>
  <p:tag name="KSO_WM_UNIT_TYPE" val="i"/>
  <p:tag name="KSO_WM_UNIT_INDEX" val="1"/>
  <p:tag name="KSO_WM_UNIT_ID" val="chip20223055_15*i*1"/>
  <p:tag name="KSO_WM_BEAUTIFY_FLAG" val="#wm#"/>
  <p:tag name="KSO_WM_TAG_VERSION" val="1.0"/>
  <p:tag name="KSO_WM_CHIP_GROUPID" val="62cb89ec67e1b3ac3a0d7494"/>
  <p:tag name="KSO_WM_CHIP_XID" val="62cb8a3367e1b3ac3a0d77c5"/>
  <p:tag name="KSO_WM_UNIT_DEC_AREA_ID" val="3a8c698611d145799254a34d94b463ae"/>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758cab9f8c94d4e964dda588f0c3275"/>
</p:tagLst>
</file>

<file path=ppt/tags/tag650.xml><?xml version="1.0" encoding="utf-8"?>
<p:tagLst xmlns:p="http://schemas.openxmlformats.org/presentationml/2006/main">
  <p:tag name="KSO_WM_UNIT_SUBTYPE" val="v"/>
  <p:tag name="KSO_WM_TEMPLATE_CATEGORY" val="chip"/>
  <p:tag name="KSO_WM_TEMPLATE_INDEX" val="20223055"/>
  <p:tag name="KSO_WM_UNIT_TYPE" val="i"/>
  <p:tag name="KSO_WM_UNIT_INDEX" val="1"/>
  <p:tag name="KSO_WM_UNIT_ID" val="chip20223055_13*i*1"/>
  <p:tag name="KSO_WM_BEAUTIFY_FLAG" val="#wm#"/>
  <p:tag name="KSO_WM_TAG_VERSION" val="1.0"/>
  <p:tag name="KSO_WM_CHIP_GROUPID" val="62cb89ec67e1b3ac3a0d7494"/>
  <p:tag name="KSO_WM_CHIP_XID" val="62cb8a3367e1b3ac3a0d77dd"/>
  <p:tag name="KSO_WM_UNIT_DEC_AREA_ID" val="e89d7ea04b0b4e85b2c90023815a0d80"/>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627aaebc501e457c881b028e6d487570"/>
  <p:tag name="KSO_WM_SLIDE_BACKGROUND_TYPE" val="general"/>
</p:tagLst>
</file>

<file path=ppt/tags/tag651.xml><?xml version="1.0" encoding="utf-8"?>
<p:tagLst xmlns:p="http://schemas.openxmlformats.org/presentationml/2006/main">
  <p:tag name="KSO_WM_UNIT_SUBTYPE" val="t"/>
  <p:tag name="KSO_WM_TEMPLATE_CATEGORY" val="chip"/>
  <p:tag name="KSO_WM_TEMPLATE_INDEX" val="20223055"/>
  <p:tag name="KSO_WM_UNIT_TYPE" val="i"/>
  <p:tag name="KSO_WM_UNIT_INDEX" val="1"/>
  <p:tag name="KSO_WM_UNIT_ID" val="chip20223055_14*i*1"/>
  <p:tag name="KSO_WM_BEAUTIFY_FLAG" val="#wm#"/>
  <p:tag name="KSO_WM_TAG_VERSION" val="1.0"/>
  <p:tag name="KSO_WM_CHIP_GROUPID" val="62cb89ec67e1b3ac3a0d7494"/>
  <p:tag name="KSO_WM_CHIP_XID" val="62cb8a3367e1b3ac3a0d77ba"/>
  <p:tag name="KSO_WM_UNIT_DEC_AREA_ID" val="20a82642af5244c994348eab50a5aaba"/>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d508349a2d01457f9a1028cd0e8d694a"/>
  <p:tag name="KSO_WM_SLIDE_BACKGROUND_TYPE" val="general"/>
</p:tagLst>
</file>

<file path=ppt/tags/tag652.xml><?xml version="1.0" encoding="utf-8"?>
<p:tagLst xmlns:p="http://schemas.openxmlformats.org/presentationml/2006/main">
  <p:tag name="KSO_WM_UNIT_SUBTYPE" val="t"/>
  <p:tag name="KSO_WM_TEMPLATE_CATEGORY" val="chip"/>
  <p:tag name="KSO_WM_TEMPLATE_INDEX" val="20223055"/>
  <p:tag name="KSO_WM_UNIT_TYPE" val="i"/>
  <p:tag name="KSO_WM_UNIT_INDEX" val="1"/>
  <p:tag name="KSO_WM_UNIT_ID" val="chip20223055_15*i*1"/>
  <p:tag name="KSO_WM_BEAUTIFY_FLAG" val="#wm#"/>
  <p:tag name="KSO_WM_TAG_VERSION" val="1.0"/>
  <p:tag name="KSO_WM_CHIP_GROUPID" val="62cb89ec67e1b3ac3a0d7494"/>
  <p:tag name="KSO_WM_CHIP_XID" val="62cb8a3367e1b3ac3a0d77c5"/>
  <p:tag name="KSO_WM_UNIT_DEC_AREA_ID" val="3a8c698611d145799254a34d94b463ae"/>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758cab9f8c94d4e964dda588f0c3275"/>
  <p:tag name="KSO_WM_SLIDE_BACKGROUND_TYPE" val="general"/>
</p:tagLst>
</file>

<file path=ppt/tags/tag653.xml><?xml version="1.0" encoding="utf-8"?>
<p:tagLst xmlns:p="http://schemas.openxmlformats.org/presentationml/2006/main">
  <p:tag name="KSO_WM_BEAUTIFY_FLAG" val=""/>
  <p:tag name="KSO_WM_UNIT_TEXT_FILL_FORE_SCHEMECOLOR_INDEX_BRIGHTNESS" val="0"/>
  <p:tag name="KSO_WM_UNIT_TEXT_FILL_FORE_SCHEMECOLOR_INDEX" val="13"/>
  <p:tag name="KSO_WM_UNIT_TEXT_FILL_TYPE" val="1"/>
</p:tagLst>
</file>

<file path=ppt/tags/tag654.xml><?xml version="1.0" encoding="utf-8"?>
<p:tagLst xmlns:p="http://schemas.openxmlformats.org/presentationml/2006/main">
  <p:tag name="KSO_WM_BEAUTIFY_FLAG" val=""/>
  <p:tag name="KSO_WM_UNIT_TEXT_FILL_FORE_SCHEMECOLOR_INDEX_BRIGHTNESS" val="0"/>
  <p:tag name="KSO_WM_UNIT_TEXT_FILL_FORE_SCHEMECOLOR_INDEX" val="13"/>
  <p:tag name="KSO_WM_UNIT_TEXT_FILL_TYPE" val="1"/>
</p:tagLst>
</file>

<file path=ppt/tags/tag655.xml><?xml version="1.0" encoding="utf-8"?>
<p:tagLst xmlns:p="http://schemas.openxmlformats.org/presentationml/2006/main">
  <p:tag name="KSO_WM_BEAUTIFY_FLAG" val=""/>
  <p:tag name="KSO_WM_UNIT_TEXT_FILL_FORE_SCHEMECOLOR_INDEX_BRIGHTNESS" val="0"/>
  <p:tag name="KSO_WM_UNIT_TEXT_FILL_FORE_SCHEMECOLOR_INDEX" val="13"/>
  <p:tag name="KSO_WM_UNIT_TEXT_FILL_TYPE" val="1"/>
</p:tagLst>
</file>

<file path=ppt/tags/tag656.xml><?xml version="1.0" encoding="utf-8"?>
<p:tagLst xmlns:p="http://schemas.openxmlformats.org/presentationml/2006/main">
  <p:tag name="KSO_WM_BEAUTIFY_FLAG" val=""/>
</p:tagLst>
</file>

<file path=ppt/tags/tag657.xml><?xml version="1.0" encoding="utf-8"?>
<p:tagLst xmlns:p="http://schemas.openxmlformats.org/presentationml/2006/main">
  <p:tag name="KSO_WM_SLIDE_ID" val="diagram20209527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TAG_VERSION" val="1.0"/>
  <p:tag name="KSO_WM_BEAUTIFY_FLAG" val="#wm#"/>
  <p:tag name="KSO_WM_TEMPLATE_CATEGORY" val="diagram"/>
  <p:tag name="KSO_WM_TEMPLATE_INDEX" val="20209527"/>
  <p:tag name="KSO_WM_SLIDE_LAYOUT" val="d"/>
  <p:tag name="KSO_WM_SLIDE_LAYOUT_CNT" val="1"/>
  <p:tag name="KSO_WM_TEMPLATE_THUMBS_INDEX" val="1、4、7、12、13、14、15、16、17、18、20、24、25、28、33、36、40、43、44"/>
  <p:tag name="KSO_WM_SLIDE_LAYOUT_INFO" val="{&quot;backgroundInfo&quot;:[{&quot;bottom&quot;:0,&quot;bottomAbs&quot;:false,&quot;left&quot;:0,&quot;leftAbs&quot;:false,&quot;right&quot;:0,&quot;rightAbs&quot;:false,&quot;top&quot;:0,&quot;topAbs&quot;:false,&quot;type&quot;:&quot;general&quot;}],&quot;id&quot;:&quot;2024-01-31T14:49:44&quot;,&quot;maxSize&quot;:{&quot;size1&quot;:2.310280974926772},&quot;minSize&quot;:{&quot;size1&quot;:2.310280974926772},&quot;normalSize&quot;:{&quot;size1&quot;:2.310280974926772},&quot;subLayout&quot;:[{&quot;id&quot;:&quot;2024-01-31T14:49:44&quot;,&quot;type&quot;:0},{&quot;id&quot;:&quot;2024-01-31T14:49:44&quot;,&quot;margin&quot;:{&quot;bottom&quot;:1.6929999589920044,&quot;left&quot;:1.6929999589920044,&quot;right&quot;:1.6929999589920044,&quot;top&quot;:1.2699999809265137},&quot;type&quot;:0}],&quot;type&quot;:0}"/>
  <p:tag name="KSO_WM_SLIDE_BACKGROUND" val="[&quot;general&quot;]"/>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FILLPROP" val="[[{&quot;text_align&quot;:&quot;lm&quot;,&quot;text_direction&quot;:&quot;horizontal&quot;,&quot;support_features&quot;:[&quot;collage&quot;,&quot;carousel&quot;],&quot;support_big_font&quot;:false,&quot;picture_toward&quot;:0,&quot;picture_dockside&quot;:[],&quot;fill_id&quot;:&quot;05426f0b1077440ebd8848530286d431&quot;,&quot;fill_align&quot;:&quot;cm&quot;,&quot;chip_types&quot;:[&quot;diagram&quot;,&quot;pictext&quot;,&quot;text&quot;,&quot;picture&quot;,&quot;chart&quot;,&quot;table&quot;,&quot;video&quot;]}]]"/>
  <p:tag name="KSO_WM_SLIDE_SIZE" val="864*324"/>
  <p:tag name="KSO_WM_SLIDE_POSITION" val="47*107"/>
  <p:tag name="KSO_WM_CHIP_XID" val="5f20142fc4814ce96fb1281b"/>
  <p:tag name="KSO_WM_CHIP_DECFILLPROP" val="[]"/>
  <p:tag name="KSO_WM_CHIP_GROUPID" val="5f20142fc4814ce96fb1281a"/>
  <p:tag name="KSO_WM_SLIDE_BACKGROUND_TYPE" val="general"/>
  <p:tag name="KSO_WM_SLIDE_SUPPORT_FEATURE_TYPE" val="3"/>
  <p:tag name="KSO_WM_TEMPLATE_ASSEMBLE_XID" val="60656e904054ed1e2fb7fb93"/>
  <p:tag name="KSO_WM_TEMPLATE_ASSEMBLE_GROUPID" val="60656e904054ed1e2fb7fb93"/>
</p:tagLst>
</file>

<file path=ppt/tags/tag658.xml><?xml version="1.0" encoding="utf-8"?>
<p:tagLst xmlns:p="http://schemas.openxmlformats.org/presentationml/2006/main">
  <p:tag name="KSO_WM_UNIT_SUBTYPE" val="v"/>
  <p:tag name="KSO_WM_TEMPLATE_CATEGORY" val="chip"/>
  <p:tag name="KSO_WM_TEMPLATE_INDEX" val="20223055"/>
  <p:tag name="KSO_WM_UNIT_TYPE" val="i"/>
  <p:tag name="KSO_WM_UNIT_INDEX" val="1"/>
  <p:tag name="KSO_WM_UNIT_ID" val="chip20223055_13*i*1"/>
  <p:tag name="KSO_WM_BEAUTIFY_FLAG" val="#wm#"/>
  <p:tag name="KSO_WM_TAG_VERSION" val="1.0"/>
  <p:tag name="KSO_WM_CHIP_GROUPID" val="62cb89ec67e1b3ac3a0d7494"/>
  <p:tag name="KSO_WM_CHIP_XID" val="62cb8a3367e1b3ac3a0d77dd"/>
  <p:tag name="KSO_WM_UNIT_DEC_AREA_ID" val="e89d7ea04b0b4e85b2c90023815a0d80"/>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627aaebc501e457c881b028e6d487570"/>
  <p:tag name="KSO_WM_SLIDE_BACKGROUND_TYPE" val="general"/>
</p:tagLst>
</file>

<file path=ppt/tags/tag659.xml><?xml version="1.0" encoding="utf-8"?>
<p:tagLst xmlns:p="http://schemas.openxmlformats.org/presentationml/2006/main">
  <p:tag name="KSO_WM_UNIT_SUBTYPE" val="t"/>
  <p:tag name="KSO_WM_TEMPLATE_CATEGORY" val="chip"/>
  <p:tag name="KSO_WM_TEMPLATE_INDEX" val="20223055"/>
  <p:tag name="KSO_WM_UNIT_TYPE" val="i"/>
  <p:tag name="KSO_WM_UNIT_INDEX" val="1"/>
  <p:tag name="KSO_WM_UNIT_ID" val="chip20223055_14*i*1"/>
  <p:tag name="KSO_WM_BEAUTIFY_FLAG" val="#wm#"/>
  <p:tag name="KSO_WM_TAG_VERSION" val="1.0"/>
  <p:tag name="KSO_WM_CHIP_GROUPID" val="62cb89ec67e1b3ac3a0d7494"/>
  <p:tag name="KSO_WM_CHIP_XID" val="62cb8a3367e1b3ac3a0d77ba"/>
  <p:tag name="KSO_WM_UNIT_DEC_AREA_ID" val="20a82642af5244c994348eab50a5aaba"/>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d508349a2d01457f9a1028cd0e8d694a"/>
  <p:tag name="KSO_WM_SLIDE_BACKGROUND_TYPE" val="general"/>
</p:tagLst>
</file>

<file path=ppt/tags/tag6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60.xml><?xml version="1.0" encoding="utf-8"?>
<p:tagLst xmlns:p="http://schemas.openxmlformats.org/presentationml/2006/main">
  <p:tag name="KSO_WM_UNIT_SUBTYPE" val="t"/>
  <p:tag name="KSO_WM_TEMPLATE_CATEGORY" val="chip"/>
  <p:tag name="KSO_WM_TEMPLATE_INDEX" val="20223055"/>
  <p:tag name="KSO_WM_UNIT_TYPE" val="i"/>
  <p:tag name="KSO_WM_UNIT_INDEX" val="1"/>
  <p:tag name="KSO_WM_UNIT_ID" val="chip20223055_15*i*1"/>
  <p:tag name="KSO_WM_BEAUTIFY_FLAG" val="#wm#"/>
  <p:tag name="KSO_WM_TAG_VERSION" val="1.0"/>
  <p:tag name="KSO_WM_CHIP_GROUPID" val="62cb89ec67e1b3ac3a0d7494"/>
  <p:tag name="KSO_WM_CHIP_XID" val="62cb8a3367e1b3ac3a0d77c5"/>
  <p:tag name="KSO_WM_UNIT_DEC_AREA_ID" val="3a8c698611d145799254a34d94b463ae"/>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758cab9f8c94d4e964dda588f0c3275"/>
  <p:tag name="KSO_WM_SLIDE_BACKGROUND_TYPE" val="general"/>
</p:tagLst>
</file>

<file path=ppt/tags/tag661.xml><?xml version="1.0" encoding="utf-8"?>
<p:tagLst xmlns:p="http://schemas.openxmlformats.org/presentationml/2006/main">
  <p:tag name="KSO_WM_BEAUTIFY_FLAG" val=""/>
  <p:tag name="KSO_WM_UNIT_TEXT_FILL_FORE_SCHEMECOLOR_INDEX_BRIGHTNESS" val="0"/>
  <p:tag name="KSO_WM_UNIT_TEXT_FILL_FORE_SCHEMECOLOR_INDEX" val="13"/>
  <p:tag name="KSO_WM_UNIT_TEXT_FILL_TYPE" val="1"/>
</p:tagLst>
</file>

<file path=ppt/tags/tag662.xml><?xml version="1.0" encoding="utf-8"?>
<p:tagLst xmlns:p="http://schemas.openxmlformats.org/presentationml/2006/main">
  <p:tag name="KSO_WM_BEAUTIFY_FLAG" val=""/>
  <p:tag name="KSO_WM_UNIT_TEXT_FILL_FORE_SCHEMECOLOR_INDEX_BRIGHTNESS" val="0"/>
  <p:tag name="KSO_WM_UNIT_TEXT_FILL_FORE_SCHEMECOLOR_INDEX" val="13"/>
  <p:tag name="KSO_WM_UNIT_TEXT_FILL_TYPE" val="1"/>
</p:tagLst>
</file>

<file path=ppt/tags/tag663.xml><?xml version="1.0" encoding="utf-8"?>
<p:tagLst xmlns:p="http://schemas.openxmlformats.org/presentationml/2006/main">
  <p:tag name="KSO_WM_BEAUTIFY_FLAG" val=""/>
  <p:tag name="KSO_WM_UNIT_TEXT_FILL_FORE_SCHEMECOLOR_INDEX_BRIGHTNESS" val="0"/>
  <p:tag name="KSO_WM_UNIT_TEXT_FILL_FORE_SCHEMECOLOR_INDEX" val="13"/>
  <p:tag name="KSO_WM_UNIT_TEXT_FILL_TYPE" val="1"/>
</p:tagLst>
</file>

<file path=ppt/tags/tag664.xml><?xml version="1.0" encoding="utf-8"?>
<p:tagLst xmlns:p="http://schemas.openxmlformats.org/presentationml/2006/main">
  <p:tag name="KSO_WM_BEAUTIFY_FLAG" val=""/>
</p:tagLst>
</file>

<file path=ppt/tags/tag665.xml><?xml version="1.0" encoding="utf-8"?>
<p:tagLst xmlns:p="http://schemas.openxmlformats.org/presentationml/2006/main">
  <p:tag name="KSO_WM_SLIDE_ID" val="diagram20209527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TAG_VERSION" val="1.0"/>
  <p:tag name="KSO_WM_BEAUTIFY_FLAG" val="#wm#"/>
  <p:tag name="KSO_WM_TEMPLATE_CATEGORY" val="diagram"/>
  <p:tag name="KSO_WM_TEMPLATE_INDEX" val="20209527"/>
  <p:tag name="KSO_WM_SLIDE_LAYOUT" val="d"/>
  <p:tag name="KSO_WM_SLIDE_LAYOUT_CNT" val="1"/>
  <p:tag name="KSO_WM_TEMPLATE_THUMBS_INDEX" val="1、4、7、12、13、14、15、16、17、18、20、24、25、28、33、36、40、43、44"/>
  <p:tag name="KSO_WM_SLIDE_LAYOUT_INFO" val="{&quot;backgroundInfo&quot;:[{&quot;bottom&quot;:0,&quot;bottomAbs&quot;:false,&quot;left&quot;:0,&quot;leftAbs&quot;:false,&quot;right&quot;:0,&quot;rightAbs&quot;:false,&quot;top&quot;:0,&quot;topAbs&quot;:false,&quot;type&quot;:&quot;general&quot;}],&quot;id&quot;:&quot;2024-01-31T14:49:44&quot;,&quot;maxSize&quot;:{&quot;size1&quot;:2.310280974926772},&quot;minSize&quot;:{&quot;size1&quot;:2.310280974926772},&quot;normalSize&quot;:{&quot;size1&quot;:2.310280974926772},&quot;subLayout&quot;:[{&quot;id&quot;:&quot;2024-01-31T14:49:44&quot;,&quot;type&quot;:0},{&quot;id&quot;:&quot;2024-01-31T14:49:44&quot;,&quot;margin&quot;:{&quot;bottom&quot;:1.6929999589920044,&quot;left&quot;:1.6929999589920044,&quot;right&quot;:1.6929999589920044,&quot;top&quot;:1.2699999809265137},&quot;type&quot;:0}],&quot;type&quot;:0}"/>
  <p:tag name="KSO_WM_SLIDE_BACKGROUND" val="[&quot;general&quot;]"/>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FILLPROP" val="[[{&quot;text_align&quot;:&quot;lm&quot;,&quot;text_direction&quot;:&quot;horizontal&quot;,&quot;support_features&quot;:[&quot;collage&quot;,&quot;carousel&quot;],&quot;support_big_font&quot;:false,&quot;picture_toward&quot;:0,&quot;picture_dockside&quot;:[],&quot;fill_id&quot;:&quot;05426f0b1077440ebd8848530286d431&quot;,&quot;fill_align&quot;:&quot;cm&quot;,&quot;chip_types&quot;:[&quot;diagram&quot;,&quot;pictext&quot;,&quot;text&quot;,&quot;picture&quot;,&quot;chart&quot;,&quot;table&quot;,&quot;video&quot;]}]]"/>
  <p:tag name="KSO_WM_SLIDE_SIZE" val="864*324"/>
  <p:tag name="KSO_WM_SLIDE_POSITION" val="47*107"/>
  <p:tag name="KSO_WM_CHIP_XID" val="5f20142fc4814ce96fb1281b"/>
  <p:tag name="KSO_WM_CHIP_DECFILLPROP" val="[]"/>
  <p:tag name="KSO_WM_CHIP_GROUPID" val="5f20142fc4814ce96fb1281a"/>
  <p:tag name="KSO_WM_SLIDE_BACKGROUND_TYPE" val="general"/>
  <p:tag name="KSO_WM_SLIDE_SUPPORT_FEATURE_TYPE" val="3"/>
  <p:tag name="KSO_WM_TEMPLATE_ASSEMBLE_XID" val="60656e904054ed1e2fb7fb93"/>
  <p:tag name="KSO_WM_TEMPLATE_ASSEMBLE_GROUPID" val="60656e904054ed1e2fb7fb93"/>
</p:tagLst>
</file>

<file path=ppt/tags/tag666.xml><?xml version="1.0" encoding="utf-8"?>
<p:tagLst xmlns:p="http://schemas.openxmlformats.org/presentationml/2006/main">
  <p:tag name="KSO_WM_UNIT_SUBTYPE" val="v"/>
  <p:tag name="KSO_WM_TEMPLATE_CATEGORY" val="chip"/>
  <p:tag name="KSO_WM_TEMPLATE_INDEX" val="20223055"/>
  <p:tag name="KSO_WM_UNIT_TYPE" val="i"/>
  <p:tag name="KSO_WM_UNIT_INDEX" val="1"/>
  <p:tag name="KSO_WM_UNIT_ID" val="chip20223055_13*i*1"/>
  <p:tag name="KSO_WM_BEAUTIFY_FLAG" val="#wm#"/>
  <p:tag name="KSO_WM_TAG_VERSION" val="1.0"/>
  <p:tag name="KSO_WM_CHIP_GROUPID" val="62cb89ec67e1b3ac3a0d7494"/>
  <p:tag name="KSO_WM_CHIP_XID" val="62cb8a3367e1b3ac3a0d77dd"/>
  <p:tag name="KSO_WM_UNIT_DEC_AREA_ID" val="e89d7ea04b0b4e85b2c90023815a0d80"/>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627aaebc501e457c881b028e6d487570"/>
  <p:tag name="KSO_WM_SLIDE_BACKGROUND_TYPE" val="general"/>
</p:tagLst>
</file>

<file path=ppt/tags/tag667.xml><?xml version="1.0" encoding="utf-8"?>
<p:tagLst xmlns:p="http://schemas.openxmlformats.org/presentationml/2006/main">
  <p:tag name="KSO_WM_UNIT_SUBTYPE" val="t"/>
  <p:tag name="KSO_WM_TEMPLATE_CATEGORY" val="chip"/>
  <p:tag name="KSO_WM_TEMPLATE_INDEX" val="20223055"/>
  <p:tag name="KSO_WM_UNIT_TYPE" val="i"/>
  <p:tag name="KSO_WM_UNIT_INDEX" val="1"/>
  <p:tag name="KSO_WM_UNIT_ID" val="chip20223055_14*i*1"/>
  <p:tag name="KSO_WM_BEAUTIFY_FLAG" val="#wm#"/>
  <p:tag name="KSO_WM_TAG_VERSION" val="1.0"/>
  <p:tag name="KSO_WM_CHIP_GROUPID" val="62cb89ec67e1b3ac3a0d7494"/>
  <p:tag name="KSO_WM_CHIP_XID" val="62cb8a3367e1b3ac3a0d77ba"/>
  <p:tag name="KSO_WM_UNIT_DEC_AREA_ID" val="20a82642af5244c994348eab50a5aaba"/>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d508349a2d01457f9a1028cd0e8d694a"/>
  <p:tag name="KSO_WM_SLIDE_BACKGROUND_TYPE" val="general"/>
</p:tagLst>
</file>

<file path=ppt/tags/tag668.xml><?xml version="1.0" encoding="utf-8"?>
<p:tagLst xmlns:p="http://schemas.openxmlformats.org/presentationml/2006/main">
  <p:tag name="KSO_WM_UNIT_SUBTYPE" val="t"/>
  <p:tag name="KSO_WM_TEMPLATE_CATEGORY" val="chip"/>
  <p:tag name="KSO_WM_TEMPLATE_INDEX" val="20223055"/>
  <p:tag name="KSO_WM_UNIT_TYPE" val="i"/>
  <p:tag name="KSO_WM_UNIT_INDEX" val="1"/>
  <p:tag name="KSO_WM_UNIT_ID" val="chip20223055_15*i*1"/>
  <p:tag name="KSO_WM_BEAUTIFY_FLAG" val="#wm#"/>
  <p:tag name="KSO_WM_TAG_VERSION" val="1.0"/>
  <p:tag name="KSO_WM_CHIP_GROUPID" val="62cb89ec67e1b3ac3a0d7494"/>
  <p:tag name="KSO_WM_CHIP_XID" val="62cb8a3367e1b3ac3a0d77c5"/>
  <p:tag name="KSO_WM_UNIT_DEC_AREA_ID" val="3a8c698611d145799254a34d94b463ae"/>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758cab9f8c94d4e964dda588f0c3275"/>
  <p:tag name="KSO_WM_SLIDE_BACKGROUND_TYPE" val="general"/>
</p:tagLst>
</file>

<file path=ppt/tags/tag669.xml><?xml version="1.0" encoding="utf-8"?>
<p:tagLst xmlns:p="http://schemas.openxmlformats.org/presentationml/2006/main">
  <p:tag name="KSO_WM_BEAUTIFY_FLAG" val="#wm#"/>
  <p:tag name="KSO_WM_UNIT_DIAGRAM_MODELTYPE" val="flashPicture"/>
  <p:tag name="KSO_WM_UNIT_TYPE" val="ζ_h_d"/>
  <p:tag name="KSO_WM_UNIT_FLASH_PICTURE_RATE" val="2"/>
  <p:tag name="KSO_WM_DIAGRAM_VIRTUALLY_FRAME" val="{&quot;height&quot;:644.4,&quot;left&quot;:-12,&quot;top&quot;:-0.4,&quot;width&quot;:1171.7}"/>
</p:tagLst>
</file>

<file path=ppt/tags/tag6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70.xml><?xml version="1.0" encoding="utf-8"?>
<p:tagLst xmlns:p="http://schemas.openxmlformats.org/presentationml/2006/main">
  <p:tag name="KSO_WM_BEAUTIFY_FLAG" val=""/>
  <p:tag name="KSO_WM_UNIT_TEXT_FILL_FORE_SCHEMECOLOR_INDEX_BRIGHTNESS" val="0"/>
  <p:tag name="KSO_WM_UNIT_TEXT_FILL_FORE_SCHEMECOLOR_INDEX" val="13"/>
  <p:tag name="KSO_WM_UNIT_TEXT_FILL_TYPE" val="1"/>
</p:tagLst>
</file>

<file path=ppt/tags/tag671.xml><?xml version="1.0" encoding="utf-8"?>
<p:tagLst xmlns:p="http://schemas.openxmlformats.org/presentationml/2006/main">
  <p:tag name="KSO_WM_BEAUTIFY_FLAG" val=""/>
  <p:tag name="KSO_WM_UNIT_TEXT_FILL_FORE_SCHEMECOLOR_INDEX_BRIGHTNESS" val="0"/>
  <p:tag name="KSO_WM_UNIT_TEXT_FILL_FORE_SCHEMECOLOR_INDEX" val="13"/>
  <p:tag name="KSO_WM_UNIT_TEXT_FILL_TYPE" val="1"/>
</p:tagLst>
</file>

<file path=ppt/tags/tag672.xml><?xml version="1.0" encoding="utf-8"?>
<p:tagLst xmlns:p="http://schemas.openxmlformats.org/presentationml/2006/main">
  <p:tag name="KSO_WM_BEAUTIFY_FLAG" val=""/>
  <p:tag name="KSO_WM_UNIT_TEXT_FILL_FORE_SCHEMECOLOR_INDEX_BRIGHTNESS" val="0"/>
  <p:tag name="KSO_WM_UNIT_TEXT_FILL_FORE_SCHEMECOLOR_INDEX" val="13"/>
  <p:tag name="KSO_WM_UNIT_TEXT_FILL_TYPE" val="1"/>
</p:tagLst>
</file>

<file path=ppt/tags/tag673.xml><?xml version="1.0" encoding="utf-8"?>
<p:tagLst xmlns:p="http://schemas.openxmlformats.org/presentationml/2006/main">
  <p:tag name="KSO_WM_BEAUTIFY_FLAG" val="#wm#"/>
  <p:tag name="KSO_WM_UNIT_DIAGRAM_MODELTYPE" val="flashPicture"/>
  <p:tag name="KSO_WM_UNIT_TYPE" val="ζ_h_d"/>
  <p:tag name="KSO_WM_UNIT_FLASH_PICTURE_RATE" val="2"/>
  <p:tag name="KSO_WM_DIAGRAM_VIRTUALLY_FRAME" val="{&quot;height&quot;:644.4,&quot;left&quot;:-12,&quot;top&quot;:-0.4,&quot;width&quot;:1171.7}"/>
</p:tagLst>
</file>

<file path=ppt/tags/tag674.xml><?xml version="1.0" encoding="utf-8"?>
<p:tagLst xmlns:p="http://schemas.openxmlformats.org/presentationml/2006/main">
  <p:tag name="KSO_WM_BEAUTIFY_FLAG" val="#wm#"/>
  <p:tag name="KSO_WM_UNIT_DIAGRAM_MODELTYPE" val="flashPicture"/>
  <p:tag name="KSO_WM_UNIT_TYPE" val="ζ_h_d"/>
  <p:tag name="KSO_WM_UNIT_FLASH_PICTURE_RATE" val="2"/>
  <p:tag name="KSO_WM_DIAGRAM_VIRTUALLY_FRAME" val="{&quot;height&quot;:644.4,&quot;left&quot;:-12,&quot;top&quot;:-0.4,&quot;width&quot;:1171.7}"/>
</p:tagLst>
</file>

<file path=ppt/tags/tag675.xml><?xml version="1.0" encoding="utf-8"?>
<p:tagLst xmlns:p="http://schemas.openxmlformats.org/presentationml/2006/main">
  <p:tag name="KSO_WM_SLIDE_ID" val="diagram20209527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TAG_VERSION" val="1.0"/>
  <p:tag name="KSO_WM_BEAUTIFY_FLAG" val="#wm#"/>
  <p:tag name="KSO_WM_TEMPLATE_CATEGORY" val="diagram"/>
  <p:tag name="KSO_WM_TEMPLATE_INDEX" val="20209527"/>
  <p:tag name="KSO_WM_SLIDE_LAYOUT" val="d"/>
  <p:tag name="KSO_WM_SLIDE_LAYOUT_CNT" val="1"/>
  <p:tag name="KSO_WM_TEMPLATE_THUMBS_INDEX" val="1、4、7、12、13、14、15、16、17、18、20、24、25、28、33、36、40、43、44"/>
  <p:tag name="KSO_WM_SLIDE_LAYOUT_INFO" val="{&quot;backgroundInfo&quot;:[{&quot;bottom&quot;:0,&quot;bottomAbs&quot;:false,&quot;left&quot;:0,&quot;leftAbs&quot;:false,&quot;right&quot;:0,&quot;rightAbs&quot;:false,&quot;top&quot;:0,&quot;topAbs&quot;:false,&quot;type&quot;:&quot;general&quot;}],&quot;id&quot;:&quot;2024-01-31T14:49:44&quot;,&quot;maxSize&quot;:{&quot;size1&quot;:2.310280974926772},&quot;minSize&quot;:{&quot;size1&quot;:2.310280974926772},&quot;normalSize&quot;:{&quot;size1&quot;:2.310280974926772},&quot;subLayout&quot;:[{&quot;id&quot;:&quot;2024-01-31T14:49:44&quot;,&quot;type&quot;:0},{&quot;id&quot;:&quot;2024-01-31T14:49:44&quot;,&quot;margin&quot;:{&quot;bottom&quot;:1.6929999589920044,&quot;left&quot;:1.6929999589920044,&quot;right&quot;:1.6929999589920044,&quot;top&quot;:1.2699999809265137},&quot;type&quot;:0}],&quot;type&quot;:0}"/>
  <p:tag name="KSO_WM_SLIDE_BACKGROUND" val="[&quot;general&quot;]"/>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FILLPROP" val="[[{&quot;text_align&quot;:&quot;lm&quot;,&quot;text_direction&quot;:&quot;horizontal&quot;,&quot;support_features&quot;:[&quot;collage&quot;,&quot;carousel&quot;],&quot;support_big_font&quot;:false,&quot;picture_toward&quot;:0,&quot;picture_dockside&quot;:[],&quot;fill_id&quot;:&quot;05426f0b1077440ebd8848530286d431&quot;,&quot;fill_align&quot;:&quot;cm&quot;,&quot;chip_types&quot;:[&quot;diagram&quot;,&quot;pictext&quot;,&quot;text&quot;,&quot;picture&quot;,&quot;chart&quot;,&quot;table&quot;,&quot;video&quot;]}]]"/>
  <p:tag name="KSO_WM_SLIDE_SIZE" val="864*324"/>
  <p:tag name="KSO_WM_SLIDE_POSITION" val="47*107"/>
  <p:tag name="KSO_WM_CHIP_XID" val="5f20142fc4814ce96fb1281b"/>
  <p:tag name="KSO_WM_CHIP_DECFILLPROP" val="[]"/>
  <p:tag name="KSO_WM_CHIP_GROUPID" val="5f20142fc4814ce96fb1281a"/>
  <p:tag name="KSO_WM_SLIDE_BACKGROUND_TYPE" val="general"/>
  <p:tag name="KSO_WM_SLIDE_SUPPORT_FEATURE_TYPE" val="3"/>
  <p:tag name="KSO_WM_TEMPLATE_ASSEMBLE_XID" val="60656e904054ed1e2fb7fb93"/>
  <p:tag name="KSO_WM_TEMPLATE_ASSEMBLE_GROUPID" val="60656e904054ed1e2fb7fb93"/>
</p:tagLst>
</file>

<file path=ppt/tags/tag676.xml><?xml version="1.0" encoding="utf-8"?>
<p:tagLst xmlns:p="http://schemas.openxmlformats.org/presentationml/2006/main">
  <p:tag name="KSO_WM_UNIT_SUBTYPE" val="v"/>
  <p:tag name="KSO_WM_TEMPLATE_CATEGORY" val="chip"/>
  <p:tag name="KSO_WM_TEMPLATE_INDEX" val="20223055"/>
  <p:tag name="KSO_WM_UNIT_TYPE" val="i"/>
  <p:tag name="KSO_WM_UNIT_INDEX" val="1"/>
  <p:tag name="KSO_WM_UNIT_ID" val="chip20223055_13*i*1"/>
  <p:tag name="KSO_WM_BEAUTIFY_FLAG" val="#wm#"/>
  <p:tag name="KSO_WM_TAG_VERSION" val="1.0"/>
  <p:tag name="KSO_WM_CHIP_GROUPID" val="62cb89ec67e1b3ac3a0d7494"/>
  <p:tag name="KSO_WM_CHIP_XID" val="62cb8a3367e1b3ac3a0d77dd"/>
  <p:tag name="KSO_WM_UNIT_DEC_AREA_ID" val="e89d7ea04b0b4e85b2c90023815a0d80"/>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627aaebc501e457c881b028e6d487570"/>
  <p:tag name="KSO_WM_SLIDE_BACKGROUND_TYPE" val="general"/>
</p:tagLst>
</file>

<file path=ppt/tags/tag677.xml><?xml version="1.0" encoding="utf-8"?>
<p:tagLst xmlns:p="http://schemas.openxmlformats.org/presentationml/2006/main">
  <p:tag name="KSO_WM_UNIT_SUBTYPE" val="t"/>
  <p:tag name="KSO_WM_TEMPLATE_CATEGORY" val="chip"/>
  <p:tag name="KSO_WM_TEMPLATE_INDEX" val="20223055"/>
  <p:tag name="KSO_WM_UNIT_TYPE" val="i"/>
  <p:tag name="KSO_WM_UNIT_INDEX" val="1"/>
  <p:tag name="KSO_WM_UNIT_ID" val="chip20223055_14*i*1"/>
  <p:tag name="KSO_WM_BEAUTIFY_FLAG" val="#wm#"/>
  <p:tag name="KSO_WM_TAG_VERSION" val="1.0"/>
  <p:tag name="KSO_WM_CHIP_GROUPID" val="62cb89ec67e1b3ac3a0d7494"/>
  <p:tag name="KSO_WM_CHIP_XID" val="62cb8a3367e1b3ac3a0d77ba"/>
  <p:tag name="KSO_WM_UNIT_DEC_AREA_ID" val="20a82642af5244c994348eab50a5aaba"/>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d508349a2d01457f9a1028cd0e8d694a"/>
  <p:tag name="KSO_WM_SLIDE_BACKGROUND_TYPE" val="general"/>
</p:tagLst>
</file>

<file path=ppt/tags/tag678.xml><?xml version="1.0" encoding="utf-8"?>
<p:tagLst xmlns:p="http://schemas.openxmlformats.org/presentationml/2006/main">
  <p:tag name="KSO_WM_UNIT_SUBTYPE" val="t"/>
  <p:tag name="KSO_WM_TEMPLATE_CATEGORY" val="chip"/>
  <p:tag name="KSO_WM_TEMPLATE_INDEX" val="20223055"/>
  <p:tag name="KSO_WM_UNIT_TYPE" val="i"/>
  <p:tag name="KSO_WM_UNIT_INDEX" val="1"/>
  <p:tag name="KSO_WM_UNIT_ID" val="chip20223055_15*i*1"/>
  <p:tag name="KSO_WM_BEAUTIFY_FLAG" val="#wm#"/>
  <p:tag name="KSO_WM_TAG_VERSION" val="1.0"/>
  <p:tag name="KSO_WM_CHIP_GROUPID" val="62cb89ec67e1b3ac3a0d7494"/>
  <p:tag name="KSO_WM_CHIP_XID" val="62cb8a3367e1b3ac3a0d77c5"/>
  <p:tag name="KSO_WM_UNIT_DEC_AREA_ID" val="3a8c698611d145799254a34d94b463ae"/>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758cab9f8c94d4e964dda588f0c3275"/>
  <p:tag name="KSO_WM_SLIDE_BACKGROUND_TYPE" val="general"/>
</p:tagLst>
</file>

<file path=ppt/tags/tag679.xml><?xml version="1.0" encoding="utf-8"?>
<p:tagLst xmlns:p="http://schemas.openxmlformats.org/presentationml/2006/main">
  <p:tag name="KSO_WM_BEAUTIFY_FLAG" val=""/>
</p:tagLst>
</file>

<file path=ppt/tags/tag6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80.xml><?xml version="1.0" encoding="utf-8"?>
<p:tagLst xmlns:p="http://schemas.openxmlformats.org/presentationml/2006/main">
  <p:tag name="KSO_WM_BEAUTIFY_FLAG" val=""/>
  <p:tag name="KSO_WM_UNIT_TEXT_FILL_FORE_SCHEMECOLOR_INDEX_BRIGHTNESS" val="0"/>
  <p:tag name="KSO_WM_UNIT_TEXT_FILL_FORE_SCHEMECOLOR_INDEX" val="13"/>
  <p:tag name="KSO_WM_UNIT_TEXT_FILL_TYPE" val="1"/>
</p:tagLst>
</file>

<file path=ppt/tags/tag681.xml><?xml version="1.0" encoding="utf-8"?>
<p:tagLst xmlns:p="http://schemas.openxmlformats.org/presentationml/2006/main">
  <p:tag name="KSO_WM_BEAUTIFY_FLAG" val=""/>
  <p:tag name="KSO_WM_UNIT_TEXT_FILL_FORE_SCHEMECOLOR_INDEX_BRIGHTNESS" val="0"/>
  <p:tag name="KSO_WM_UNIT_TEXT_FILL_FORE_SCHEMECOLOR_INDEX" val="13"/>
  <p:tag name="KSO_WM_UNIT_TEXT_FILL_TYPE" val="1"/>
</p:tagLst>
</file>

<file path=ppt/tags/tag682.xml><?xml version="1.0" encoding="utf-8"?>
<p:tagLst xmlns:p="http://schemas.openxmlformats.org/presentationml/2006/main">
  <p:tag name="KSO_WM_BEAUTIFY_FLAG" val=""/>
  <p:tag name="KSO_WM_UNIT_TEXT_FILL_FORE_SCHEMECOLOR_INDEX_BRIGHTNESS" val="0"/>
  <p:tag name="KSO_WM_UNIT_TEXT_FILL_FORE_SCHEMECOLOR_INDEX" val="13"/>
  <p:tag name="KSO_WM_UNIT_TEXT_FILL_TYPE" val="1"/>
</p:tagLst>
</file>

<file path=ppt/tags/tag683.xml><?xml version="1.0" encoding="utf-8"?>
<p:tagLst xmlns:p="http://schemas.openxmlformats.org/presentationml/2006/main">
  <p:tag name="KSO_WM_SLIDE_ID" val="diagram20209527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TAG_VERSION" val="1.0"/>
  <p:tag name="KSO_WM_BEAUTIFY_FLAG" val="#wm#"/>
  <p:tag name="KSO_WM_TEMPLATE_CATEGORY" val="diagram"/>
  <p:tag name="KSO_WM_TEMPLATE_INDEX" val="20209527"/>
  <p:tag name="KSO_WM_SLIDE_LAYOUT" val="d"/>
  <p:tag name="KSO_WM_SLIDE_LAYOUT_CNT" val="1"/>
  <p:tag name="KSO_WM_TEMPLATE_THUMBS_INDEX" val="1、4、7、12、13、14、15、16、17、18、20、24、25、28、33、36、40、43、44"/>
  <p:tag name="KSO_WM_SLIDE_LAYOUT_INFO" val="{&quot;backgroundInfo&quot;:[{&quot;bottom&quot;:0,&quot;bottomAbs&quot;:false,&quot;left&quot;:0,&quot;leftAbs&quot;:false,&quot;right&quot;:0,&quot;rightAbs&quot;:false,&quot;top&quot;:0,&quot;topAbs&quot;:false,&quot;type&quot;:&quot;general&quot;}],&quot;id&quot;:&quot;2024-01-31T14:49:44&quot;,&quot;maxSize&quot;:{&quot;size1&quot;:2.310280974926772},&quot;minSize&quot;:{&quot;size1&quot;:2.310280974926772},&quot;normalSize&quot;:{&quot;size1&quot;:2.310280974926772},&quot;subLayout&quot;:[{&quot;id&quot;:&quot;2024-01-31T14:49:44&quot;,&quot;type&quot;:0},{&quot;id&quot;:&quot;2024-01-31T14:49:44&quot;,&quot;margin&quot;:{&quot;bottom&quot;:1.6929999589920044,&quot;left&quot;:1.6929999589920044,&quot;right&quot;:1.6929999589920044,&quot;top&quot;:1.2699999809265137},&quot;type&quot;:0}],&quot;type&quot;:0}"/>
  <p:tag name="KSO_WM_SLIDE_BACKGROUND" val="[&quot;general&quot;]"/>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FILLPROP" val="[[{&quot;text_align&quot;:&quot;lm&quot;,&quot;text_direction&quot;:&quot;horizontal&quot;,&quot;support_features&quot;:[&quot;collage&quot;,&quot;carousel&quot;],&quot;support_big_font&quot;:false,&quot;picture_toward&quot;:0,&quot;picture_dockside&quot;:[],&quot;fill_id&quot;:&quot;05426f0b1077440ebd8848530286d431&quot;,&quot;fill_align&quot;:&quot;cm&quot;,&quot;chip_types&quot;:[&quot;diagram&quot;,&quot;pictext&quot;,&quot;text&quot;,&quot;picture&quot;,&quot;chart&quot;,&quot;table&quot;,&quot;video&quot;]}]]"/>
  <p:tag name="KSO_WM_SLIDE_SIZE" val="864*324"/>
  <p:tag name="KSO_WM_SLIDE_POSITION" val="47*107"/>
  <p:tag name="KSO_WM_CHIP_XID" val="5f20142fc4814ce96fb1281b"/>
  <p:tag name="KSO_WM_CHIP_DECFILLPROP" val="[]"/>
  <p:tag name="KSO_WM_CHIP_GROUPID" val="5f20142fc4814ce96fb1281a"/>
  <p:tag name="KSO_WM_SLIDE_BACKGROUND_TYPE" val="general"/>
  <p:tag name="KSO_WM_SLIDE_SUPPORT_FEATURE_TYPE" val="3"/>
  <p:tag name="KSO_WM_TEMPLATE_ASSEMBLE_XID" val="60656e904054ed1e2fb7fb93"/>
  <p:tag name="KSO_WM_TEMPLATE_ASSEMBLE_GROUPID" val="60656e904054ed1e2fb7fb93"/>
</p:tagLst>
</file>

<file path=ppt/tags/tag684.xml><?xml version="1.0" encoding="utf-8"?>
<p:tagLst xmlns:p="http://schemas.openxmlformats.org/presentationml/2006/main">
  <p:tag name="KSO_WM_UNIT_SUBTYPE" val="v"/>
  <p:tag name="KSO_WM_TEMPLATE_CATEGORY" val="chip"/>
  <p:tag name="KSO_WM_TEMPLATE_INDEX" val="20223055"/>
  <p:tag name="KSO_WM_UNIT_TYPE" val="i"/>
  <p:tag name="KSO_WM_UNIT_INDEX" val="1"/>
  <p:tag name="KSO_WM_UNIT_ID" val="chip20223055_13*i*1"/>
  <p:tag name="KSO_WM_BEAUTIFY_FLAG" val="#wm#"/>
  <p:tag name="KSO_WM_TAG_VERSION" val="1.0"/>
  <p:tag name="KSO_WM_CHIP_GROUPID" val="62cb89ec67e1b3ac3a0d7494"/>
  <p:tag name="KSO_WM_CHIP_XID" val="62cb8a3367e1b3ac3a0d77dd"/>
  <p:tag name="KSO_WM_UNIT_DEC_AREA_ID" val="e89d7ea04b0b4e85b2c90023815a0d80"/>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627aaebc501e457c881b028e6d487570"/>
  <p:tag name="KSO_WM_SLIDE_BACKGROUND_TYPE" val="general"/>
</p:tagLst>
</file>

<file path=ppt/tags/tag685.xml><?xml version="1.0" encoding="utf-8"?>
<p:tagLst xmlns:p="http://schemas.openxmlformats.org/presentationml/2006/main">
  <p:tag name="KSO_WM_UNIT_SUBTYPE" val="t"/>
  <p:tag name="KSO_WM_TEMPLATE_CATEGORY" val="chip"/>
  <p:tag name="KSO_WM_TEMPLATE_INDEX" val="20223055"/>
  <p:tag name="KSO_WM_UNIT_TYPE" val="i"/>
  <p:tag name="KSO_WM_UNIT_INDEX" val="1"/>
  <p:tag name="KSO_WM_UNIT_ID" val="chip20223055_14*i*1"/>
  <p:tag name="KSO_WM_BEAUTIFY_FLAG" val="#wm#"/>
  <p:tag name="KSO_WM_TAG_VERSION" val="1.0"/>
  <p:tag name="KSO_WM_CHIP_GROUPID" val="62cb89ec67e1b3ac3a0d7494"/>
  <p:tag name="KSO_WM_CHIP_XID" val="62cb8a3367e1b3ac3a0d77ba"/>
  <p:tag name="KSO_WM_UNIT_DEC_AREA_ID" val="20a82642af5244c994348eab50a5aaba"/>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d508349a2d01457f9a1028cd0e8d694a"/>
  <p:tag name="KSO_WM_SLIDE_BACKGROUND_TYPE" val="general"/>
</p:tagLst>
</file>

<file path=ppt/tags/tag686.xml><?xml version="1.0" encoding="utf-8"?>
<p:tagLst xmlns:p="http://schemas.openxmlformats.org/presentationml/2006/main">
  <p:tag name="KSO_WM_UNIT_SUBTYPE" val="t"/>
  <p:tag name="KSO_WM_TEMPLATE_CATEGORY" val="chip"/>
  <p:tag name="KSO_WM_TEMPLATE_INDEX" val="20223055"/>
  <p:tag name="KSO_WM_UNIT_TYPE" val="i"/>
  <p:tag name="KSO_WM_UNIT_INDEX" val="1"/>
  <p:tag name="KSO_WM_UNIT_ID" val="chip20223055_15*i*1"/>
  <p:tag name="KSO_WM_BEAUTIFY_FLAG" val="#wm#"/>
  <p:tag name="KSO_WM_TAG_VERSION" val="1.0"/>
  <p:tag name="KSO_WM_CHIP_GROUPID" val="62cb89ec67e1b3ac3a0d7494"/>
  <p:tag name="KSO_WM_CHIP_XID" val="62cb8a3367e1b3ac3a0d77c5"/>
  <p:tag name="KSO_WM_UNIT_DEC_AREA_ID" val="3a8c698611d145799254a34d94b463ae"/>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758cab9f8c94d4e964dda588f0c3275"/>
  <p:tag name="KSO_WM_SLIDE_BACKGROUND_TYPE" val="general"/>
</p:tagLst>
</file>

<file path=ppt/tags/tag687.xml><?xml version="1.0" encoding="utf-8"?>
<p:tagLst xmlns:p="http://schemas.openxmlformats.org/presentationml/2006/main">
  <p:tag name="KSO_WM_BEAUTIFY_FLAG" val=""/>
  <p:tag name="KSO_WM_UNIT_TEXT_FILL_FORE_SCHEMECOLOR_INDEX_BRIGHTNESS" val="0"/>
  <p:tag name="KSO_WM_UNIT_TEXT_FILL_FORE_SCHEMECOLOR_INDEX" val="13"/>
  <p:tag name="KSO_WM_UNIT_TEXT_FILL_TYPE" val="1"/>
</p:tagLst>
</file>

<file path=ppt/tags/tag688.xml><?xml version="1.0" encoding="utf-8"?>
<p:tagLst xmlns:p="http://schemas.openxmlformats.org/presentationml/2006/main">
  <p:tag name="KSO_WM_BEAUTIFY_FLAG" val=""/>
  <p:tag name="KSO_WM_UNIT_TEXT_FILL_FORE_SCHEMECOLOR_INDEX_BRIGHTNESS" val="0"/>
  <p:tag name="KSO_WM_UNIT_TEXT_FILL_FORE_SCHEMECOLOR_INDEX" val="13"/>
  <p:tag name="KSO_WM_UNIT_TEXT_FILL_TYPE" val="1"/>
</p:tagLst>
</file>

<file path=ppt/tags/tag689.xml><?xml version="1.0" encoding="utf-8"?>
<p:tagLst xmlns:p="http://schemas.openxmlformats.org/presentationml/2006/main">
  <p:tag name="KSO_WM_BEAUTIFY_FLAG" val=""/>
  <p:tag name="KSO_WM_UNIT_TEXT_FILL_FORE_SCHEMECOLOR_INDEX_BRIGHTNESS" val="0"/>
  <p:tag name="KSO_WM_UNIT_TEXT_FILL_FORE_SCHEMECOLOR_INDEX" val="13"/>
  <p:tag name="KSO_WM_UNIT_TEXT_FILL_TYPE" val="1"/>
</p:tagLst>
</file>

<file path=ppt/tags/tag6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90.xml><?xml version="1.0" encoding="utf-8"?>
<p:tagLst xmlns:p="http://schemas.openxmlformats.org/presentationml/2006/main">
  <p:tag name="KSO_WM_BEAUTIFY_FLAG" val=""/>
</p:tagLst>
</file>

<file path=ppt/tags/tag691.xml><?xml version="1.0" encoding="utf-8"?>
<p:tagLst xmlns:p="http://schemas.openxmlformats.org/presentationml/2006/main">
  <p:tag name="KSO_WM_BEAUTIFY_FLAG" val=""/>
</p:tagLst>
</file>

<file path=ppt/tags/tag692.xml><?xml version="1.0" encoding="utf-8"?>
<p:tagLst xmlns:p="http://schemas.openxmlformats.org/presentationml/2006/main">
  <p:tag name="KSO_WM_BEAUTIFY_FLAG" val=""/>
</p:tagLst>
</file>

<file path=ppt/tags/tag693.xml><?xml version="1.0" encoding="utf-8"?>
<p:tagLst xmlns:p="http://schemas.openxmlformats.org/presentationml/2006/main">
  <p:tag name="KSO_WM_SLIDE_ID" val="diagram20209527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TAG_VERSION" val="1.0"/>
  <p:tag name="KSO_WM_BEAUTIFY_FLAG" val="#wm#"/>
  <p:tag name="KSO_WM_TEMPLATE_CATEGORY" val="diagram"/>
  <p:tag name="KSO_WM_TEMPLATE_INDEX" val="20209527"/>
  <p:tag name="KSO_WM_SLIDE_LAYOUT" val="d"/>
  <p:tag name="KSO_WM_SLIDE_LAYOUT_CNT" val="1"/>
  <p:tag name="KSO_WM_TEMPLATE_THUMBS_INDEX" val="1、4、7、12、13、14、15、16、17、18、20、24、25、28、33、36、40、43、44"/>
  <p:tag name="KSO_WM_SLIDE_LAYOUT_INFO" val="{&quot;backgroundInfo&quot;:[{&quot;bottom&quot;:0,&quot;bottomAbs&quot;:false,&quot;left&quot;:0,&quot;leftAbs&quot;:false,&quot;right&quot;:0,&quot;rightAbs&quot;:false,&quot;top&quot;:0,&quot;topAbs&quot;:false,&quot;type&quot;:&quot;general&quot;}],&quot;id&quot;:&quot;2024-01-31T14:49:44&quot;,&quot;maxSize&quot;:{&quot;size1&quot;:2.310280974926772},&quot;minSize&quot;:{&quot;size1&quot;:2.310280974926772},&quot;normalSize&quot;:{&quot;size1&quot;:2.310280974926772},&quot;subLayout&quot;:[{&quot;id&quot;:&quot;2024-01-31T14:49:44&quot;,&quot;type&quot;:0},{&quot;id&quot;:&quot;2024-01-31T14:49:44&quot;,&quot;margin&quot;:{&quot;bottom&quot;:1.6929999589920044,&quot;left&quot;:1.6929999589920044,&quot;right&quot;:1.6929999589920044,&quot;top&quot;:1.2699999809265137},&quot;type&quot;:0}],&quot;type&quot;:0}"/>
  <p:tag name="KSO_WM_SLIDE_BACKGROUND" val="[&quot;general&quot;]"/>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FILLPROP" val="[[{&quot;text_align&quot;:&quot;lm&quot;,&quot;text_direction&quot;:&quot;horizontal&quot;,&quot;support_features&quot;:[&quot;collage&quot;,&quot;carousel&quot;],&quot;support_big_font&quot;:false,&quot;picture_toward&quot;:0,&quot;picture_dockside&quot;:[],&quot;fill_id&quot;:&quot;05426f0b1077440ebd8848530286d431&quot;,&quot;fill_align&quot;:&quot;cm&quot;,&quot;chip_types&quot;:[&quot;diagram&quot;,&quot;pictext&quot;,&quot;text&quot;,&quot;picture&quot;,&quot;chart&quot;,&quot;table&quot;,&quot;video&quot;]}]]"/>
  <p:tag name="KSO_WM_SLIDE_SIZE" val="864*324"/>
  <p:tag name="KSO_WM_SLIDE_POSITION" val="47*107"/>
  <p:tag name="KSO_WM_CHIP_XID" val="5f20142fc4814ce96fb1281b"/>
  <p:tag name="KSO_WM_CHIP_DECFILLPROP" val="[]"/>
  <p:tag name="KSO_WM_CHIP_GROUPID" val="5f20142fc4814ce96fb1281a"/>
  <p:tag name="KSO_WM_SLIDE_BACKGROUND_TYPE" val="general"/>
  <p:tag name="KSO_WM_SLIDE_SUPPORT_FEATURE_TYPE" val="3"/>
  <p:tag name="KSO_WM_TEMPLATE_ASSEMBLE_XID" val="60656e904054ed1e2fb7fb93"/>
  <p:tag name="KSO_WM_TEMPLATE_ASSEMBLE_GROUPID" val="60656e904054ed1e2fb7fb93"/>
</p:tagLst>
</file>

<file path=ppt/tags/tag694.xml><?xml version="1.0" encoding="utf-8"?>
<p:tagLst xmlns:p="http://schemas.openxmlformats.org/presentationml/2006/main">
  <p:tag name="KSO_WM_UNIT_SUBTYPE" val="v"/>
  <p:tag name="KSO_WM_TEMPLATE_CATEGORY" val="chip"/>
  <p:tag name="KSO_WM_TEMPLATE_INDEX" val="20223055"/>
  <p:tag name="KSO_WM_UNIT_TYPE" val="i"/>
  <p:tag name="KSO_WM_UNIT_INDEX" val="1"/>
  <p:tag name="KSO_WM_UNIT_ID" val="chip20223055_13*i*1"/>
  <p:tag name="KSO_WM_BEAUTIFY_FLAG" val="#wm#"/>
  <p:tag name="KSO_WM_TAG_VERSION" val="1.0"/>
  <p:tag name="KSO_WM_CHIP_GROUPID" val="62cb89ec67e1b3ac3a0d7494"/>
  <p:tag name="KSO_WM_CHIP_XID" val="62cb8a3367e1b3ac3a0d77dd"/>
  <p:tag name="KSO_WM_UNIT_DEC_AREA_ID" val="e89d7ea04b0b4e85b2c90023815a0d80"/>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627aaebc501e457c881b028e6d487570"/>
  <p:tag name="KSO_WM_SLIDE_BACKGROUND_TYPE" val="general"/>
</p:tagLst>
</file>

<file path=ppt/tags/tag695.xml><?xml version="1.0" encoding="utf-8"?>
<p:tagLst xmlns:p="http://schemas.openxmlformats.org/presentationml/2006/main">
  <p:tag name="KSO_WM_UNIT_SUBTYPE" val="t"/>
  <p:tag name="KSO_WM_TEMPLATE_CATEGORY" val="chip"/>
  <p:tag name="KSO_WM_TEMPLATE_INDEX" val="20223055"/>
  <p:tag name="KSO_WM_UNIT_TYPE" val="i"/>
  <p:tag name="KSO_WM_UNIT_INDEX" val="1"/>
  <p:tag name="KSO_WM_UNIT_ID" val="chip20223055_14*i*1"/>
  <p:tag name="KSO_WM_BEAUTIFY_FLAG" val="#wm#"/>
  <p:tag name="KSO_WM_TAG_VERSION" val="1.0"/>
  <p:tag name="KSO_WM_CHIP_GROUPID" val="62cb89ec67e1b3ac3a0d7494"/>
  <p:tag name="KSO_WM_CHIP_XID" val="62cb8a3367e1b3ac3a0d77ba"/>
  <p:tag name="KSO_WM_UNIT_DEC_AREA_ID" val="20a82642af5244c994348eab50a5aaba"/>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d508349a2d01457f9a1028cd0e8d694a"/>
  <p:tag name="KSO_WM_SLIDE_BACKGROUND_TYPE" val="general"/>
</p:tagLst>
</file>

<file path=ppt/tags/tag696.xml><?xml version="1.0" encoding="utf-8"?>
<p:tagLst xmlns:p="http://schemas.openxmlformats.org/presentationml/2006/main">
  <p:tag name="KSO_WM_UNIT_SUBTYPE" val="t"/>
  <p:tag name="KSO_WM_TEMPLATE_CATEGORY" val="chip"/>
  <p:tag name="KSO_WM_TEMPLATE_INDEX" val="20223055"/>
  <p:tag name="KSO_WM_UNIT_TYPE" val="i"/>
  <p:tag name="KSO_WM_UNIT_INDEX" val="1"/>
  <p:tag name="KSO_WM_UNIT_ID" val="chip20223055_15*i*1"/>
  <p:tag name="KSO_WM_BEAUTIFY_FLAG" val="#wm#"/>
  <p:tag name="KSO_WM_TAG_VERSION" val="1.0"/>
  <p:tag name="KSO_WM_CHIP_GROUPID" val="62cb89ec67e1b3ac3a0d7494"/>
  <p:tag name="KSO_WM_CHIP_XID" val="62cb8a3367e1b3ac3a0d77c5"/>
  <p:tag name="KSO_WM_UNIT_DEC_AREA_ID" val="3a8c698611d145799254a34d94b463ae"/>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758cab9f8c94d4e964dda588f0c3275"/>
  <p:tag name="KSO_WM_SLIDE_BACKGROUND_TYPE" val="general"/>
</p:tagLst>
</file>

<file path=ppt/tags/tag697.xml><?xml version="1.0" encoding="utf-8"?>
<p:tagLst xmlns:p="http://schemas.openxmlformats.org/presentationml/2006/main">
  <p:tag name="KSO_WM_BEAUTIFY_FLAG" val=""/>
  <p:tag name="KSO_WM_UNIT_TEXT_FILL_FORE_SCHEMECOLOR_INDEX_BRIGHTNESS" val="0"/>
  <p:tag name="KSO_WM_UNIT_TEXT_FILL_FORE_SCHEMECOLOR_INDEX" val="13"/>
  <p:tag name="KSO_WM_UNIT_TEXT_FILL_TYPE" val="1"/>
</p:tagLst>
</file>

<file path=ppt/tags/tag698.xml><?xml version="1.0" encoding="utf-8"?>
<p:tagLst xmlns:p="http://schemas.openxmlformats.org/presentationml/2006/main">
  <p:tag name="KSO_WM_BEAUTIFY_FLAG" val=""/>
  <p:tag name="KSO_WM_UNIT_TEXT_FILL_FORE_SCHEMECOLOR_INDEX_BRIGHTNESS" val="0"/>
  <p:tag name="KSO_WM_UNIT_TEXT_FILL_FORE_SCHEMECOLOR_INDEX" val="13"/>
  <p:tag name="KSO_WM_UNIT_TEXT_FILL_TYPE" val="1"/>
</p:tagLst>
</file>

<file path=ppt/tags/tag699.xml><?xml version="1.0" encoding="utf-8"?>
<p:tagLst xmlns:p="http://schemas.openxmlformats.org/presentationml/2006/main">
  <p:tag name="KSO_WM_BEAUTIFY_FLAG" val=""/>
  <p:tag name="KSO_WM_UNIT_TEXT_FILL_FORE_SCHEMECOLOR_INDEX_BRIGHTNESS" val="0"/>
  <p:tag name="KSO_WM_UNIT_TEXT_FILL_FORE_SCHEMECOLOR_INDEX" val="13"/>
  <p:tag name="KSO_WM_UNIT_TEXT_FILL_TYPE" val="1"/>
</p:tagLst>
</file>

<file path=ppt/tags/tag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00.xml><?xml version="1.0" encoding="utf-8"?>
<p:tagLst xmlns:p="http://schemas.openxmlformats.org/presentationml/2006/main">
  <p:tag name="KSO_WM_BEAUTIFY_FLAG" val=""/>
</p:tagLst>
</file>

<file path=ppt/tags/tag701.xml><?xml version="1.0" encoding="utf-8"?>
<p:tagLst xmlns:p="http://schemas.openxmlformats.org/presentationml/2006/main">
  <p:tag name="KSO_WM_SLIDE_ID" val="diagram20209527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TAG_VERSION" val="1.0"/>
  <p:tag name="KSO_WM_BEAUTIFY_FLAG" val="#wm#"/>
  <p:tag name="KSO_WM_TEMPLATE_CATEGORY" val="diagram"/>
  <p:tag name="KSO_WM_TEMPLATE_INDEX" val="20209527"/>
  <p:tag name="KSO_WM_SLIDE_LAYOUT" val="d"/>
  <p:tag name="KSO_WM_SLIDE_LAYOUT_CNT" val="1"/>
  <p:tag name="KSO_WM_TEMPLATE_THUMBS_INDEX" val="1、4、7、12、13、14、15、16、17、18、20、24、25、28、33、36、40、43、44"/>
  <p:tag name="KSO_WM_SLIDE_LAYOUT_INFO" val="{&quot;backgroundInfo&quot;:[{&quot;bottom&quot;:0,&quot;bottomAbs&quot;:false,&quot;left&quot;:0,&quot;leftAbs&quot;:false,&quot;right&quot;:0,&quot;rightAbs&quot;:false,&quot;top&quot;:0,&quot;topAbs&quot;:false,&quot;type&quot;:&quot;general&quot;}],&quot;id&quot;:&quot;2024-01-31T14:49:44&quot;,&quot;maxSize&quot;:{&quot;size1&quot;:2.310280974926772},&quot;minSize&quot;:{&quot;size1&quot;:2.310280974926772},&quot;normalSize&quot;:{&quot;size1&quot;:2.310280974926772},&quot;subLayout&quot;:[{&quot;id&quot;:&quot;2024-01-31T14:49:44&quot;,&quot;type&quot;:0},{&quot;id&quot;:&quot;2024-01-31T14:49:44&quot;,&quot;margin&quot;:{&quot;bottom&quot;:1.6929999589920044,&quot;left&quot;:1.6929999589920044,&quot;right&quot;:1.6929999589920044,&quot;top&quot;:1.2699999809265137},&quot;type&quot;:0}],&quot;type&quot;:0}"/>
  <p:tag name="KSO_WM_SLIDE_BACKGROUND" val="[&quot;general&quot;]"/>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FILLPROP" val="[[{&quot;text_align&quot;:&quot;lm&quot;,&quot;text_direction&quot;:&quot;horizontal&quot;,&quot;support_features&quot;:[&quot;collage&quot;,&quot;carousel&quot;],&quot;support_big_font&quot;:false,&quot;picture_toward&quot;:0,&quot;picture_dockside&quot;:[],&quot;fill_id&quot;:&quot;05426f0b1077440ebd8848530286d431&quot;,&quot;fill_align&quot;:&quot;cm&quot;,&quot;chip_types&quot;:[&quot;diagram&quot;,&quot;pictext&quot;,&quot;text&quot;,&quot;picture&quot;,&quot;chart&quot;,&quot;table&quot;,&quot;video&quot;]}]]"/>
  <p:tag name="KSO_WM_SLIDE_SIZE" val="864*324"/>
  <p:tag name="KSO_WM_SLIDE_POSITION" val="47*107"/>
  <p:tag name="KSO_WM_CHIP_XID" val="5f20142fc4814ce96fb1281b"/>
  <p:tag name="KSO_WM_CHIP_DECFILLPROP" val="[]"/>
  <p:tag name="KSO_WM_CHIP_GROUPID" val="5f20142fc4814ce96fb1281a"/>
  <p:tag name="KSO_WM_SLIDE_BACKGROUND_TYPE" val="general"/>
  <p:tag name="KSO_WM_SLIDE_SUPPORT_FEATURE_TYPE" val="3"/>
  <p:tag name="KSO_WM_TEMPLATE_ASSEMBLE_XID" val="60656e904054ed1e2fb7fb93"/>
  <p:tag name="KSO_WM_TEMPLATE_ASSEMBLE_GROUPID" val="60656e904054ed1e2fb7fb93"/>
</p:tagLst>
</file>

<file path=ppt/tags/tag702.xml><?xml version="1.0" encoding="utf-8"?>
<p:tagLst xmlns:p="http://schemas.openxmlformats.org/presentationml/2006/main">
  <p:tag name="KSO_WM_UNIT_SUBTYPE" val="v"/>
  <p:tag name="KSO_WM_TEMPLATE_CATEGORY" val="chip"/>
  <p:tag name="KSO_WM_TEMPLATE_INDEX" val="20223055"/>
  <p:tag name="KSO_WM_UNIT_TYPE" val="i"/>
  <p:tag name="KSO_WM_UNIT_INDEX" val="1"/>
  <p:tag name="KSO_WM_UNIT_ID" val="chip20223055_13*i*1"/>
  <p:tag name="KSO_WM_BEAUTIFY_FLAG" val="#wm#"/>
  <p:tag name="KSO_WM_TAG_VERSION" val="1.0"/>
  <p:tag name="KSO_WM_CHIP_GROUPID" val="62cb89ec67e1b3ac3a0d7494"/>
  <p:tag name="KSO_WM_CHIP_XID" val="62cb8a3367e1b3ac3a0d77dd"/>
  <p:tag name="KSO_WM_UNIT_DEC_AREA_ID" val="e89d7ea04b0b4e85b2c90023815a0d80"/>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627aaebc501e457c881b028e6d487570"/>
  <p:tag name="KSO_WM_SLIDE_BACKGROUND_TYPE" val="general"/>
</p:tagLst>
</file>

<file path=ppt/tags/tag703.xml><?xml version="1.0" encoding="utf-8"?>
<p:tagLst xmlns:p="http://schemas.openxmlformats.org/presentationml/2006/main">
  <p:tag name="KSO_WM_UNIT_SUBTYPE" val="t"/>
  <p:tag name="KSO_WM_TEMPLATE_CATEGORY" val="chip"/>
  <p:tag name="KSO_WM_TEMPLATE_INDEX" val="20223055"/>
  <p:tag name="KSO_WM_UNIT_TYPE" val="i"/>
  <p:tag name="KSO_WM_UNIT_INDEX" val="1"/>
  <p:tag name="KSO_WM_UNIT_ID" val="chip20223055_14*i*1"/>
  <p:tag name="KSO_WM_BEAUTIFY_FLAG" val="#wm#"/>
  <p:tag name="KSO_WM_TAG_VERSION" val="1.0"/>
  <p:tag name="KSO_WM_CHIP_GROUPID" val="62cb89ec67e1b3ac3a0d7494"/>
  <p:tag name="KSO_WM_CHIP_XID" val="62cb8a3367e1b3ac3a0d77ba"/>
  <p:tag name="KSO_WM_UNIT_DEC_AREA_ID" val="20a82642af5244c994348eab50a5aaba"/>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d508349a2d01457f9a1028cd0e8d694a"/>
  <p:tag name="KSO_WM_SLIDE_BACKGROUND_TYPE" val="general"/>
</p:tagLst>
</file>

<file path=ppt/tags/tag704.xml><?xml version="1.0" encoding="utf-8"?>
<p:tagLst xmlns:p="http://schemas.openxmlformats.org/presentationml/2006/main">
  <p:tag name="KSO_WM_UNIT_SUBTYPE" val="t"/>
  <p:tag name="KSO_WM_TEMPLATE_CATEGORY" val="chip"/>
  <p:tag name="KSO_WM_TEMPLATE_INDEX" val="20223055"/>
  <p:tag name="KSO_WM_UNIT_TYPE" val="i"/>
  <p:tag name="KSO_WM_UNIT_INDEX" val="1"/>
  <p:tag name="KSO_WM_UNIT_ID" val="chip20223055_15*i*1"/>
  <p:tag name="KSO_WM_BEAUTIFY_FLAG" val="#wm#"/>
  <p:tag name="KSO_WM_TAG_VERSION" val="1.0"/>
  <p:tag name="KSO_WM_CHIP_GROUPID" val="62cb89ec67e1b3ac3a0d7494"/>
  <p:tag name="KSO_WM_CHIP_XID" val="62cb8a3367e1b3ac3a0d77c5"/>
  <p:tag name="KSO_WM_UNIT_DEC_AREA_ID" val="3a8c698611d145799254a34d94b463ae"/>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758cab9f8c94d4e964dda588f0c3275"/>
  <p:tag name="KSO_WM_SLIDE_BACKGROUND_TYPE" val="general"/>
</p:tagLst>
</file>

<file path=ppt/tags/tag705.xml><?xml version="1.0" encoding="utf-8"?>
<p:tagLst xmlns:p="http://schemas.openxmlformats.org/presentationml/2006/main">
  <p:tag name="KSO_WM_BEAUTIFY_FLAG" val=""/>
</p:tagLst>
</file>

<file path=ppt/tags/tag706.xml><?xml version="1.0" encoding="utf-8"?>
<p:tagLst xmlns:p="http://schemas.openxmlformats.org/presentationml/2006/main">
  <p:tag name="KSO_WM_BEAUTIFY_FLAG" val=""/>
  <p:tag name="KSO_WM_UNIT_TEXT_FILL_FORE_SCHEMECOLOR_INDEX_BRIGHTNESS" val="0"/>
  <p:tag name="KSO_WM_UNIT_TEXT_FILL_FORE_SCHEMECOLOR_INDEX" val="13"/>
  <p:tag name="KSO_WM_UNIT_TEXT_FILL_TYPE" val="1"/>
</p:tagLst>
</file>

<file path=ppt/tags/tag707.xml><?xml version="1.0" encoding="utf-8"?>
<p:tagLst xmlns:p="http://schemas.openxmlformats.org/presentationml/2006/main">
  <p:tag name="KSO_WM_BEAUTIFY_FLAG" val=""/>
</p:tagLst>
</file>

<file path=ppt/tags/tag708.xml><?xml version="1.0" encoding="utf-8"?>
<p:tagLst xmlns:p="http://schemas.openxmlformats.org/presentationml/2006/main">
  <p:tag name="KSO_WM_BEAUTIFY_FLAG" val=""/>
  <p:tag name="KSO_WM_UNIT_TEXT_FILL_FORE_SCHEMECOLOR_INDEX_BRIGHTNESS" val="0"/>
  <p:tag name="KSO_WM_UNIT_TEXT_FILL_FORE_SCHEMECOLOR_INDEX" val="13"/>
  <p:tag name="KSO_WM_UNIT_TEXT_FILL_TYPE" val="1"/>
</p:tagLst>
</file>

<file path=ppt/tags/tag709.xml><?xml version="1.0" encoding="utf-8"?>
<p:tagLst xmlns:p="http://schemas.openxmlformats.org/presentationml/2006/main">
  <p:tag name="KSO_WM_BEAUTIFY_FLAG" val=""/>
  <p:tag name="KSO_WM_UNIT_TEXT_FILL_FORE_SCHEMECOLOR_INDEX_BRIGHTNESS" val="0"/>
  <p:tag name="KSO_WM_UNIT_TEXT_FILL_FORE_SCHEMECOLOR_INDEX" val="13"/>
  <p:tag name="KSO_WM_UNIT_TEXT_FILL_TYPE" val="1"/>
</p:tagLst>
</file>

<file path=ppt/tags/tag71.xml><?xml version="1.0" encoding="utf-8"?>
<p:tagLst xmlns:p="http://schemas.openxmlformats.org/presentationml/2006/main">
  <p:tag name="KSO_WM_UNIT_SUBTYPE" val="v"/>
  <p:tag name="KSO_WM_TEMPLATE_CATEGORY" val="chip"/>
  <p:tag name="KSO_WM_TEMPLATE_INDEX" val="20223055"/>
  <p:tag name="KSO_WM_UNIT_TYPE" val="i"/>
  <p:tag name="KSO_WM_UNIT_INDEX" val="1"/>
  <p:tag name="KSO_WM_UNIT_ID" val="chip20223055_13*i*1"/>
  <p:tag name="KSO_WM_BEAUTIFY_FLAG" val="#wm#"/>
  <p:tag name="KSO_WM_TAG_VERSION" val="1.0"/>
  <p:tag name="KSO_WM_CHIP_GROUPID" val="62cb89ec67e1b3ac3a0d7494"/>
  <p:tag name="KSO_WM_CHIP_XID" val="62cb8a3367e1b3ac3a0d77dd"/>
  <p:tag name="KSO_WM_UNIT_DEC_AREA_ID" val="e89d7ea04b0b4e85b2c90023815a0d80"/>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627aaebc501e457c881b028e6d487570"/>
</p:tagLst>
</file>

<file path=ppt/tags/tag710.xml><?xml version="1.0" encoding="utf-8"?>
<p:tagLst xmlns:p="http://schemas.openxmlformats.org/presentationml/2006/main">
  <p:tag name="KSO_WM_BEAUTIFY_FLAG" val=""/>
</p:tagLst>
</file>

<file path=ppt/tags/tag711.xml><?xml version="1.0" encoding="utf-8"?>
<p:tagLst xmlns:p="http://schemas.openxmlformats.org/presentationml/2006/main">
  <p:tag name="KSO_WM_SLIDE_ID" val="diagram20209527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TAG_VERSION" val="1.0"/>
  <p:tag name="KSO_WM_BEAUTIFY_FLAG" val="#wm#"/>
  <p:tag name="KSO_WM_TEMPLATE_CATEGORY" val="diagram"/>
  <p:tag name="KSO_WM_TEMPLATE_INDEX" val="20209527"/>
  <p:tag name="KSO_WM_SLIDE_LAYOUT" val="d"/>
  <p:tag name="KSO_WM_SLIDE_LAYOUT_CNT" val="1"/>
  <p:tag name="KSO_WM_TEMPLATE_THUMBS_INDEX" val="1、4、7、12、13、14、15、16、17、18、20、24、25、28、33、36、40、43、44"/>
  <p:tag name="KSO_WM_SLIDE_LAYOUT_INFO" val="{&quot;backgroundInfo&quot;:[{&quot;bottom&quot;:0,&quot;bottomAbs&quot;:false,&quot;left&quot;:0,&quot;leftAbs&quot;:false,&quot;right&quot;:0,&quot;rightAbs&quot;:false,&quot;top&quot;:0,&quot;topAbs&quot;:false,&quot;type&quot;:&quot;general&quot;}],&quot;id&quot;:&quot;2024-01-31T14:49:44&quot;,&quot;maxSize&quot;:{&quot;size1&quot;:2.310280974926772},&quot;minSize&quot;:{&quot;size1&quot;:2.310280974926772},&quot;normalSize&quot;:{&quot;size1&quot;:2.310280974926772},&quot;subLayout&quot;:[{&quot;id&quot;:&quot;2024-01-31T14:49:44&quot;,&quot;type&quot;:0},{&quot;id&quot;:&quot;2024-01-31T14:49:44&quot;,&quot;margin&quot;:{&quot;bottom&quot;:1.6929999589920044,&quot;left&quot;:1.6929999589920044,&quot;right&quot;:1.6929999589920044,&quot;top&quot;:1.2699999809265137},&quot;type&quot;:0}],&quot;type&quot;:0}"/>
  <p:tag name="KSO_WM_SLIDE_BACKGROUND" val="[&quot;general&quot;]"/>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FILLPROP" val="[[{&quot;text_align&quot;:&quot;lm&quot;,&quot;text_direction&quot;:&quot;horizontal&quot;,&quot;support_features&quot;:[&quot;collage&quot;,&quot;carousel&quot;],&quot;support_big_font&quot;:false,&quot;picture_toward&quot;:0,&quot;picture_dockside&quot;:[],&quot;fill_id&quot;:&quot;05426f0b1077440ebd8848530286d431&quot;,&quot;fill_align&quot;:&quot;cm&quot;,&quot;chip_types&quot;:[&quot;diagram&quot;,&quot;pictext&quot;,&quot;text&quot;,&quot;picture&quot;,&quot;chart&quot;,&quot;table&quot;,&quot;video&quot;]}]]"/>
  <p:tag name="KSO_WM_SLIDE_SIZE" val="864*324"/>
  <p:tag name="KSO_WM_SLIDE_POSITION" val="47*107"/>
  <p:tag name="KSO_WM_CHIP_XID" val="5f20142fc4814ce96fb1281b"/>
  <p:tag name="KSO_WM_CHIP_DECFILLPROP" val="[]"/>
  <p:tag name="KSO_WM_CHIP_GROUPID" val="5f20142fc4814ce96fb1281a"/>
  <p:tag name="KSO_WM_SLIDE_BACKGROUND_TYPE" val="general"/>
  <p:tag name="KSO_WM_SLIDE_SUPPORT_FEATURE_TYPE" val="3"/>
  <p:tag name="KSO_WM_TEMPLATE_ASSEMBLE_XID" val="60656e904054ed1e2fb7fb93"/>
  <p:tag name="KSO_WM_TEMPLATE_ASSEMBLE_GROUPID" val="60656e904054ed1e2fb7fb93"/>
</p:tagLst>
</file>

<file path=ppt/tags/tag712.xml><?xml version="1.0" encoding="utf-8"?>
<p:tagLst xmlns:p="http://schemas.openxmlformats.org/presentationml/2006/main">
  <p:tag name="KSO_WM_UNIT_SUBTYPE" val="v"/>
  <p:tag name="KSO_WM_TEMPLATE_CATEGORY" val="chip"/>
  <p:tag name="KSO_WM_TEMPLATE_INDEX" val="20223055"/>
  <p:tag name="KSO_WM_UNIT_TYPE" val="i"/>
  <p:tag name="KSO_WM_UNIT_INDEX" val="1"/>
  <p:tag name="KSO_WM_UNIT_ID" val="chip20223055_13*i*1"/>
  <p:tag name="KSO_WM_BEAUTIFY_FLAG" val="#wm#"/>
  <p:tag name="KSO_WM_TAG_VERSION" val="1.0"/>
  <p:tag name="KSO_WM_CHIP_GROUPID" val="62cb89ec67e1b3ac3a0d7494"/>
  <p:tag name="KSO_WM_CHIP_XID" val="62cb8a3367e1b3ac3a0d77dd"/>
  <p:tag name="KSO_WM_UNIT_DEC_AREA_ID" val="e89d7ea04b0b4e85b2c90023815a0d80"/>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627aaebc501e457c881b028e6d487570"/>
  <p:tag name="KSO_WM_SLIDE_BACKGROUND_TYPE" val="general"/>
</p:tagLst>
</file>

<file path=ppt/tags/tag713.xml><?xml version="1.0" encoding="utf-8"?>
<p:tagLst xmlns:p="http://schemas.openxmlformats.org/presentationml/2006/main">
  <p:tag name="KSO_WM_UNIT_SUBTYPE" val="t"/>
  <p:tag name="KSO_WM_TEMPLATE_CATEGORY" val="chip"/>
  <p:tag name="KSO_WM_TEMPLATE_INDEX" val="20223055"/>
  <p:tag name="KSO_WM_UNIT_TYPE" val="i"/>
  <p:tag name="KSO_WM_UNIT_INDEX" val="1"/>
  <p:tag name="KSO_WM_UNIT_ID" val="chip20223055_14*i*1"/>
  <p:tag name="KSO_WM_BEAUTIFY_FLAG" val="#wm#"/>
  <p:tag name="KSO_WM_TAG_VERSION" val="1.0"/>
  <p:tag name="KSO_WM_CHIP_GROUPID" val="62cb89ec67e1b3ac3a0d7494"/>
  <p:tag name="KSO_WM_CHIP_XID" val="62cb8a3367e1b3ac3a0d77ba"/>
  <p:tag name="KSO_WM_UNIT_DEC_AREA_ID" val="20a82642af5244c994348eab50a5aaba"/>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d508349a2d01457f9a1028cd0e8d694a"/>
  <p:tag name="KSO_WM_SLIDE_BACKGROUND_TYPE" val="general"/>
</p:tagLst>
</file>

<file path=ppt/tags/tag714.xml><?xml version="1.0" encoding="utf-8"?>
<p:tagLst xmlns:p="http://schemas.openxmlformats.org/presentationml/2006/main">
  <p:tag name="KSO_WM_UNIT_SUBTYPE" val="t"/>
  <p:tag name="KSO_WM_TEMPLATE_CATEGORY" val="chip"/>
  <p:tag name="KSO_WM_TEMPLATE_INDEX" val="20223055"/>
  <p:tag name="KSO_WM_UNIT_TYPE" val="i"/>
  <p:tag name="KSO_WM_UNIT_INDEX" val="1"/>
  <p:tag name="KSO_WM_UNIT_ID" val="chip20223055_15*i*1"/>
  <p:tag name="KSO_WM_BEAUTIFY_FLAG" val="#wm#"/>
  <p:tag name="KSO_WM_TAG_VERSION" val="1.0"/>
  <p:tag name="KSO_WM_CHIP_GROUPID" val="62cb89ec67e1b3ac3a0d7494"/>
  <p:tag name="KSO_WM_CHIP_XID" val="62cb8a3367e1b3ac3a0d77c5"/>
  <p:tag name="KSO_WM_UNIT_DEC_AREA_ID" val="3a8c698611d145799254a34d94b463ae"/>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758cab9f8c94d4e964dda588f0c3275"/>
  <p:tag name="KSO_WM_SLIDE_BACKGROUND_TYPE" val="general"/>
</p:tagLst>
</file>

<file path=ppt/tags/tag7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196596_1*i*1"/>
  <p:tag name="KSO_WM_TEMPLATE_CATEGORY" val="diagram"/>
  <p:tag name="KSO_WM_TEMPLATE_INDEX" val="20196596"/>
  <p:tag name="KSO_WM_UNIT_LAYERLEVEL" val="1"/>
  <p:tag name="KSO_WM_TAG_VERSION" val="1.0"/>
  <p:tag name="KSO_WM_BEAUTIFY_FLAG" val="#wm#"/>
  <p:tag name="KSO_WM_UNIT_COLOR_SCHEME_SHAPE_ID" val="7"/>
  <p:tag name="KSO_WM_UNIT_COLOR_SCHEME_PARENT_PAGE" val="0_1"/>
  <p:tag name="KSO_WM_UNIT_FILL_FORE_SCHEMECOLOR_INDEX_BRIGHTNESS" val="0"/>
  <p:tag name="KSO_WM_UNIT_FILL_FORE_SCHEMECOLOR_INDEX" val="6"/>
  <p:tag name="KSO_WM_UNIT_FILL_TYPE" val="1"/>
  <p:tag name="KSO_WM_UNIT_TEXT_FILL_FORE_SCHEMECOLOR_INDEX_BRIGHTNESS" val="0"/>
  <p:tag name="KSO_WM_UNIT_TEXT_FILL_FORE_SCHEMECOLOR_INDEX" val="14"/>
  <p:tag name="KSO_WM_UNIT_TEXT_FILL_TYPE" val="1"/>
</p:tagLst>
</file>

<file path=ppt/tags/tag7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196596_1*i*2"/>
  <p:tag name="KSO_WM_TEMPLATE_CATEGORY" val="diagram"/>
  <p:tag name="KSO_WM_TEMPLATE_INDEX" val="20196596"/>
  <p:tag name="KSO_WM_UNIT_LAYERLEVEL" val="1"/>
  <p:tag name="KSO_WM_TAG_VERSION" val="1.0"/>
  <p:tag name="KSO_WM_BEAUTIFY_FLAG" val="#wm#"/>
  <p:tag name="KSO_WM_UNIT_COLOR_SCHEME_SHAPE_ID" val="8"/>
  <p:tag name="KSO_WM_UNIT_COLOR_SCHEME_PARENT_PAGE" val="0_1"/>
</p:tagLst>
</file>

<file path=ppt/tags/tag7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196596_1*i*3"/>
  <p:tag name="KSO_WM_TEMPLATE_CATEGORY" val="diagram"/>
  <p:tag name="KSO_WM_TEMPLATE_INDEX" val="20196596"/>
  <p:tag name="KSO_WM_UNIT_LAYERLEVEL" val="1"/>
  <p:tag name="KSO_WM_TAG_VERSION" val="1.0"/>
  <p:tag name="KSO_WM_BEAUTIFY_FLAG" val="#wm#"/>
  <p:tag name="KSO_WM_UNIT_COLOR_SCHEME_SHAPE_ID" val="9"/>
  <p:tag name="KSO_WM_UNIT_COLOR_SCHEME_PARENT_PAGE" val="0_1"/>
  <p:tag name="KSO_WM_UNIT_FILL_FORE_SCHEMECOLOR_INDEX_BRIGHTNESS" val="0"/>
  <p:tag name="KSO_WM_UNIT_FILL_FORE_SCHEMECOLOR_INDEX" val="7"/>
  <p:tag name="KSO_WM_UNIT_FILL_TYPE" val="1"/>
  <p:tag name="KSO_WM_UNIT_TEXT_FILL_FORE_SCHEMECOLOR_INDEX_BRIGHTNESS" val="0"/>
  <p:tag name="KSO_WM_UNIT_TEXT_FILL_FORE_SCHEMECOLOR_INDEX" val="14"/>
  <p:tag name="KSO_WM_UNIT_TEXT_FILL_TYPE" val="1"/>
</p:tagLst>
</file>

<file path=ppt/tags/tag7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196596_1*i*4"/>
  <p:tag name="KSO_WM_TEMPLATE_CATEGORY" val="diagram"/>
  <p:tag name="KSO_WM_TEMPLATE_INDEX" val="20196596"/>
  <p:tag name="KSO_WM_UNIT_LAYERLEVEL" val="1"/>
  <p:tag name="KSO_WM_TAG_VERSION" val="1.0"/>
  <p:tag name="KSO_WM_BEAUTIFY_FLAG" val="#wm#"/>
  <p:tag name="KSO_WM_UNIT_COLOR_SCHEME_SHAPE_ID" val="10"/>
  <p:tag name="KSO_WM_UNIT_COLOR_SCHEME_PARENT_PAGE" val="0_1"/>
  <p:tag name="KSO_WM_UNIT_FILL_FORE_SCHEMECOLOR_INDEX_BRIGHTNESS" val="0"/>
  <p:tag name="KSO_WM_UNIT_FILL_FORE_SCHEMECOLOR_INDEX" val="7"/>
  <p:tag name="KSO_WM_UNIT_FILL_TYPE" val="1"/>
  <p:tag name="KSO_WM_UNIT_TEXT_FILL_FORE_SCHEMECOLOR_INDEX_BRIGHTNESS" val="0"/>
  <p:tag name="KSO_WM_UNIT_TEXT_FILL_FORE_SCHEMECOLOR_INDEX" val="14"/>
  <p:tag name="KSO_WM_UNIT_TEXT_FILL_TYPE" val="1"/>
</p:tagLst>
</file>

<file path=ppt/tags/tag7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196596_1*i*5"/>
  <p:tag name="KSO_WM_TEMPLATE_CATEGORY" val="diagram"/>
  <p:tag name="KSO_WM_TEMPLATE_INDEX" val="20196596"/>
  <p:tag name="KSO_WM_UNIT_LAYERLEVEL" val="1"/>
  <p:tag name="KSO_WM_TAG_VERSION" val="1.0"/>
  <p:tag name="KSO_WM_BEAUTIFY_FLAG" val="#wm#"/>
  <p:tag name="KSO_WM_UNIT_COLOR_SCHEME_SHAPE_ID" val="12"/>
  <p:tag name="KSO_WM_UNIT_COLOR_SCHEME_PARENT_PAGE" val="0_1"/>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14"/>
  <p:tag name="KSO_WM_UNIT_TEXT_FILL_TYPE" val="1"/>
</p:tagLst>
</file>

<file path=ppt/tags/tag72.xml><?xml version="1.0" encoding="utf-8"?>
<p:tagLst xmlns:p="http://schemas.openxmlformats.org/presentationml/2006/main">
  <p:tag name="KSO_WM_UNIT_SUBTYPE" val="t"/>
  <p:tag name="KSO_WM_TEMPLATE_CATEGORY" val="chip"/>
  <p:tag name="KSO_WM_TEMPLATE_INDEX" val="20223055"/>
  <p:tag name="KSO_WM_UNIT_TYPE" val="i"/>
  <p:tag name="KSO_WM_UNIT_INDEX" val="1"/>
  <p:tag name="KSO_WM_UNIT_ID" val="chip20223055_14*i*1"/>
  <p:tag name="KSO_WM_BEAUTIFY_FLAG" val="#wm#"/>
  <p:tag name="KSO_WM_TAG_VERSION" val="1.0"/>
  <p:tag name="KSO_WM_CHIP_GROUPID" val="62cb89ec67e1b3ac3a0d7494"/>
  <p:tag name="KSO_WM_CHIP_XID" val="62cb8a3367e1b3ac3a0d77ba"/>
  <p:tag name="KSO_WM_UNIT_DEC_AREA_ID" val="20a82642af5244c994348eab50a5aaba"/>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d508349a2d01457f9a1028cd0e8d694a"/>
</p:tagLst>
</file>

<file path=ppt/tags/tag7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diagram20196596_1*i*6"/>
  <p:tag name="KSO_WM_TEMPLATE_CATEGORY" val="diagram"/>
  <p:tag name="KSO_WM_TEMPLATE_INDEX" val="20196596"/>
  <p:tag name="KSO_WM_UNIT_LAYERLEVEL" val="1"/>
  <p:tag name="KSO_WM_TAG_VERSION" val="1.0"/>
  <p:tag name="KSO_WM_BEAUTIFY_FLAG" val="#wm#"/>
  <p:tag name="KSO_WM_UNIT_COLOR_SCHEME_SHAPE_ID" val="23"/>
  <p:tag name="KSO_WM_UNIT_COLOR_SCHEME_PARENT_PAGE" val="0_1"/>
  <p:tag name="KSO_WM_UNIT_FILL_FORE_SCHEMECOLOR_INDEX_BRIGHTNESS" val="0"/>
  <p:tag name="KSO_WM_UNIT_FILL_FORE_SCHEMECOLOR_INDEX" val="6"/>
  <p:tag name="KSO_WM_UNIT_FILL_TYPE" val="1"/>
  <p:tag name="KSO_WM_UNIT_TEXT_FILL_FORE_SCHEMECOLOR_INDEX_BRIGHTNESS" val="0"/>
  <p:tag name="KSO_WM_UNIT_TEXT_FILL_FORE_SCHEMECOLOR_INDEX" val="14"/>
  <p:tag name="KSO_WM_UNIT_TEXT_FILL_TYPE" val="1"/>
</p:tagLst>
</file>

<file path=ppt/tags/tag721.xml><?xml version="1.0" encoding="utf-8"?>
<p:tagLst xmlns:p="http://schemas.openxmlformats.org/presentationml/2006/main">
  <p:tag name="KSO_WM_UNIT_TEXT_PART_ID_V2" val="d-7-2"/>
  <p:tag name="KSO_WM_UNIT_PRESET_TEXT" val="点击此处可添加能传达您中心思想的正文，请尽量言简意赅的阐述观点。"/>
  <p:tag name="KSO_WM_UNIT_NOCLEAR" val="0"/>
  <p:tag name="KSO_WM_UNIT_VALUE" val="34"/>
  <p:tag name="KSO_WM_UNIT_HIGHLIGHT" val="0"/>
  <p:tag name="KSO_WM_UNIT_COMPATIBLE" val="0"/>
  <p:tag name="KSO_WM_UNIT_DIAGRAM_ISNUMVISUAL" val="0"/>
  <p:tag name="KSO_WM_UNIT_DIAGRAM_ISREFERUNIT" val="0"/>
  <p:tag name="KSO_WM_UNIT_TYPE" val="f"/>
  <p:tag name="KSO_WM_UNIT_INDEX" val="1"/>
  <p:tag name="KSO_WM_UNIT_ID" val="diagram20196596_1*f*1"/>
  <p:tag name="KSO_WM_TEMPLATE_CATEGORY" val="diagram"/>
  <p:tag name="KSO_WM_TEMPLATE_INDEX" val="20196596"/>
  <p:tag name="KSO_WM_UNIT_LAYERLEVEL" val="1"/>
  <p:tag name="KSO_WM_TAG_VERSION" val="1.0"/>
  <p:tag name="KSO_WM_BEAUTIFY_FLAG" val="#wm#"/>
  <p:tag name="KSO_WM_UNIT_COLOR_SCHEME_SHAPE_ID" val="5"/>
  <p:tag name="KSO_WM_UNIT_COLOR_SCHEME_PARENT_PAGE" val="0_1"/>
  <p:tag name="KSO_WM_UNIT_TEXT_FILL_FORE_SCHEMECOLOR_INDEX_BRIGHTNESS" val="0"/>
  <p:tag name="KSO_WM_UNIT_TEXT_FILL_FORE_SCHEMECOLOR_INDEX" val="14"/>
  <p:tag name="KSO_WM_UNIT_TEXT_FILL_TYPE" val="1"/>
</p:tagLst>
</file>

<file path=ppt/tags/tag722.xml><?xml version="1.0" encoding="utf-8"?>
<p:tagLst xmlns:p="http://schemas.openxmlformats.org/presentationml/2006/main">
  <p:tag name="KSO_WM_UNIT_TEXT_PART_ID_V2" val="d-3-2"/>
  <p:tag name="KSO_WM_UNIT_PRESET_TEXT" val="单击此处添加小标题:&#13;点击此处添加正文，文字是您思想的提炼，为了最终呈现发布的良好效果。&#13;请言简意赅的阐述观点，并根据需要酌情增减文字。&#13;您的正文已经字字珠玑，但信息却千丝万缕，需要用更多的文字来表述。&#13;但请您尽可能提炼思想的精髓，恰如其分的表达观点，往往事半功倍。&#13;单击此处添加小标题:&#13;您的正文已经字字珠玑，但信息却千丝万缕，需要用更多的文字来表述。&#13;但请您尽可能提炼思想的精髓。"/>
  <p:tag name="KSO_WM_UNIT_NOCLEAR" val="1"/>
  <p:tag name="KSO_WM_UNIT_VALUE" val="312"/>
  <p:tag name="KSO_WM_UNIT_HIGHLIGHT" val="0"/>
  <p:tag name="KSO_WM_UNIT_COMPATIBLE" val="0"/>
  <p:tag name="KSO_WM_UNIT_DIAGRAM_ISNUMVISUAL" val="0"/>
  <p:tag name="KSO_WM_UNIT_DIAGRAM_ISREFERUNIT" val="0"/>
  <p:tag name="KSO_WM_UNIT_TYPE" val="f"/>
  <p:tag name="KSO_WM_UNIT_INDEX" val="2"/>
  <p:tag name="KSO_WM_UNIT_ID" val="diagram20196596_1*f*2"/>
  <p:tag name="KSO_WM_TEMPLATE_CATEGORY" val="diagram"/>
  <p:tag name="KSO_WM_TEMPLATE_INDEX" val="20196596"/>
  <p:tag name="KSO_WM_UNIT_LAYERLEVEL" val="1"/>
  <p:tag name="KSO_WM_TAG_VERSION" val="1.0"/>
  <p:tag name="KSO_WM_BEAUTIFY_FLAG" val="#wm#"/>
  <p:tag name="KSO_WM_UNIT_COLOR_SCHEME_SHAPE_ID" val="11"/>
  <p:tag name="KSO_WM_UNIT_COLOR_SCHEME_PARENT_PAGE" val="0_1"/>
  <p:tag name="KSO_WM_UNIT_TEXT_FILL_FORE_SCHEMECOLOR_INDEX_BRIGHTNESS" val="0"/>
  <p:tag name="KSO_WM_UNIT_TEXT_FILL_FORE_SCHEMECOLOR_INDEX" val="13"/>
  <p:tag name="KSO_WM_UNIT_TEXT_FILL_TYPE" val="1"/>
</p:tagLst>
</file>

<file path=ppt/tags/tag7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diagram20196596_1*i*7"/>
  <p:tag name="KSO_WM_TEMPLATE_CATEGORY" val="diagram"/>
  <p:tag name="KSO_WM_TEMPLATE_INDEX" val="20196596"/>
  <p:tag name="KSO_WM_UNIT_LAYERLEVEL" val="1"/>
  <p:tag name="KSO_WM_TAG_VERSION" val="1.0"/>
  <p:tag name="KSO_WM_BEAUTIFY_FLAG" val="#wm#"/>
  <p:tag name="KSO_WM_UNIT_COLOR_SCHEME_SHAPE_ID" val="13"/>
  <p:tag name="KSO_WM_UNIT_COLOR_SCHEME_PARENT_PAGE" val="0_1"/>
</p:tagLst>
</file>

<file path=ppt/tags/tag7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diagram20196596_1*i*8"/>
  <p:tag name="KSO_WM_TEMPLATE_CATEGORY" val="diagram"/>
  <p:tag name="KSO_WM_TEMPLATE_INDEX" val="20196596"/>
  <p:tag name="KSO_WM_UNIT_LAYERLEVEL" val="1"/>
  <p:tag name="KSO_WM_TAG_VERSION" val="1.0"/>
  <p:tag name="KSO_WM_BEAUTIFY_FLAG" val="#wm#"/>
  <p:tag name="KSO_WM_UNIT_COLOR_SCHEME_SHAPE_ID" val="15"/>
  <p:tag name="KSO_WM_UNIT_COLOR_SCHEME_PARENT_PAGE" val="0_1"/>
  <p:tag name="KSO_WM_UNIT_FILL_FORE_SCHEMECOLOR_INDEX_BRIGHTNESS" val="0"/>
  <p:tag name="KSO_WM_UNIT_FILL_FORE_SCHEMECOLOR_INDEX" val="16"/>
  <p:tag name="KSO_WM_UNIT_FILL_TYPE" val="1"/>
  <p:tag name="KSO_WM_UNIT_LINE_FORE_SCHEMECOLOR_INDEX_BRIGHTNESS" val="0"/>
  <p:tag name="KSO_WM_UNIT_LINE_FORE_SCHEMECOLOR_INDEX" val="16"/>
  <p:tag name="KSO_WM_UNIT_LINE_FILL_TYPE" val="2"/>
  <p:tag name="KSO_WM_UNIT_TEXT_FILL_FORE_SCHEMECOLOR_INDEX_BRIGHTNESS" val="0"/>
  <p:tag name="KSO_WM_UNIT_TEXT_FILL_FORE_SCHEMECOLOR_INDEX" val="2"/>
  <p:tag name="KSO_WM_UNIT_TEXT_FILL_TYPE" val="1"/>
</p:tagLst>
</file>

<file path=ppt/tags/tag7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diagram20196596_1*i*9"/>
  <p:tag name="KSO_WM_TEMPLATE_CATEGORY" val="diagram"/>
  <p:tag name="KSO_WM_TEMPLATE_INDEX" val="20196596"/>
  <p:tag name="KSO_WM_UNIT_LAYERLEVEL" val="1"/>
  <p:tag name="KSO_WM_TAG_VERSION" val="1.0"/>
  <p:tag name="KSO_WM_BEAUTIFY_FLAG" val="#wm#"/>
  <p:tag name="KSO_WM_UNIT_COLOR_SCHEME_SHAPE_ID" val="16"/>
  <p:tag name="KSO_WM_UNIT_COLOR_SCHEME_PARENT_PAGE" val="0_1"/>
  <p:tag name="KSO_WM_UNIT_FILL_FORE_SCHEMECOLOR_INDEX_BRIGHTNESS" val="0"/>
  <p:tag name="KSO_WM_UNIT_FILL_FORE_SCHEMECOLOR_INDEX" val="16"/>
  <p:tag name="KSO_WM_UNIT_FILL_TYPE" val="1"/>
  <p:tag name="KSO_WM_UNIT_LINE_FORE_SCHEMECOLOR_INDEX_BRIGHTNESS" val="0"/>
  <p:tag name="KSO_WM_UNIT_LINE_FORE_SCHEMECOLOR_INDEX" val="16"/>
  <p:tag name="KSO_WM_UNIT_LINE_FILL_TYPE" val="2"/>
  <p:tag name="KSO_WM_UNIT_TEXT_FILL_FORE_SCHEMECOLOR_INDEX_BRIGHTNESS" val="0"/>
  <p:tag name="KSO_WM_UNIT_TEXT_FILL_FORE_SCHEMECOLOR_INDEX" val="2"/>
  <p:tag name="KSO_WM_UNIT_TEXT_FILL_TYPE" val="1"/>
</p:tagLst>
</file>

<file path=ppt/tags/tag726.xml><?xml version="1.0" encoding="utf-8"?>
<p:tagLst xmlns:p="http://schemas.openxmlformats.org/presentationml/2006/main">
  <p:tag name="KSO_WM_BEAUTIFY_FLAG" val="#wm#"/>
  <p:tag name="KSO_WM_TEMPLATE_CATEGORY" val="diagram"/>
  <p:tag name="KSO_WM_TEMPLATE_INDEX" val="20196596"/>
  <p:tag name="KSO_WM_SLIDE_ID" val="diagram20196596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UNIT_SHOW_EDIT_AREA_INDICATION" val="1"/>
  <p:tag name="KSO_WM_SLIDE_SIZE" val="960*540"/>
  <p:tag name="KSO_WM_SLIDE_POSITION" val="0*0"/>
  <p:tag name="KSO_WM_TAG_VERSION" val="1.0"/>
  <p:tag name="KSO_WM_SLIDE_LAYOUT" val="f"/>
  <p:tag name="KSO_WM_SLIDE_LAYOUT_CNT" val="2"/>
  <p:tag name="KSO_WM_SLIDE_BACKGROUND_TYPE" val="general"/>
  <p:tag name="KSO_WM_SLIDE_COLORSCHEME_VERSION" val="3.2"/>
</p:tagLst>
</file>

<file path=ppt/tags/tag727.xml><?xml version="1.0" encoding="utf-8"?>
<p:tagLst xmlns:p="http://schemas.openxmlformats.org/presentationml/2006/main">
  <p:tag name="KSO_WM_UNIT_DEFAULT_FONT" val="115;138;2"/>
  <p:tag name="KSO_WM_UNIT_BLOCK" val="0"/>
  <p:tag name="KSO_WM_UNIT_DEC_AREA_ID" val="a404988bad5c4da6a26086bb2508bde1"/>
  <p:tag name="KSO_WM_UNIT_PRESET_TEXT" val="01"/>
  <p:tag name="KSO_WM_UNIT_NOCLEAR" val="0"/>
  <p:tag name="KSO_WM_UNIT_VALUE" val="1"/>
  <p:tag name="KSO_WM_UNIT_HIGHLIGHT" val="0"/>
  <p:tag name="KSO_WM_UNIT_COMPATIBLE" val="1"/>
  <p:tag name="KSO_WM_UNIT_DIAGRAM_ISNUMVISUAL" val="0"/>
  <p:tag name="KSO_WM_UNIT_DIAGRAM_ISREFERUNIT" val="0"/>
  <p:tag name="KSO_WM_UNIT_TYPE" val="e"/>
  <p:tag name="KSO_WM_UNIT_INDEX" val="1"/>
  <p:tag name="KSO_WM_UNIT_ID" val="custom20223055_7*e*1"/>
  <p:tag name="KSO_WM_TEMPLATE_CATEGORY" val="custom"/>
  <p:tag name="KSO_WM_TEMPLATE_INDEX" val="20223055"/>
  <p:tag name="KSO_WM_UNIT_LAYERLEVEL" val="1"/>
  <p:tag name="KSO_WM_TAG_VERSION" val="1.0"/>
  <p:tag name="KSO_WM_BEAUTIFY_FLAG" val="#wm#"/>
  <p:tag name="KSO_WM_UNIT_SM_LIMIT_TYPE" val="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61a88ed7cf14e69e7f8be5fa"/>
  <p:tag name="KSO_WM_CHIP_XID" val="61adcc42330f3d9100831a9e"/>
  <p:tag name="KSO_WM_UNIT_TEXT_FILL_FORE_SCHEMECOLOR_INDEX_BRIGHTNESS" val="0.15"/>
  <p:tag name="KSO_WM_UNIT_TEXT_FILL_FORE_SCHEMECOLOR_INDEX" val="13"/>
  <p:tag name="KSO_WM_UNIT_TEXT_FILL_TYPE" val="1"/>
</p:tagLst>
</file>

<file path=ppt/tags/tag728.xml><?xml version="1.0" encoding="utf-8"?>
<p:tagLst xmlns:p="http://schemas.openxmlformats.org/presentationml/2006/main">
  <p:tag name="KSO_WM_UNIT_BLOCK" val="0"/>
  <p:tag name="KSO_WM_UNIT_DEC_AREA_ID" val="3d328b99b1d44a8896d5498ec8bde879"/>
  <p:tag name="KSO_WM_UNIT_DEFAULT_FONT" val="36;40;2"/>
  <p:tag name="KSO_WM_UNIT_ISCONTENTSTITLE" val="0"/>
  <p:tag name="KSO_WM_UNIT_ISNUMDGMTITLE" val="0"/>
  <p:tag name="KSO_WM_UNIT_PRESET_TEXT" val="单击此处添加标题"/>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custom20223055_7*a*1"/>
  <p:tag name="KSO_WM_TEMPLATE_CATEGORY" val="custom"/>
  <p:tag name="KSO_WM_TEMPLATE_INDEX" val="20223055"/>
  <p:tag name="KSO_WM_UNIT_LAYERLEVEL" val="1"/>
  <p:tag name="KSO_WM_TAG_VERSION" val="1.0"/>
  <p:tag name="KSO_WM_BEAUTIFY_FLAG" val="#wm#"/>
  <p:tag name="KSO_WM_UNIT_SM_LIMIT_TYPE" val="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61a88ed7cf14e69e7f8be5fa"/>
  <p:tag name="KSO_WM_CHIP_XID" val="61adcc42330f3d9100831a9e"/>
  <p:tag name="KSO_WM_UNIT_TEXT_FILL_FORE_SCHEMECOLOR_INDEX_BRIGHTNESS" val="0.15"/>
  <p:tag name="KSO_WM_UNIT_TEXT_FILL_FORE_SCHEMECOLOR_INDEX" val="13"/>
  <p:tag name="KSO_WM_UNIT_TEXT_FILL_TYPE" val="1"/>
</p:tagLst>
</file>

<file path=ppt/tags/tag729.xml><?xml version="1.0" encoding="utf-8"?>
<p:tagLst xmlns:p="http://schemas.openxmlformats.org/presentationml/2006/main">
  <p:tag name="KSO_WM_BEAUTIFY_FLAG" val="#wm#"/>
  <p:tag name="KSO_WM_TEMPLATE_CATEGORY" val="custom"/>
  <p:tag name="KSO_WM_TEMPLATE_INDEX" val="20223055"/>
  <p:tag name="KSO_WM_SLIDE_ID" val="custom20223055_7"/>
  <p:tag name="KSO_WM_TEMPLATE_SUBCATEGORY" val="21"/>
  <p:tag name="KSO_WM_TEMPLATE_MASTER_TYPE" val="1"/>
  <p:tag name="KSO_WM_TEMPLATE_COLOR_TYPE" val="1"/>
  <p:tag name="KSO_WM_SLIDE_ITEM_CNT" val="0"/>
  <p:tag name="KSO_WM_SLIDE_INDEX" val="7"/>
  <p:tag name="KSO_WM_TAG_VERSION" val="1.0"/>
  <p:tag name="KSO_WM_SLIDE_LAYOUT" val="a_e_f"/>
  <p:tag name="KSO_WM_SLIDE_LAYOUT_CNT" val="1_1_1"/>
  <p:tag name="KSO_WM_CHIP_INFOS" val="{&quot;type&quot;:0,&quot;layout_type&quot;:&quot;1_NF_LC_6&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扁平风&quot;,&quot;手绘风&quot;,&quot;立体风&quot;,&quot;炫酷&quot;,&quot;复古风&quot;,&quot;科技风&quot;,&quot;水彩风&quot;,&quot;ios风&quot;,&quot;快闪&quot;,&quot;波普风&quot;,&quot;孟菲斯&quot;,&quot;蒸汽波&quot;,&quot;MBE&quot;,&quot;剪纸风&quot;,&quot;酸性风&quot;,&quot;像素风&quot;,&quot;涂鸦风&quot;,&quot;实景&quot;]},&quot;slide_type&quot;:[&quot;title&quot;,&quot;sectionTitle&quot;,&quot;contents&quot;,&quot;endPage&quot;],&quot;useType&quot;:[&quot;ppt&quot;]}"/>
  <p:tag name="KSO_WM_CHIP_XID" val="614a96e41e630cfd8f114c56"/>
  <p:tag name="KSO_WM_CHIP_FILLPROP" val="[[{&quot;text_align&quot;:&quot;rm&quot;,&quot;text_direction&quot;:&quot;horizontal&quot;,&quot;support_big_font&quot;:false,&quot;picture_toward&quot;:0,&quot;picture_dockside&quot;:[],&quot;fill_id&quot;:&quot;5e565e6883334b0fa39aedf63a16dc5e&quot;,&quot;fill_align&quot;:&quot;cm&quot;,&quot;chip_types&quot;:[&quot;diagram&quot;,&quot;header&quot;]}],[{&quot;text_align&quot;:&quot;cm&quot;,&quot;text_direction&quot;:&quot;horizontal&quot;,&quot;support_big_font&quot;:false,&quot;picture_toward&quot;:0,&quot;picture_dockside&quot;:[],&quot;fill_id&quot;:&quot;5e565e6883334b0fa39aedf63a16dc5e&quot;,&quot;fill_align&quot;:&quot;lt&quot;,&quot;chip_types&quot;:[&quot;diagram&quot;,&quot;header&quot;]}],[{&quot;text_align&quot;:&quot;cm&quot;,&quot;text_direction&quot;:&quot;horizontal&quot;,&quot;support_big_font&quot;:false,&quot;picture_toward&quot;:0,&quot;picture_dockside&quot;:[],&quot;fill_id&quot;:&quot;5e565e6883334b0fa39aedf63a16dc5e&quot;,&quot;fill_align&quot;:&quot;cm&quot;,&quot;chip_types&quot;:[&quot;diagram&quot;,&quot;header&quot;]}],[{&quot;text_align&quot;:&quot;lm&quot;,&quot;text_direction&quot;:&quot;horizontal&quot;,&quot;support_big_font&quot;:false,&quot;picture_toward&quot;:0,&quot;picture_dockside&quot;:[],&quot;fill_id&quot;:&quot;5e565e6883334b0fa39aedf63a16dc5e&quot;,&quot;fill_align&quot;:&quot;lm&quot;,&quot;chip_types&quot;:[&quot;diagram&quot;,&quot;header&quot;]}],[{&quot;text_align&quot;:&quot;lm&quot;,&quot;text_direction&quot;:&quot;horizontal&quot;,&quot;support_big_font&quot;:false,&quot;picture_toward&quot;:0,&quot;picture_dockside&quot;:[],&quot;fill_id&quot;:&quot;5e565e6883334b0fa39aedf63a16dc5e&quot;,&quot;fill_align&quot;:&quot;cm&quot;,&quot;chip_types&quot;:[&quot;diagram&quot;,&quot;header&quot;]}],[{&quot;text_align&quot;:&quot;lm&quot;,&quot;text_direction&quot;:&quot;horizontal&quot;,&quot;support_big_font&quot;:false,&quot;picture_toward&quot;:0,&quot;picture_dockside&quot;:[],&quot;fill_id&quot;:&quot;5e565e6883334b0fa39aedf63a16dc5e&quot;,&quot;fill_align&quot;:&quot;lb&quot;,&quot;chip_types&quot;:[&quot;diagram&quot;,&quot;header&quot;]}],[{&quot;text_align&quot;:&quot;lm&quot;,&quot;text_direction&quot;:&quot;horizontal&quot;,&quot;support_big_font&quot;:false,&quot;picture_toward&quot;:0,&quot;picture_dockside&quot;:[],&quot;fill_id&quot;:&quot;5e565e6883334b0fa39aedf63a16dc5e&quot;,&quot;fill_align&quot;:&quot;lt&quot;,&quot;chip_types&quot;:[&quot;diagram&quot;,&quot;header&quot;]}],[{&quot;text_align&quot;:&quot;cm&quot;,&quot;text_direction&quot;:&quot;horizontal&quot;,&quot;support_big_font&quot;:false,&quot;picture_toward&quot;:0,&quot;picture_dockside&quot;:[],&quot;fill_id&quot;:&quot;5e565e6883334b0fa39aedf63a16dc5e&quot;,&quot;fill_align&quot;:&quot;lm&quot;,&quot;chip_types&quot;:[&quot;diagram&quot;,&quot;header&quot;]}],[{&quot;text_align&quot;:&quot;cm&quot;,&quot;text_direction&quot;:&quot;horizontal&quot;,&quot;support_big_font&quot;:false,&quot;picture_toward&quot;:0,&quot;picture_dockside&quot;:[],&quot;fill_id&quot;:&quot;5e565e6883334b0fa39aedf63a16dc5e&quot;,&quot;fill_align&quot;:&quot;lb&quot;,&quot;chip_types&quot;:[&quot;diagram&quot;,&quot;header&quot;]}]]"/>
  <p:tag name="KSO_WM_CHIP_DECFILLPROP" val="[]"/>
  <p:tag name="KSO_WM_CHIP_GROUPID" val="614a96e41e630cfd8f114c55"/>
  <p:tag name="KSO_WM_SLIDE_LAYOUT_INFO" val="{&quot;id&quot;:&quot;2022-09-05T11:17:56&quot;,&quot;margin&quot;:{&quot;bottom&quot;:7.058201313018799,&quot;left&quot;:3.0056490898132324,&quot;right&quot;:8.699517250061035,&quot;top&quot;:5.802313327789307},&quot;type&quot;:0}"/>
  <p:tag name="KSO_WM_SLIDE_BK_DARK_LIGHT" val="2"/>
  <p:tag name="KSO_WM_SLIDE_BACKGROUND_TYPE" val="general"/>
  <p:tag name="KSO_WM_SLIDE_SUPPORT_FEATURE_TYPE" val="0"/>
  <p:tag name="KSO_WM_SLIDE_TYPE" val="sectionTitle"/>
  <p:tag name="KSO_WM_CHIP_COLORING" val="1"/>
  <p:tag name="KSO_WM_SLIDE_SUBTYPE" val="pureTxt"/>
  <p:tag name="KSO_WM_TEMPLATE_ASSEMBLE_XID" val="631569e859d53ee3cde21063"/>
  <p:tag name="KSO_WM_TEMPLATE_ASSEMBLE_GROUPID" val="62cb89ec67e1b3ac3a0d7494"/>
</p:tagLst>
</file>

<file path=ppt/tags/tag73.xml><?xml version="1.0" encoding="utf-8"?>
<p:tagLst xmlns:p="http://schemas.openxmlformats.org/presentationml/2006/main">
  <p:tag name="KSO_WM_UNIT_SUBTYPE" val="t"/>
  <p:tag name="KSO_WM_TEMPLATE_CATEGORY" val="chip"/>
  <p:tag name="KSO_WM_TEMPLATE_INDEX" val="20223055"/>
  <p:tag name="KSO_WM_UNIT_TYPE" val="i"/>
  <p:tag name="KSO_WM_UNIT_INDEX" val="1"/>
  <p:tag name="KSO_WM_UNIT_ID" val="chip20223055_15*i*1"/>
  <p:tag name="KSO_WM_BEAUTIFY_FLAG" val="#wm#"/>
  <p:tag name="KSO_WM_TAG_VERSION" val="1.0"/>
  <p:tag name="KSO_WM_CHIP_GROUPID" val="62cb89ec67e1b3ac3a0d7494"/>
  <p:tag name="KSO_WM_CHIP_XID" val="62cb8a3367e1b3ac3a0d77c5"/>
  <p:tag name="KSO_WM_UNIT_DEC_AREA_ID" val="3a8c698611d145799254a34d94b463ae"/>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758cab9f8c94d4e964dda588f0c3275"/>
</p:tagLst>
</file>

<file path=ppt/tags/tag730.xml><?xml version="1.0" encoding="utf-8"?>
<p:tagLst xmlns:p="http://schemas.openxmlformats.org/presentationml/2006/main">
  <p:tag name="KSO_WM_UNIT_SUBTYPE" val="v"/>
  <p:tag name="KSO_WM_TEMPLATE_CATEGORY" val="chip"/>
  <p:tag name="KSO_WM_TEMPLATE_INDEX" val="20223055"/>
  <p:tag name="KSO_WM_UNIT_TYPE" val="i"/>
  <p:tag name="KSO_WM_UNIT_INDEX" val="1"/>
  <p:tag name="KSO_WM_UNIT_ID" val="chip20223055_13*i*1"/>
  <p:tag name="KSO_WM_BEAUTIFY_FLAG" val="#wm#"/>
  <p:tag name="KSO_WM_TAG_VERSION" val="1.0"/>
  <p:tag name="KSO_WM_CHIP_GROUPID" val="62cb89ec67e1b3ac3a0d7494"/>
  <p:tag name="KSO_WM_CHIP_XID" val="62cb8a3367e1b3ac3a0d77dd"/>
  <p:tag name="KSO_WM_UNIT_DEC_AREA_ID" val="e89d7ea04b0b4e85b2c90023815a0d80"/>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627aaebc501e457c881b028e6d487570"/>
  <p:tag name="KSO_WM_SLIDE_BACKGROUND_TYPE" val="general"/>
</p:tagLst>
</file>

<file path=ppt/tags/tag731.xml><?xml version="1.0" encoding="utf-8"?>
<p:tagLst xmlns:p="http://schemas.openxmlformats.org/presentationml/2006/main">
  <p:tag name="KSO_WM_UNIT_SUBTYPE" val="t"/>
  <p:tag name="KSO_WM_TEMPLATE_CATEGORY" val="chip"/>
  <p:tag name="KSO_WM_TEMPLATE_INDEX" val="20223055"/>
  <p:tag name="KSO_WM_UNIT_TYPE" val="i"/>
  <p:tag name="KSO_WM_UNIT_INDEX" val="1"/>
  <p:tag name="KSO_WM_UNIT_ID" val="chip20223055_14*i*1"/>
  <p:tag name="KSO_WM_BEAUTIFY_FLAG" val="#wm#"/>
  <p:tag name="KSO_WM_TAG_VERSION" val="1.0"/>
  <p:tag name="KSO_WM_CHIP_GROUPID" val="62cb89ec67e1b3ac3a0d7494"/>
  <p:tag name="KSO_WM_CHIP_XID" val="62cb8a3367e1b3ac3a0d77ba"/>
  <p:tag name="KSO_WM_UNIT_DEC_AREA_ID" val="20a82642af5244c994348eab50a5aaba"/>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d508349a2d01457f9a1028cd0e8d694a"/>
  <p:tag name="KSO_WM_SLIDE_BACKGROUND_TYPE" val="general"/>
</p:tagLst>
</file>

<file path=ppt/tags/tag732.xml><?xml version="1.0" encoding="utf-8"?>
<p:tagLst xmlns:p="http://schemas.openxmlformats.org/presentationml/2006/main">
  <p:tag name="KSO_WM_UNIT_SUBTYPE" val="t"/>
  <p:tag name="KSO_WM_TEMPLATE_CATEGORY" val="chip"/>
  <p:tag name="KSO_WM_TEMPLATE_INDEX" val="20223055"/>
  <p:tag name="KSO_WM_UNIT_TYPE" val="i"/>
  <p:tag name="KSO_WM_UNIT_INDEX" val="1"/>
  <p:tag name="KSO_WM_UNIT_ID" val="chip20223055_15*i*1"/>
  <p:tag name="KSO_WM_BEAUTIFY_FLAG" val="#wm#"/>
  <p:tag name="KSO_WM_TAG_VERSION" val="1.0"/>
  <p:tag name="KSO_WM_CHIP_GROUPID" val="62cb89ec67e1b3ac3a0d7494"/>
  <p:tag name="KSO_WM_CHIP_XID" val="62cb8a3367e1b3ac3a0d77c5"/>
  <p:tag name="KSO_WM_UNIT_DEC_AREA_ID" val="3a8c698611d145799254a34d94b463ae"/>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758cab9f8c94d4e964dda588f0c3275"/>
  <p:tag name="KSO_WM_SLIDE_BACKGROUND_TYPE" val="general"/>
</p:tagLst>
</file>

<file path=ppt/tags/tag733.xml><?xml version="1.0" encoding="utf-8"?>
<p:tagLst xmlns:p="http://schemas.openxmlformats.org/presentationml/2006/main">
  <p:tag name="KSO_WM_BEAUTIFY_FLAG" val=""/>
  <p:tag name="KSO_WM_UNIT_TEXT_FILL_FORE_SCHEMECOLOR_INDEX_BRIGHTNESS" val="0"/>
  <p:tag name="KSO_WM_UNIT_TEXT_FILL_FORE_SCHEMECOLOR_INDEX" val="13"/>
  <p:tag name="KSO_WM_UNIT_TEXT_FILL_TYPE" val="1"/>
</p:tagLst>
</file>

<file path=ppt/tags/tag734.xml><?xml version="1.0" encoding="utf-8"?>
<p:tagLst xmlns:p="http://schemas.openxmlformats.org/presentationml/2006/main">
  <p:tag name="KSO_WM_BEAUTIFY_FLAG" val=""/>
  <p:tag name="KSO_WM_UNIT_TEXT_FILL_FORE_SCHEMECOLOR_INDEX_BRIGHTNESS" val="0"/>
  <p:tag name="KSO_WM_UNIT_TEXT_FILL_FORE_SCHEMECOLOR_INDEX" val="13"/>
  <p:tag name="KSO_WM_UNIT_TEXT_FILL_TYPE" val="1"/>
</p:tagLst>
</file>

<file path=ppt/tags/tag735.xml><?xml version="1.0" encoding="utf-8"?>
<p:tagLst xmlns:p="http://schemas.openxmlformats.org/presentationml/2006/main">
  <p:tag name="KSO_WM_BEAUTIFY_FLAG" val=""/>
  <p:tag name="KSO_WM_UNIT_TEXT_FILL_FORE_SCHEMECOLOR_INDEX_BRIGHTNESS" val="0"/>
  <p:tag name="KSO_WM_UNIT_TEXT_FILL_FORE_SCHEMECOLOR_INDEX" val="13"/>
  <p:tag name="KSO_WM_UNIT_TEXT_FILL_TYPE" val="1"/>
</p:tagLst>
</file>

<file path=ppt/tags/tag736.xml><?xml version="1.0" encoding="utf-8"?>
<p:tagLst xmlns:p="http://schemas.openxmlformats.org/presentationml/2006/main">
  <p:tag name="KSO_WM_SLIDE_ID" val="diagram20209527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TAG_VERSION" val="1.0"/>
  <p:tag name="KSO_WM_BEAUTIFY_FLAG" val="#wm#"/>
  <p:tag name="KSO_WM_TEMPLATE_CATEGORY" val="diagram"/>
  <p:tag name="KSO_WM_TEMPLATE_INDEX" val="20209527"/>
  <p:tag name="KSO_WM_SLIDE_LAYOUT" val="d"/>
  <p:tag name="KSO_WM_SLIDE_LAYOUT_CNT" val="1"/>
  <p:tag name="KSO_WM_TEMPLATE_THUMBS_INDEX" val="1、4、7、12、13、14、15、16、17、18、20、24、25、28、33、36、40、43、44"/>
  <p:tag name="KSO_WM_SLIDE_LAYOUT_INFO" val="{&quot;backgroundInfo&quot;:[{&quot;bottom&quot;:0,&quot;bottomAbs&quot;:false,&quot;left&quot;:0,&quot;leftAbs&quot;:false,&quot;right&quot;:0,&quot;rightAbs&quot;:false,&quot;top&quot;:0,&quot;topAbs&quot;:false,&quot;type&quot;:&quot;general&quot;}],&quot;id&quot;:&quot;2024-01-31T14:49:44&quot;,&quot;maxSize&quot;:{&quot;size1&quot;:2.310280974926772},&quot;minSize&quot;:{&quot;size1&quot;:2.310280974926772},&quot;normalSize&quot;:{&quot;size1&quot;:2.310280974926772},&quot;subLayout&quot;:[{&quot;id&quot;:&quot;2024-01-31T14:49:44&quot;,&quot;type&quot;:0},{&quot;id&quot;:&quot;2024-01-31T14:49:44&quot;,&quot;margin&quot;:{&quot;bottom&quot;:1.6929999589920044,&quot;left&quot;:1.6929999589920044,&quot;right&quot;:1.6929999589920044,&quot;top&quot;:1.2699999809265137},&quot;type&quot;:0}],&quot;type&quot;:0}"/>
  <p:tag name="KSO_WM_SLIDE_BACKGROUND" val="[&quot;general&quot;]"/>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FILLPROP" val="[[{&quot;text_align&quot;:&quot;lm&quot;,&quot;text_direction&quot;:&quot;horizontal&quot;,&quot;support_features&quot;:[&quot;collage&quot;,&quot;carousel&quot;],&quot;support_big_font&quot;:false,&quot;picture_toward&quot;:0,&quot;picture_dockside&quot;:[],&quot;fill_id&quot;:&quot;05426f0b1077440ebd8848530286d431&quot;,&quot;fill_align&quot;:&quot;cm&quot;,&quot;chip_types&quot;:[&quot;diagram&quot;,&quot;pictext&quot;,&quot;text&quot;,&quot;picture&quot;,&quot;chart&quot;,&quot;table&quot;,&quot;video&quot;]}]]"/>
  <p:tag name="KSO_WM_SLIDE_SIZE" val="864*324"/>
  <p:tag name="KSO_WM_SLIDE_POSITION" val="47*107"/>
  <p:tag name="KSO_WM_CHIP_XID" val="5f20142fc4814ce96fb1281b"/>
  <p:tag name="KSO_WM_CHIP_DECFILLPROP" val="[]"/>
  <p:tag name="KSO_WM_CHIP_GROUPID" val="5f20142fc4814ce96fb1281a"/>
  <p:tag name="KSO_WM_SLIDE_BACKGROUND_TYPE" val="general"/>
  <p:tag name="KSO_WM_SLIDE_SUPPORT_FEATURE_TYPE" val="3"/>
  <p:tag name="KSO_WM_TEMPLATE_ASSEMBLE_XID" val="60656e904054ed1e2fb7fb93"/>
  <p:tag name="KSO_WM_TEMPLATE_ASSEMBLE_GROUPID" val="60656e904054ed1e2fb7fb93"/>
</p:tagLst>
</file>

<file path=ppt/tags/tag737.xml><?xml version="1.0" encoding="utf-8"?>
<p:tagLst xmlns:p="http://schemas.openxmlformats.org/presentationml/2006/main">
  <p:tag name="KSO_WM_UNIT_SUBTYPE" val="v"/>
  <p:tag name="KSO_WM_TEMPLATE_CATEGORY" val="chip"/>
  <p:tag name="KSO_WM_TEMPLATE_INDEX" val="20223055"/>
  <p:tag name="KSO_WM_UNIT_TYPE" val="i"/>
  <p:tag name="KSO_WM_UNIT_INDEX" val="1"/>
  <p:tag name="KSO_WM_UNIT_ID" val="chip20223055_13*i*1"/>
  <p:tag name="KSO_WM_BEAUTIFY_FLAG" val="#wm#"/>
  <p:tag name="KSO_WM_TAG_VERSION" val="1.0"/>
  <p:tag name="KSO_WM_CHIP_GROUPID" val="62cb89ec67e1b3ac3a0d7494"/>
  <p:tag name="KSO_WM_CHIP_XID" val="62cb8a3367e1b3ac3a0d77dd"/>
  <p:tag name="KSO_WM_UNIT_DEC_AREA_ID" val="e89d7ea04b0b4e85b2c90023815a0d80"/>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627aaebc501e457c881b028e6d487570"/>
  <p:tag name="KSO_WM_SLIDE_BACKGROUND_TYPE" val="general"/>
</p:tagLst>
</file>

<file path=ppt/tags/tag738.xml><?xml version="1.0" encoding="utf-8"?>
<p:tagLst xmlns:p="http://schemas.openxmlformats.org/presentationml/2006/main">
  <p:tag name="KSO_WM_UNIT_SUBTYPE" val="t"/>
  <p:tag name="KSO_WM_TEMPLATE_CATEGORY" val="chip"/>
  <p:tag name="KSO_WM_TEMPLATE_INDEX" val="20223055"/>
  <p:tag name="KSO_WM_UNIT_TYPE" val="i"/>
  <p:tag name="KSO_WM_UNIT_INDEX" val="1"/>
  <p:tag name="KSO_WM_UNIT_ID" val="chip20223055_14*i*1"/>
  <p:tag name="KSO_WM_BEAUTIFY_FLAG" val="#wm#"/>
  <p:tag name="KSO_WM_TAG_VERSION" val="1.0"/>
  <p:tag name="KSO_WM_CHIP_GROUPID" val="62cb89ec67e1b3ac3a0d7494"/>
  <p:tag name="KSO_WM_CHIP_XID" val="62cb8a3367e1b3ac3a0d77ba"/>
  <p:tag name="KSO_WM_UNIT_DEC_AREA_ID" val="20a82642af5244c994348eab50a5aaba"/>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d508349a2d01457f9a1028cd0e8d694a"/>
  <p:tag name="KSO_WM_SLIDE_BACKGROUND_TYPE" val="general"/>
</p:tagLst>
</file>

<file path=ppt/tags/tag739.xml><?xml version="1.0" encoding="utf-8"?>
<p:tagLst xmlns:p="http://schemas.openxmlformats.org/presentationml/2006/main">
  <p:tag name="KSO_WM_UNIT_SUBTYPE" val="t"/>
  <p:tag name="KSO_WM_TEMPLATE_CATEGORY" val="chip"/>
  <p:tag name="KSO_WM_TEMPLATE_INDEX" val="20223055"/>
  <p:tag name="KSO_WM_UNIT_TYPE" val="i"/>
  <p:tag name="KSO_WM_UNIT_INDEX" val="1"/>
  <p:tag name="KSO_WM_UNIT_ID" val="chip20223055_15*i*1"/>
  <p:tag name="KSO_WM_BEAUTIFY_FLAG" val="#wm#"/>
  <p:tag name="KSO_WM_TAG_VERSION" val="1.0"/>
  <p:tag name="KSO_WM_CHIP_GROUPID" val="62cb89ec67e1b3ac3a0d7494"/>
  <p:tag name="KSO_WM_CHIP_XID" val="62cb8a3367e1b3ac3a0d77c5"/>
  <p:tag name="KSO_WM_UNIT_DEC_AREA_ID" val="3a8c698611d145799254a34d94b463ae"/>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758cab9f8c94d4e964dda588f0c3275"/>
  <p:tag name="KSO_WM_SLIDE_BACKGROUND_TYPE" val="general"/>
</p:tagLst>
</file>

<file path=ppt/tags/tag7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40.xml><?xml version="1.0" encoding="utf-8"?>
<p:tagLst xmlns:p="http://schemas.openxmlformats.org/presentationml/2006/main">
  <p:tag name="KSO_WM_BEAUTIFY_FLAG" val=""/>
  <p:tag name="KSO_WM_UNIT_TEXT_FILL_FORE_SCHEMECOLOR_INDEX_BRIGHTNESS" val="0"/>
  <p:tag name="KSO_WM_UNIT_TEXT_FILL_FORE_SCHEMECOLOR_INDEX" val="13"/>
  <p:tag name="KSO_WM_UNIT_TEXT_FILL_TYPE" val="1"/>
</p:tagLst>
</file>

<file path=ppt/tags/tag741.xml><?xml version="1.0" encoding="utf-8"?>
<p:tagLst xmlns:p="http://schemas.openxmlformats.org/presentationml/2006/main">
  <p:tag name="KSO_WM_BEAUTIFY_FLAG" val=""/>
  <p:tag name="KSO_WM_UNIT_TEXT_FILL_FORE_SCHEMECOLOR_INDEX_BRIGHTNESS" val="0"/>
  <p:tag name="KSO_WM_UNIT_TEXT_FILL_FORE_SCHEMECOLOR_INDEX" val="13"/>
  <p:tag name="KSO_WM_UNIT_TEXT_FILL_TYPE" val="1"/>
</p:tagLst>
</file>

<file path=ppt/tags/tag742.xml><?xml version="1.0" encoding="utf-8"?>
<p:tagLst xmlns:p="http://schemas.openxmlformats.org/presentationml/2006/main">
  <p:tag name="KSO_WM_BEAUTIFY_FLAG" val=""/>
</p:tagLst>
</file>

<file path=ppt/tags/tag743.xml><?xml version="1.0" encoding="utf-8"?>
<p:tagLst xmlns:p="http://schemas.openxmlformats.org/presentationml/2006/main">
  <p:tag name="KSO_WM_BEAUTIFY_FLAG" val=""/>
</p:tagLst>
</file>

<file path=ppt/tags/tag744.xml><?xml version="1.0" encoding="utf-8"?>
<p:tagLst xmlns:p="http://schemas.openxmlformats.org/presentationml/2006/main">
  <p:tag name="KSO_WM_SLIDE_ID" val="diagram20209527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TAG_VERSION" val="1.0"/>
  <p:tag name="KSO_WM_BEAUTIFY_FLAG" val="#wm#"/>
  <p:tag name="KSO_WM_TEMPLATE_CATEGORY" val="diagram"/>
  <p:tag name="KSO_WM_TEMPLATE_INDEX" val="20209527"/>
  <p:tag name="KSO_WM_SLIDE_LAYOUT" val="d"/>
  <p:tag name="KSO_WM_SLIDE_LAYOUT_CNT" val="1"/>
  <p:tag name="KSO_WM_TEMPLATE_THUMBS_INDEX" val="1、4、7、12、13、14、15、16、17、18、20、24、25、28、33、36、40、43、44"/>
  <p:tag name="KSO_WM_SLIDE_LAYOUT_INFO" val="{&quot;backgroundInfo&quot;:[{&quot;bottom&quot;:0,&quot;bottomAbs&quot;:false,&quot;left&quot;:0,&quot;leftAbs&quot;:false,&quot;right&quot;:0,&quot;rightAbs&quot;:false,&quot;top&quot;:0,&quot;topAbs&quot;:false,&quot;type&quot;:&quot;general&quot;}],&quot;id&quot;:&quot;2024-01-31T14:49:44&quot;,&quot;maxSize&quot;:{&quot;size1&quot;:2.310280974926772},&quot;minSize&quot;:{&quot;size1&quot;:2.310280974926772},&quot;normalSize&quot;:{&quot;size1&quot;:2.310280974926772},&quot;subLayout&quot;:[{&quot;id&quot;:&quot;2024-01-31T14:49:44&quot;,&quot;type&quot;:0},{&quot;id&quot;:&quot;2024-01-31T14:49:44&quot;,&quot;margin&quot;:{&quot;bottom&quot;:1.6929999589920044,&quot;left&quot;:1.6929999589920044,&quot;right&quot;:1.6929999589920044,&quot;top&quot;:1.2699999809265137},&quot;type&quot;:0}],&quot;type&quot;:0}"/>
  <p:tag name="KSO_WM_SLIDE_BACKGROUND" val="[&quot;general&quot;]"/>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FILLPROP" val="[[{&quot;text_align&quot;:&quot;lm&quot;,&quot;text_direction&quot;:&quot;horizontal&quot;,&quot;support_features&quot;:[&quot;collage&quot;,&quot;carousel&quot;],&quot;support_big_font&quot;:false,&quot;picture_toward&quot;:0,&quot;picture_dockside&quot;:[],&quot;fill_id&quot;:&quot;05426f0b1077440ebd8848530286d431&quot;,&quot;fill_align&quot;:&quot;cm&quot;,&quot;chip_types&quot;:[&quot;diagram&quot;,&quot;pictext&quot;,&quot;text&quot;,&quot;picture&quot;,&quot;chart&quot;,&quot;table&quot;,&quot;video&quot;]}]]"/>
  <p:tag name="KSO_WM_SLIDE_SIZE" val="864*324"/>
  <p:tag name="KSO_WM_SLIDE_POSITION" val="47*107"/>
  <p:tag name="KSO_WM_CHIP_XID" val="5f20142fc4814ce96fb1281b"/>
  <p:tag name="KSO_WM_CHIP_DECFILLPROP" val="[]"/>
  <p:tag name="KSO_WM_CHIP_GROUPID" val="5f20142fc4814ce96fb1281a"/>
  <p:tag name="KSO_WM_SLIDE_BACKGROUND_TYPE" val="general"/>
  <p:tag name="KSO_WM_SLIDE_SUPPORT_FEATURE_TYPE" val="3"/>
  <p:tag name="KSO_WM_TEMPLATE_ASSEMBLE_XID" val="60656e904054ed1e2fb7fb93"/>
  <p:tag name="KSO_WM_TEMPLATE_ASSEMBLE_GROUPID" val="60656e904054ed1e2fb7fb93"/>
</p:tagLst>
</file>

<file path=ppt/tags/tag745.xml><?xml version="1.0" encoding="utf-8"?>
<p:tagLst xmlns:p="http://schemas.openxmlformats.org/presentationml/2006/main">
  <p:tag name="KSO_WM_UNIT_SUBTYPE" val="v"/>
  <p:tag name="KSO_WM_TEMPLATE_CATEGORY" val="chip"/>
  <p:tag name="KSO_WM_TEMPLATE_INDEX" val="20223055"/>
  <p:tag name="KSO_WM_UNIT_TYPE" val="i"/>
  <p:tag name="KSO_WM_UNIT_INDEX" val="1"/>
  <p:tag name="KSO_WM_UNIT_ID" val="chip20223055_13*i*1"/>
  <p:tag name="KSO_WM_BEAUTIFY_FLAG" val="#wm#"/>
  <p:tag name="KSO_WM_TAG_VERSION" val="1.0"/>
  <p:tag name="KSO_WM_CHIP_GROUPID" val="62cb89ec67e1b3ac3a0d7494"/>
  <p:tag name="KSO_WM_CHIP_XID" val="62cb8a3367e1b3ac3a0d77dd"/>
  <p:tag name="KSO_WM_UNIT_DEC_AREA_ID" val="e89d7ea04b0b4e85b2c90023815a0d80"/>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627aaebc501e457c881b028e6d487570"/>
  <p:tag name="KSO_WM_SLIDE_BACKGROUND_TYPE" val="general"/>
</p:tagLst>
</file>

<file path=ppt/tags/tag746.xml><?xml version="1.0" encoding="utf-8"?>
<p:tagLst xmlns:p="http://schemas.openxmlformats.org/presentationml/2006/main">
  <p:tag name="KSO_WM_UNIT_SUBTYPE" val="t"/>
  <p:tag name="KSO_WM_TEMPLATE_CATEGORY" val="chip"/>
  <p:tag name="KSO_WM_TEMPLATE_INDEX" val="20223055"/>
  <p:tag name="KSO_WM_UNIT_TYPE" val="i"/>
  <p:tag name="KSO_WM_UNIT_INDEX" val="1"/>
  <p:tag name="KSO_WM_UNIT_ID" val="chip20223055_14*i*1"/>
  <p:tag name="KSO_WM_BEAUTIFY_FLAG" val="#wm#"/>
  <p:tag name="KSO_WM_TAG_VERSION" val="1.0"/>
  <p:tag name="KSO_WM_CHIP_GROUPID" val="62cb89ec67e1b3ac3a0d7494"/>
  <p:tag name="KSO_WM_CHIP_XID" val="62cb8a3367e1b3ac3a0d77ba"/>
  <p:tag name="KSO_WM_UNIT_DEC_AREA_ID" val="20a82642af5244c994348eab50a5aaba"/>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d508349a2d01457f9a1028cd0e8d694a"/>
  <p:tag name="KSO_WM_SLIDE_BACKGROUND_TYPE" val="general"/>
</p:tagLst>
</file>

<file path=ppt/tags/tag747.xml><?xml version="1.0" encoding="utf-8"?>
<p:tagLst xmlns:p="http://schemas.openxmlformats.org/presentationml/2006/main">
  <p:tag name="KSO_WM_UNIT_SUBTYPE" val="t"/>
  <p:tag name="KSO_WM_TEMPLATE_CATEGORY" val="chip"/>
  <p:tag name="KSO_WM_TEMPLATE_INDEX" val="20223055"/>
  <p:tag name="KSO_WM_UNIT_TYPE" val="i"/>
  <p:tag name="KSO_WM_UNIT_INDEX" val="1"/>
  <p:tag name="KSO_WM_UNIT_ID" val="chip20223055_15*i*1"/>
  <p:tag name="KSO_WM_BEAUTIFY_FLAG" val="#wm#"/>
  <p:tag name="KSO_WM_TAG_VERSION" val="1.0"/>
  <p:tag name="KSO_WM_CHIP_GROUPID" val="62cb89ec67e1b3ac3a0d7494"/>
  <p:tag name="KSO_WM_CHIP_XID" val="62cb8a3367e1b3ac3a0d77c5"/>
  <p:tag name="KSO_WM_UNIT_DEC_AREA_ID" val="3a8c698611d145799254a34d94b463ae"/>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758cab9f8c94d4e964dda588f0c3275"/>
  <p:tag name="KSO_WM_SLIDE_BACKGROUND_TYPE" val="general"/>
</p:tagLst>
</file>

<file path=ppt/tags/tag748.xml><?xml version="1.0" encoding="utf-8"?>
<p:tagLst xmlns:p="http://schemas.openxmlformats.org/presentationml/2006/main">
  <p:tag name="KSO_WM_BEAUTIFY_FLAG" val=""/>
  <p:tag name="KSO_WM_UNIT_TEXT_FILL_FORE_SCHEMECOLOR_INDEX_BRIGHTNESS" val="0"/>
  <p:tag name="KSO_WM_UNIT_TEXT_FILL_FORE_SCHEMECOLOR_INDEX" val="13"/>
  <p:tag name="KSO_WM_UNIT_TEXT_FILL_TYPE" val="1"/>
</p:tagLst>
</file>

<file path=ppt/tags/tag749.xml><?xml version="1.0" encoding="utf-8"?>
<p:tagLst xmlns:p="http://schemas.openxmlformats.org/presentationml/2006/main">
  <p:tag name="KSO_WM_BEAUTIFY_FLAG" val=""/>
  <p:tag name="KSO_WM_UNIT_TEXT_FILL_FORE_SCHEMECOLOR_INDEX_BRIGHTNESS" val="0"/>
  <p:tag name="KSO_WM_UNIT_TEXT_FILL_FORE_SCHEMECOLOR_INDEX" val="13"/>
  <p:tag name="KSO_WM_UNIT_TEXT_FILL_TYPE" val="1"/>
</p:tagLst>
</file>

<file path=ppt/tags/tag7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50.xml><?xml version="1.0" encoding="utf-8"?>
<p:tagLst xmlns:p="http://schemas.openxmlformats.org/presentationml/2006/main">
  <p:tag name="KSO_WM_BEAUTIFY_FLAG" val=""/>
</p:tagLst>
</file>

<file path=ppt/tags/tag751.xml><?xml version="1.0" encoding="utf-8"?>
<p:tagLst xmlns:p="http://schemas.openxmlformats.org/presentationml/2006/main">
  <p:tag name="KSO_WM_BEAUTIFY_FLAG" val=""/>
</p:tagLst>
</file>

<file path=ppt/tags/tag752.xml><?xml version="1.0" encoding="utf-8"?>
<p:tagLst xmlns:p="http://schemas.openxmlformats.org/presentationml/2006/main">
  <p:tag name="KSO_WM_SLIDE_ID" val="diagram20209527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TAG_VERSION" val="1.0"/>
  <p:tag name="KSO_WM_BEAUTIFY_FLAG" val="#wm#"/>
  <p:tag name="KSO_WM_TEMPLATE_CATEGORY" val="diagram"/>
  <p:tag name="KSO_WM_TEMPLATE_INDEX" val="20209527"/>
  <p:tag name="KSO_WM_SLIDE_LAYOUT" val="d"/>
  <p:tag name="KSO_WM_SLIDE_LAYOUT_CNT" val="1"/>
  <p:tag name="KSO_WM_TEMPLATE_THUMBS_INDEX" val="1、4、7、12、13、14、15、16、17、18、20、24、25、28、33、36、40、43、44"/>
  <p:tag name="KSO_WM_SLIDE_LAYOUT_INFO" val="{&quot;backgroundInfo&quot;:[{&quot;bottom&quot;:0,&quot;bottomAbs&quot;:false,&quot;left&quot;:0,&quot;leftAbs&quot;:false,&quot;right&quot;:0,&quot;rightAbs&quot;:false,&quot;top&quot;:0,&quot;topAbs&quot;:false,&quot;type&quot;:&quot;general&quot;}],&quot;id&quot;:&quot;2024-01-31T14:49:44&quot;,&quot;maxSize&quot;:{&quot;size1&quot;:2.310280974926772},&quot;minSize&quot;:{&quot;size1&quot;:2.310280974926772},&quot;normalSize&quot;:{&quot;size1&quot;:2.310280974926772},&quot;subLayout&quot;:[{&quot;id&quot;:&quot;2024-01-31T14:49:44&quot;,&quot;type&quot;:0},{&quot;id&quot;:&quot;2024-01-31T14:49:44&quot;,&quot;margin&quot;:{&quot;bottom&quot;:1.6929999589920044,&quot;left&quot;:1.6929999589920044,&quot;right&quot;:1.6929999589920044,&quot;top&quot;:1.2699999809265137},&quot;type&quot;:0}],&quot;type&quot;:0}"/>
  <p:tag name="KSO_WM_SLIDE_BACKGROUND" val="[&quot;general&quot;]"/>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FILLPROP" val="[[{&quot;text_align&quot;:&quot;lm&quot;,&quot;text_direction&quot;:&quot;horizontal&quot;,&quot;support_features&quot;:[&quot;collage&quot;,&quot;carousel&quot;],&quot;support_big_font&quot;:false,&quot;picture_toward&quot;:0,&quot;picture_dockside&quot;:[],&quot;fill_id&quot;:&quot;05426f0b1077440ebd8848530286d431&quot;,&quot;fill_align&quot;:&quot;cm&quot;,&quot;chip_types&quot;:[&quot;diagram&quot;,&quot;pictext&quot;,&quot;text&quot;,&quot;picture&quot;,&quot;chart&quot;,&quot;table&quot;,&quot;video&quot;]}]]"/>
  <p:tag name="KSO_WM_SLIDE_SIZE" val="864*324"/>
  <p:tag name="KSO_WM_SLIDE_POSITION" val="47*107"/>
  <p:tag name="KSO_WM_CHIP_XID" val="5f20142fc4814ce96fb1281b"/>
  <p:tag name="KSO_WM_CHIP_DECFILLPROP" val="[]"/>
  <p:tag name="KSO_WM_CHIP_GROUPID" val="5f20142fc4814ce96fb1281a"/>
  <p:tag name="KSO_WM_SLIDE_BACKGROUND_TYPE" val="general"/>
  <p:tag name="KSO_WM_SLIDE_SUPPORT_FEATURE_TYPE" val="3"/>
  <p:tag name="KSO_WM_TEMPLATE_ASSEMBLE_XID" val="60656e904054ed1e2fb7fb93"/>
  <p:tag name="KSO_WM_TEMPLATE_ASSEMBLE_GROUPID" val="60656e904054ed1e2fb7fb93"/>
</p:tagLst>
</file>

<file path=ppt/tags/tag753.xml><?xml version="1.0" encoding="utf-8"?>
<p:tagLst xmlns:p="http://schemas.openxmlformats.org/presentationml/2006/main">
  <p:tag name="KSO_WM_UNIT_SUBTYPE" val="v"/>
  <p:tag name="KSO_WM_TEMPLATE_CATEGORY" val="chip"/>
  <p:tag name="KSO_WM_TEMPLATE_INDEX" val="20223055"/>
  <p:tag name="KSO_WM_UNIT_TYPE" val="i"/>
  <p:tag name="KSO_WM_UNIT_INDEX" val="1"/>
  <p:tag name="KSO_WM_UNIT_ID" val="chip20223055_13*i*1"/>
  <p:tag name="KSO_WM_BEAUTIFY_FLAG" val="#wm#"/>
  <p:tag name="KSO_WM_TAG_VERSION" val="1.0"/>
  <p:tag name="KSO_WM_CHIP_GROUPID" val="62cb89ec67e1b3ac3a0d7494"/>
  <p:tag name="KSO_WM_CHIP_XID" val="62cb8a3367e1b3ac3a0d77dd"/>
  <p:tag name="KSO_WM_UNIT_DEC_AREA_ID" val="e89d7ea04b0b4e85b2c90023815a0d80"/>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627aaebc501e457c881b028e6d487570"/>
  <p:tag name="KSO_WM_SLIDE_BACKGROUND_TYPE" val="general"/>
</p:tagLst>
</file>

<file path=ppt/tags/tag754.xml><?xml version="1.0" encoding="utf-8"?>
<p:tagLst xmlns:p="http://schemas.openxmlformats.org/presentationml/2006/main">
  <p:tag name="KSO_WM_UNIT_SUBTYPE" val="t"/>
  <p:tag name="KSO_WM_TEMPLATE_CATEGORY" val="chip"/>
  <p:tag name="KSO_WM_TEMPLATE_INDEX" val="20223055"/>
  <p:tag name="KSO_WM_UNIT_TYPE" val="i"/>
  <p:tag name="KSO_WM_UNIT_INDEX" val="1"/>
  <p:tag name="KSO_WM_UNIT_ID" val="chip20223055_14*i*1"/>
  <p:tag name="KSO_WM_BEAUTIFY_FLAG" val="#wm#"/>
  <p:tag name="KSO_WM_TAG_VERSION" val="1.0"/>
  <p:tag name="KSO_WM_CHIP_GROUPID" val="62cb89ec67e1b3ac3a0d7494"/>
  <p:tag name="KSO_WM_CHIP_XID" val="62cb8a3367e1b3ac3a0d77ba"/>
  <p:tag name="KSO_WM_UNIT_DEC_AREA_ID" val="20a82642af5244c994348eab50a5aaba"/>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d508349a2d01457f9a1028cd0e8d694a"/>
  <p:tag name="KSO_WM_SLIDE_BACKGROUND_TYPE" val="general"/>
</p:tagLst>
</file>

<file path=ppt/tags/tag755.xml><?xml version="1.0" encoding="utf-8"?>
<p:tagLst xmlns:p="http://schemas.openxmlformats.org/presentationml/2006/main">
  <p:tag name="KSO_WM_UNIT_SUBTYPE" val="t"/>
  <p:tag name="KSO_WM_TEMPLATE_CATEGORY" val="chip"/>
  <p:tag name="KSO_WM_TEMPLATE_INDEX" val="20223055"/>
  <p:tag name="KSO_WM_UNIT_TYPE" val="i"/>
  <p:tag name="KSO_WM_UNIT_INDEX" val="1"/>
  <p:tag name="KSO_WM_UNIT_ID" val="chip20223055_15*i*1"/>
  <p:tag name="KSO_WM_BEAUTIFY_FLAG" val="#wm#"/>
  <p:tag name="KSO_WM_TAG_VERSION" val="1.0"/>
  <p:tag name="KSO_WM_CHIP_GROUPID" val="62cb89ec67e1b3ac3a0d7494"/>
  <p:tag name="KSO_WM_CHIP_XID" val="62cb8a3367e1b3ac3a0d77c5"/>
  <p:tag name="KSO_WM_UNIT_DEC_AREA_ID" val="3a8c698611d145799254a34d94b463ae"/>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758cab9f8c94d4e964dda588f0c3275"/>
  <p:tag name="KSO_WM_SLIDE_BACKGROUND_TYPE" val="general"/>
</p:tagLst>
</file>

<file path=ppt/tags/tag756.xml><?xml version="1.0" encoding="utf-8"?>
<p:tagLst xmlns:p="http://schemas.openxmlformats.org/presentationml/2006/main">
  <p:tag name="KSO_WM_BEAUTIFY_FLAG" val=""/>
  <p:tag name="KSO_WM_UNIT_TEXT_FILL_FORE_SCHEMECOLOR_INDEX_BRIGHTNESS" val="0"/>
  <p:tag name="KSO_WM_UNIT_TEXT_FILL_FORE_SCHEMECOLOR_INDEX" val="13"/>
  <p:tag name="KSO_WM_UNIT_TEXT_FILL_TYPE" val="1"/>
</p:tagLst>
</file>

<file path=ppt/tags/tag757.xml><?xml version="1.0" encoding="utf-8"?>
<p:tagLst xmlns:p="http://schemas.openxmlformats.org/presentationml/2006/main">
  <p:tag name="KSO_WM_BEAUTIFY_FLAG" val=""/>
</p:tagLst>
</file>

<file path=ppt/tags/tag758.xml><?xml version="1.0" encoding="utf-8"?>
<p:tagLst xmlns:p="http://schemas.openxmlformats.org/presentationml/2006/main">
  <p:tag name="KSO_WM_BEAUTIFY_FLAG" val=""/>
  <p:tag name="KSO_WM_UNIT_TEXT_FILL_FORE_SCHEMECOLOR_INDEX_BRIGHTNESS" val="0"/>
  <p:tag name="KSO_WM_UNIT_TEXT_FILL_FORE_SCHEMECOLOR_INDEX" val="13"/>
  <p:tag name="KSO_WM_UNIT_TEXT_FILL_TYPE" val="1"/>
</p:tagLst>
</file>

<file path=ppt/tags/tag759.xml><?xml version="1.0" encoding="utf-8"?>
<p:tagLst xmlns:p="http://schemas.openxmlformats.org/presentationml/2006/main">
  <p:tag name="KSO_WM_BEAUTIFY_FLAG" val=""/>
  <p:tag name="KSO_WM_UNIT_TEXT_FILL_FORE_SCHEMECOLOR_INDEX_BRIGHTNESS" val="0"/>
  <p:tag name="KSO_WM_UNIT_TEXT_FILL_FORE_SCHEMECOLOR_INDEX" val="13"/>
  <p:tag name="KSO_WM_UNIT_TEXT_FILL_TYPE" val="1"/>
</p:tagLst>
</file>

<file path=ppt/tags/tag7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60.xml><?xml version="1.0" encoding="utf-8"?>
<p:tagLst xmlns:p="http://schemas.openxmlformats.org/presentationml/2006/main">
  <p:tag name="KSO_WM_SLIDE_ID" val="diagram20209527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TAG_VERSION" val="1.0"/>
  <p:tag name="KSO_WM_BEAUTIFY_FLAG" val="#wm#"/>
  <p:tag name="KSO_WM_TEMPLATE_CATEGORY" val="diagram"/>
  <p:tag name="KSO_WM_TEMPLATE_INDEX" val="20209527"/>
  <p:tag name="KSO_WM_SLIDE_LAYOUT" val="d"/>
  <p:tag name="KSO_WM_SLIDE_LAYOUT_CNT" val="1"/>
  <p:tag name="KSO_WM_TEMPLATE_THUMBS_INDEX" val="1、4、7、12、13、14、15、16、17、18、20、24、25、28、33、36、40、43、44"/>
  <p:tag name="KSO_WM_SLIDE_LAYOUT_INFO" val="{&quot;backgroundInfo&quot;:[{&quot;bottom&quot;:0,&quot;bottomAbs&quot;:false,&quot;left&quot;:0,&quot;leftAbs&quot;:false,&quot;right&quot;:0,&quot;rightAbs&quot;:false,&quot;top&quot;:0,&quot;topAbs&quot;:false,&quot;type&quot;:&quot;general&quot;}],&quot;id&quot;:&quot;2024-01-31T14:49:44&quot;,&quot;maxSize&quot;:{&quot;size1&quot;:2.310280974926772},&quot;minSize&quot;:{&quot;size1&quot;:2.310280974926772},&quot;normalSize&quot;:{&quot;size1&quot;:2.310280974926772},&quot;subLayout&quot;:[{&quot;id&quot;:&quot;2024-01-31T14:49:44&quot;,&quot;type&quot;:0},{&quot;id&quot;:&quot;2024-01-31T14:49:44&quot;,&quot;margin&quot;:{&quot;bottom&quot;:1.6929999589920044,&quot;left&quot;:1.6929999589920044,&quot;right&quot;:1.6929999589920044,&quot;top&quot;:1.2699999809265137},&quot;type&quot;:0}],&quot;type&quot;:0}"/>
  <p:tag name="KSO_WM_SLIDE_BACKGROUND" val="[&quot;general&quot;]"/>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FILLPROP" val="[[{&quot;text_align&quot;:&quot;lm&quot;,&quot;text_direction&quot;:&quot;horizontal&quot;,&quot;support_features&quot;:[&quot;collage&quot;,&quot;carousel&quot;],&quot;support_big_font&quot;:false,&quot;picture_toward&quot;:0,&quot;picture_dockside&quot;:[],&quot;fill_id&quot;:&quot;05426f0b1077440ebd8848530286d431&quot;,&quot;fill_align&quot;:&quot;cm&quot;,&quot;chip_types&quot;:[&quot;diagram&quot;,&quot;pictext&quot;,&quot;text&quot;,&quot;picture&quot;,&quot;chart&quot;,&quot;table&quot;,&quot;video&quot;]}]]"/>
  <p:tag name="KSO_WM_SLIDE_SIZE" val="864*324"/>
  <p:tag name="KSO_WM_SLIDE_POSITION" val="47*107"/>
  <p:tag name="KSO_WM_CHIP_XID" val="5f20142fc4814ce96fb1281b"/>
  <p:tag name="KSO_WM_CHIP_DECFILLPROP" val="[]"/>
  <p:tag name="KSO_WM_CHIP_GROUPID" val="5f20142fc4814ce96fb1281a"/>
  <p:tag name="KSO_WM_SLIDE_BACKGROUND_TYPE" val="general"/>
  <p:tag name="KSO_WM_SLIDE_SUPPORT_FEATURE_TYPE" val="3"/>
  <p:tag name="KSO_WM_TEMPLATE_ASSEMBLE_XID" val="60656e904054ed1e2fb7fb93"/>
  <p:tag name="KSO_WM_TEMPLATE_ASSEMBLE_GROUPID" val="60656e904054ed1e2fb7fb93"/>
</p:tagLst>
</file>

<file path=ppt/tags/tag761.xml><?xml version="1.0" encoding="utf-8"?>
<p:tagLst xmlns:p="http://schemas.openxmlformats.org/presentationml/2006/main">
  <p:tag name="KSO_WM_UNIT_SUBTYPE" val="v"/>
  <p:tag name="KSO_WM_TEMPLATE_CATEGORY" val="chip"/>
  <p:tag name="KSO_WM_TEMPLATE_INDEX" val="20223055"/>
  <p:tag name="KSO_WM_UNIT_TYPE" val="i"/>
  <p:tag name="KSO_WM_UNIT_INDEX" val="1"/>
  <p:tag name="KSO_WM_UNIT_ID" val="chip20223055_13*i*1"/>
  <p:tag name="KSO_WM_BEAUTIFY_FLAG" val="#wm#"/>
  <p:tag name="KSO_WM_TAG_VERSION" val="1.0"/>
  <p:tag name="KSO_WM_CHIP_GROUPID" val="62cb89ec67e1b3ac3a0d7494"/>
  <p:tag name="KSO_WM_CHIP_XID" val="62cb8a3367e1b3ac3a0d77dd"/>
  <p:tag name="KSO_WM_UNIT_DEC_AREA_ID" val="e89d7ea04b0b4e85b2c90023815a0d80"/>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627aaebc501e457c881b028e6d487570"/>
  <p:tag name="KSO_WM_SLIDE_BACKGROUND_TYPE" val="general"/>
</p:tagLst>
</file>

<file path=ppt/tags/tag762.xml><?xml version="1.0" encoding="utf-8"?>
<p:tagLst xmlns:p="http://schemas.openxmlformats.org/presentationml/2006/main">
  <p:tag name="KSO_WM_UNIT_SUBTYPE" val="t"/>
  <p:tag name="KSO_WM_TEMPLATE_CATEGORY" val="chip"/>
  <p:tag name="KSO_WM_TEMPLATE_INDEX" val="20223055"/>
  <p:tag name="KSO_WM_UNIT_TYPE" val="i"/>
  <p:tag name="KSO_WM_UNIT_INDEX" val="1"/>
  <p:tag name="KSO_WM_UNIT_ID" val="chip20223055_14*i*1"/>
  <p:tag name="KSO_WM_BEAUTIFY_FLAG" val="#wm#"/>
  <p:tag name="KSO_WM_TAG_VERSION" val="1.0"/>
  <p:tag name="KSO_WM_CHIP_GROUPID" val="62cb89ec67e1b3ac3a0d7494"/>
  <p:tag name="KSO_WM_CHIP_XID" val="62cb8a3367e1b3ac3a0d77ba"/>
  <p:tag name="KSO_WM_UNIT_DEC_AREA_ID" val="20a82642af5244c994348eab50a5aaba"/>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d508349a2d01457f9a1028cd0e8d694a"/>
  <p:tag name="KSO_WM_SLIDE_BACKGROUND_TYPE" val="general"/>
</p:tagLst>
</file>

<file path=ppt/tags/tag763.xml><?xml version="1.0" encoding="utf-8"?>
<p:tagLst xmlns:p="http://schemas.openxmlformats.org/presentationml/2006/main">
  <p:tag name="KSO_WM_UNIT_SUBTYPE" val="t"/>
  <p:tag name="KSO_WM_TEMPLATE_CATEGORY" val="chip"/>
  <p:tag name="KSO_WM_TEMPLATE_INDEX" val="20223055"/>
  <p:tag name="KSO_WM_UNIT_TYPE" val="i"/>
  <p:tag name="KSO_WM_UNIT_INDEX" val="1"/>
  <p:tag name="KSO_WM_UNIT_ID" val="chip20223055_15*i*1"/>
  <p:tag name="KSO_WM_BEAUTIFY_FLAG" val="#wm#"/>
  <p:tag name="KSO_WM_TAG_VERSION" val="1.0"/>
  <p:tag name="KSO_WM_CHIP_GROUPID" val="62cb89ec67e1b3ac3a0d7494"/>
  <p:tag name="KSO_WM_CHIP_XID" val="62cb8a3367e1b3ac3a0d77c5"/>
  <p:tag name="KSO_WM_UNIT_DEC_AREA_ID" val="3a8c698611d145799254a34d94b463ae"/>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758cab9f8c94d4e964dda588f0c3275"/>
  <p:tag name="KSO_WM_SLIDE_BACKGROUND_TYPE" val="general"/>
</p:tagLst>
</file>

<file path=ppt/tags/tag764.xml><?xml version="1.0" encoding="utf-8"?>
<p:tagLst xmlns:p="http://schemas.openxmlformats.org/presentationml/2006/main">
  <p:tag name="KSO_WM_BEAUTIFY_FLAG" val=""/>
  <p:tag name="KSO_WM_UNIT_TEXT_FILL_FORE_SCHEMECOLOR_INDEX_BRIGHTNESS" val="0"/>
  <p:tag name="KSO_WM_UNIT_TEXT_FILL_FORE_SCHEMECOLOR_INDEX" val="13"/>
  <p:tag name="KSO_WM_UNIT_TEXT_FILL_TYPE" val="1"/>
</p:tagLst>
</file>

<file path=ppt/tags/tag765.xml><?xml version="1.0" encoding="utf-8"?>
<p:tagLst xmlns:p="http://schemas.openxmlformats.org/presentationml/2006/main">
  <p:tag name="KSO_WM_BEAUTIFY_FLAG" val=""/>
  <p:tag name="KSO_WM_UNIT_TEXT_FILL_FORE_SCHEMECOLOR_INDEX_BRIGHTNESS" val="0"/>
  <p:tag name="KSO_WM_UNIT_TEXT_FILL_FORE_SCHEMECOLOR_INDEX" val="13"/>
  <p:tag name="KSO_WM_UNIT_TEXT_FILL_TYPE" val="1"/>
</p:tagLst>
</file>

<file path=ppt/tags/tag766.xml><?xml version="1.0" encoding="utf-8"?>
<p:tagLst xmlns:p="http://schemas.openxmlformats.org/presentationml/2006/main">
  <p:tag name="KSO_WM_BEAUTIFY_FLAG" val=""/>
  <p:tag name="KSO_WM_UNIT_TEXT_FILL_FORE_SCHEMECOLOR_INDEX_BRIGHTNESS" val="0"/>
  <p:tag name="KSO_WM_UNIT_TEXT_FILL_FORE_SCHEMECOLOR_INDEX" val="13"/>
  <p:tag name="KSO_WM_UNIT_TEXT_FILL_TYPE" val="1"/>
</p:tagLst>
</file>

<file path=ppt/tags/tag767.xml><?xml version="1.0" encoding="utf-8"?>
<p:tagLst xmlns:p="http://schemas.openxmlformats.org/presentationml/2006/main">
  <p:tag name="KSO_WM_BEAUTIFY_FLAG" val=""/>
</p:tagLst>
</file>

<file path=ppt/tags/tag768.xml><?xml version="1.0" encoding="utf-8"?>
<p:tagLst xmlns:p="http://schemas.openxmlformats.org/presentationml/2006/main">
  <p:tag name="KSO_WM_BEAUTIFY_FLAG" val=""/>
</p:tagLst>
</file>

<file path=ppt/tags/tag769.xml><?xml version="1.0" encoding="utf-8"?>
<p:tagLst xmlns:p="http://schemas.openxmlformats.org/presentationml/2006/main">
  <p:tag name="KSO_WM_SLIDE_ID" val="diagram20209527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TAG_VERSION" val="1.0"/>
  <p:tag name="KSO_WM_BEAUTIFY_FLAG" val="#wm#"/>
  <p:tag name="KSO_WM_TEMPLATE_CATEGORY" val="diagram"/>
  <p:tag name="KSO_WM_TEMPLATE_INDEX" val="20209527"/>
  <p:tag name="KSO_WM_SLIDE_LAYOUT" val="d"/>
  <p:tag name="KSO_WM_SLIDE_LAYOUT_CNT" val="1"/>
  <p:tag name="KSO_WM_TEMPLATE_THUMBS_INDEX" val="1、4、7、12、13、14、15、16、17、18、20、24、25、28、33、36、40、43、44"/>
  <p:tag name="KSO_WM_SLIDE_LAYOUT_INFO" val="{&quot;backgroundInfo&quot;:[{&quot;bottom&quot;:0,&quot;bottomAbs&quot;:false,&quot;left&quot;:0,&quot;leftAbs&quot;:false,&quot;right&quot;:0,&quot;rightAbs&quot;:false,&quot;top&quot;:0,&quot;topAbs&quot;:false,&quot;type&quot;:&quot;general&quot;}],&quot;id&quot;:&quot;2024-01-31T14:49:44&quot;,&quot;maxSize&quot;:{&quot;size1&quot;:2.310280974926772},&quot;minSize&quot;:{&quot;size1&quot;:2.310280974926772},&quot;normalSize&quot;:{&quot;size1&quot;:2.310280974926772},&quot;subLayout&quot;:[{&quot;id&quot;:&quot;2024-01-31T14:49:44&quot;,&quot;type&quot;:0},{&quot;id&quot;:&quot;2024-01-31T14:49:44&quot;,&quot;margin&quot;:{&quot;bottom&quot;:1.6929999589920044,&quot;left&quot;:1.6929999589920044,&quot;right&quot;:1.6929999589920044,&quot;top&quot;:1.2699999809265137},&quot;type&quot;:0}],&quot;type&quot;:0}"/>
  <p:tag name="KSO_WM_SLIDE_BACKGROUND" val="[&quot;general&quot;]"/>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FILLPROP" val="[[{&quot;text_align&quot;:&quot;lm&quot;,&quot;text_direction&quot;:&quot;horizontal&quot;,&quot;support_features&quot;:[&quot;collage&quot;,&quot;carousel&quot;],&quot;support_big_font&quot;:false,&quot;picture_toward&quot;:0,&quot;picture_dockside&quot;:[],&quot;fill_id&quot;:&quot;05426f0b1077440ebd8848530286d431&quot;,&quot;fill_align&quot;:&quot;cm&quot;,&quot;chip_types&quot;:[&quot;diagram&quot;,&quot;pictext&quot;,&quot;text&quot;,&quot;picture&quot;,&quot;chart&quot;,&quot;table&quot;,&quot;video&quot;]}]]"/>
  <p:tag name="KSO_WM_SLIDE_SIZE" val="864*324"/>
  <p:tag name="KSO_WM_SLIDE_POSITION" val="47*107"/>
  <p:tag name="KSO_WM_CHIP_XID" val="5f20142fc4814ce96fb1281b"/>
  <p:tag name="KSO_WM_CHIP_DECFILLPROP" val="[]"/>
  <p:tag name="KSO_WM_CHIP_GROUPID" val="5f20142fc4814ce96fb1281a"/>
  <p:tag name="KSO_WM_SLIDE_BACKGROUND_TYPE" val="general"/>
  <p:tag name="KSO_WM_SLIDE_SUPPORT_FEATURE_TYPE" val="3"/>
  <p:tag name="KSO_WM_TEMPLATE_ASSEMBLE_XID" val="60656e904054ed1e2fb7fb93"/>
  <p:tag name="KSO_WM_TEMPLATE_ASSEMBLE_GROUPID" val="60656e904054ed1e2fb7fb93"/>
</p:tagLst>
</file>

<file path=ppt/tags/tag7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70.xml><?xml version="1.0" encoding="utf-8"?>
<p:tagLst xmlns:p="http://schemas.openxmlformats.org/presentationml/2006/main">
  <p:tag name="KSO_WM_UNIT_SUBTYPE" val="v"/>
  <p:tag name="KSO_WM_TEMPLATE_CATEGORY" val="chip"/>
  <p:tag name="KSO_WM_TEMPLATE_INDEX" val="20223055"/>
  <p:tag name="KSO_WM_UNIT_TYPE" val="i"/>
  <p:tag name="KSO_WM_UNIT_INDEX" val="1"/>
  <p:tag name="KSO_WM_UNIT_ID" val="chip20223055_13*i*1"/>
  <p:tag name="KSO_WM_BEAUTIFY_FLAG" val="#wm#"/>
  <p:tag name="KSO_WM_TAG_VERSION" val="1.0"/>
  <p:tag name="KSO_WM_CHIP_GROUPID" val="62cb89ec67e1b3ac3a0d7494"/>
  <p:tag name="KSO_WM_CHIP_XID" val="62cb8a3367e1b3ac3a0d77dd"/>
  <p:tag name="KSO_WM_UNIT_DEC_AREA_ID" val="e89d7ea04b0b4e85b2c90023815a0d80"/>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627aaebc501e457c881b028e6d487570"/>
  <p:tag name="KSO_WM_SLIDE_BACKGROUND_TYPE" val="general"/>
</p:tagLst>
</file>

<file path=ppt/tags/tag771.xml><?xml version="1.0" encoding="utf-8"?>
<p:tagLst xmlns:p="http://schemas.openxmlformats.org/presentationml/2006/main">
  <p:tag name="KSO_WM_UNIT_SUBTYPE" val="t"/>
  <p:tag name="KSO_WM_TEMPLATE_CATEGORY" val="chip"/>
  <p:tag name="KSO_WM_TEMPLATE_INDEX" val="20223055"/>
  <p:tag name="KSO_WM_UNIT_TYPE" val="i"/>
  <p:tag name="KSO_WM_UNIT_INDEX" val="1"/>
  <p:tag name="KSO_WM_UNIT_ID" val="chip20223055_14*i*1"/>
  <p:tag name="KSO_WM_BEAUTIFY_FLAG" val="#wm#"/>
  <p:tag name="KSO_WM_TAG_VERSION" val="1.0"/>
  <p:tag name="KSO_WM_CHIP_GROUPID" val="62cb89ec67e1b3ac3a0d7494"/>
  <p:tag name="KSO_WM_CHIP_XID" val="62cb8a3367e1b3ac3a0d77ba"/>
  <p:tag name="KSO_WM_UNIT_DEC_AREA_ID" val="20a82642af5244c994348eab50a5aaba"/>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d508349a2d01457f9a1028cd0e8d694a"/>
  <p:tag name="KSO_WM_SLIDE_BACKGROUND_TYPE" val="general"/>
</p:tagLst>
</file>

<file path=ppt/tags/tag772.xml><?xml version="1.0" encoding="utf-8"?>
<p:tagLst xmlns:p="http://schemas.openxmlformats.org/presentationml/2006/main">
  <p:tag name="KSO_WM_UNIT_SUBTYPE" val="t"/>
  <p:tag name="KSO_WM_TEMPLATE_CATEGORY" val="chip"/>
  <p:tag name="KSO_WM_TEMPLATE_INDEX" val="20223055"/>
  <p:tag name="KSO_WM_UNIT_TYPE" val="i"/>
  <p:tag name="KSO_WM_UNIT_INDEX" val="1"/>
  <p:tag name="KSO_WM_UNIT_ID" val="chip20223055_15*i*1"/>
  <p:tag name="KSO_WM_BEAUTIFY_FLAG" val="#wm#"/>
  <p:tag name="KSO_WM_TAG_VERSION" val="1.0"/>
  <p:tag name="KSO_WM_CHIP_GROUPID" val="62cb89ec67e1b3ac3a0d7494"/>
  <p:tag name="KSO_WM_CHIP_XID" val="62cb8a3367e1b3ac3a0d77c5"/>
  <p:tag name="KSO_WM_UNIT_DEC_AREA_ID" val="3a8c698611d145799254a34d94b463ae"/>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758cab9f8c94d4e964dda588f0c3275"/>
  <p:tag name="KSO_WM_SLIDE_BACKGROUND_TYPE" val="general"/>
</p:tagLst>
</file>

<file path=ppt/tags/tag773.xml><?xml version="1.0" encoding="utf-8"?>
<p:tagLst xmlns:p="http://schemas.openxmlformats.org/presentationml/2006/main">
  <p:tag name="KSO_WM_BEAUTIFY_FLAG" val=""/>
  <p:tag name="KSO_WM_UNIT_TEXT_FILL_FORE_SCHEMECOLOR_INDEX_BRIGHTNESS" val="0"/>
  <p:tag name="KSO_WM_UNIT_TEXT_FILL_FORE_SCHEMECOLOR_INDEX" val="13"/>
  <p:tag name="KSO_WM_UNIT_TEXT_FILL_TYPE" val="1"/>
</p:tagLst>
</file>

<file path=ppt/tags/tag774.xml><?xml version="1.0" encoding="utf-8"?>
<p:tagLst xmlns:p="http://schemas.openxmlformats.org/presentationml/2006/main">
  <p:tag name="KSO_WM_BEAUTIFY_FLAG" val=""/>
  <p:tag name="KSO_WM_UNIT_TEXT_FILL_FORE_SCHEMECOLOR_INDEX_BRIGHTNESS" val="0"/>
  <p:tag name="KSO_WM_UNIT_TEXT_FILL_FORE_SCHEMECOLOR_INDEX" val="13"/>
  <p:tag name="KSO_WM_UNIT_TEXT_FILL_TYPE" val="1"/>
</p:tagLst>
</file>

<file path=ppt/tags/tag775.xml><?xml version="1.0" encoding="utf-8"?>
<p:tagLst xmlns:p="http://schemas.openxmlformats.org/presentationml/2006/main">
  <p:tag name="KSO_WM_BEAUTIFY_FLAG" val=""/>
  <p:tag name="KSO_WM_UNIT_TEXT_FILL_FORE_SCHEMECOLOR_INDEX_BRIGHTNESS" val="0"/>
  <p:tag name="KSO_WM_UNIT_TEXT_FILL_FORE_SCHEMECOLOR_INDEX" val="13"/>
  <p:tag name="KSO_WM_UNIT_TEXT_FILL_TYPE" val="1"/>
</p:tagLst>
</file>

<file path=ppt/tags/tag776.xml><?xml version="1.0" encoding="utf-8"?>
<p:tagLst xmlns:p="http://schemas.openxmlformats.org/presentationml/2006/main">
  <p:tag name="KSO_WM_BEAUTIFY_FLAG" val=""/>
</p:tagLst>
</file>

<file path=ppt/tags/tag777.xml><?xml version="1.0" encoding="utf-8"?>
<p:tagLst xmlns:p="http://schemas.openxmlformats.org/presentationml/2006/main">
  <p:tag name="KSO_WM_SLIDE_ID" val="diagram20209527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TAG_VERSION" val="1.0"/>
  <p:tag name="KSO_WM_BEAUTIFY_FLAG" val="#wm#"/>
  <p:tag name="KSO_WM_TEMPLATE_CATEGORY" val="diagram"/>
  <p:tag name="KSO_WM_TEMPLATE_INDEX" val="20209527"/>
  <p:tag name="KSO_WM_SLIDE_LAYOUT" val="d"/>
  <p:tag name="KSO_WM_SLIDE_LAYOUT_CNT" val="1"/>
  <p:tag name="KSO_WM_TEMPLATE_THUMBS_INDEX" val="1、4、7、12、13、14、15、16、17、18、20、24、25、28、33、36、40、43、44"/>
  <p:tag name="KSO_WM_SLIDE_LAYOUT_INFO" val="{&quot;backgroundInfo&quot;:[{&quot;bottom&quot;:0,&quot;bottomAbs&quot;:false,&quot;left&quot;:0,&quot;leftAbs&quot;:false,&quot;right&quot;:0,&quot;rightAbs&quot;:false,&quot;top&quot;:0,&quot;topAbs&quot;:false,&quot;type&quot;:&quot;general&quot;}],&quot;id&quot;:&quot;2024-01-31T14:49:44&quot;,&quot;maxSize&quot;:{&quot;size1&quot;:2.310280974926772},&quot;minSize&quot;:{&quot;size1&quot;:2.310280974926772},&quot;normalSize&quot;:{&quot;size1&quot;:2.310280974926772},&quot;subLayout&quot;:[{&quot;id&quot;:&quot;2024-01-31T14:49:44&quot;,&quot;type&quot;:0},{&quot;id&quot;:&quot;2024-01-31T14:49:44&quot;,&quot;margin&quot;:{&quot;bottom&quot;:1.6929999589920044,&quot;left&quot;:1.6929999589920044,&quot;right&quot;:1.6929999589920044,&quot;top&quot;:1.2699999809265137},&quot;type&quot;:0}],&quot;type&quot;:0}"/>
  <p:tag name="KSO_WM_SLIDE_BACKGROUND" val="[&quot;general&quot;]"/>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FILLPROP" val="[[{&quot;text_align&quot;:&quot;lm&quot;,&quot;text_direction&quot;:&quot;horizontal&quot;,&quot;support_features&quot;:[&quot;collage&quot;,&quot;carousel&quot;],&quot;support_big_font&quot;:false,&quot;picture_toward&quot;:0,&quot;picture_dockside&quot;:[],&quot;fill_id&quot;:&quot;05426f0b1077440ebd8848530286d431&quot;,&quot;fill_align&quot;:&quot;cm&quot;,&quot;chip_types&quot;:[&quot;diagram&quot;,&quot;pictext&quot;,&quot;text&quot;,&quot;picture&quot;,&quot;chart&quot;,&quot;table&quot;,&quot;video&quot;]}]]"/>
  <p:tag name="KSO_WM_SLIDE_SIZE" val="864*324"/>
  <p:tag name="KSO_WM_SLIDE_POSITION" val="47*107"/>
  <p:tag name="KSO_WM_CHIP_XID" val="5f20142fc4814ce96fb1281b"/>
  <p:tag name="KSO_WM_CHIP_DECFILLPROP" val="[]"/>
  <p:tag name="KSO_WM_CHIP_GROUPID" val="5f20142fc4814ce96fb1281a"/>
  <p:tag name="KSO_WM_SLIDE_BACKGROUND_TYPE" val="general"/>
  <p:tag name="KSO_WM_SLIDE_SUPPORT_FEATURE_TYPE" val="3"/>
  <p:tag name="KSO_WM_TEMPLATE_ASSEMBLE_XID" val="60656e904054ed1e2fb7fb93"/>
  <p:tag name="KSO_WM_TEMPLATE_ASSEMBLE_GROUPID" val="60656e904054ed1e2fb7fb93"/>
</p:tagLst>
</file>

<file path=ppt/tags/tag778.xml><?xml version="1.0" encoding="utf-8"?>
<p:tagLst xmlns:p="http://schemas.openxmlformats.org/presentationml/2006/main">
  <p:tag name="KSO_WM_UNIT_SUBTYPE" val="v"/>
  <p:tag name="KSO_WM_TEMPLATE_CATEGORY" val="chip"/>
  <p:tag name="KSO_WM_TEMPLATE_INDEX" val="20223055"/>
  <p:tag name="KSO_WM_UNIT_TYPE" val="i"/>
  <p:tag name="KSO_WM_UNIT_INDEX" val="1"/>
  <p:tag name="KSO_WM_UNIT_ID" val="chip20223055_13*i*1"/>
  <p:tag name="KSO_WM_BEAUTIFY_FLAG" val="#wm#"/>
  <p:tag name="KSO_WM_TAG_VERSION" val="1.0"/>
  <p:tag name="KSO_WM_CHIP_GROUPID" val="62cb89ec67e1b3ac3a0d7494"/>
  <p:tag name="KSO_WM_CHIP_XID" val="62cb8a3367e1b3ac3a0d77dd"/>
  <p:tag name="KSO_WM_UNIT_DEC_AREA_ID" val="e89d7ea04b0b4e85b2c90023815a0d80"/>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627aaebc501e457c881b028e6d487570"/>
  <p:tag name="KSO_WM_SLIDE_BACKGROUND_TYPE" val="general"/>
</p:tagLst>
</file>

<file path=ppt/tags/tag779.xml><?xml version="1.0" encoding="utf-8"?>
<p:tagLst xmlns:p="http://schemas.openxmlformats.org/presentationml/2006/main">
  <p:tag name="KSO_WM_UNIT_SUBTYPE" val="t"/>
  <p:tag name="KSO_WM_TEMPLATE_CATEGORY" val="chip"/>
  <p:tag name="KSO_WM_TEMPLATE_INDEX" val="20223055"/>
  <p:tag name="KSO_WM_UNIT_TYPE" val="i"/>
  <p:tag name="KSO_WM_UNIT_INDEX" val="1"/>
  <p:tag name="KSO_WM_UNIT_ID" val="chip20223055_14*i*1"/>
  <p:tag name="KSO_WM_BEAUTIFY_FLAG" val="#wm#"/>
  <p:tag name="KSO_WM_TAG_VERSION" val="1.0"/>
  <p:tag name="KSO_WM_CHIP_GROUPID" val="62cb89ec67e1b3ac3a0d7494"/>
  <p:tag name="KSO_WM_CHIP_XID" val="62cb8a3367e1b3ac3a0d77ba"/>
  <p:tag name="KSO_WM_UNIT_DEC_AREA_ID" val="20a82642af5244c994348eab50a5aaba"/>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d508349a2d01457f9a1028cd0e8d694a"/>
  <p:tag name="KSO_WM_SLIDE_BACKGROUND_TYPE" val="general"/>
</p:tagLst>
</file>

<file path=ppt/tags/tag78.xml><?xml version="1.0" encoding="utf-8"?>
<p:tagLst xmlns:p="http://schemas.openxmlformats.org/presentationml/2006/main">
  <p:tag name="KSO_WM_UNIT_SUBTYPE" val="v"/>
  <p:tag name="KSO_WM_TEMPLATE_CATEGORY" val="chip"/>
  <p:tag name="KSO_WM_TEMPLATE_INDEX" val="20223055"/>
  <p:tag name="KSO_WM_UNIT_TYPE" val="i"/>
  <p:tag name="KSO_WM_UNIT_INDEX" val="1"/>
  <p:tag name="KSO_WM_UNIT_ID" val="chip20223055_5*i*1"/>
  <p:tag name="KSO_WM_BEAUTIFY_FLAG" val="#wm#"/>
  <p:tag name="KSO_WM_TAG_VERSION" val="1.0"/>
  <p:tag name="KSO_WM_CHIP_GROUPID" val="62cb89ec67e1b3ac3a0d7494"/>
  <p:tag name="KSO_WM_CHIP_XID" val="62cb8a3367e1b3ac3a0d761b"/>
  <p:tag name="KSO_WM_UNIT_DEC_AREA_ID" val="f1a1708c433c48beb59563e7f4b74ecf"/>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36494444dc8940b1af580f3314dbaf52"/>
</p:tagLst>
</file>

<file path=ppt/tags/tag780.xml><?xml version="1.0" encoding="utf-8"?>
<p:tagLst xmlns:p="http://schemas.openxmlformats.org/presentationml/2006/main">
  <p:tag name="KSO_WM_UNIT_SUBTYPE" val="t"/>
  <p:tag name="KSO_WM_TEMPLATE_CATEGORY" val="chip"/>
  <p:tag name="KSO_WM_TEMPLATE_INDEX" val="20223055"/>
  <p:tag name="KSO_WM_UNIT_TYPE" val="i"/>
  <p:tag name="KSO_WM_UNIT_INDEX" val="1"/>
  <p:tag name="KSO_WM_UNIT_ID" val="chip20223055_15*i*1"/>
  <p:tag name="KSO_WM_BEAUTIFY_FLAG" val="#wm#"/>
  <p:tag name="KSO_WM_TAG_VERSION" val="1.0"/>
  <p:tag name="KSO_WM_CHIP_GROUPID" val="62cb89ec67e1b3ac3a0d7494"/>
  <p:tag name="KSO_WM_CHIP_XID" val="62cb8a3367e1b3ac3a0d77c5"/>
  <p:tag name="KSO_WM_UNIT_DEC_AREA_ID" val="3a8c698611d145799254a34d94b463ae"/>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758cab9f8c94d4e964dda588f0c3275"/>
  <p:tag name="KSO_WM_SLIDE_BACKGROUND_TYPE" val="general"/>
</p:tagLst>
</file>

<file path=ppt/tags/tag781.xml><?xml version="1.0" encoding="utf-8"?>
<p:tagLst xmlns:p="http://schemas.openxmlformats.org/presentationml/2006/main">
  <p:tag name="KSO_WM_BEAUTIFY_FLAG" val=""/>
  <p:tag name="KSO_WM_UNIT_TEXT_FILL_FORE_SCHEMECOLOR_INDEX_BRIGHTNESS" val="0"/>
  <p:tag name="KSO_WM_UNIT_TEXT_FILL_FORE_SCHEMECOLOR_INDEX" val="13"/>
  <p:tag name="KSO_WM_UNIT_TEXT_FILL_TYPE" val="1"/>
</p:tagLst>
</file>

<file path=ppt/tags/tag782.xml><?xml version="1.0" encoding="utf-8"?>
<p:tagLst xmlns:p="http://schemas.openxmlformats.org/presentationml/2006/main">
  <p:tag name="KSO_WM_BEAUTIFY_FLAG" val=""/>
  <p:tag name="KSO_WM_UNIT_TEXT_FILL_FORE_SCHEMECOLOR_INDEX_BRIGHTNESS" val="0"/>
  <p:tag name="KSO_WM_UNIT_TEXT_FILL_FORE_SCHEMECOLOR_INDEX" val="13"/>
  <p:tag name="KSO_WM_UNIT_TEXT_FILL_TYPE" val="1"/>
</p:tagLst>
</file>

<file path=ppt/tags/tag783.xml><?xml version="1.0" encoding="utf-8"?>
<p:tagLst xmlns:p="http://schemas.openxmlformats.org/presentationml/2006/main">
  <p:tag name="KSO_WM_BEAUTIFY_FLAG" val=""/>
  <p:tag name="KSO_WM_UNIT_TEXT_FILL_FORE_SCHEMECOLOR_INDEX_BRIGHTNESS" val="0"/>
  <p:tag name="KSO_WM_UNIT_TEXT_FILL_FORE_SCHEMECOLOR_INDEX" val="13"/>
  <p:tag name="KSO_WM_UNIT_TEXT_FILL_TYPE" val="1"/>
</p:tagLst>
</file>

<file path=ppt/tags/tag784.xml><?xml version="1.0" encoding="utf-8"?>
<p:tagLst xmlns:p="http://schemas.openxmlformats.org/presentationml/2006/main">
  <p:tag name="KSO_WM_BEAUTIFY_FLAG" val=""/>
</p:tagLst>
</file>

<file path=ppt/tags/tag785.xml><?xml version="1.0" encoding="utf-8"?>
<p:tagLst xmlns:p="http://schemas.openxmlformats.org/presentationml/2006/main">
  <p:tag name="KSO_WM_SLIDE_ID" val="diagram20209527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TAG_VERSION" val="1.0"/>
  <p:tag name="KSO_WM_BEAUTIFY_FLAG" val="#wm#"/>
  <p:tag name="KSO_WM_TEMPLATE_CATEGORY" val="diagram"/>
  <p:tag name="KSO_WM_TEMPLATE_INDEX" val="20209527"/>
  <p:tag name="KSO_WM_SLIDE_LAYOUT" val="d"/>
  <p:tag name="KSO_WM_SLIDE_LAYOUT_CNT" val="1"/>
  <p:tag name="KSO_WM_TEMPLATE_THUMBS_INDEX" val="1、4、7、12、13、14、15、16、17、18、20、24、25、28、33、36、40、43、44"/>
  <p:tag name="KSO_WM_SLIDE_LAYOUT_INFO" val="{&quot;backgroundInfo&quot;:[{&quot;bottom&quot;:0,&quot;bottomAbs&quot;:false,&quot;left&quot;:0,&quot;leftAbs&quot;:false,&quot;right&quot;:0,&quot;rightAbs&quot;:false,&quot;top&quot;:0,&quot;topAbs&quot;:false,&quot;type&quot;:&quot;general&quot;}],&quot;id&quot;:&quot;2024-01-31T14:49:44&quot;,&quot;maxSize&quot;:{&quot;size1&quot;:2.310280974926772},&quot;minSize&quot;:{&quot;size1&quot;:2.310280974926772},&quot;normalSize&quot;:{&quot;size1&quot;:2.310280974926772},&quot;subLayout&quot;:[{&quot;id&quot;:&quot;2024-01-31T14:49:44&quot;,&quot;type&quot;:0},{&quot;id&quot;:&quot;2024-01-31T14:49:44&quot;,&quot;margin&quot;:{&quot;bottom&quot;:1.6929999589920044,&quot;left&quot;:1.6929999589920044,&quot;right&quot;:1.6929999589920044,&quot;top&quot;:1.2699999809265137},&quot;type&quot;:0}],&quot;type&quot;:0}"/>
  <p:tag name="KSO_WM_SLIDE_BACKGROUND" val="[&quot;general&quot;]"/>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FILLPROP" val="[[{&quot;text_align&quot;:&quot;lm&quot;,&quot;text_direction&quot;:&quot;horizontal&quot;,&quot;support_features&quot;:[&quot;collage&quot;,&quot;carousel&quot;],&quot;support_big_font&quot;:false,&quot;picture_toward&quot;:0,&quot;picture_dockside&quot;:[],&quot;fill_id&quot;:&quot;05426f0b1077440ebd8848530286d431&quot;,&quot;fill_align&quot;:&quot;cm&quot;,&quot;chip_types&quot;:[&quot;diagram&quot;,&quot;pictext&quot;,&quot;text&quot;,&quot;picture&quot;,&quot;chart&quot;,&quot;table&quot;,&quot;video&quot;]}]]"/>
  <p:tag name="KSO_WM_SLIDE_SIZE" val="864*324"/>
  <p:tag name="KSO_WM_SLIDE_POSITION" val="47*107"/>
  <p:tag name="KSO_WM_CHIP_XID" val="5f20142fc4814ce96fb1281b"/>
  <p:tag name="KSO_WM_CHIP_DECFILLPROP" val="[]"/>
  <p:tag name="KSO_WM_CHIP_GROUPID" val="5f20142fc4814ce96fb1281a"/>
  <p:tag name="KSO_WM_SLIDE_BACKGROUND_TYPE" val="general"/>
  <p:tag name="KSO_WM_SLIDE_SUPPORT_FEATURE_TYPE" val="3"/>
  <p:tag name="KSO_WM_TEMPLATE_ASSEMBLE_XID" val="60656e904054ed1e2fb7fb93"/>
  <p:tag name="KSO_WM_TEMPLATE_ASSEMBLE_GROUPID" val="60656e904054ed1e2fb7fb93"/>
</p:tagLst>
</file>

<file path=ppt/tags/tag786.xml><?xml version="1.0" encoding="utf-8"?>
<p:tagLst xmlns:p="http://schemas.openxmlformats.org/presentationml/2006/main">
  <p:tag name="KSO_WM_UNIT_SUBTYPE" val="v"/>
  <p:tag name="KSO_WM_TEMPLATE_CATEGORY" val="chip"/>
  <p:tag name="KSO_WM_TEMPLATE_INDEX" val="20223055"/>
  <p:tag name="KSO_WM_UNIT_TYPE" val="i"/>
  <p:tag name="KSO_WM_UNIT_INDEX" val="1"/>
  <p:tag name="KSO_WM_UNIT_ID" val="chip20223055_13*i*1"/>
  <p:tag name="KSO_WM_BEAUTIFY_FLAG" val="#wm#"/>
  <p:tag name="KSO_WM_TAG_VERSION" val="1.0"/>
  <p:tag name="KSO_WM_CHIP_GROUPID" val="62cb89ec67e1b3ac3a0d7494"/>
  <p:tag name="KSO_WM_CHIP_XID" val="62cb8a3367e1b3ac3a0d77dd"/>
  <p:tag name="KSO_WM_UNIT_DEC_AREA_ID" val="e89d7ea04b0b4e85b2c90023815a0d80"/>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627aaebc501e457c881b028e6d487570"/>
  <p:tag name="KSO_WM_SLIDE_BACKGROUND_TYPE" val="general"/>
</p:tagLst>
</file>

<file path=ppt/tags/tag787.xml><?xml version="1.0" encoding="utf-8"?>
<p:tagLst xmlns:p="http://schemas.openxmlformats.org/presentationml/2006/main">
  <p:tag name="KSO_WM_UNIT_SUBTYPE" val="t"/>
  <p:tag name="KSO_WM_TEMPLATE_CATEGORY" val="chip"/>
  <p:tag name="KSO_WM_TEMPLATE_INDEX" val="20223055"/>
  <p:tag name="KSO_WM_UNIT_TYPE" val="i"/>
  <p:tag name="KSO_WM_UNIT_INDEX" val="1"/>
  <p:tag name="KSO_WM_UNIT_ID" val="chip20223055_14*i*1"/>
  <p:tag name="KSO_WM_BEAUTIFY_FLAG" val="#wm#"/>
  <p:tag name="KSO_WM_TAG_VERSION" val="1.0"/>
  <p:tag name="KSO_WM_CHIP_GROUPID" val="62cb89ec67e1b3ac3a0d7494"/>
  <p:tag name="KSO_WM_CHIP_XID" val="62cb8a3367e1b3ac3a0d77ba"/>
  <p:tag name="KSO_WM_UNIT_DEC_AREA_ID" val="20a82642af5244c994348eab50a5aaba"/>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d508349a2d01457f9a1028cd0e8d694a"/>
  <p:tag name="KSO_WM_SLIDE_BACKGROUND_TYPE" val="general"/>
</p:tagLst>
</file>

<file path=ppt/tags/tag788.xml><?xml version="1.0" encoding="utf-8"?>
<p:tagLst xmlns:p="http://schemas.openxmlformats.org/presentationml/2006/main">
  <p:tag name="KSO_WM_UNIT_SUBTYPE" val="t"/>
  <p:tag name="KSO_WM_TEMPLATE_CATEGORY" val="chip"/>
  <p:tag name="KSO_WM_TEMPLATE_INDEX" val="20223055"/>
  <p:tag name="KSO_WM_UNIT_TYPE" val="i"/>
  <p:tag name="KSO_WM_UNIT_INDEX" val="1"/>
  <p:tag name="KSO_WM_UNIT_ID" val="chip20223055_15*i*1"/>
  <p:tag name="KSO_WM_BEAUTIFY_FLAG" val="#wm#"/>
  <p:tag name="KSO_WM_TAG_VERSION" val="1.0"/>
  <p:tag name="KSO_WM_CHIP_GROUPID" val="62cb89ec67e1b3ac3a0d7494"/>
  <p:tag name="KSO_WM_CHIP_XID" val="62cb8a3367e1b3ac3a0d77c5"/>
  <p:tag name="KSO_WM_UNIT_DEC_AREA_ID" val="3a8c698611d145799254a34d94b463ae"/>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758cab9f8c94d4e964dda588f0c3275"/>
  <p:tag name="KSO_WM_SLIDE_BACKGROUND_TYPE" val="general"/>
</p:tagLst>
</file>

<file path=ppt/tags/tag789.xml><?xml version="1.0" encoding="utf-8"?>
<p:tagLst xmlns:p="http://schemas.openxmlformats.org/presentationml/2006/main">
  <p:tag name="KSO_WM_BEAUTIFY_FLAG" val=""/>
  <p:tag name="KSO_WM_UNIT_TEXT_FILL_FORE_SCHEMECOLOR_INDEX_BRIGHTNESS" val="0"/>
  <p:tag name="KSO_WM_UNIT_TEXT_FILL_FORE_SCHEMECOLOR_INDEX" val="13"/>
  <p:tag name="KSO_WM_UNIT_TEXT_FILL_TYPE" val="1"/>
</p:tagLst>
</file>

<file path=ppt/tags/tag79.xml><?xml version="1.0" encoding="utf-8"?>
<p:tagLst xmlns:p="http://schemas.openxmlformats.org/presentationml/2006/main">
  <p:tag name="KSO_WM_UNIT_SUBTYPE" val="u"/>
  <p:tag name="KSO_WM_TEMPLATE_CATEGORY" val="chip"/>
  <p:tag name="KSO_WM_TEMPLATE_INDEX" val="20223055"/>
  <p:tag name="KSO_WM_UNIT_TYPE" val="i"/>
  <p:tag name="KSO_WM_UNIT_INDEX" val="1"/>
  <p:tag name="KSO_WM_UNIT_ID" val="chip20223055_7*i*1"/>
  <p:tag name="KSO_WM_BEAUTIFY_FLAG" val="#wm#"/>
  <p:tag name="KSO_WM_TAG_VERSION" val="1.0"/>
  <p:tag name="KSO_WM_CHIP_GROUPID" val="62cb89ec67e1b3ac3a0d7494"/>
  <p:tag name="KSO_WM_CHIP_XID" val="62cb8a3367e1b3ac3a0d7608"/>
  <p:tag name="KSO_WM_UNIT_DEC_AREA_ID" val="73e6a4773d064573862c6a8ea61ed4b1"/>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e9e90d59a24f41fd8d8ad16e2a05747b"/>
</p:tagLst>
</file>

<file path=ppt/tags/tag790.xml><?xml version="1.0" encoding="utf-8"?>
<p:tagLst xmlns:p="http://schemas.openxmlformats.org/presentationml/2006/main">
  <p:tag name="KSO_WM_BEAUTIFY_FLAG" val=""/>
  <p:tag name="KSO_WM_UNIT_TEXT_FILL_FORE_SCHEMECOLOR_INDEX_BRIGHTNESS" val="0"/>
  <p:tag name="KSO_WM_UNIT_TEXT_FILL_FORE_SCHEMECOLOR_INDEX" val="13"/>
  <p:tag name="KSO_WM_UNIT_TEXT_FILL_TYPE" val="1"/>
</p:tagLst>
</file>

<file path=ppt/tags/tag791.xml><?xml version="1.0" encoding="utf-8"?>
<p:tagLst xmlns:p="http://schemas.openxmlformats.org/presentationml/2006/main">
  <p:tag name="KSO_WM_BEAUTIFY_FLAG" val=""/>
  <p:tag name="KSO_WM_UNIT_TEXT_FILL_FORE_SCHEMECOLOR_INDEX_BRIGHTNESS" val="0"/>
  <p:tag name="KSO_WM_UNIT_TEXT_FILL_FORE_SCHEMECOLOR_INDEX" val="13"/>
  <p:tag name="KSO_WM_UNIT_TEXT_FILL_TYPE" val="1"/>
</p:tagLst>
</file>

<file path=ppt/tags/tag792.xml><?xml version="1.0" encoding="utf-8"?>
<p:tagLst xmlns:p="http://schemas.openxmlformats.org/presentationml/2006/main">
  <p:tag name="KSO_WM_BEAUTIFY_FLAG" val=""/>
</p:tagLst>
</file>

<file path=ppt/tags/tag793.xml><?xml version="1.0" encoding="utf-8"?>
<p:tagLst xmlns:p="http://schemas.openxmlformats.org/presentationml/2006/main">
  <p:tag name="KSO_WM_BEAUTIFY_FLAG" val=""/>
</p:tagLst>
</file>

<file path=ppt/tags/tag794.xml><?xml version="1.0" encoding="utf-8"?>
<p:tagLst xmlns:p="http://schemas.openxmlformats.org/presentationml/2006/main">
  <p:tag name="KSO_WM_SLIDE_ID" val="diagram20209527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TAG_VERSION" val="1.0"/>
  <p:tag name="KSO_WM_BEAUTIFY_FLAG" val="#wm#"/>
  <p:tag name="KSO_WM_TEMPLATE_CATEGORY" val="diagram"/>
  <p:tag name="KSO_WM_TEMPLATE_INDEX" val="20209527"/>
  <p:tag name="KSO_WM_SLIDE_LAYOUT" val="d"/>
  <p:tag name="KSO_WM_SLIDE_LAYOUT_CNT" val="1"/>
  <p:tag name="KSO_WM_TEMPLATE_THUMBS_INDEX" val="1、4、7、12、13、14、15、16、17、18、20、24、25、28、33、36、40、43、44"/>
  <p:tag name="KSO_WM_SLIDE_LAYOUT_INFO" val="{&quot;backgroundInfo&quot;:[{&quot;bottom&quot;:0,&quot;bottomAbs&quot;:false,&quot;left&quot;:0,&quot;leftAbs&quot;:false,&quot;right&quot;:0,&quot;rightAbs&quot;:false,&quot;top&quot;:0,&quot;topAbs&quot;:false,&quot;type&quot;:&quot;general&quot;}],&quot;id&quot;:&quot;2024-01-31T14:49:44&quot;,&quot;maxSize&quot;:{&quot;size1&quot;:2.310280974926772},&quot;minSize&quot;:{&quot;size1&quot;:2.310280974926772},&quot;normalSize&quot;:{&quot;size1&quot;:2.310280974926772},&quot;subLayout&quot;:[{&quot;id&quot;:&quot;2024-01-31T14:49:44&quot;,&quot;type&quot;:0},{&quot;id&quot;:&quot;2024-01-31T14:49:44&quot;,&quot;margin&quot;:{&quot;bottom&quot;:1.6929999589920044,&quot;left&quot;:1.6929999589920044,&quot;right&quot;:1.6929999589920044,&quot;top&quot;:1.2699999809265137},&quot;type&quot;:0}],&quot;type&quot;:0}"/>
  <p:tag name="KSO_WM_SLIDE_BACKGROUND" val="[&quot;general&quot;]"/>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FILLPROP" val="[[{&quot;text_align&quot;:&quot;lm&quot;,&quot;text_direction&quot;:&quot;horizontal&quot;,&quot;support_features&quot;:[&quot;collage&quot;,&quot;carousel&quot;],&quot;support_big_font&quot;:false,&quot;picture_toward&quot;:0,&quot;picture_dockside&quot;:[],&quot;fill_id&quot;:&quot;05426f0b1077440ebd8848530286d431&quot;,&quot;fill_align&quot;:&quot;cm&quot;,&quot;chip_types&quot;:[&quot;diagram&quot;,&quot;pictext&quot;,&quot;text&quot;,&quot;picture&quot;,&quot;chart&quot;,&quot;table&quot;,&quot;video&quot;]}]]"/>
  <p:tag name="KSO_WM_SLIDE_SIZE" val="864*324"/>
  <p:tag name="KSO_WM_SLIDE_POSITION" val="47*107"/>
  <p:tag name="KSO_WM_CHIP_XID" val="5f20142fc4814ce96fb1281b"/>
  <p:tag name="KSO_WM_CHIP_DECFILLPROP" val="[]"/>
  <p:tag name="KSO_WM_CHIP_GROUPID" val="5f20142fc4814ce96fb1281a"/>
  <p:tag name="KSO_WM_SLIDE_BACKGROUND_TYPE" val="general"/>
  <p:tag name="KSO_WM_SLIDE_SUPPORT_FEATURE_TYPE" val="3"/>
  <p:tag name="KSO_WM_TEMPLATE_ASSEMBLE_XID" val="60656e904054ed1e2fb7fb93"/>
  <p:tag name="KSO_WM_TEMPLATE_ASSEMBLE_GROUPID" val="60656e904054ed1e2fb7fb93"/>
</p:tagLst>
</file>

<file path=ppt/tags/tag795.xml><?xml version="1.0" encoding="utf-8"?>
<p:tagLst xmlns:p="http://schemas.openxmlformats.org/presentationml/2006/main">
  <p:tag name="KSO_WM_UNIT_SUBTYPE" val="v"/>
  <p:tag name="KSO_WM_TEMPLATE_CATEGORY" val="chip"/>
  <p:tag name="KSO_WM_TEMPLATE_INDEX" val="20223055"/>
  <p:tag name="KSO_WM_UNIT_TYPE" val="i"/>
  <p:tag name="KSO_WM_UNIT_INDEX" val="1"/>
  <p:tag name="KSO_WM_UNIT_ID" val="chip20223055_13*i*1"/>
  <p:tag name="KSO_WM_BEAUTIFY_FLAG" val="#wm#"/>
  <p:tag name="KSO_WM_TAG_VERSION" val="1.0"/>
  <p:tag name="KSO_WM_CHIP_GROUPID" val="62cb89ec67e1b3ac3a0d7494"/>
  <p:tag name="KSO_WM_CHIP_XID" val="62cb8a3367e1b3ac3a0d77dd"/>
  <p:tag name="KSO_WM_UNIT_DEC_AREA_ID" val="e89d7ea04b0b4e85b2c90023815a0d80"/>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627aaebc501e457c881b028e6d487570"/>
  <p:tag name="KSO_WM_SLIDE_BACKGROUND_TYPE" val="general"/>
</p:tagLst>
</file>

<file path=ppt/tags/tag796.xml><?xml version="1.0" encoding="utf-8"?>
<p:tagLst xmlns:p="http://schemas.openxmlformats.org/presentationml/2006/main">
  <p:tag name="KSO_WM_UNIT_SUBTYPE" val="t"/>
  <p:tag name="KSO_WM_TEMPLATE_CATEGORY" val="chip"/>
  <p:tag name="KSO_WM_TEMPLATE_INDEX" val="20223055"/>
  <p:tag name="KSO_WM_UNIT_TYPE" val="i"/>
  <p:tag name="KSO_WM_UNIT_INDEX" val="1"/>
  <p:tag name="KSO_WM_UNIT_ID" val="chip20223055_14*i*1"/>
  <p:tag name="KSO_WM_BEAUTIFY_FLAG" val="#wm#"/>
  <p:tag name="KSO_WM_TAG_VERSION" val="1.0"/>
  <p:tag name="KSO_WM_CHIP_GROUPID" val="62cb89ec67e1b3ac3a0d7494"/>
  <p:tag name="KSO_WM_CHIP_XID" val="62cb8a3367e1b3ac3a0d77ba"/>
  <p:tag name="KSO_WM_UNIT_DEC_AREA_ID" val="20a82642af5244c994348eab50a5aaba"/>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d508349a2d01457f9a1028cd0e8d694a"/>
  <p:tag name="KSO_WM_SLIDE_BACKGROUND_TYPE" val="general"/>
</p:tagLst>
</file>

<file path=ppt/tags/tag797.xml><?xml version="1.0" encoding="utf-8"?>
<p:tagLst xmlns:p="http://schemas.openxmlformats.org/presentationml/2006/main">
  <p:tag name="KSO_WM_UNIT_SUBTYPE" val="t"/>
  <p:tag name="KSO_WM_TEMPLATE_CATEGORY" val="chip"/>
  <p:tag name="KSO_WM_TEMPLATE_INDEX" val="20223055"/>
  <p:tag name="KSO_WM_UNIT_TYPE" val="i"/>
  <p:tag name="KSO_WM_UNIT_INDEX" val="1"/>
  <p:tag name="KSO_WM_UNIT_ID" val="chip20223055_15*i*1"/>
  <p:tag name="KSO_WM_BEAUTIFY_FLAG" val="#wm#"/>
  <p:tag name="KSO_WM_TAG_VERSION" val="1.0"/>
  <p:tag name="KSO_WM_CHIP_GROUPID" val="62cb89ec67e1b3ac3a0d7494"/>
  <p:tag name="KSO_WM_CHIP_XID" val="62cb8a3367e1b3ac3a0d77c5"/>
  <p:tag name="KSO_WM_UNIT_DEC_AREA_ID" val="3a8c698611d145799254a34d94b463ae"/>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758cab9f8c94d4e964dda588f0c3275"/>
  <p:tag name="KSO_WM_SLIDE_BACKGROUND_TYPE" val="general"/>
</p:tagLst>
</file>

<file path=ppt/tags/tag798.xml><?xml version="1.0" encoding="utf-8"?>
<p:tagLst xmlns:p="http://schemas.openxmlformats.org/presentationml/2006/main">
  <p:tag name="KSO_WM_BEAUTIFY_FLAG" val=""/>
  <p:tag name="KSO_WM_UNIT_TEXT_FILL_FORE_SCHEMECOLOR_INDEX_BRIGHTNESS" val="0"/>
  <p:tag name="KSO_WM_UNIT_TEXT_FILL_FORE_SCHEMECOLOR_INDEX" val="13"/>
  <p:tag name="KSO_WM_UNIT_TEXT_FILL_TYPE" val="1"/>
</p:tagLst>
</file>

<file path=ppt/tags/tag799.xml><?xml version="1.0" encoding="utf-8"?>
<p:tagLst xmlns:p="http://schemas.openxmlformats.org/presentationml/2006/main">
  <p:tag name="KSO_WM_BEAUTIFY_FLAG" val=""/>
  <p:tag name="KSO_WM_UNIT_TEXT_FILL_FORE_SCHEMECOLOR_INDEX_BRIGHTNESS" val="0"/>
  <p:tag name="KSO_WM_UNIT_TEXT_FILL_FORE_SCHEMECOLOR_INDEX" val="13"/>
  <p:tag name="KSO_WM_UNIT_TEXT_FILL_TYPE" val="1"/>
</p:tagLst>
</file>

<file path=ppt/tags/tag8.xml><?xml version="1.0" encoding="utf-8"?>
<p:tagLst xmlns:p="http://schemas.openxmlformats.org/presentationml/2006/main">
  <p:tag name="KSO_WM_UNIT_DEFAULT_FONT" val="66;74;2"/>
  <p:tag name="KSO_WM_UNIT_BLOCK" val="0"/>
  <p:tag name="KSO_WM_UNIT_DEC_AREA_ID" val="837563d3b28d454981fbe315c7eb5935"/>
  <p:tag name="KSO_WM_UNIT_ISCONTENTSTITLE" val="0"/>
  <p:tag name="KSO_WM_UNIT_ISNUMDGMTITLE" val="0"/>
  <p:tag name="KSO_WM_UNIT_PRESET_TEXT" val="简约教育教学"/>
  <p:tag name="KSO_WM_UNIT_NOCLEAR" val="0"/>
  <p:tag name="KSO_WM_UNIT_VALUE" val="8"/>
  <p:tag name="KSO_WM_UNIT_HIGHLIGHT" val="0"/>
  <p:tag name="KSO_WM_UNIT_COMPATIBLE" val="0"/>
  <p:tag name="KSO_WM_UNIT_DIAGRAM_ISNUMVISUAL" val="0"/>
  <p:tag name="KSO_WM_UNIT_DIAGRAM_ISREFERUNIT" val="0"/>
  <p:tag name="KSO_WM_UNIT_TYPE" val="a"/>
  <p:tag name="KSO_WM_UNIT_INDEX" val="1"/>
  <p:tag name="KSO_WM_UNIT_ID" val="custom20223055_1*a*1"/>
  <p:tag name="KSO_WM_TEMPLATE_CATEGORY" val="custom"/>
  <p:tag name="KSO_WM_TEMPLATE_INDEX" val="20223055"/>
  <p:tag name="KSO_WM_UNIT_LAYERLEVEL" val="1"/>
  <p:tag name="KSO_WM_TAG_VERSION" val="1.0"/>
  <p:tag name="KSO_WM_BEAUTIFY_FLAG" val="#wm#"/>
  <p:tag name="KSO_WM_CHIP_GROUPID" val="624cf5358c72ca61f790a24e"/>
  <p:tag name="KSO_WM_CHIP_XID" val="624cf5358c72ca61f790a24d"/>
  <p:tag name="KSO_WM_CHIP_FILLAREA_FILL_RULE" val="{&quot;fill_align&quot;:&quot;lm&quot;,&quot;fill_mode&quot;:&quot;adaptive&quot;,&quot;sacle_strategy&quot;:&quot;smart&quot;}"/>
  <p:tag name="KSO_WM_ASSEMBLE_CHIP_INDEX" val="5e8de89e933e48379cd30517cf83da8c"/>
  <p:tag name="KSO_WM_UNIT_TEXT_FILL_FORE_SCHEMECOLOR_INDEX_BRIGHTNESS" val="0.15"/>
  <p:tag name="KSO_WM_UNIT_TEXT_FILL_FORE_SCHEMECOLOR_INDEX" val="13"/>
  <p:tag name="KSO_WM_UNIT_TEXT_FILL_TYPE" val="1"/>
  <p:tag name="KSO_WM_TEMPLATE_ASSEMBLE_XID" val="62cb8e1f67e1b3ac3a0dac67"/>
  <p:tag name="KSO_WM_TEMPLATE_ASSEMBLE_GROUPID" val="62cb89ec67e1b3ac3a0d7494"/>
</p:tagLst>
</file>

<file path=ppt/tags/tag80.xml><?xml version="1.0" encoding="utf-8"?>
<p:tagLst xmlns:p="http://schemas.openxmlformats.org/presentationml/2006/main">
  <p:tag name="KSO_WM_UNIT_SUBTYPE" val="u"/>
  <p:tag name="KSO_WM_TEMPLATE_CATEGORY" val="chip"/>
  <p:tag name="KSO_WM_TEMPLATE_INDEX" val="20223055"/>
  <p:tag name="KSO_WM_UNIT_TYPE" val="i"/>
  <p:tag name="KSO_WM_UNIT_INDEX" val="1"/>
  <p:tag name="KSO_WM_UNIT_ID" val="chip20223055_6*i*1"/>
  <p:tag name="KSO_WM_BEAUTIFY_FLAG" val="#wm#"/>
  <p:tag name="KSO_WM_TAG_VERSION" val="1.0"/>
  <p:tag name="KSO_WM_CHIP_GROUPID" val="62cb89ec67e1b3ac3a0d7494"/>
  <p:tag name="KSO_WM_CHIP_XID" val="62cb8a3367e1b3ac3a0d75e9"/>
  <p:tag name="KSO_WM_UNIT_DEC_AREA_ID" val="19b4cf5c1b9f434dbc7607b871118d9b"/>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b822aec573f7451dbf61b66c9587e5a9"/>
</p:tagLst>
</file>

<file path=ppt/tags/tag800.xml><?xml version="1.0" encoding="utf-8"?>
<p:tagLst xmlns:p="http://schemas.openxmlformats.org/presentationml/2006/main">
  <p:tag name="KSO_WM_BEAUTIFY_FLAG" val=""/>
</p:tagLst>
</file>

<file path=ppt/tags/tag801.xml><?xml version="1.0" encoding="utf-8"?>
<p:tagLst xmlns:p="http://schemas.openxmlformats.org/presentationml/2006/main">
  <p:tag name="KSO_WM_BEAUTIFY_FLAG" val=""/>
  <p:tag name="KSO_WM_UNIT_TEXT_FILL_FORE_SCHEMECOLOR_INDEX_BRIGHTNESS" val="0"/>
  <p:tag name="KSO_WM_UNIT_TEXT_FILL_FORE_SCHEMECOLOR_INDEX" val="13"/>
  <p:tag name="KSO_WM_UNIT_TEXT_FILL_TYPE" val="1"/>
</p:tagLst>
</file>

<file path=ppt/tags/tag802.xml><?xml version="1.0" encoding="utf-8"?>
<p:tagLst xmlns:p="http://schemas.openxmlformats.org/presentationml/2006/main">
  <p:tag name="KSO_WM_SLIDE_ID" val="diagram20209527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TAG_VERSION" val="1.0"/>
  <p:tag name="KSO_WM_BEAUTIFY_FLAG" val="#wm#"/>
  <p:tag name="KSO_WM_TEMPLATE_CATEGORY" val="diagram"/>
  <p:tag name="KSO_WM_TEMPLATE_INDEX" val="20209527"/>
  <p:tag name="KSO_WM_SLIDE_LAYOUT" val="d"/>
  <p:tag name="KSO_WM_SLIDE_LAYOUT_CNT" val="1"/>
  <p:tag name="KSO_WM_TEMPLATE_THUMBS_INDEX" val="1、4、7、12、13、14、15、16、17、18、20、24、25、28、33、36、40、43、44"/>
  <p:tag name="KSO_WM_SLIDE_LAYOUT_INFO" val="{&quot;backgroundInfo&quot;:[{&quot;bottom&quot;:0,&quot;bottomAbs&quot;:false,&quot;left&quot;:0,&quot;leftAbs&quot;:false,&quot;right&quot;:0,&quot;rightAbs&quot;:false,&quot;top&quot;:0,&quot;topAbs&quot;:false,&quot;type&quot;:&quot;general&quot;}],&quot;id&quot;:&quot;2024-01-31T14:49:44&quot;,&quot;maxSize&quot;:{&quot;size1&quot;:2.310280974926772},&quot;minSize&quot;:{&quot;size1&quot;:2.310280974926772},&quot;normalSize&quot;:{&quot;size1&quot;:2.310280974926772},&quot;subLayout&quot;:[{&quot;id&quot;:&quot;2024-01-31T14:49:44&quot;,&quot;type&quot;:0},{&quot;id&quot;:&quot;2024-01-31T14:49:44&quot;,&quot;margin&quot;:{&quot;bottom&quot;:1.6929999589920044,&quot;left&quot;:1.6929999589920044,&quot;right&quot;:1.6929999589920044,&quot;top&quot;:1.2699999809265137},&quot;type&quot;:0}],&quot;type&quot;:0}"/>
  <p:tag name="KSO_WM_SLIDE_BACKGROUND" val="[&quot;general&quot;]"/>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FILLPROP" val="[[{&quot;text_align&quot;:&quot;lm&quot;,&quot;text_direction&quot;:&quot;horizontal&quot;,&quot;support_features&quot;:[&quot;collage&quot;,&quot;carousel&quot;],&quot;support_big_font&quot;:false,&quot;picture_toward&quot;:0,&quot;picture_dockside&quot;:[],&quot;fill_id&quot;:&quot;05426f0b1077440ebd8848530286d431&quot;,&quot;fill_align&quot;:&quot;cm&quot;,&quot;chip_types&quot;:[&quot;diagram&quot;,&quot;pictext&quot;,&quot;text&quot;,&quot;picture&quot;,&quot;chart&quot;,&quot;table&quot;,&quot;video&quot;]}]]"/>
  <p:tag name="KSO_WM_SLIDE_SIZE" val="864*324"/>
  <p:tag name="KSO_WM_SLIDE_POSITION" val="47*107"/>
  <p:tag name="KSO_WM_CHIP_XID" val="5f20142fc4814ce96fb1281b"/>
  <p:tag name="KSO_WM_CHIP_DECFILLPROP" val="[]"/>
  <p:tag name="KSO_WM_CHIP_GROUPID" val="5f20142fc4814ce96fb1281a"/>
  <p:tag name="KSO_WM_SLIDE_BACKGROUND_TYPE" val="general"/>
  <p:tag name="KSO_WM_SLIDE_SUPPORT_FEATURE_TYPE" val="3"/>
  <p:tag name="KSO_WM_TEMPLATE_ASSEMBLE_XID" val="60656e904054ed1e2fb7fb93"/>
  <p:tag name="KSO_WM_TEMPLATE_ASSEMBLE_GROUPID" val="60656e904054ed1e2fb7fb93"/>
</p:tagLst>
</file>

<file path=ppt/tags/tag803.xml><?xml version="1.0" encoding="utf-8"?>
<p:tagLst xmlns:p="http://schemas.openxmlformats.org/presentationml/2006/main">
  <p:tag name="KSO_WM_UNIT_SUBTYPE" val="v"/>
  <p:tag name="KSO_WM_TEMPLATE_CATEGORY" val="chip"/>
  <p:tag name="KSO_WM_TEMPLATE_INDEX" val="20223055"/>
  <p:tag name="KSO_WM_UNIT_TYPE" val="i"/>
  <p:tag name="KSO_WM_UNIT_INDEX" val="1"/>
  <p:tag name="KSO_WM_UNIT_ID" val="chip20223055_13*i*1"/>
  <p:tag name="KSO_WM_BEAUTIFY_FLAG" val="#wm#"/>
  <p:tag name="KSO_WM_TAG_VERSION" val="1.0"/>
  <p:tag name="KSO_WM_CHIP_GROUPID" val="62cb89ec67e1b3ac3a0d7494"/>
  <p:tag name="KSO_WM_CHIP_XID" val="62cb8a3367e1b3ac3a0d77dd"/>
  <p:tag name="KSO_WM_UNIT_DEC_AREA_ID" val="e89d7ea04b0b4e85b2c90023815a0d80"/>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627aaebc501e457c881b028e6d487570"/>
  <p:tag name="KSO_WM_SLIDE_BACKGROUND_TYPE" val="general"/>
</p:tagLst>
</file>

<file path=ppt/tags/tag804.xml><?xml version="1.0" encoding="utf-8"?>
<p:tagLst xmlns:p="http://schemas.openxmlformats.org/presentationml/2006/main">
  <p:tag name="KSO_WM_UNIT_SUBTYPE" val="t"/>
  <p:tag name="KSO_WM_TEMPLATE_CATEGORY" val="chip"/>
  <p:tag name="KSO_WM_TEMPLATE_INDEX" val="20223055"/>
  <p:tag name="KSO_WM_UNIT_TYPE" val="i"/>
  <p:tag name="KSO_WM_UNIT_INDEX" val="1"/>
  <p:tag name="KSO_WM_UNIT_ID" val="chip20223055_14*i*1"/>
  <p:tag name="KSO_WM_BEAUTIFY_FLAG" val="#wm#"/>
  <p:tag name="KSO_WM_TAG_VERSION" val="1.0"/>
  <p:tag name="KSO_WM_CHIP_GROUPID" val="62cb89ec67e1b3ac3a0d7494"/>
  <p:tag name="KSO_WM_CHIP_XID" val="62cb8a3367e1b3ac3a0d77ba"/>
  <p:tag name="KSO_WM_UNIT_DEC_AREA_ID" val="20a82642af5244c994348eab50a5aaba"/>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d508349a2d01457f9a1028cd0e8d694a"/>
  <p:tag name="KSO_WM_SLIDE_BACKGROUND_TYPE" val="general"/>
</p:tagLst>
</file>

<file path=ppt/tags/tag805.xml><?xml version="1.0" encoding="utf-8"?>
<p:tagLst xmlns:p="http://schemas.openxmlformats.org/presentationml/2006/main">
  <p:tag name="KSO_WM_UNIT_SUBTYPE" val="t"/>
  <p:tag name="KSO_WM_TEMPLATE_CATEGORY" val="chip"/>
  <p:tag name="KSO_WM_TEMPLATE_INDEX" val="20223055"/>
  <p:tag name="KSO_WM_UNIT_TYPE" val="i"/>
  <p:tag name="KSO_WM_UNIT_INDEX" val="1"/>
  <p:tag name="KSO_WM_UNIT_ID" val="chip20223055_15*i*1"/>
  <p:tag name="KSO_WM_BEAUTIFY_FLAG" val="#wm#"/>
  <p:tag name="KSO_WM_TAG_VERSION" val="1.0"/>
  <p:tag name="KSO_WM_CHIP_GROUPID" val="62cb89ec67e1b3ac3a0d7494"/>
  <p:tag name="KSO_WM_CHIP_XID" val="62cb8a3367e1b3ac3a0d77c5"/>
  <p:tag name="KSO_WM_UNIT_DEC_AREA_ID" val="3a8c698611d145799254a34d94b463ae"/>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758cab9f8c94d4e964dda588f0c3275"/>
  <p:tag name="KSO_WM_SLIDE_BACKGROUND_TYPE" val="general"/>
</p:tagLst>
</file>

<file path=ppt/tags/tag806.xml><?xml version="1.0" encoding="utf-8"?>
<p:tagLst xmlns:p="http://schemas.openxmlformats.org/presentationml/2006/main">
  <p:tag name="KSO_WM_BEAUTIFY_FLAG" val=""/>
  <p:tag name="KSO_WM_UNIT_TEXT_FILL_FORE_SCHEMECOLOR_INDEX_BRIGHTNESS" val="0"/>
  <p:tag name="KSO_WM_UNIT_TEXT_FILL_FORE_SCHEMECOLOR_INDEX" val="13"/>
  <p:tag name="KSO_WM_UNIT_TEXT_FILL_TYPE" val="1"/>
</p:tagLst>
</file>

<file path=ppt/tags/tag807.xml><?xml version="1.0" encoding="utf-8"?>
<p:tagLst xmlns:p="http://schemas.openxmlformats.org/presentationml/2006/main">
  <p:tag name="KSO_WM_BEAUTIFY_FLAG" val=""/>
  <p:tag name="KSO_WM_UNIT_TEXT_FILL_FORE_SCHEMECOLOR_INDEX_BRIGHTNESS" val="0"/>
  <p:tag name="KSO_WM_UNIT_TEXT_FILL_FORE_SCHEMECOLOR_INDEX" val="13"/>
  <p:tag name="KSO_WM_UNIT_TEXT_FILL_TYPE" val="1"/>
</p:tagLst>
</file>

<file path=ppt/tags/tag808.xml><?xml version="1.0" encoding="utf-8"?>
<p:tagLst xmlns:p="http://schemas.openxmlformats.org/presentationml/2006/main">
  <p:tag name="KSO_WM_BEAUTIFY_FLAG" val=""/>
  <p:tag name="KSO_WM_UNIT_TEXT_FILL_FORE_SCHEMECOLOR_INDEX_BRIGHTNESS" val="0"/>
  <p:tag name="KSO_WM_UNIT_TEXT_FILL_FORE_SCHEMECOLOR_INDEX" val="13"/>
  <p:tag name="KSO_WM_UNIT_TEXT_FILL_TYPE" val="1"/>
</p:tagLst>
</file>

<file path=ppt/tags/tag809.xml><?xml version="1.0" encoding="utf-8"?>
<p:tagLst xmlns:p="http://schemas.openxmlformats.org/presentationml/2006/main">
  <p:tag name="KSO_WM_BEAUTIFY_FLAG" val=""/>
</p:tagLst>
</file>

<file path=ppt/tags/tag8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10.xml><?xml version="1.0" encoding="utf-8"?>
<p:tagLst xmlns:p="http://schemas.openxmlformats.org/presentationml/2006/main">
  <p:tag name="KSO_WM_BEAUTIFY_FLAG" val=""/>
</p:tagLst>
</file>

<file path=ppt/tags/tag811.xml><?xml version="1.0" encoding="utf-8"?>
<p:tagLst xmlns:p="http://schemas.openxmlformats.org/presentationml/2006/main">
  <p:tag name="KSO_WM_SLIDE_ID" val="diagram20209527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TAG_VERSION" val="1.0"/>
  <p:tag name="KSO_WM_BEAUTIFY_FLAG" val="#wm#"/>
  <p:tag name="KSO_WM_TEMPLATE_CATEGORY" val="diagram"/>
  <p:tag name="KSO_WM_TEMPLATE_INDEX" val="20209527"/>
  <p:tag name="KSO_WM_SLIDE_LAYOUT" val="d"/>
  <p:tag name="KSO_WM_SLIDE_LAYOUT_CNT" val="1"/>
  <p:tag name="KSO_WM_TEMPLATE_THUMBS_INDEX" val="1、4、7、12、13、14、15、16、17、18、20、24、25、28、33、36、40、43、44"/>
  <p:tag name="KSO_WM_SLIDE_LAYOUT_INFO" val="{&quot;backgroundInfo&quot;:[{&quot;bottom&quot;:0,&quot;bottomAbs&quot;:false,&quot;left&quot;:0,&quot;leftAbs&quot;:false,&quot;right&quot;:0,&quot;rightAbs&quot;:false,&quot;top&quot;:0,&quot;topAbs&quot;:false,&quot;type&quot;:&quot;general&quot;}],&quot;id&quot;:&quot;2024-01-31T14:49:44&quot;,&quot;maxSize&quot;:{&quot;size1&quot;:2.310280974926772},&quot;minSize&quot;:{&quot;size1&quot;:2.310280974926772},&quot;normalSize&quot;:{&quot;size1&quot;:2.310280974926772},&quot;subLayout&quot;:[{&quot;id&quot;:&quot;2024-01-31T14:49:44&quot;,&quot;type&quot;:0},{&quot;id&quot;:&quot;2024-01-31T14:49:44&quot;,&quot;margin&quot;:{&quot;bottom&quot;:1.6929999589920044,&quot;left&quot;:1.6929999589920044,&quot;right&quot;:1.6929999589920044,&quot;top&quot;:1.2699999809265137},&quot;type&quot;:0}],&quot;type&quot;:0}"/>
  <p:tag name="KSO_WM_SLIDE_BACKGROUND" val="[&quot;general&quot;]"/>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FILLPROP" val="[[{&quot;text_align&quot;:&quot;lm&quot;,&quot;text_direction&quot;:&quot;horizontal&quot;,&quot;support_features&quot;:[&quot;collage&quot;,&quot;carousel&quot;],&quot;support_big_font&quot;:false,&quot;picture_toward&quot;:0,&quot;picture_dockside&quot;:[],&quot;fill_id&quot;:&quot;05426f0b1077440ebd8848530286d431&quot;,&quot;fill_align&quot;:&quot;cm&quot;,&quot;chip_types&quot;:[&quot;diagram&quot;,&quot;pictext&quot;,&quot;text&quot;,&quot;picture&quot;,&quot;chart&quot;,&quot;table&quot;,&quot;video&quot;]}]]"/>
  <p:tag name="KSO_WM_SLIDE_SIZE" val="864*324"/>
  <p:tag name="KSO_WM_SLIDE_POSITION" val="47*107"/>
  <p:tag name="KSO_WM_CHIP_XID" val="5f20142fc4814ce96fb1281b"/>
  <p:tag name="KSO_WM_CHIP_DECFILLPROP" val="[]"/>
  <p:tag name="KSO_WM_CHIP_GROUPID" val="5f20142fc4814ce96fb1281a"/>
  <p:tag name="KSO_WM_SLIDE_BACKGROUND_TYPE" val="general"/>
  <p:tag name="KSO_WM_SLIDE_SUPPORT_FEATURE_TYPE" val="3"/>
  <p:tag name="KSO_WM_TEMPLATE_ASSEMBLE_XID" val="60656e904054ed1e2fb7fb93"/>
  <p:tag name="KSO_WM_TEMPLATE_ASSEMBLE_GROUPID" val="60656e904054ed1e2fb7fb93"/>
</p:tagLst>
</file>

<file path=ppt/tags/tag812.xml><?xml version="1.0" encoding="utf-8"?>
<p:tagLst xmlns:p="http://schemas.openxmlformats.org/presentationml/2006/main">
  <p:tag name="KSO_WM_UNIT_SUBTYPE" val="v"/>
  <p:tag name="KSO_WM_TEMPLATE_CATEGORY" val="chip"/>
  <p:tag name="KSO_WM_TEMPLATE_INDEX" val="20223055"/>
  <p:tag name="KSO_WM_UNIT_TYPE" val="i"/>
  <p:tag name="KSO_WM_UNIT_INDEX" val="1"/>
  <p:tag name="KSO_WM_UNIT_ID" val="chip20223055_13*i*1"/>
  <p:tag name="KSO_WM_BEAUTIFY_FLAG" val="#wm#"/>
  <p:tag name="KSO_WM_TAG_VERSION" val="1.0"/>
  <p:tag name="KSO_WM_CHIP_GROUPID" val="62cb89ec67e1b3ac3a0d7494"/>
  <p:tag name="KSO_WM_CHIP_XID" val="62cb8a3367e1b3ac3a0d77dd"/>
  <p:tag name="KSO_WM_UNIT_DEC_AREA_ID" val="e89d7ea04b0b4e85b2c90023815a0d80"/>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627aaebc501e457c881b028e6d487570"/>
  <p:tag name="KSO_WM_SLIDE_BACKGROUND_TYPE" val="general"/>
</p:tagLst>
</file>

<file path=ppt/tags/tag813.xml><?xml version="1.0" encoding="utf-8"?>
<p:tagLst xmlns:p="http://schemas.openxmlformats.org/presentationml/2006/main">
  <p:tag name="KSO_WM_UNIT_SUBTYPE" val="t"/>
  <p:tag name="KSO_WM_TEMPLATE_CATEGORY" val="chip"/>
  <p:tag name="KSO_WM_TEMPLATE_INDEX" val="20223055"/>
  <p:tag name="KSO_WM_UNIT_TYPE" val="i"/>
  <p:tag name="KSO_WM_UNIT_INDEX" val="1"/>
  <p:tag name="KSO_WM_UNIT_ID" val="chip20223055_14*i*1"/>
  <p:tag name="KSO_WM_BEAUTIFY_FLAG" val="#wm#"/>
  <p:tag name="KSO_WM_TAG_VERSION" val="1.0"/>
  <p:tag name="KSO_WM_CHIP_GROUPID" val="62cb89ec67e1b3ac3a0d7494"/>
  <p:tag name="KSO_WM_CHIP_XID" val="62cb8a3367e1b3ac3a0d77ba"/>
  <p:tag name="KSO_WM_UNIT_DEC_AREA_ID" val="20a82642af5244c994348eab50a5aaba"/>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d508349a2d01457f9a1028cd0e8d694a"/>
  <p:tag name="KSO_WM_SLIDE_BACKGROUND_TYPE" val="general"/>
</p:tagLst>
</file>

<file path=ppt/tags/tag814.xml><?xml version="1.0" encoding="utf-8"?>
<p:tagLst xmlns:p="http://schemas.openxmlformats.org/presentationml/2006/main">
  <p:tag name="KSO_WM_UNIT_SUBTYPE" val="t"/>
  <p:tag name="KSO_WM_TEMPLATE_CATEGORY" val="chip"/>
  <p:tag name="KSO_WM_TEMPLATE_INDEX" val="20223055"/>
  <p:tag name="KSO_WM_UNIT_TYPE" val="i"/>
  <p:tag name="KSO_WM_UNIT_INDEX" val="1"/>
  <p:tag name="KSO_WM_UNIT_ID" val="chip20223055_15*i*1"/>
  <p:tag name="KSO_WM_BEAUTIFY_FLAG" val="#wm#"/>
  <p:tag name="KSO_WM_TAG_VERSION" val="1.0"/>
  <p:tag name="KSO_WM_CHIP_GROUPID" val="62cb89ec67e1b3ac3a0d7494"/>
  <p:tag name="KSO_WM_CHIP_XID" val="62cb8a3367e1b3ac3a0d77c5"/>
  <p:tag name="KSO_WM_UNIT_DEC_AREA_ID" val="3a8c698611d145799254a34d94b463ae"/>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758cab9f8c94d4e964dda588f0c3275"/>
  <p:tag name="KSO_WM_SLIDE_BACKGROUND_TYPE" val="general"/>
</p:tagLst>
</file>

<file path=ppt/tags/tag815.xml><?xml version="1.0" encoding="utf-8"?>
<p:tagLst xmlns:p="http://schemas.openxmlformats.org/presentationml/2006/main">
  <p:tag name="KSO_WM_BEAUTIFY_FLAG" val=""/>
  <p:tag name="KSO_WM_UNIT_TEXT_FILL_FORE_SCHEMECOLOR_INDEX_BRIGHTNESS" val="0"/>
  <p:tag name="KSO_WM_UNIT_TEXT_FILL_FORE_SCHEMECOLOR_INDEX" val="13"/>
  <p:tag name="KSO_WM_UNIT_TEXT_FILL_TYPE" val="1"/>
</p:tagLst>
</file>

<file path=ppt/tags/tag816.xml><?xml version="1.0" encoding="utf-8"?>
<p:tagLst xmlns:p="http://schemas.openxmlformats.org/presentationml/2006/main">
  <p:tag name="KSO_WM_BEAUTIFY_FLAG" val=""/>
</p:tagLst>
</file>

<file path=ppt/tags/tag817.xml><?xml version="1.0" encoding="utf-8"?>
<p:tagLst xmlns:p="http://schemas.openxmlformats.org/presentationml/2006/main">
  <p:tag name="KSO_WM_BEAUTIFY_FLAG" val=""/>
  <p:tag name="KSO_WM_UNIT_TEXT_FILL_FORE_SCHEMECOLOR_INDEX_BRIGHTNESS" val="0"/>
  <p:tag name="KSO_WM_UNIT_TEXT_FILL_FORE_SCHEMECOLOR_INDEX" val="13"/>
  <p:tag name="KSO_WM_UNIT_TEXT_FILL_TYPE" val="1"/>
</p:tagLst>
</file>

<file path=ppt/tags/tag818.xml><?xml version="1.0" encoding="utf-8"?>
<p:tagLst xmlns:p="http://schemas.openxmlformats.org/presentationml/2006/main">
  <p:tag name="KSO_WM_BEAUTIFY_FLAG" val=""/>
  <p:tag name="KSO_WM_UNIT_TEXT_FILL_FORE_SCHEMECOLOR_INDEX_BRIGHTNESS" val="0"/>
  <p:tag name="KSO_WM_UNIT_TEXT_FILL_FORE_SCHEMECOLOR_INDEX" val="13"/>
  <p:tag name="KSO_WM_UNIT_TEXT_FILL_TYPE" val="1"/>
</p:tagLst>
</file>

<file path=ppt/tags/tag819.xml><?xml version="1.0" encoding="utf-8"?>
<p:tagLst xmlns:p="http://schemas.openxmlformats.org/presentationml/2006/main">
  <p:tag name="KSO_WM_SLIDE_ID" val="diagram20209527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TAG_VERSION" val="1.0"/>
  <p:tag name="KSO_WM_BEAUTIFY_FLAG" val="#wm#"/>
  <p:tag name="KSO_WM_TEMPLATE_CATEGORY" val="diagram"/>
  <p:tag name="KSO_WM_TEMPLATE_INDEX" val="20209527"/>
  <p:tag name="KSO_WM_SLIDE_LAYOUT" val="d"/>
  <p:tag name="KSO_WM_SLIDE_LAYOUT_CNT" val="1"/>
  <p:tag name="KSO_WM_TEMPLATE_THUMBS_INDEX" val="1、4、7、12、13、14、15、16、17、18、20、24、25、28、33、36、40、43、44"/>
  <p:tag name="KSO_WM_SLIDE_LAYOUT_INFO" val="{&quot;backgroundInfo&quot;:[{&quot;bottom&quot;:0,&quot;bottomAbs&quot;:false,&quot;left&quot;:0,&quot;leftAbs&quot;:false,&quot;right&quot;:0,&quot;rightAbs&quot;:false,&quot;top&quot;:0,&quot;topAbs&quot;:false,&quot;type&quot;:&quot;general&quot;}],&quot;id&quot;:&quot;2024-01-31T14:49:44&quot;,&quot;maxSize&quot;:{&quot;size1&quot;:2.310280974926772},&quot;minSize&quot;:{&quot;size1&quot;:2.310280974926772},&quot;normalSize&quot;:{&quot;size1&quot;:2.310280974926772},&quot;subLayout&quot;:[{&quot;id&quot;:&quot;2024-01-31T14:49:44&quot;,&quot;type&quot;:0},{&quot;id&quot;:&quot;2024-01-31T14:49:44&quot;,&quot;margin&quot;:{&quot;bottom&quot;:1.6929999589920044,&quot;left&quot;:1.6929999589920044,&quot;right&quot;:1.6929999589920044,&quot;top&quot;:1.2699999809265137},&quot;type&quot;:0}],&quot;type&quot;:0}"/>
  <p:tag name="KSO_WM_SLIDE_BACKGROUND" val="[&quot;general&quot;]"/>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FILLPROP" val="[[{&quot;text_align&quot;:&quot;lm&quot;,&quot;text_direction&quot;:&quot;horizontal&quot;,&quot;support_features&quot;:[&quot;collage&quot;,&quot;carousel&quot;],&quot;support_big_font&quot;:false,&quot;picture_toward&quot;:0,&quot;picture_dockside&quot;:[],&quot;fill_id&quot;:&quot;05426f0b1077440ebd8848530286d431&quot;,&quot;fill_align&quot;:&quot;cm&quot;,&quot;chip_types&quot;:[&quot;diagram&quot;,&quot;pictext&quot;,&quot;text&quot;,&quot;picture&quot;,&quot;chart&quot;,&quot;table&quot;,&quot;video&quot;]}]]"/>
  <p:tag name="KSO_WM_SLIDE_SIZE" val="864*324"/>
  <p:tag name="KSO_WM_SLIDE_POSITION" val="47*107"/>
  <p:tag name="KSO_WM_CHIP_XID" val="5f20142fc4814ce96fb1281b"/>
  <p:tag name="KSO_WM_CHIP_DECFILLPROP" val="[]"/>
  <p:tag name="KSO_WM_CHIP_GROUPID" val="5f20142fc4814ce96fb1281a"/>
  <p:tag name="KSO_WM_SLIDE_BACKGROUND_TYPE" val="general"/>
  <p:tag name="KSO_WM_SLIDE_SUPPORT_FEATURE_TYPE" val="3"/>
  <p:tag name="KSO_WM_TEMPLATE_ASSEMBLE_XID" val="60656e904054ed1e2fb7fb93"/>
  <p:tag name="KSO_WM_TEMPLATE_ASSEMBLE_GROUPID" val="60656e904054ed1e2fb7fb93"/>
</p:tagLst>
</file>

<file path=ppt/tags/tag8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20.xml><?xml version="1.0" encoding="utf-8"?>
<p:tagLst xmlns:p="http://schemas.openxmlformats.org/presentationml/2006/main">
  <p:tag name="KSO_WM_UNIT_SUBTYPE" val="v"/>
  <p:tag name="KSO_WM_TEMPLATE_CATEGORY" val="chip"/>
  <p:tag name="KSO_WM_TEMPLATE_INDEX" val="20223055"/>
  <p:tag name="KSO_WM_UNIT_TYPE" val="i"/>
  <p:tag name="KSO_WM_UNIT_INDEX" val="1"/>
  <p:tag name="KSO_WM_UNIT_ID" val="chip20223055_13*i*1"/>
  <p:tag name="KSO_WM_BEAUTIFY_FLAG" val="#wm#"/>
  <p:tag name="KSO_WM_TAG_VERSION" val="1.0"/>
  <p:tag name="KSO_WM_CHIP_GROUPID" val="62cb89ec67e1b3ac3a0d7494"/>
  <p:tag name="KSO_WM_CHIP_XID" val="62cb8a3367e1b3ac3a0d77dd"/>
  <p:tag name="KSO_WM_UNIT_DEC_AREA_ID" val="e89d7ea04b0b4e85b2c90023815a0d80"/>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627aaebc501e457c881b028e6d487570"/>
  <p:tag name="KSO_WM_SLIDE_BACKGROUND_TYPE" val="general"/>
</p:tagLst>
</file>

<file path=ppt/tags/tag821.xml><?xml version="1.0" encoding="utf-8"?>
<p:tagLst xmlns:p="http://schemas.openxmlformats.org/presentationml/2006/main">
  <p:tag name="KSO_WM_UNIT_SUBTYPE" val="t"/>
  <p:tag name="KSO_WM_TEMPLATE_CATEGORY" val="chip"/>
  <p:tag name="KSO_WM_TEMPLATE_INDEX" val="20223055"/>
  <p:tag name="KSO_WM_UNIT_TYPE" val="i"/>
  <p:tag name="KSO_WM_UNIT_INDEX" val="1"/>
  <p:tag name="KSO_WM_UNIT_ID" val="chip20223055_14*i*1"/>
  <p:tag name="KSO_WM_BEAUTIFY_FLAG" val="#wm#"/>
  <p:tag name="KSO_WM_TAG_VERSION" val="1.0"/>
  <p:tag name="KSO_WM_CHIP_GROUPID" val="62cb89ec67e1b3ac3a0d7494"/>
  <p:tag name="KSO_WM_CHIP_XID" val="62cb8a3367e1b3ac3a0d77ba"/>
  <p:tag name="KSO_WM_UNIT_DEC_AREA_ID" val="20a82642af5244c994348eab50a5aaba"/>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d508349a2d01457f9a1028cd0e8d694a"/>
  <p:tag name="KSO_WM_SLIDE_BACKGROUND_TYPE" val="general"/>
</p:tagLst>
</file>

<file path=ppt/tags/tag822.xml><?xml version="1.0" encoding="utf-8"?>
<p:tagLst xmlns:p="http://schemas.openxmlformats.org/presentationml/2006/main">
  <p:tag name="KSO_WM_UNIT_SUBTYPE" val="t"/>
  <p:tag name="KSO_WM_TEMPLATE_CATEGORY" val="chip"/>
  <p:tag name="KSO_WM_TEMPLATE_INDEX" val="20223055"/>
  <p:tag name="KSO_WM_UNIT_TYPE" val="i"/>
  <p:tag name="KSO_WM_UNIT_INDEX" val="1"/>
  <p:tag name="KSO_WM_UNIT_ID" val="chip20223055_15*i*1"/>
  <p:tag name="KSO_WM_BEAUTIFY_FLAG" val="#wm#"/>
  <p:tag name="KSO_WM_TAG_VERSION" val="1.0"/>
  <p:tag name="KSO_WM_CHIP_GROUPID" val="62cb89ec67e1b3ac3a0d7494"/>
  <p:tag name="KSO_WM_CHIP_XID" val="62cb8a3367e1b3ac3a0d77c5"/>
  <p:tag name="KSO_WM_UNIT_DEC_AREA_ID" val="3a8c698611d145799254a34d94b463ae"/>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758cab9f8c94d4e964dda588f0c3275"/>
  <p:tag name="KSO_WM_SLIDE_BACKGROUND_TYPE" val="general"/>
</p:tagLst>
</file>

<file path=ppt/tags/tag823.xml><?xml version="1.0" encoding="utf-8"?>
<p:tagLst xmlns:p="http://schemas.openxmlformats.org/presentationml/2006/main">
  <p:tag name="KSO_WM_BEAUTIFY_FLAG" val=""/>
  <p:tag name="KSO_WM_UNIT_TEXT_FILL_FORE_SCHEMECOLOR_INDEX_BRIGHTNESS" val="0"/>
  <p:tag name="KSO_WM_UNIT_TEXT_FILL_FORE_SCHEMECOLOR_INDEX" val="13"/>
  <p:tag name="KSO_WM_UNIT_TEXT_FILL_TYPE" val="1"/>
</p:tagLst>
</file>

<file path=ppt/tags/tag824.xml><?xml version="1.0" encoding="utf-8"?>
<p:tagLst xmlns:p="http://schemas.openxmlformats.org/presentationml/2006/main">
  <p:tag name="KSO_WM_BEAUTIFY_FLAG" val=""/>
  <p:tag name="KSO_WM_UNIT_TEXT_FILL_FORE_SCHEMECOLOR_INDEX_BRIGHTNESS" val="0"/>
  <p:tag name="KSO_WM_UNIT_TEXT_FILL_FORE_SCHEMECOLOR_INDEX" val="13"/>
  <p:tag name="KSO_WM_UNIT_TEXT_FILL_TYPE" val="1"/>
</p:tagLst>
</file>

<file path=ppt/tags/tag825.xml><?xml version="1.0" encoding="utf-8"?>
<p:tagLst xmlns:p="http://schemas.openxmlformats.org/presentationml/2006/main">
  <p:tag name="KSO_WM_BEAUTIFY_FLAG" val=""/>
  <p:tag name="KSO_WM_UNIT_TEXT_FILL_FORE_SCHEMECOLOR_INDEX_BRIGHTNESS" val="0"/>
  <p:tag name="KSO_WM_UNIT_TEXT_FILL_FORE_SCHEMECOLOR_INDEX" val="13"/>
  <p:tag name="KSO_WM_UNIT_TEXT_FILL_TYPE" val="1"/>
</p:tagLst>
</file>

<file path=ppt/tags/tag826.xml><?xml version="1.0" encoding="utf-8"?>
<p:tagLst xmlns:p="http://schemas.openxmlformats.org/presentationml/2006/main">
  <p:tag name="KSO_WM_BEAUTIFY_FLAG" val=""/>
</p:tagLst>
</file>

<file path=ppt/tags/tag827.xml><?xml version="1.0" encoding="utf-8"?>
<p:tagLst xmlns:p="http://schemas.openxmlformats.org/presentationml/2006/main">
  <p:tag name="KSO_WM_BEAUTIFY_FLAG" val=""/>
</p:tagLst>
</file>

<file path=ppt/tags/tag828.xml><?xml version="1.0" encoding="utf-8"?>
<p:tagLst xmlns:p="http://schemas.openxmlformats.org/presentationml/2006/main">
  <p:tag name="KSO_WM_SLIDE_ID" val="diagram20209527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TAG_VERSION" val="1.0"/>
  <p:tag name="KSO_WM_BEAUTIFY_FLAG" val="#wm#"/>
  <p:tag name="KSO_WM_TEMPLATE_CATEGORY" val="diagram"/>
  <p:tag name="KSO_WM_TEMPLATE_INDEX" val="20209527"/>
  <p:tag name="KSO_WM_SLIDE_LAYOUT" val="d"/>
  <p:tag name="KSO_WM_SLIDE_LAYOUT_CNT" val="1"/>
  <p:tag name="KSO_WM_TEMPLATE_THUMBS_INDEX" val="1、4、7、12、13、14、15、16、17、18、20、24、25、28、33、36、40、43、44"/>
  <p:tag name="KSO_WM_SLIDE_LAYOUT_INFO" val="{&quot;backgroundInfo&quot;:[{&quot;bottom&quot;:0,&quot;bottomAbs&quot;:false,&quot;left&quot;:0,&quot;leftAbs&quot;:false,&quot;right&quot;:0,&quot;rightAbs&quot;:false,&quot;top&quot;:0,&quot;topAbs&quot;:false,&quot;type&quot;:&quot;general&quot;}],&quot;id&quot;:&quot;2024-01-31T14:49:44&quot;,&quot;maxSize&quot;:{&quot;size1&quot;:2.310280974926772},&quot;minSize&quot;:{&quot;size1&quot;:2.310280974926772},&quot;normalSize&quot;:{&quot;size1&quot;:2.310280974926772},&quot;subLayout&quot;:[{&quot;id&quot;:&quot;2024-01-31T14:49:44&quot;,&quot;type&quot;:0},{&quot;id&quot;:&quot;2024-01-31T14:49:44&quot;,&quot;margin&quot;:{&quot;bottom&quot;:1.6929999589920044,&quot;left&quot;:1.6929999589920044,&quot;right&quot;:1.6929999589920044,&quot;top&quot;:1.2699999809265137},&quot;type&quot;:0}],&quot;type&quot;:0}"/>
  <p:tag name="KSO_WM_SLIDE_BACKGROUND" val="[&quot;general&quot;]"/>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FILLPROP" val="[[{&quot;text_align&quot;:&quot;lm&quot;,&quot;text_direction&quot;:&quot;horizontal&quot;,&quot;support_features&quot;:[&quot;collage&quot;,&quot;carousel&quot;],&quot;support_big_font&quot;:false,&quot;picture_toward&quot;:0,&quot;picture_dockside&quot;:[],&quot;fill_id&quot;:&quot;05426f0b1077440ebd8848530286d431&quot;,&quot;fill_align&quot;:&quot;cm&quot;,&quot;chip_types&quot;:[&quot;diagram&quot;,&quot;pictext&quot;,&quot;text&quot;,&quot;picture&quot;,&quot;chart&quot;,&quot;table&quot;,&quot;video&quot;]}]]"/>
  <p:tag name="KSO_WM_SLIDE_SIZE" val="864*324"/>
  <p:tag name="KSO_WM_SLIDE_POSITION" val="47*107"/>
  <p:tag name="KSO_WM_CHIP_XID" val="5f20142fc4814ce96fb1281b"/>
  <p:tag name="KSO_WM_CHIP_DECFILLPROP" val="[]"/>
  <p:tag name="KSO_WM_CHIP_GROUPID" val="5f20142fc4814ce96fb1281a"/>
  <p:tag name="KSO_WM_SLIDE_BACKGROUND_TYPE" val="general"/>
  <p:tag name="KSO_WM_SLIDE_SUPPORT_FEATURE_TYPE" val="3"/>
  <p:tag name="KSO_WM_TEMPLATE_ASSEMBLE_XID" val="60656e904054ed1e2fb7fb93"/>
  <p:tag name="KSO_WM_TEMPLATE_ASSEMBLE_GROUPID" val="60656e904054ed1e2fb7fb93"/>
</p:tagLst>
</file>

<file path=ppt/tags/tag829.xml><?xml version="1.0" encoding="utf-8"?>
<p:tagLst xmlns:p="http://schemas.openxmlformats.org/presentationml/2006/main">
  <p:tag name="KSO_WM_UNIT_SUBTYPE" val="v"/>
  <p:tag name="KSO_WM_TEMPLATE_CATEGORY" val="chip"/>
  <p:tag name="KSO_WM_TEMPLATE_INDEX" val="20223055"/>
  <p:tag name="KSO_WM_UNIT_TYPE" val="i"/>
  <p:tag name="KSO_WM_UNIT_INDEX" val="1"/>
  <p:tag name="KSO_WM_UNIT_ID" val="chip20223055_13*i*1"/>
  <p:tag name="KSO_WM_BEAUTIFY_FLAG" val="#wm#"/>
  <p:tag name="KSO_WM_TAG_VERSION" val="1.0"/>
  <p:tag name="KSO_WM_CHIP_GROUPID" val="62cb89ec67e1b3ac3a0d7494"/>
  <p:tag name="KSO_WM_CHIP_XID" val="62cb8a3367e1b3ac3a0d77dd"/>
  <p:tag name="KSO_WM_UNIT_DEC_AREA_ID" val="e89d7ea04b0b4e85b2c90023815a0d80"/>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627aaebc501e457c881b028e6d487570"/>
  <p:tag name="KSO_WM_SLIDE_BACKGROUND_TYPE" val="general"/>
</p:tagLst>
</file>

<file path=ppt/tags/tag8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30.xml><?xml version="1.0" encoding="utf-8"?>
<p:tagLst xmlns:p="http://schemas.openxmlformats.org/presentationml/2006/main">
  <p:tag name="KSO_WM_UNIT_SUBTYPE" val="t"/>
  <p:tag name="KSO_WM_TEMPLATE_CATEGORY" val="chip"/>
  <p:tag name="KSO_WM_TEMPLATE_INDEX" val="20223055"/>
  <p:tag name="KSO_WM_UNIT_TYPE" val="i"/>
  <p:tag name="KSO_WM_UNIT_INDEX" val="1"/>
  <p:tag name="KSO_WM_UNIT_ID" val="chip20223055_14*i*1"/>
  <p:tag name="KSO_WM_BEAUTIFY_FLAG" val="#wm#"/>
  <p:tag name="KSO_WM_TAG_VERSION" val="1.0"/>
  <p:tag name="KSO_WM_CHIP_GROUPID" val="62cb89ec67e1b3ac3a0d7494"/>
  <p:tag name="KSO_WM_CHIP_XID" val="62cb8a3367e1b3ac3a0d77ba"/>
  <p:tag name="KSO_WM_UNIT_DEC_AREA_ID" val="20a82642af5244c994348eab50a5aaba"/>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d508349a2d01457f9a1028cd0e8d694a"/>
  <p:tag name="KSO_WM_SLIDE_BACKGROUND_TYPE" val="general"/>
</p:tagLst>
</file>

<file path=ppt/tags/tag831.xml><?xml version="1.0" encoding="utf-8"?>
<p:tagLst xmlns:p="http://schemas.openxmlformats.org/presentationml/2006/main">
  <p:tag name="KSO_WM_UNIT_SUBTYPE" val="t"/>
  <p:tag name="KSO_WM_TEMPLATE_CATEGORY" val="chip"/>
  <p:tag name="KSO_WM_TEMPLATE_INDEX" val="20223055"/>
  <p:tag name="KSO_WM_UNIT_TYPE" val="i"/>
  <p:tag name="KSO_WM_UNIT_INDEX" val="1"/>
  <p:tag name="KSO_WM_UNIT_ID" val="chip20223055_15*i*1"/>
  <p:tag name="KSO_WM_BEAUTIFY_FLAG" val="#wm#"/>
  <p:tag name="KSO_WM_TAG_VERSION" val="1.0"/>
  <p:tag name="KSO_WM_CHIP_GROUPID" val="62cb89ec67e1b3ac3a0d7494"/>
  <p:tag name="KSO_WM_CHIP_XID" val="62cb8a3367e1b3ac3a0d77c5"/>
  <p:tag name="KSO_WM_UNIT_DEC_AREA_ID" val="3a8c698611d145799254a34d94b463ae"/>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758cab9f8c94d4e964dda588f0c3275"/>
  <p:tag name="KSO_WM_SLIDE_BACKGROUND_TYPE" val="general"/>
</p:tagLst>
</file>

<file path=ppt/tags/tag832.xml><?xml version="1.0" encoding="utf-8"?>
<p:tagLst xmlns:p="http://schemas.openxmlformats.org/presentationml/2006/main">
  <p:tag name="KSO_WM_BEAUTIFY_FLAG" val=""/>
  <p:tag name="KSO_WM_UNIT_TEXT_FILL_FORE_SCHEMECOLOR_INDEX_BRIGHTNESS" val="0"/>
  <p:tag name="KSO_WM_UNIT_TEXT_FILL_FORE_SCHEMECOLOR_INDEX" val="13"/>
  <p:tag name="KSO_WM_UNIT_TEXT_FILL_TYPE" val="1"/>
</p:tagLst>
</file>

<file path=ppt/tags/tag833.xml><?xml version="1.0" encoding="utf-8"?>
<p:tagLst xmlns:p="http://schemas.openxmlformats.org/presentationml/2006/main">
  <p:tag name="KSO_WM_BEAUTIFY_FLAG" val=""/>
  <p:tag name="KSO_WM_UNIT_TEXT_FILL_FORE_SCHEMECOLOR_INDEX_BRIGHTNESS" val="0"/>
  <p:tag name="KSO_WM_UNIT_TEXT_FILL_FORE_SCHEMECOLOR_INDEX" val="13"/>
  <p:tag name="KSO_WM_UNIT_TEXT_FILL_TYPE" val="1"/>
</p:tagLst>
</file>

<file path=ppt/tags/tag834.xml><?xml version="1.0" encoding="utf-8"?>
<p:tagLst xmlns:p="http://schemas.openxmlformats.org/presentationml/2006/main">
  <p:tag name="KSO_WM_BEAUTIFY_FLAG" val=""/>
</p:tagLst>
</file>

<file path=ppt/tags/tag835.xml><?xml version="1.0" encoding="utf-8"?>
<p:tagLst xmlns:p="http://schemas.openxmlformats.org/presentationml/2006/main">
  <p:tag name="KSO_WM_BEAUTIFY_FLAG" val=""/>
  <p:tag name="KSO_WM_UNIT_TEXT_FILL_FORE_SCHEMECOLOR_INDEX_BRIGHTNESS" val="0"/>
  <p:tag name="KSO_WM_UNIT_TEXT_FILL_FORE_SCHEMECOLOR_INDEX" val="13"/>
  <p:tag name="KSO_WM_UNIT_TEXT_FILL_TYPE" val="1"/>
</p:tagLst>
</file>

<file path=ppt/tags/tag836.xml><?xml version="1.0" encoding="utf-8"?>
<p:tagLst xmlns:p="http://schemas.openxmlformats.org/presentationml/2006/main">
  <p:tag name="KSO_WM_SLIDE_ID" val="diagram20209527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TAG_VERSION" val="1.0"/>
  <p:tag name="KSO_WM_BEAUTIFY_FLAG" val="#wm#"/>
  <p:tag name="KSO_WM_TEMPLATE_CATEGORY" val="diagram"/>
  <p:tag name="KSO_WM_TEMPLATE_INDEX" val="20209527"/>
  <p:tag name="KSO_WM_SLIDE_LAYOUT" val="d"/>
  <p:tag name="KSO_WM_SLIDE_LAYOUT_CNT" val="1"/>
  <p:tag name="KSO_WM_TEMPLATE_THUMBS_INDEX" val="1、4、7、12、13、14、15、16、17、18、20、24、25、28、33、36、40、43、44"/>
  <p:tag name="KSO_WM_SLIDE_LAYOUT_INFO" val="{&quot;backgroundInfo&quot;:[{&quot;bottom&quot;:0,&quot;bottomAbs&quot;:false,&quot;left&quot;:0,&quot;leftAbs&quot;:false,&quot;right&quot;:0,&quot;rightAbs&quot;:false,&quot;top&quot;:0,&quot;topAbs&quot;:false,&quot;type&quot;:&quot;general&quot;}],&quot;id&quot;:&quot;2024-01-31T14:49:44&quot;,&quot;maxSize&quot;:{&quot;size1&quot;:2.310280974926772},&quot;minSize&quot;:{&quot;size1&quot;:2.310280974926772},&quot;normalSize&quot;:{&quot;size1&quot;:2.310280974926772},&quot;subLayout&quot;:[{&quot;id&quot;:&quot;2024-01-31T14:49:44&quot;,&quot;type&quot;:0},{&quot;id&quot;:&quot;2024-01-31T14:49:44&quot;,&quot;margin&quot;:{&quot;bottom&quot;:1.6929999589920044,&quot;left&quot;:1.6929999589920044,&quot;right&quot;:1.6929999589920044,&quot;top&quot;:1.2699999809265137},&quot;type&quot;:0}],&quot;type&quot;:0}"/>
  <p:tag name="KSO_WM_SLIDE_BACKGROUND" val="[&quot;general&quot;]"/>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FILLPROP" val="[[{&quot;text_align&quot;:&quot;lm&quot;,&quot;text_direction&quot;:&quot;horizontal&quot;,&quot;support_features&quot;:[&quot;collage&quot;,&quot;carousel&quot;],&quot;support_big_font&quot;:false,&quot;picture_toward&quot;:0,&quot;picture_dockside&quot;:[],&quot;fill_id&quot;:&quot;05426f0b1077440ebd8848530286d431&quot;,&quot;fill_align&quot;:&quot;cm&quot;,&quot;chip_types&quot;:[&quot;diagram&quot;,&quot;pictext&quot;,&quot;text&quot;,&quot;picture&quot;,&quot;chart&quot;,&quot;table&quot;,&quot;video&quot;]}]]"/>
  <p:tag name="KSO_WM_SLIDE_SIZE" val="864*324"/>
  <p:tag name="KSO_WM_SLIDE_POSITION" val="47*107"/>
  <p:tag name="KSO_WM_CHIP_XID" val="5f20142fc4814ce96fb1281b"/>
  <p:tag name="KSO_WM_CHIP_DECFILLPROP" val="[]"/>
  <p:tag name="KSO_WM_CHIP_GROUPID" val="5f20142fc4814ce96fb1281a"/>
  <p:tag name="KSO_WM_SLIDE_BACKGROUND_TYPE" val="general"/>
  <p:tag name="KSO_WM_SLIDE_SUPPORT_FEATURE_TYPE" val="3"/>
  <p:tag name="KSO_WM_TEMPLATE_ASSEMBLE_XID" val="60656e904054ed1e2fb7fb93"/>
  <p:tag name="KSO_WM_TEMPLATE_ASSEMBLE_GROUPID" val="60656e904054ed1e2fb7fb93"/>
</p:tagLst>
</file>

<file path=ppt/tags/tag837.xml><?xml version="1.0" encoding="utf-8"?>
<p:tagLst xmlns:p="http://schemas.openxmlformats.org/presentationml/2006/main">
  <p:tag name="KSO_WM_UNIT_SUBTYPE" val="v"/>
  <p:tag name="KSO_WM_TEMPLATE_CATEGORY" val="chip"/>
  <p:tag name="KSO_WM_TEMPLATE_INDEX" val="20223055"/>
  <p:tag name="KSO_WM_UNIT_TYPE" val="i"/>
  <p:tag name="KSO_WM_UNIT_INDEX" val="1"/>
  <p:tag name="KSO_WM_UNIT_ID" val="chip20223055_13*i*1"/>
  <p:tag name="KSO_WM_BEAUTIFY_FLAG" val="#wm#"/>
  <p:tag name="KSO_WM_TAG_VERSION" val="1.0"/>
  <p:tag name="KSO_WM_CHIP_GROUPID" val="62cb89ec67e1b3ac3a0d7494"/>
  <p:tag name="KSO_WM_CHIP_XID" val="62cb8a3367e1b3ac3a0d77dd"/>
  <p:tag name="KSO_WM_UNIT_DEC_AREA_ID" val="e89d7ea04b0b4e85b2c90023815a0d80"/>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627aaebc501e457c881b028e6d487570"/>
  <p:tag name="KSO_WM_SLIDE_BACKGROUND_TYPE" val="general"/>
</p:tagLst>
</file>

<file path=ppt/tags/tag838.xml><?xml version="1.0" encoding="utf-8"?>
<p:tagLst xmlns:p="http://schemas.openxmlformats.org/presentationml/2006/main">
  <p:tag name="KSO_WM_UNIT_SUBTYPE" val="t"/>
  <p:tag name="KSO_WM_TEMPLATE_CATEGORY" val="chip"/>
  <p:tag name="KSO_WM_TEMPLATE_INDEX" val="20223055"/>
  <p:tag name="KSO_WM_UNIT_TYPE" val="i"/>
  <p:tag name="KSO_WM_UNIT_INDEX" val="1"/>
  <p:tag name="KSO_WM_UNIT_ID" val="chip20223055_14*i*1"/>
  <p:tag name="KSO_WM_BEAUTIFY_FLAG" val="#wm#"/>
  <p:tag name="KSO_WM_TAG_VERSION" val="1.0"/>
  <p:tag name="KSO_WM_CHIP_GROUPID" val="62cb89ec67e1b3ac3a0d7494"/>
  <p:tag name="KSO_WM_CHIP_XID" val="62cb8a3367e1b3ac3a0d77ba"/>
  <p:tag name="KSO_WM_UNIT_DEC_AREA_ID" val="20a82642af5244c994348eab50a5aaba"/>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d508349a2d01457f9a1028cd0e8d694a"/>
  <p:tag name="KSO_WM_SLIDE_BACKGROUND_TYPE" val="general"/>
</p:tagLst>
</file>

<file path=ppt/tags/tag839.xml><?xml version="1.0" encoding="utf-8"?>
<p:tagLst xmlns:p="http://schemas.openxmlformats.org/presentationml/2006/main">
  <p:tag name="KSO_WM_UNIT_SUBTYPE" val="t"/>
  <p:tag name="KSO_WM_TEMPLATE_CATEGORY" val="chip"/>
  <p:tag name="KSO_WM_TEMPLATE_INDEX" val="20223055"/>
  <p:tag name="KSO_WM_UNIT_TYPE" val="i"/>
  <p:tag name="KSO_WM_UNIT_INDEX" val="1"/>
  <p:tag name="KSO_WM_UNIT_ID" val="chip20223055_15*i*1"/>
  <p:tag name="KSO_WM_BEAUTIFY_FLAG" val="#wm#"/>
  <p:tag name="KSO_WM_TAG_VERSION" val="1.0"/>
  <p:tag name="KSO_WM_CHIP_GROUPID" val="62cb89ec67e1b3ac3a0d7494"/>
  <p:tag name="KSO_WM_CHIP_XID" val="62cb8a3367e1b3ac3a0d77c5"/>
  <p:tag name="KSO_WM_UNIT_DEC_AREA_ID" val="3a8c698611d145799254a34d94b463ae"/>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758cab9f8c94d4e964dda588f0c3275"/>
  <p:tag name="KSO_WM_SLIDE_BACKGROUND_TYPE" val="general"/>
</p:tagLst>
</file>

<file path=ppt/tags/tag84.xml><?xml version="1.0" encoding="utf-8"?>
<p:tagLst xmlns:p="http://schemas.openxmlformats.org/presentationml/2006/main">
  <p:tag name="KSO_WM_UNIT_DEFAULT_FONT" val="66;74;2"/>
  <p:tag name="KSO_WM_UNIT_BLOCK" val="0"/>
  <p:tag name="KSO_WM_UNIT_DEC_AREA_ID" val="a8b8ffc8c42d48b39df14ca6ad5a157c"/>
  <p:tag name="KSO_WM_UNIT_ISCONTENTSTITLE" val="0"/>
  <p:tag name="KSO_WM_UNIT_ISNUMDGMTITLE" val="0"/>
  <p:tag name="KSO_WM_UNIT_PRESET_TEXT" val="感谢各位的观看"/>
  <p:tag name="KSO_WM_UNIT_NOCLEAR" val="0"/>
  <p:tag name="KSO_WM_UNIT_VALUE" val="9"/>
  <p:tag name="KSO_WM_UNIT_HIGHLIGHT" val="0"/>
  <p:tag name="KSO_WM_UNIT_COMPATIBLE" val="0"/>
  <p:tag name="KSO_WM_UNIT_DIAGRAM_ISNUMVISUAL" val="0"/>
  <p:tag name="KSO_WM_UNIT_DIAGRAM_ISREFERUNIT" val="0"/>
  <p:tag name="KSO_WM_UNIT_TYPE" val="a"/>
  <p:tag name="KSO_WM_UNIT_INDEX" val="1"/>
  <p:tag name="KSO_WM_UNIT_ID" val="custom20223055_1*a*1"/>
  <p:tag name="KSO_WM_TEMPLATE_CATEGORY" val="custom"/>
  <p:tag name="KSO_WM_TEMPLATE_INDEX" val="20223055"/>
  <p:tag name="KSO_WM_UNIT_LAYERLEVEL" val="1"/>
  <p:tag name="KSO_WM_TAG_VERSION" val="1.0"/>
  <p:tag name="KSO_WM_BEAUTIFY_FLAG" val="#wm#"/>
  <p:tag name="KSO_WM_CHIP_GROUPID" val="624cf5358c72ca61f790a24e"/>
  <p:tag name="KSO_WM_CHIP_XID" val="624cf5358c72ca61f790a24d"/>
  <p:tag name="KSO_WM_CHIP_FILLAREA_FILL_RULE" val="{&quot;fill_align&quot;:&quot;lm&quot;,&quot;fill_mode&quot;:&quot;adaptive&quot;,&quot;sacle_strategy&quot;:&quot;smart&quot;}"/>
  <p:tag name="KSO_WM_ASSEMBLE_CHIP_INDEX" val="22c3c8982d6c4032bbf65004eb404edf"/>
  <p:tag name="KSO_WM_UNIT_TEXT_FILL_FORE_SCHEMECOLOR_INDEX_BRIGHTNESS" val="0.15"/>
  <p:tag name="KSO_WM_UNIT_TEXT_FILL_FORE_SCHEMECOLOR_INDEX" val="13"/>
  <p:tag name="KSO_WM_UNIT_TEXT_FILL_TYPE" val="1"/>
  <p:tag name="KSO_WM_TEMPLATE_ASSEMBLE_XID" val="631569e859d53ee3cde210b7"/>
  <p:tag name="KSO_WM_TEMPLATE_ASSEMBLE_GROUPID" val="62cb89ec67e1b3ac3a0d7494"/>
</p:tagLst>
</file>

<file path=ppt/tags/tag8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196596_1*i*1"/>
  <p:tag name="KSO_WM_TEMPLATE_CATEGORY" val="diagram"/>
  <p:tag name="KSO_WM_TEMPLATE_INDEX" val="20196596"/>
  <p:tag name="KSO_WM_UNIT_LAYERLEVEL" val="1"/>
  <p:tag name="KSO_WM_TAG_VERSION" val="1.0"/>
  <p:tag name="KSO_WM_BEAUTIFY_FLAG" val="#wm#"/>
  <p:tag name="KSO_WM_UNIT_COLOR_SCHEME_SHAPE_ID" val="7"/>
  <p:tag name="KSO_WM_UNIT_COLOR_SCHEME_PARENT_PAGE" val="0_1"/>
  <p:tag name="KSO_WM_UNIT_FILL_FORE_SCHEMECOLOR_INDEX_BRIGHTNESS" val="0"/>
  <p:tag name="KSO_WM_UNIT_FILL_FORE_SCHEMECOLOR_INDEX" val="6"/>
  <p:tag name="KSO_WM_UNIT_FILL_TYPE" val="1"/>
  <p:tag name="KSO_WM_UNIT_TEXT_FILL_FORE_SCHEMECOLOR_INDEX_BRIGHTNESS" val="0"/>
  <p:tag name="KSO_WM_UNIT_TEXT_FILL_FORE_SCHEMECOLOR_INDEX" val="14"/>
  <p:tag name="KSO_WM_UNIT_TEXT_FILL_TYPE" val="1"/>
</p:tagLst>
</file>

<file path=ppt/tags/tag8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196596_1*i*2"/>
  <p:tag name="KSO_WM_TEMPLATE_CATEGORY" val="diagram"/>
  <p:tag name="KSO_WM_TEMPLATE_INDEX" val="20196596"/>
  <p:tag name="KSO_WM_UNIT_LAYERLEVEL" val="1"/>
  <p:tag name="KSO_WM_TAG_VERSION" val="1.0"/>
  <p:tag name="KSO_WM_BEAUTIFY_FLAG" val="#wm#"/>
  <p:tag name="KSO_WM_UNIT_COLOR_SCHEME_SHAPE_ID" val="8"/>
  <p:tag name="KSO_WM_UNIT_COLOR_SCHEME_PARENT_PAGE" val="0_1"/>
</p:tagLst>
</file>

<file path=ppt/tags/tag8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196596_1*i*3"/>
  <p:tag name="KSO_WM_TEMPLATE_CATEGORY" val="diagram"/>
  <p:tag name="KSO_WM_TEMPLATE_INDEX" val="20196596"/>
  <p:tag name="KSO_WM_UNIT_LAYERLEVEL" val="1"/>
  <p:tag name="KSO_WM_TAG_VERSION" val="1.0"/>
  <p:tag name="KSO_WM_BEAUTIFY_FLAG" val="#wm#"/>
  <p:tag name="KSO_WM_UNIT_COLOR_SCHEME_SHAPE_ID" val="9"/>
  <p:tag name="KSO_WM_UNIT_COLOR_SCHEME_PARENT_PAGE" val="0_1"/>
  <p:tag name="KSO_WM_UNIT_FILL_FORE_SCHEMECOLOR_INDEX_BRIGHTNESS" val="0"/>
  <p:tag name="KSO_WM_UNIT_FILL_FORE_SCHEMECOLOR_INDEX" val="7"/>
  <p:tag name="KSO_WM_UNIT_FILL_TYPE" val="1"/>
  <p:tag name="KSO_WM_UNIT_TEXT_FILL_FORE_SCHEMECOLOR_INDEX_BRIGHTNESS" val="0"/>
  <p:tag name="KSO_WM_UNIT_TEXT_FILL_FORE_SCHEMECOLOR_INDEX" val="14"/>
  <p:tag name="KSO_WM_UNIT_TEXT_FILL_TYPE" val="1"/>
</p:tagLst>
</file>

<file path=ppt/tags/tag8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196596_1*i*4"/>
  <p:tag name="KSO_WM_TEMPLATE_CATEGORY" val="diagram"/>
  <p:tag name="KSO_WM_TEMPLATE_INDEX" val="20196596"/>
  <p:tag name="KSO_WM_UNIT_LAYERLEVEL" val="1"/>
  <p:tag name="KSO_WM_TAG_VERSION" val="1.0"/>
  <p:tag name="KSO_WM_BEAUTIFY_FLAG" val="#wm#"/>
  <p:tag name="KSO_WM_UNIT_COLOR_SCHEME_SHAPE_ID" val="10"/>
  <p:tag name="KSO_WM_UNIT_COLOR_SCHEME_PARENT_PAGE" val="0_1"/>
  <p:tag name="KSO_WM_UNIT_FILL_FORE_SCHEMECOLOR_INDEX_BRIGHTNESS" val="0"/>
  <p:tag name="KSO_WM_UNIT_FILL_FORE_SCHEMECOLOR_INDEX" val="7"/>
  <p:tag name="KSO_WM_UNIT_FILL_TYPE" val="1"/>
  <p:tag name="KSO_WM_UNIT_TEXT_FILL_FORE_SCHEMECOLOR_INDEX_BRIGHTNESS" val="0"/>
  <p:tag name="KSO_WM_UNIT_TEXT_FILL_FORE_SCHEMECOLOR_INDEX" val="14"/>
  <p:tag name="KSO_WM_UNIT_TEXT_FILL_TYPE" val="1"/>
</p:tagLst>
</file>

<file path=ppt/tags/tag8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196596_1*i*5"/>
  <p:tag name="KSO_WM_TEMPLATE_CATEGORY" val="diagram"/>
  <p:tag name="KSO_WM_TEMPLATE_INDEX" val="20196596"/>
  <p:tag name="KSO_WM_UNIT_LAYERLEVEL" val="1"/>
  <p:tag name="KSO_WM_TAG_VERSION" val="1.0"/>
  <p:tag name="KSO_WM_BEAUTIFY_FLAG" val="#wm#"/>
  <p:tag name="KSO_WM_UNIT_COLOR_SCHEME_SHAPE_ID" val="12"/>
  <p:tag name="KSO_WM_UNIT_COLOR_SCHEME_PARENT_PAGE" val="0_1"/>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14"/>
  <p:tag name="KSO_WM_UNIT_TEXT_FILL_TYPE" val="1"/>
</p:tagLst>
</file>

<file path=ppt/tags/tag8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diagram20196596_1*i*6"/>
  <p:tag name="KSO_WM_TEMPLATE_CATEGORY" val="diagram"/>
  <p:tag name="KSO_WM_TEMPLATE_INDEX" val="20196596"/>
  <p:tag name="KSO_WM_UNIT_LAYERLEVEL" val="1"/>
  <p:tag name="KSO_WM_TAG_VERSION" val="1.0"/>
  <p:tag name="KSO_WM_BEAUTIFY_FLAG" val="#wm#"/>
  <p:tag name="KSO_WM_UNIT_COLOR_SCHEME_SHAPE_ID" val="23"/>
  <p:tag name="KSO_WM_UNIT_COLOR_SCHEME_PARENT_PAGE" val="0_1"/>
  <p:tag name="KSO_WM_UNIT_FILL_FORE_SCHEMECOLOR_INDEX_BRIGHTNESS" val="0"/>
  <p:tag name="KSO_WM_UNIT_FILL_FORE_SCHEMECOLOR_INDEX" val="6"/>
  <p:tag name="KSO_WM_UNIT_FILL_TYPE" val="1"/>
  <p:tag name="KSO_WM_UNIT_TEXT_FILL_FORE_SCHEMECOLOR_INDEX_BRIGHTNESS" val="0"/>
  <p:tag name="KSO_WM_UNIT_TEXT_FILL_FORE_SCHEMECOLOR_INDEX" val="14"/>
  <p:tag name="KSO_WM_UNIT_TEXT_FILL_TYPE" val="1"/>
</p:tagLst>
</file>

<file path=ppt/tags/tag846.xml><?xml version="1.0" encoding="utf-8"?>
<p:tagLst xmlns:p="http://schemas.openxmlformats.org/presentationml/2006/main">
  <p:tag name="KSO_WM_UNIT_TEXT_PART_ID_V2" val="d-7-2"/>
  <p:tag name="KSO_WM_UNIT_PRESET_TEXT" val="点击此处可添加能传达您中心思想的正文，请尽量言简意赅的阐述观点。"/>
  <p:tag name="KSO_WM_UNIT_NOCLEAR" val="0"/>
  <p:tag name="KSO_WM_UNIT_VALUE" val="34"/>
  <p:tag name="KSO_WM_UNIT_HIGHLIGHT" val="0"/>
  <p:tag name="KSO_WM_UNIT_COMPATIBLE" val="0"/>
  <p:tag name="KSO_WM_UNIT_DIAGRAM_ISNUMVISUAL" val="0"/>
  <p:tag name="KSO_WM_UNIT_DIAGRAM_ISREFERUNIT" val="0"/>
  <p:tag name="KSO_WM_UNIT_TYPE" val="f"/>
  <p:tag name="KSO_WM_UNIT_INDEX" val="1"/>
  <p:tag name="KSO_WM_UNIT_ID" val="diagram20196596_1*f*1"/>
  <p:tag name="KSO_WM_TEMPLATE_CATEGORY" val="diagram"/>
  <p:tag name="KSO_WM_TEMPLATE_INDEX" val="20196596"/>
  <p:tag name="KSO_WM_UNIT_LAYERLEVEL" val="1"/>
  <p:tag name="KSO_WM_TAG_VERSION" val="1.0"/>
  <p:tag name="KSO_WM_BEAUTIFY_FLAG" val="#wm#"/>
  <p:tag name="KSO_WM_UNIT_COLOR_SCHEME_SHAPE_ID" val="5"/>
  <p:tag name="KSO_WM_UNIT_COLOR_SCHEME_PARENT_PAGE" val="0_1"/>
  <p:tag name="KSO_WM_UNIT_TEXT_FILL_FORE_SCHEMECOLOR_INDEX_BRIGHTNESS" val="0"/>
  <p:tag name="KSO_WM_UNIT_TEXT_FILL_FORE_SCHEMECOLOR_INDEX" val="14"/>
  <p:tag name="KSO_WM_UNIT_TEXT_FILL_TYPE" val="1"/>
</p:tagLst>
</file>

<file path=ppt/tags/tag847.xml><?xml version="1.0" encoding="utf-8"?>
<p:tagLst xmlns:p="http://schemas.openxmlformats.org/presentationml/2006/main">
  <p:tag name="KSO_WM_UNIT_TEXT_PART_ID_V2" val="d-3-2"/>
  <p:tag name="KSO_WM_UNIT_PRESET_TEXT" val="单击此处添加小标题:&#13;点击此处添加正文，文字是您思想的提炼，为了最终呈现发布的良好效果。&#13;请言简意赅的阐述观点，并根据需要酌情增减文字。&#13;您的正文已经字字珠玑，但信息却千丝万缕，需要用更多的文字来表述。&#13;但请您尽可能提炼思想的精髓，恰如其分的表达观点，往往事半功倍。&#13;单击此处添加小标题:&#13;您的正文已经字字珠玑，但信息却千丝万缕，需要用更多的文字来表述。&#13;但请您尽可能提炼思想的精髓。"/>
  <p:tag name="KSO_WM_UNIT_NOCLEAR" val="1"/>
  <p:tag name="KSO_WM_UNIT_VALUE" val="312"/>
  <p:tag name="KSO_WM_UNIT_HIGHLIGHT" val="0"/>
  <p:tag name="KSO_WM_UNIT_COMPATIBLE" val="0"/>
  <p:tag name="KSO_WM_UNIT_DIAGRAM_ISNUMVISUAL" val="0"/>
  <p:tag name="KSO_WM_UNIT_DIAGRAM_ISREFERUNIT" val="0"/>
  <p:tag name="KSO_WM_UNIT_TYPE" val="f"/>
  <p:tag name="KSO_WM_UNIT_INDEX" val="2"/>
  <p:tag name="KSO_WM_UNIT_ID" val="diagram20196596_1*f*2"/>
  <p:tag name="KSO_WM_TEMPLATE_CATEGORY" val="diagram"/>
  <p:tag name="KSO_WM_TEMPLATE_INDEX" val="20196596"/>
  <p:tag name="KSO_WM_UNIT_LAYERLEVEL" val="1"/>
  <p:tag name="KSO_WM_TAG_VERSION" val="1.0"/>
  <p:tag name="KSO_WM_BEAUTIFY_FLAG" val="#wm#"/>
  <p:tag name="KSO_WM_UNIT_COLOR_SCHEME_SHAPE_ID" val="11"/>
  <p:tag name="KSO_WM_UNIT_COLOR_SCHEME_PARENT_PAGE" val="0_1"/>
  <p:tag name="KSO_WM_UNIT_TEXT_FILL_FORE_SCHEMECOLOR_INDEX_BRIGHTNESS" val="0"/>
  <p:tag name="KSO_WM_UNIT_TEXT_FILL_FORE_SCHEMECOLOR_INDEX" val="13"/>
  <p:tag name="KSO_WM_UNIT_TEXT_FILL_TYPE" val="1"/>
</p:tagLst>
</file>

<file path=ppt/tags/tag8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diagram20196596_1*i*7"/>
  <p:tag name="KSO_WM_TEMPLATE_CATEGORY" val="diagram"/>
  <p:tag name="KSO_WM_TEMPLATE_INDEX" val="20196596"/>
  <p:tag name="KSO_WM_UNIT_LAYERLEVEL" val="1"/>
  <p:tag name="KSO_WM_TAG_VERSION" val="1.0"/>
  <p:tag name="KSO_WM_BEAUTIFY_FLAG" val="#wm#"/>
  <p:tag name="KSO_WM_UNIT_COLOR_SCHEME_SHAPE_ID" val="13"/>
  <p:tag name="KSO_WM_UNIT_COLOR_SCHEME_PARENT_PAGE" val="0_1"/>
</p:tagLst>
</file>

<file path=ppt/tags/tag8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diagram20196596_1*i*8"/>
  <p:tag name="KSO_WM_TEMPLATE_CATEGORY" val="diagram"/>
  <p:tag name="KSO_WM_TEMPLATE_INDEX" val="20196596"/>
  <p:tag name="KSO_WM_UNIT_LAYERLEVEL" val="1"/>
  <p:tag name="KSO_WM_TAG_VERSION" val="1.0"/>
  <p:tag name="KSO_WM_BEAUTIFY_FLAG" val="#wm#"/>
  <p:tag name="KSO_WM_UNIT_COLOR_SCHEME_SHAPE_ID" val="15"/>
  <p:tag name="KSO_WM_UNIT_COLOR_SCHEME_PARENT_PAGE" val="0_1"/>
  <p:tag name="KSO_WM_UNIT_FILL_FORE_SCHEMECOLOR_INDEX_BRIGHTNESS" val="0"/>
  <p:tag name="KSO_WM_UNIT_FILL_FORE_SCHEMECOLOR_INDEX" val="16"/>
  <p:tag name="KSO_WM_UNIT_FILL_TYPE" val="1"/>
  <p:tag name="KSO_WM_UNIT_LINE_FORE_SCHEMECOLOR_INDEX_BRIGHTNESS" val="0"/>
  <p:tag name="KSO_WM_UNIT_LINE_FORE_SCHEMECOLOR_INDEX" val="16"/>
  <p:tag name="KSO_WM_UNIT_LINE_FILL_TYPE" val="2"/>
  <p:tag name="KSO_WM_UNIT_TEXT_FILL_FORE_SCHEMECOLOR_INDEX_BRIGHTNESS" val="0"/>
  <p:tag name="KSO_WM_UNIT_TEXT_FILL_FORE_SCHEMECOLOR_INDEX" val="2"/>
  <p:tag name="KSO_WM_UNIT_TEXT_FILL_TYPE" val="1"/>
</p:tagLst>
</file>

<file path=ppt/tags/tag85.xml><?xml version="1.0" encoding="utf-8"?>
<p:tagLst xmlns:p="http://schemas.openxmlformats.org/presentationml/2006/main">
  <p:tag name="KSO_WM_UNIT_DEFAULT_FONT" val="16;18;2"/>
  <p:tag name="KSO_WM_UNIT_BLOCK" val="0"/>
  <p:tag name="KSO_WM_UNIT_DEC_AREA_ID" val="342ef3477c8e45c9887bd7c7a627f9e3"/>
  <p:tag name="KSO_WM_UNIT_SUBTYPE" val="a"/>
  <p:tag name="KSO_WM_UNIT_PRESET_TEXT" val="点击此处添加正文，文字是您思想的提炼，为了演示发布的良好效果，请言简意赅地阐述您的观点。"/>
  <p:tag name="KSO_WM_UNIT_NOCLEAR" val="0"/>
  <p:tag name="KSO_WM_UNIT_VALUE" val="68"/>
  <p:tag name="KSO_WM_UNIT_HIGHLIGHT" val="0"/>
  <p:tag name="KSO_WM_UNIT_COMPATIBLE" val="0"/>
  <p:tag name="KSO_WM_UNIT_DIAGRAM_ISNUMVISUAL" val="0"/>
  <p:tag name="KSO_WM_UNIT_DIAGRAM_ISREFERUNIT" val="0"/>
  <p:tag name="KSO_WM_UNIT_TYPE" val="f"/>
  <p:tag name="KSO_WM_UNIT_INDEX" val="1"/>
  <p:tag name="KSO_WM_UNIT_ID" val="custom20223055_1*f*1"/>
  <p:tag name="KSO_WM_TEMPLATE_CATEGORY" val="custom"/>
  <p:tag name="KSO_WM_TEMPLATE_INDEX" val="20223055"/>
  <p:tag name="KSO_WM_UNIT_LAYERLEVEL" val="1"/>
  <p:tag name="KSO_WM_TAG_VERSION" val="1.0"/>
  <p:tag name="KSO_WM_BEAUTIFY_FLAG" val="#wm#"/>
  <p:tag name="KSO_WM_CHIP_GROUPID" val="624cf5358c72ca61f790a24e"/>
  <p:tag name="KSO_WM_CHIP_XID" val="624cf5358c72ca61f790a24d"/>
  <p:tag name="KSO_WM_CHIP_FILLAREA_FILL_RULE" val="{&quot;fill_align&quot;:&quot;lm&quot;,&quot;fill_mode&quot;:&quot;adaptive&quot;,&quot;sacle_strategy&quot;:&quot;smart&quot;}"/>
  <p:tag name="KSO_WM_ASSEMBLE_CHIP_INDEX" val="22c3c8982d6c4032bbf65004eb404edf"/>
  <p:tag name="KSO_WM_UNIT_TEXT_FILL_FORE_SCHEMECOLOR_INDEX_BRIGHTNESS" val="0.15"/>
  <p:tag name="KSO_WM_UNIT_TEXT_FILL_FORE_SCHEMECOLOR_INDEX" val="13"/>
  <p:tag name="KSO_WM_UNIT_TEXT_FILL_TYPE" val="1"/>
  <p:tag name="KSO_WM_TEMPLATE_ASSEMBLE_XID" val="631569e859d53ee3cde210b7"/>
  <p:tag name="KSO_WM_TEMPLATE_ASSEMBLE_GROUPID" val="62cb89ec67e1b3ac3a0d7494"/>
</p:tagLst>
</file>

<file path=ppt/tags/tag8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diagram20196596_1*i*9"/>
  <p:tag name="KSO_WM_TEMPLATE_CATEGORY" val="diagram"/>
  <p:tag name="KSO_WM_TEMPLATE_INDEX" val="20196596"/>
  <p:tag name="KSO_WM_UNIT_LAYERLEVEL" val="1"/>
  <p:tag name="KSO_WM_TAG_VERSION" val="1.0"/>
  <p:tag name="KSO_WM_BEAUTIFY_FLAG" val="#wm#"/>
  <p:tag name="KSO_WM_UNIT_COLOR_SCHEME_SHAPE_ID" val="16"/>
  <p:tag name="KSO_WM_UNIT_COLOR_SCHEME_PARENT_PAGE" val="0_1"/>
  <p:tag name="KSO_WM_UNIT_FILL_FORE_SCHEMECOLOR_INDEX_BRIGHTNESS" val="0"/>
  <p:tag name="KSO_WM_UNIT_FILL_FORE_SCHEMECOLOR_INDEX" val="16"/>
  <p:tag name="KSO_WM_UNIT_FILL_TYPE" val="1"/>
  <p:tag name="KSO_WM_UNIT_LINE_FORE_SCHEMECOLOR_INDEX_BRIGHTNESS" val="0"/>
  <p:tag name="KSO_WM_UNIT_LINE_FORE_SCHEMECOLOR_INDEX" val="16"/>
  <p:tag name="KSO_WM_UNIT_LINE_FILL_TYPE" val="2"/>
  <p:tag name="KSO_WM_UNIT_TEXT_FILL_FORE_SCHEMECOLOR_INDEX_BRIGHTNESS" val="0"/>
  <p:tag name="KSO_WM_UNIT_TEXT_FILL_FORE_SCHEMECOLOR_INDEX" val="2"/>
  <p:tag name="KSO_WM_UNIT_TEXT_FILL_TYPE" val="1"/>
</p:tagLst>
</file>

<file path=ppt/tags/tag851.xml><?xml version="1.0" encoding="utf-8"?>
<p:tagLst xmlns:p="http://schemas.openxmlformats.org/presentationml/2006/main">
  <p:tag name="KSO_WM_BEAUTIFY_FLAG" val="#wm#"/>
  <p:tag name="KSO_WM_TEMPLATE_CATEGORY" val="diagram"/>
  <p:tag name="KSO_WM_TEMPLATE_INDEX" val="20196596"/>
  <p:tag name="KSO_WM_SLIDE_ID" val="diagram20196596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UNIT_SHOW_EDIT_AREA_INDICATION" val="1"/>
  <p:tag name="KSO_WM_SLIDE_SIZE" val="960*540"/>
  <p:tag name="KSO_WM_SLIDE_POSITION" val="0*0"/>
  <p:tag name="KSO_WM_TAG_VERSION" val="1.0"/>
  <p:tag name="KSO_WM_SLIDE_LAYOUT" val="f"/>
  <p:tag name="KSO_WM_SLIDE_LAYOUT_CNT" val="2"/>
  <p:tag name="KSO_WM_SLIDE_BACKGROUND_TYPE" val="general"/>
  <p:tag name="KSO_WM_SLIDE_COLORSCHEME_VERSION" val="3.2"/>
</p:tagLst>
</file>

<file path=ppt/tags/tag852.xml><?xml version="1.0" encoding="utf-8"?>
<p:tagLst xmlns:p="http://schemas.openxmlformats.org/presentationml/2006/main">
  <p:tag name="KSO_WM_UNIT_DEFAULT_FONT" val="66;74;2"/>
  <p:tag name="KSO_WM_UNIT_BLOCK" val="0"/>
  <p:tag name="KSO_WM_UNIT_DEC_AREA_ID" val="a8b8ffc8c42d48b39df14ca6ad5a157c"/>
  <p:tag name="KSO_WM_UNIT_ISCONTENTSTITLE" val="0"/>
  <p:tag name="KSO_WM_UNIT_ISNUMDGMTITLE" val="0"/>
  <p:tag name="KSO_WM_UNIT_PRESET_TEXT" val="感谢各位的观看"/>
  <p:tag name="KSO_WM_UNIT_NOCLEAR" val="0"/>
  <p:tag name="KSO_WM_UNIT_VALUE" val="9"/>
  <p:tag name="KSO_WM_UNIT_HIGHLIGHT" val="0"/>
  <p:tag name="KSO_WM_UNIT_COMPATIBLE" val="0"/>
  <p:tag name="KSO_WM_UNIT_DIAGRAM_ISNUMVISUAL" val="0"/>
  <p:tag name="KSO_WM_UNIT_DIAGRAM_ISREFERUNIT" val="0"/>
  <p:tag name="KSO_WM_UNIT_TYPE" val="a"/>
  <p:tag name="KSO_WM_UNIT_INDEX" val="1"/>
  <p:tag name="KSO_WM_UNIT_ID" val="custom20223055_25*a*1"/>
  <p:tag name="KSO_WM_TEMPLATE_CATEGORY" val="custom"/>
  <p:tag name="KSO_WM_TEMPLATE_INDEX" val="20223055"/>
  <p:tag name="KSO_WM_UNIT_LAYERLEVEL" val="1"/>
  <p:tag name="KSO_WM_TAG_VERSION" val="1.0"/>
  <p:tag name="KSO_WM_BEAUTIFY_FLAG" val="#wm#"/>
  <p:tag name="KSO_WM_CHIP_GROUPID" val="624cf5358c72ca61f790a24e"/>
  <p:tag name="KSO_WM_CHIP_XID" val="624cf5358c72ca61f790a24d"/>
  <p:tag name="KSO_WM_CHIP_FILLAREA_FILL_RULE" val="{&quot;fill_align&quot;:&quot;lm&quot;,&quot;fill_mode&quot;:&quot;adaptive&quot;,&quot;sacle_strategy&quot;:&quot;smart&quot;}"/>
  <p:tag name="KSO_WM_ASSEMBLE_CHIP_INDEX" val="22c3c8982d6c4032bbf65004eb404edf"/>
  <p:tag name="KSO_WM_UNIT_TEXT_FILL_FORE_SCHEMECOLOR_INDEX_BRIGHTNESS" val="0.15"/>
  <p:tag name="KSO_WM_UNIT_TEXT_FILL_FORE_SCHEMECOLOR_INDEX" val="13"/>
  <p:tag name="KSO_WM_UNIT_TEXT_FILL_TYPE" val="1"/>
</p:tagLst>
</file>

<file path=ppt/tags/tag853.xml><?xml version="1.0" encoding="utf-8"?>
<p:tagLst xmlns:p="http://schemas.openxmlformats.org/presentationml/2006/main">
  <p:tag name="KSO_WM_BEAUTIFY_FLAG" val="#wm#"/>
  <p:tag name="KSO_WM_TEMPLATE_CATEGORY" val="custom"/>
  <p:tag name="KSO_WM_TEMPLATE_INDEX" val="20223055"/>
  <p:tag name="KSO_WM_SLIDE_ID" val="custom20223055_25"/>
  <p:tag name="KSO_WM_TEMPLATE_SUBCATEGORY" val="21"/>
  <p:tag name="KSO_WM_TEMPLATE_MASTER_TYPE" val="1"/>
  <p:tag name="KSO_WM_TEMPLATE_COLOR_TYPE" val="1"/>
  <p:tag name="KSO_WM_SLIDE_ITEM_CNT" val="0"/>
  <p:tag name="KSO_WM_SLIDE_INDEX" val="25"/>
  <p:tag name="KSO_WM_TAG_VERSION" val="1.0"/>
  <p:tag name="KSO_WM_CHIP_INFOS" val="{&quot;type&quot;:0,&quot;layout_type&quot;:&quot;1_NF_C_2&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扁平风&quot;,&quot;手绘风&quot;,&quot;立体风&quot;,&quot;炫酷&quot;,&quot;复古风&quot;,&quot;科技风&quot;,&quot;水彩风&quot;,&quot;ios风&quot;,&quot;快闪&quot;,&quot;波普风&quot;,&quot;孟菲斯&quot;,&quot;蒸汽波&quot;,&quot;MBE&quot;,&quot;剪纸风&quot;,&quot;酸性风&quot;,&quot;像素风&quot;,&quot;涂鸦风&quot;,&quot;实景&quot;]},&quot;slide_type&quot;:[&quot;title&quot;,&quot;sectionTitle&quot;,&quot;contents&quot;,&quot;endPage&quot;],&quot;useType&quot;:[&quot;ppt&quot;]}"/>
  <p:tag name="KSO_WM_CHIP_FILLPROP" val="[[{&quot;text_align&quot;:&quot;lm&quot;,&quot;text_direction&quot;:&quot;horizontal&quot;,&quot;support_big_font&quot;:false,&quot;picture_toward&quot;:0,&quot;picture_dockside&quot;:[],&quot;fill_id&quot;:&quot;6a207adb2ada4173be4a5d0b23402037&quot;,&quot;fill_align&quot;:&quot;lm&quot;,&quot;chip_types&quot;:[&quot;header&quot;,&quot;wordpuzzle&quot;]}],[{&quot;text_align&quot;:&quot;cm&quot;,&quot;text_direction&quot;:&quot;horizontal&quot;,&quot;support_big_font&quot;:false,&quot;picture_toward&quot;:0,&quot;picture_dockside&quot;:[],&quot;fill_id&quot;:&quot;6a207adb2ada4173be4a5d0b23402037&quot;,&quot;fill_align&quot;:&quot;cm&quot;,&quot;chip_types&quot;:[&quot;diagram&quot;,&quot;header&quot;]}],[{&quot;text_align&quot;:&quot;lm&quot;,&quot;text_direction&quot;:&quot;horizontal&quot;,&quot;support_big_font&quot;:false,&quot;picture_toward&quot;:0,&quot;picture_dockside&quot;:[],&quot;fill_id&quot;:&quot;6a207adb2ada4173be4a5d0b23402037&quot;,&quot;fill_align&quot;:&quot;ct&quot;,&quot;chip_types&quot;:[&quot;header&quot;,&quot;wordpuzzle&quot;]}],[{&quot;text_align&quot;:&quot;lm&quot;,&quot;text_direction&quot;:&quot;horizontal&quot;,&quot;support_big_font&quot;:false,&quot;picture_toward&quot;:0,&quot;picture_dockside&quot;:[],&quot;fill_id&quot;:&quot;6a207adb2ada4173be4a5d0b23402037&quot;,&quot;fill_align&quot;:&quot;cm&quot;,&quot;chip_types&quot;:[&quot;header&quot;,&quot;wordpuzzle&quot;]}],[{&quot;text_align&quot;:&quot;lm&quot;,&quot;text_direction&quot;:&quot;horizontal&quot;,&quot;support_big_font&quot;:false,&quot;picture_toward&quot;:0,&quot;picture_dockside&quot;:[],&quot;fill_id&quot;:&quot;6a207adb2ada4173be4a5d0b23402037&quot;,&quot;fill_align&quot;:&quot;cb&quot;,&quot;chip_types&quot;:[&quot;header&quot;,&quot;wordpuzzle&quot;]}],[{&quot;text_align&quot;:&quot;rm&quot;,&quot;text_direction&quot;:&quot;horizontal&quot;,&quot;support_big_font&quot;:false,&quot;picture_toward&quot;:0,&quot;picture_dockside&quot;:[],&quot;fill_id&quot;:&quot;6a207adb2ada4173be4a5d0b23402037&quot;,&quot;fill_align&quot;:&quot;ct&quot;,&quot;chip_types&quot;:[&quot;header&quot;,&quot;wordpuzzle&quot;]}],[{&quot;text_align&quot;:&quot;rm&quot;,&quot;text_direction&quot;:&quot;horizontal&quot;,&quot;support_big_font&quot;:false,&quot;picture_toward&quot;:0,&quot;picture_dockside&quot;:[],&quot;fill_id&quot;:&quot;6a207adb2ada4173be4a5d0b23402037&quot;,&quot;fill_align&quot;:&quot;cm&quot;,&quot;chip_types&quot;:[&quot;header&quot;,&quot;wordpuzzle&quot;]}],[{&quot;text_align&quot;:&quot;rm&quot;,&quot;text_direction&quot;:&quot;horizontal&quot;,&quot;support_big_font&quot;:false,&quot;picture_toward&quot;:0,&quot;picture_dockside&quot;:[],&quot;fill_id&quot;:&quot;6a207adb2ada4173be4a5d0b23402037&quot;,&quot;fill_align&quot;:&quot;cb&quot;,&quot;chip_types&quot;:[&quot;header&quot;,&quot;wordpuzzle&quot;]}],[{&quot;text_align&quot;:&quot;cb&quot;,&quot;text_direction&quot;:&quot;horizontal&quot;,&quot;support_big_font&quot;:false,&quot;picture_toward&quot;:0,&quot;picture_dockside&quot;:[],&quot;fill_id&quot;:&quot;6a207adb2ada4173be4a5d0b23402037&quot;,&quot;fill_align&quot;:&quot;cb&quot;,&quot;chip_types&quot;:[&quot;header&quot;,&quot;wordpuzzle&quot;]}],[{&quot;text_align&quot;:&quot;ct&quot;,&quot;text_direction&quot;:&quot;horizontal&quot;,&quot;support_big_font&quot;:false,&quot;picture_toward&quot;:0,&quot;picture_dockside&quot;:[],&quot;fill_id&quot;:&quot;6a207adb2ada4173be4a5d0b23402037&quot;,&quot;fill_align&quot;:&quot;ct&quot;,&quot;chip_types&quot;:[&quot;header&quot;,&quot;wordpuzzle&quot;]}]]"/>
  <p:tag name="KSO_WM_CHIP_DECFILLPROP" val="[]"/>
  <p:tag name="KSO_WM_SLIDE_LAYOUT" val="a_b_f"/>
  <p:tag name="KSO_WM_SLIDE_LAYOUT_CNT" val="1_1_1"/>
  <p:tag name="KSO_WM_CHIP_XID" val="61309936c37455bdf62aa2ef"/>
  <p:tag name="KSO_WM_CHIP_GROUPID" val="61309936c37455bdf62aa2ee"/>
  <p:tag name="KSO_WM_SLIDE_LAYOUT_INFO" val="{&quot;id&quot;:&quot;2022-09-05T11:17:41&quot;,&quot;margin&quot;:{&quot;bottom&quot;:5.369389533996582,&quot;left&quot;:5.981347560882568,&quot;right&quot;:5.981346607208252,&quot;top&quot;:5.369354724884033},&quot;type&quot;:0}"/>
  <p:tag name="KSO_WM_SLIDE_BK_DARK_LIGHT" val="2"/>
  <p:tag name="KSO_WM_SLIDE_BACKGROUND_TYPE" val="general"/>
  <p:tag name="KSO_WM_SLIDE_SUPPORT_FEATURE_TYPE" val="0"/>
  <p:tag name="KSO_WM_SLIDE_TYPE" val="endPage"/>
  <p:tag name="KSO_WM_CHIP_COLORING" val="1"/>
  <p:tag name="KSO_WM_SLIDE_SUBTYPE" val="pureTxt"/>
  <p:tag name="KSO_WM_TEMPLATE_ASSEMBLE_XID" val="631569e859d53ee3cde210b7"/>
  <p:tag name="KSO_WM_TEMPLATE_ASSEMBLE_GROUPID" val="62cb89ec67e1b3ac3a0d7494"/>
</p:tagLst>
</file>

<file path=ppt/tags/tag854.xml><?xml version="1.0" encoding="utf-8"?>
<p:tagLst xmlns:p="http://schemas.openxmlformats.org/presentationml/2006/main">
  <p:tag name="commondata" val="eyJjb3VudCI6MTksImhkaWQiOiJlNTdhMGUyNWQ4NjdlNjJkMGRkYzE4YmIxYTQ0Yzk1NCIsInVzZXJDb3VudCI6MTl9"/>
  <p:tag name="resource_record_key" val="{&quot;65&quot;:[20223055],&quot;70&quot;:[3312172]}"/>
</p:tagLst>
</file>

<file path=ppt/tags/tag86.xml><?xml version="1.0" encoding="utf-8"?>
<p:tagLst xmlns:p="http://schemas.openxmlformats.org/presentationml/2006/main">
  <p:tag name="KSO_WM_UNIT_DEFAULT_FONT" val="20;22;2"/>
  <p:tag name="KSO_WM_UNIT_BLOCK" val="0"/>
  <p:tag name="KSO_WM_UNIT_DEC_AREA_ID" val="5b928ee6779344dc8da1c11d7ae94f0b"/>
  <p:tag name="KSO_WM_UNIT_ISCONTENTSTITLE" val="0"/>
  <p:tag name="KSO_WM_UNIT_ISNUMDGMTITLE" val="0"/>
  <p:tag name="KSO_WM_UNIT_PRESET_TEXT" val="单击此处添加副标题"/>
  <p:tag name="KSO_WM_UNIT_NOCLEAR" val="0"/>
  <p:tag name="KSO_WM_UNIT_VALUE" val="31"/>
  <p:tag name="KSO_WM_UNIT_HIGHLIGHT" val="0"/>
  <p:tag name="KSO_WM_UNIT_COMPATIBLE" val="0"/>
  <p:tag name="KSO_WM_UNIT_DIAGRAM_ISNUMVISUAL" val="0"/>
  <p:tag name="KSO_WM_UNIT_DIAGRAM_ISREFERUNIT" val="0"/>
  <p:tag name="KSO_WM_UNIT_TYPE" val="b"/>
  <p:tag name="KSO_WM_UNIT_INDEX" val="1"/>
  <p:tag name="KSO_WM_UNIT_ID" val="custom20223055_1*b*1"/>
  <p:tag name="KSO_WM_TEMPLATE_CATEGORY" val="custom"/>
  <p:tag name="KSO_WM_TEMPLATE_INDEX" val="20223055"/>
  <p:tag name="KSO_WM_UNIT_LAYERLEVEL" val="1"/>
  <p:tag name="KSO_WM_TAG_VERSION" val="1.0"/>
  <p:tag name="KSO_WM_BEAUTIFY_FLAG" val="#wm#"/>
  <p:tag name="KSO_WM_CHIP_GROUPID" val="624cf5358c72ca61f790a24e"/>
  <p:tag name="KSO_WM_CHIP_XID" val="624cf5358c72ca61f790a24d"/>
  <p:tag name="KSO_WM_CHIP_FILLAREA_FILL_RULE" val="{&quot;fill_align&quot;:&quot;lm&quot;,&quot;fill_mode&quot;:&quot;adaptive&quot;,&quot;sacle_strategy&quot;:&quot;smart&quot;}"/>
  <p:tag name="KSO_WM_ASSEMBLE_CHIP_INDEX" val="22c3c8982d6c4032bbf65004eb404edf"/>
  <p:tag name="KSO_WM_UNIT_TEXT_FILL_FORE_SCHEMECOLOR_INDEX_BRIGHTNESS" val="0.15"/>
  <p:tag name="KSO_WM_UNIT_TEXT_FILL_FORE_SCHEMECOLOR_INDEX" val="13"/>
  <p:tag name="KSO_WM_UNIT_TEXT_FILL_TYPE" val="1"/>
  <p:tag name="KSO_WM_TEMPLATE_ASSEMBLE_XID" val="631569e859d53ee3cde210b7"/>
  <p:tag name="KSO_WM_TEMPLATE_ASSEMBLE_GROUPID" val="62cb89ec67e1b3ac3a0d7494"/>
</p:tagLst>
</file>

<file path=ppt/tags/tag87.xml><?xml version="1.0" encoding="utf-8"?>
<p:tagLst xmlns:p="http://schemas.openxmlformats.org/presentationml/2006/main">
  <p:tag name="KSO_WM_UNIT_SUBTYPE" val="v"/>
  <p:tag name="KSO_WM_TEMPLATE_CATEGORY" val="chip"/>
  <p:tag name="KSO_WM_TEMPLATE_INDEX" val="20223055"/>
  <p:tag name="KSO_WM_UNIT_TYPE" val="i"/>
  <p:tag name="KSO_WM_UNIT_INDEX" val="1"/>
  <p:tag name="KSO_WM_UNIT_ID" val="chip20223055_13*i*1"/>
  <p:tag name="KSO_WM_BEAUTIFY_FLAG" val="#wm#"/>
  <p:tag name="KSO_WM_TAG_VERSION" val="1.0"/>
  <p:tag name="KSO_WM_CHIP_GROUPID" val="62cb89ec67e1b3ac3a0d7494"/>
  <p:tag name="KSO_WM_CHIP_XID" val="62cb8a3367e1b3ac3a0d77dd"/>
  <p:tag name="KSO_WM_UNIT_DEC_AREA_ID" val="e89d7ea04b0b4e85b2c90023815a0d80"/>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627aaebc501e457c881b028e6d487570"/>
  <p:tag name="KSO_WM_SLIDE_BACKGROUND_TYPE" val="general"/>
</p:tagLst>
</file>

<file path=ppt/tags/tag88.xml><?xml version="1.0" encoding="utf-8"?>
<p:tagLst xmlns:p="http://schemas.openxmlformats.org/presentationml/2006/main">
  <p:tag name="KSO_WM_UNIT_SUBTYPE" val="t"/>
  <p:tag name="KSO_WM_TEMPLATE_CATEGORY" val="chip"/>
  <p:tag name="KSO_WM_TEMPLATE_INDEX" val="20223055"/>
  <p:tag name="KSO_WM_UNIT_TYPE" val="i"/>
  <p:tag name="KSO_WM_UNIT_INDEX" val="1"/>
  <p:tag name="KSO_WM_UNIT_ID" val="chip20223055_14*i*1"/>
  <p:tag name="KSO_WM_BEAUTIFY_FLAG" val="#wm#"/>
  <p:tag name="KSO_WM_TAG_VERSION" val="1.0"/>
  <p:tag name="KSO_WM_CHIP_GROUPID" val="62cb89ec67e1b3ac3a0d7494"/>
  <p:tag name="KSO_WM_CHIP_XID" val="62cb8a3367e1b3ac3a0d77ba"/>
  <p:tag name="KSO_WM_UNIT_DEC_AREA_ID" val="20a82642af5244c994348eab50a5aaba"/>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d508349a2d01457f9a1028cd0e8d694a"/>
  <p:tag name="KSO_WM_SLIDE_BACKGROUND_TYPE" val="general"/>
</p:tagLst>
</file>

<file path=ppt/tags/tag89.xml><?xml version="1.0" encoding="utf-8"?>
<p:tagLst xmlns:p="http://schemas.openxmlformats.org/presentationml/2006/main">
  <p:tag name="KSO_WM_UNIT_SUBTYPE" val="t"/>
  <p:tag name="KSO_WM_TEMPLATE_CATEGORY" val="chip"/>
  <p:tag name="KSO_WM_TEMPLATE_INDEX" val="20223055"/>
  <p:tag name="KSO_WM_UNIT_TYPE" val="i"/>
  <p:tag name="KSO_WM_UNIT_INDEX" val="1"/>
  <p:tag name="KSO_WM_UNIT_ID" val="chip20223055_15*i*1"/>
  <p:tag name="KSO_WM_BEAUTIFY_FLAG" val="#wm#"/>
  <p:tag name="KSO_WM_TAG_VERSION" val="1.0"/>
  <p:tag name="KSO_WM_CHIP_GROUPID" val="62cb89ec67e1b3ac3a0d7494"/>
  <p:tag name="KSO_WM_CHIP_XID" val="62cb8a3367e1b3ac3a0d77c5"/>
  <p:tag name="KSO_WM_UNIT_DEC_AREA_ID" val="3a8c698611d145799254a34d94b463ae"/>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758cab9f8c94d4e964dda588f0c3275"/>
  <p:tag name="KSO_WM_SLIDE_BACKGROUND_TYPE" val="general"/>
</p:tagLst>
</file>

<file path=ppt/tags/tag9.xml><?xml version="1.0" encoding="utf-8"?>
<p:tagLst xmlns:p="http://schemas.openxmlformats.org/presentationml/2006/main">
  <p:tag name="KSO_WM_UNIT_DEFAULT_FONT" val="16;18;2"/>
  <p:tag name="KSO_WM_UNIT_BLOCK" val="0"/>
  <p:tag name="KSO_WM_UNIT_DEC_AREA_ID" val="c5d750219a71481b95f95841dc786e96"/>
  <p:tag name="KSO_WM_UNIT_SUBTYPE" val="a"/>
  <p:tag name="KSO_WM_UNIT_PRESET_TEXT" val="点击此处添加正文，文字是您思想的提炼，为了演示发布的良好效果，请言简意赅地阐述您的观点。"/>
  <p:tag name="KSO_WM_UNIT_NOCLEAR" val="0"/>
  <p:tag name="KSO_WM_UNIT_VALUE" val="64"/>
  <p:tag name="KSO_WM_UNIT_HIGHLIGHT" val="0"/>
  <p:tag name="KSO_WM_UNIT_COMPATIBLE" val="0"/>
  <p:tag name="KSO_WM_UNIT_DIAGRAM_ISNUMVISUAL" val="0"/>
  <p:tag name="KSO_WM_UNIT_DIAGRAM_ISREFERUNIT" val="0"/>
  <p:tag name="KSO_WM_UNIT_TYPE" val="f"/>
  <p:tag name="KSO_WM_UNIT_INDEX" val="1"/>
  <p:tag name="KSO_WM_UNIT_ID" val="custom20223055_1*f*1"/>
  <p:tag name="KSO_WM_TEMPLATE_CATEGORY" val="custom"/>
  <p:tag name="KSO_WM_TEMPLATE_INDEX" val="20223055"/>
  <p:tag name="KSO_WM_UNIT_LAYERLEVEL" val="1"/>
  <p:tag name="KSO_WM_TAG_VERSION" val="1.0"/>
  <p:tag name="KSO_WM_BEAUTIFY_FLAG" val="#wm#"/>
  <p:tag name="KSO_WM_CHIP_GROUPID" val="624cf5358c72ca61f790a24e"/>
  <p:tag name="KSO_WM_CHIP_XID" val="624cf5358c72ca61f790a24d"/>
  <p:tag name="KSO_WM_CHIP_FILLAREA_FILL_RULE" val="{&quot;fill_align&quot;:&quot;lm&quot;,&quot;fill_mode&quot;:&quot;adaptive&quot;,&quot;sacle_strategy&quot;:&quot;smart&quot;}"/>
  <p:tag name="KSO_WM_ASSEMBLE_CHIP_INDEX" val="5e8de89e933e48379cd30517cf83da8c"/>
  <p:tag name="KSO_WM_UNIT_TEXT_FILL_FORE_SCHEMECOLOR_INDEX_BRIGHTNESS" val="0.15"/>
  <p:tag name="KSO_WM_UNIT_TEXT_FILL_FORE_SCHEMECOLOR_INDEX" val="13"/>
  <p:tag name="KSO_WM_UNIT_TEXT_FILL_TYPE" val="1"/>
  <p:tag name="KSO_WM_TEMPLATE_ASSEMBLE_XID" val="62cb8e1f67e1b3ac3a0dac67"/>
  <p:tag name="KSO_WM_TEMPLATE_ASSEMBLE_GROUPID" val="62cb89ec67e1b3ac3a0d7494"/>
</p:tagLst>
</file>

<file path=ppt/tags/tag90.xml><?xml version="1.0" encoding="utf-8"?>
<p:tagLst xmlns:p="http://schemas.openxmlformats.org/presentationml/2006/main">
  <p:tag name="KSO_WM_SLIDE_BACKGROUND_TYPE" val="general"/>
  <p:tag name="KSO_WM_UNIT_TEXT_FILL_FORE_SCHEMECOLOR_INDEX_BRIGHTNESS" val="0"/>
  <p:tag name="KSO_WM_UNIT_TEXT_FILL_FORE_SCHEMECOLOR_INDEX" val="13"/>
  <p:tag name="KSO_WM_UNIT_TEXT_FILL_TYPE" val="1"/>
</p:tagLst>
</file>

<file path=ppt/tags/tag91.xml><?xml version="1.0" encoding="utf-8"?>
<p:tagLst xmlns:p="http://schemas.openxmlformats.org/presentationml/2006/main">
  <p:tag name="KSO_WM_SLIDE_BACKGROUND_TYPE" val="general"/>
  <p:tag name="KSO_WM_UNIT_TEXT_FILL_FORE_SCHEMECOLOR_INDEX_BRIGHTNESS" val="0"/>
  <p:tag name="KSO_WM_UNIT_TEXT_FILL_FORE_SCHEMECOLOR_INDEX" val="13"/>
  <p:tag name="KSO_WM_UNIT_TEXT_FILL_TYPE" val="1"/>
</p:tagLst>
</file>

<file path=ppt/tags/tag92.xml><?xml version="1.0" encoding="utf-8"?>
<p:tagLst xmlns:p="http://schemas.openxmlformats.org/presentationml/2006/main">
  <p:tag name="KSO_WM_SLIDE_BACKGROUND_TYPE" val="general"/>
  <p:tag name="KSO_WM_UNIT_TEXT_FILL_FORE_SCHEMECOLOR_INDEX_BRIGHTNESS" val="0"/>
  <p:tag name="KSO_WM_UNIT_TEXT_FILL_FORE_SCHEMECOLOR_INDEX" val="13"/>
  <p:tag name="KSO_WM_UNIT_TEXT_FILL_TYPE" val="1"/>
</p:tagLst>
</file>

<file path=ppt/tags/tag93.xml><?xml version="1.0" encoding="utf-8"?>
<p:tagLst xmlns:p="http://schemas.openxmlformats.org/presentationml/2006/main">
  <p:tag name="KSO_WM_SLIDE_BACKGROUND_TYPE" val="general"/>
  <p:tag name="KSO_WM_UNIT_TEXT_FILL_FORE_SCHEMECOLOR_INDEX_BRIGHTNESS" val="0"/>
  <p:tag name="KSO_WM_UNIT_TEXT_FILL_FORE_SCHEMECOLOR_INDEX" val="13"/>
  <p:tag name="KSO_WM_UNIT_TEXT_FILL_TYPE" val="1"/>
</p:tagLst>
</file>

<file path=ppt/tags/tag94.xml><?xml version="1.0" encoding="utf-8"?>
<p:tagLst xmlns:p="http://schemas.openxmlformats.org/presentationml/2006/main">
  <p:tag name="KSO_WM_UNIT_SUBTYPE" val="v"/>
  <p:tag name="KSO_WM_TEMPLATE_CATEGORY" val="chip"/>
  <p:tag name="KSO_WM_TEMPLATE_INDEX" val="20223055"/>
  <p:tag name="KSO_WM_UNIT_TYPE" val="i"/>
  <p:tag name="KSO_WM_UNIT_INDEX" val="1"/>
  <p:tag name="KSO_WM_UNIT_ID" val="chip20223055_13*i*1"/>
  <p:tag name="KSO_WM_BEAUTIFY_FLAG" val="#wm#"/>
  <p:tag name="KSO_WM_TAG_VERSION" val="1.0"/>
  <p:tag name="KSO_WM_CHIP_GROUPID" val="62cb89ec67e1b3ac3a0d7494"/>
  <p:tag name="KSO_WM_CHIP_XID" val="62cb8a3367e1b3ac3a0d77dd"/>
  <p:tag name="KSO_WM_UNIT_DEC_AREA_ID" val="4967b9dbd0824050a00e59b4cf1c87da"/>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2a4f6e7621fa4694aca7a37ff2459638"/>
  <p:tag name="KSO_WM_SLIDE_BACKGROUND_TYPE" val="frame"/>
</p:tagLst>
</file>

<file path=ppt/tags/tag95.xml><?xml version="1.0" encoding="utf-8"?>
<p:tagLst xmlns:p="http://schemas.openxmlformats.org/presentationml/2006/main">
  <p:tag name="KSO_WM_UNIT_SUBTYPE" val="t"/>
  <p:tag name="KSO_WM_TEMPLATE_CATEGORY" val="chip"/>
  <p:tag name="KSO_WM_TEMPLATE_INDEX" val="20223055"/>
  <p:tag name="KSO_WM_UNIT_TYPE" val="i"/>
  <p:tag name="KSO_WM_UNIT_INDEX" val="1"/>
  <p:tag name="KSO_WM_UNIT_ID" val="chip20223055_14*i*1"/>
  <p:tag name="KSO_WM_BEAUTIFY_FLAG" val="#wm#"/>
  <p:tag name="KSO_WM_TAG_VERSION" val="1.0"/>
  <p:tag name="KSO_WM_CHIP_GROUPID" val="62cb89ec67e1b3ac3a0d7494"/>
  <p:tag name="KSO_WM_CHIP_XID" val="62cb8a3367e1b3ac3a0d77ba"/>
  <p:tag name="KSO_WM_UNIT_DEC_AREA_ID" val="77890440123445bfaadfee6b6674c6ea"/>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001e70440e0748908a31f95a176a40ff"/>
  <p:tag name="KSO_WM_SLIDE_BACKGROUND_TYPE" val="frame"/>
</p:tagLst>
</file>

<file path=ppt/tags/tag96.xml><?xml version="1.0" encoding="utf-8"?>
<p:tagLst xmlns:p="http://schemas.openxmlformats.org/presentationml/2006/main">
  <p:tag name="KSO_WM_UNIT_SUBTYPE" val="t"/>
  <p:tag name="KSO_WM_TEMPLATE_CATEGORY" val="chip"/>
  <p:tag name="KSO_WM_TEMPLATE_INDEX" val="20223055"/>
  <p:tag name="KSO_WM_UNIT_TYPE" val="i"/>
  <p:tag name="KSO_WM_UNIT_INDEX" val="1"/>
  <p:tag name="KSO_WM_UNIT_ID" val="chip20223055_15*i*1"/>
  <p:tag name="KSO_WM_BEAUTIFY_FLAG" val="#wm#"/>
  <p:tag name="KSO_WM_TAG_VERSION" val="1.0"/>
  <p:tag name="KSO_WM_CHIP_GROUPID" val="62cb89ec67e1b3ac3a0d7494"/>
  <p:tag name="KSO_WM_CHIP_XID" val="62cb8a3367e1b3ac3a0d77c5"/>
  <p:tag name="KSO_WM_UNIT_DEC_AREA_ID" val="38f92e44769b4f8b9a5638db0a1c2cbb"/>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8eb3af4478af4eb8b2101682169d6c9b"/>
  <p:tag name="KSO_WM_SLIDE_BACKGROUND_TYPE" val="frame"/>
</p:tagLst>
</file>

<file path=ppt/tags/tag97.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bg20220531_2*i*1"/>
  <p:tag name="KSO_WM_UNIT_LAYERLEVEL" val="1"/>
  <p:tag name="KSO_WM_TAG_VERSION" val="1.0"/>
  <p:tag name="KSO_WM_BEAUTIFY_FLAG" val="#wm#"/>
  <p:tag name="KSO_WM_UNIT_BK_DARK_LIGHT" val="2"/>
  <p:tag name="KSO_WM_UNIT_SUBTYPE" val="h"/>
  <p:tag name="KSO_WM_UNIT_TYPE" val="i"/>
  <p:tag name="KSO_WM_UNIT_INDEX" val="1"/>
  <p:tag name="KSO_WM_TEMPLATE_CATEGORY" val="bg"/>
  <p:tag name="KSO_WM_TEMPLATE_INDEX" val="20220531"/>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1837939a6a891b1f9db0673"/>
  <p:tag name="KSO_WM_CHIP_XID" val="618b877418adb49c6c1f2b44"/>
</p:tagLst>
</file>

<file path=ppt/tags/tag98.xml><?xml version="1.0" encoding="utf-8"?>
<p:tagLst xmlns:p="http://schemas.openxmlformats.org/presentationml/2006/main">
  <p:tag name="KSO_WM_SLIDE_BACKGROUND_TYPE" val="frame"/>
  <p:tag name="KSO_WM_UNIT_TEXT_FILL_FORE_SCHEMECOLOR_INDEX_BRIGHTNESS" val="0"/>
  <p:tag name="KSO_WM_UNIT_TEXT_FILL_FORE_SCHEMECOLOR_INDEX" val="13"/>
  <p:tag name="KSO_WM_UNIT_TEXT_FILL_TYPE" val="1"/>
</p:tagLst>
</file>

<file path=ppt/tags/tag99.xml><?xml version="1.0" encoding="utf-8"?>
<p:tagLst xmlns:p="http://schemas.openxmlformats.org/presentationml/2006/main">
  <p:tag name="KSO_WM_SLIDE_BACKGROUND_TYPE" val="frame"/>
  <p:tag name="KSO_WM_UNIT_TEXT_FILL_FORE_SCHEMECOLOR_INDEX_BRIGHTNESS" val="0"/>
  <p:tag name="KSO_WM_UNIT_TEXT_FILL_FORE_SCHEMECOLOR_INDEX" val="13"/>
  <p:tag name="KSO_WM_UNIT_TEXT_FILL_TYPE" val="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微软雅黑"/>
        <a:ea typeface=""/>
        <a:cs typeface=""/>
        <a:font script="Jpan" typeface="游ゴシック Light"/>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微软雅黑"/>
        <a:ea typeface=""/>
        <a:cs typeface=""/>
        <a:font script="Jpan" typeface="游ゴシック"/>
        <a:font script="Hang" typeface="맑은 고딕"/>
        <a:font script="Hans" typeface="微软雅黑"/>
        <a:font script="Hant" typeface="新細明體"/>
        <a:font script="Arab" typeface="微软雅黑"/>
        <a:font script="Hebr" typeface="微软雅黑"/>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微软雅黑"/>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
      <a:dk1>
        <a:srgbClr val="000000"/>
      </a:dk1>
      <a:lt1>
        <a:srgbClr val="FFFFFF"/>
      </a:lt1>
      <a:dk2>
        <a:srgbClr val="86CCCB"/>
      </a:dk2>
      <a:lt2>
        <a:srgbClr val="FFFFFF"/>
      </a:lt2>
      <a:accent1>
        <a:srgbClr val="16A19B"/>
      </a:accent1>
      <a:accent2>
        <a:srgbClr val="2497BC"/>
      </a:accent2>
      <a:accent3>
        <a:srgbClr val="328DDD"/>
      </a:accent3>
      <a:accent4>
        <a:srgbClr val="318DCA"/>
      </a:accent4>
      <a:accent5>
        <a:srgbClr val="229783"/>
      </a:accent5>
      <a:accent6>
        <a:srgbClr val="12A13C"/>
      </a:accent6>
      <a:hlink>
        <a:srgbClr val="0563C1"/>
      </a:hlink>
      <a:folHlink>
        <a:srgbClr val="954F72"/>
      </a:folHlink>
    </a:clrScheme>
    <a:fontScheme name="自定义 9">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Office 主题​​">
  <a:themeElements>
    <a:clrScheme name="">
      <a:dk1>
        <a:srgbClr val="000000"/>
      </a:dk1>
      <a:lt1>
        <a:srgbClr val="FFFFFF"/>
      </a:lt1>
      <a:dk2>
        <a:srgbClr val="86CCCB"/>
      </a:dk2>
      <a:lt2>
        <a:srgbClr val="FFFFFF"/>
      </a:lt2>
      <a:accent1>
        <a:srgbClr val="16A19B"/>
      </a:accent1>
      <a:accent2>
        <a:srgbClr val="2497BC"/>
      </a:accent2>
      <a:accent3>
        <a:srgbClr val="328DDD"/>
      </a:accent3>
      <a:accent4>
        <a:srgbClr val="318DCA"/>
      </a:accent4>
      <a:accent5>
        <a:srgbClr val="229783"/>
      </a:accent5>
      <a:accent6>
        <a:srgbClr val="12A13C"/>
      </a:accent6>
      <a:hlink>
        <a:srgbClr val="0563C1"/>
      </a:hlink>
      <a:folHlink>
        <a:srgbClr val="954F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微软雅黑"/>
        <a:ea typeface=""/>
        <a:cs typeface=""/>
        <a:font script="Jpan" typeface="ＭＳ Ｐゴシック"/>
        <a:font script="Hang" typeface="맑은 고딕"/>
        <a:font script="Hans" typeface="微软雅黑"/>
        <a:font script="Hant" typeface="新細明體"/>
        <a:font script="Arab" typeface="微软雅黑"/>
        <a:font script="Hebr" typeface="微软雅黑"/>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微软雅黑"/>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微软雅黑"/>
        <a:ea typeface=""/>
        <a:cs typeface=""/>
        <a:font script="Jpan" typeface="ＭＳ Ｐゴシック"/>
        <a:font script="Hang" typeface="맑은 고딕"/>
        <a:font script="Hans" typeface="微软雅黑"/>
        <a:font script="Hant" typeface="新細明體"/>
        <a:font script="Arab" typeface="微软雅黑"/>
        <a:font script="Hebr" typeface="微软雅黑"/>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微软雅黑"/>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2789</Words>
  <Application>WPS 演示</Application>
  <PresentationFormat>宽屏</PresentationFormat>
  <Paragraphs>439</Paragraphs>
  <Slides>54</Slides>
  <Notes>0</Notes>
  <HiddenSlides>0</HiddenSlides>
  <MMClips>0</MMClips>
  <ScaleCrop>false</ScaleCrop>
  <HeadingPairs>
    <vt:vector size="6" baseType="variant">
      <vt:variant>
        <vt:lpstr>已用的字体</vt:lpstr>
      </vt:variant>
      <vt:variant>
        <vt:i4>14</vt:i4>
      </vt:variant>
      <vt:variant>
        <vt:lpstr>主题</vt:lpstr>
      </vt:variant>
      <vt:variant>
        <vt:i4>3</vt:i4>
      </vt:variant>
      <vt:variant>
        <vt:lpstr>幻灯片标题</vt:lpstr>
      </vt:variant>
      <vt:variant>
        <vt:i4>54</vt:i4>
      </vt:variant>
    </vt:vector>
  </HeadingPairs>
  <TitlesOfParts>
    <vt:vector size="71" baseType="lpstr">
      <vt:lpstr>Arial</vt:lpstr>
      <vt:lpstr>宋体</vt:lpstr>
      <vt:lpstr>Wingdings</vt:lpstr>
      <vt:lpstr>微软雅黑</vt:lpstr>
      <vt:lpstr>汉仪文黑-55简</vt:lpstr>
      <vt:lpstr>黑体</vt:lpstr>
      <vt:lpstr>汉仪文黑-85简</vt:lpstr>
      <vt:lpstr>Hero</vt:lpstr>
      <vt:lpstr>AmdtSymbols</vt:lpstr>
      <vt:lpstr>Times New Roman</vt:lpstr>
      <vt:lpstr>阿里巴巴普惠体 R</vt:lpstr>
      <vt:lpstr>Segoe UI</vt:lpstr>
      <vt:lpstr>Wingdings</vt:lpstr>
      <vt:lpstr>Arial Unicode MS</vt:lpstr>
      <vt:lpstr>Office 主题​​</vt:lpstr>
      <vt:lpstr>1_Office 主题​​</vt:lpstr>
      <vt:lpstr>2_Office 主题​​</vt:lpstr>
      <vt:lpstr>第二章 室内效果图技法表现</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感谢观看</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123</dc:creator>
  <cp:lastModifiedBy>zero~默默</cp:lastModifiedBy>
  <cp:revision>32</cp:revision>
  <dcterms:created xsi:type="dcterms:W3CDTF">2020-10-07T11:56:00Z</dcterms:created>
  <dcterms:modified xsi:type="dcterms:W3CDTF">2024-02-02T13:19:24Z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2052-12.1.0.16250</vt:lpwstr>
  </property>
  <property fmtid="{D5CDD505-2E9C-101B-9397-08002B2CF9AE}" pid="3" name="ICV">
    <vt:lpwstr>3FD06C5B9078408186CFCCA8DD10F9F2_13</vt:lpwstr>
  </property>
  <property fmtid="{D5CDD505-2E9C-101B-9397-08002B2CF9AE}" pid="4" name="KSOTemplateUUID">
    <vt:lpwstr>v1.0_mb_Dr/T9MDekzmBcbIraXETWg==</vt:lpwstr>
  </property>
</Properties>
</file>