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31.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75"/>
  </p:notesMasterIdLst>
  <p:handoutMasterIdLst>
    <p:handoutMasterId r:id="rId76"/>
  </p:handoutMasterIdLst>
  <p:sldIdLst>
    <p:sldId id="283" r:id="rId5"/>
    <p:sldId id="284" r:id="rId6"/>
    <p:sldId id="415" r:id="rId7"/>
    <p:sldId id="285" r:id="rId8"/>
    <p:sldId id="306" r:id="rId9"/>
    <p:sldId id="309" r:id="rId10"/>
    <p:sldId id="312" r:id="rId11"/>
    <p:sldId id="313" r:id="rId12"/>
    <p:sldId id="320" r:id="rId13"/>
    <p:sldId id="325" r:id="rId14"/>
    <p:sldId id="316" r:id="rId15"/>
    <p:sldId id="414" r:id="rId16"/>
    <p:sldId id="317" r:id="rId17"/>
    <p:sldId id="299" r:id="rId18"/>
    <p:sldId id="487" r:id="rId19"/>
    <p:sldId id="489" r:id="rId20"/>
    <p:sldId id="491" r:id="rId21"/>
    <p:sldId id="493" r:id="rId22"/>
    <p:sldId id="495" r:id="rId23"/>
    <p:sldId id="497" r:id="rId24"/>
    <p:sldId id="499" r:id="rId25"/>
    <p:sldId id="501" r:id="rId26"/>
    <p:sldId id="502" r:id="rId27"/>
    <p:sldId id="335" r:id="rId28"/>
    <p:sldId id="337" r:id="rId29"/>
    <p:sldId id="339" r:id="rId30"/>
    <p:sldId id="504" r:id="rId31"/>
    <p:sldId id="506" r:id="rId32"/>
    <p:sldId id="508" r:id="rId33"/>
    <p:sldId id="510" r:id="rId34"/>
    <p:sldId id="512" r:id="rId35"/>
    <p:sldId id="514" r:id="rId36"/>
    <p:sldId id="516" r:id="rId37"/>
    <p:sldId id="519" r:id="rId38"/>
    <p:sldId id="350" r:id="rId39"/>
    <p:sldId id="341" r:id="rId40"/>
    <p:sldId id="522" r:id="rId41"/>
    <p:sldId id="524" r:id="rId42"/>
    <p:sldId id="526" r:id="rId43"/>
    <p:sldId id="528" r:id="rId44"/>
    <p:sldId id="530" r:id="rId45"/>
    <p:sldId id="531" r:id="rId46"/>
    <p:sldId id="382" r:id="rId47"/>
    <p:sldId id="533" r:id="rId48"/>
    <p:sldId id="384" r:id="rId49"/>
    <p:sldId id="351" r:id="rId50"/>
    <p:sldId id="385" r:id="rId51"/>
    <p:sldId id="535" r:id="rId52"/>
    <p:sldId id="536" r:id="rId53"/>
    <p:sldId id="537" r:id="rId54"/>
    <p:sldId id="539" r:id="rId55"/>
    <p:sldId id="541" r:id="rId56"/>
    <p:sldId id="543" r:id="rId57"/>
    <p:sldId id="398" r:id="rId58"/>
    <p:sldId id="546" r:id="rId59"/>
    <p:sldId id="401" r:id="rId60"/>
    <p:sldId id="402" r:id="rId61"/>
    <p:sldId id="403" r:id="rId62"/>
    <p:sldId id="352" r:id="rId63"/>
    <p:sldId id="386" r:id="rId64"/>
    <p:sldId id="348" r:id="rId65"/>
    <p:sldId id="405" r:id="rId66"/>
    <p:sldId id="406" r:id="rId67"/>
    <p:sldId id="407" r:id="rId68"/>
    <p:sldId id="409" r:id="rId69"/>
    <p:sldId id="483" r:id="rId70"/>
    <p:sldId id="484" r:id="rId71"/>
    <p:sldId id="485" r:id="rId72"/>
    <p:sldId id="353" r:id="rId73"/>
    <p:sldId id="298" r:id="rId74"/>
  </p:sldIdLst>
  <p:sldSz cx="12192000" cy="6858000"/>
  <p:notesSz cx="6858000" cy="9144000"/>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userDrawn="1">
          <p15:clr>
            <a:srgbClr val="A4A3A4"/>
          </p15:clr>
        </p15:guide>
        <p15:guide id="2" pos="3840" userDrawn="1">
          <p15:clr>
            <a:srgbClr val="A4A3A4"/>
          </p15:clr>
        </p15:guide>
        <p15:guide id="3" orient="horz" pos="4137" userDrawn="1">
          <p15:clr>
            <a:srgbClr val="A4A3A4"/>
          </p15:clr>
        </p15:guide>
        <p15:guide id="4" pos="480" userDrawn="1">
          <p15:clr>
            <a:srgbClr val="A4A3A4"/>
          </p15:clr>
        </p15:guide>
        <p15:guide id="5" pos="7206" userDrawn="1">
          <p15:clr>
            <a:srgbClr val="A4A3A4"/>
          </p15:clr>
        </p15:guide>
        <p15:guide id="6" orient="horz" pos="98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95D83"/>
    <a:srgbClr val="82CBCB"/>
    <a:srgbClr val="D2B08E"/>
    <a:srgbClr val="E5D1BD"/>
    <a:srgbClr val="5C819D"/>
    <a:srgbClr val="BE9D78"/>
    <a:srgbClr val="CCB194"/>
    <a:srgbClr val="2451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66" d="100"/>
          <a:sy n="66" d="100"/>
        </p:scale>
        <p:origin x="1506" y="960"/>
      </p:cViewPr>
      <p:guideLst>
        <p:guide orient="horz" pos="2162"/>
        <p:guide pos="3840"/>
        <p:guide orient="horz" pos="4137"/>
        <p:guide pos="480"/>
        <p:guide pos="7206"/>
        <p:guide orient="horz" pos="983"/>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1" Type="http://schemas.openxmlformats.org/officeDocument/2006/relationships/tags" Target="tags/tag1113.xml"/><Relationship Id="rId80" Type="http://schemas.openxmlformats.org/officeDocument/2006/relationships/commentAuthors" Target="commentAuthors.xml"/><Relationship Id="rId8" Type="http://schemas.openxmlformats.org/officeDocument/2006/relationships/slide" Target="slides/slide4.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notesMaster" Target="notesMasters/notesMaster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微软雅黑" panose="020B0503020204020204" pitchFamily="34" charset="-122"/>
              </a:rPr>
            </a:fld>
            <a:endParaRPr lang="zh-CN" altLang="en-US">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微软雅黑" panose="020B0503020204020204" pitchFamily="34" charset="-122"/>
              </a:rPr>
            </a:fld>
            <a:endParaRPr lang="zh-CN" altLang="en-US">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image" Target="../media/image5.png"/><Relationship Id="rId4" Type="http://schemas.openxmlformats.org/officeDocument/2006/relationships/tags" Target="../tags/tag12.xml"/><Relationship Id="rId3" Type="http://schemas.openxmlformats.org/officeDocument/2006/relationships/image" Target="../media/image1.png"/><Relationship Id="rId2" Type="http://schemas.openxmlformats.org/officeDocument/2006/relationships/tags" Target="../tags/tag11.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image" Target="../media/image7.png"/><Relationship Id="rId4" Type="http://schemas.openxmlformats.org/officeDocument/2006/relationships/tags" Target="../tags/tag20.xml"/><Relationship Id="rId3" Type="http://schemas.openxmlformats.org/officeDocument/2006/relationships/image" Target="../media/image1.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image" Target="../media/image6.png"/><Relationship Id="rId6" Type="http://schemas.openxmlformats.org/officeDocument/2006/relationships/tags" Target="../tags/tag26.xml"/><Relationship Id="rId5" Type="http://schemas.openxmlformats.org/officeDocument/2006/relationships/image" Target="../media/image5.png"/><Relationship Id="rId4" Type="http://schemas.openxmlformats.org/officeDocument/2006/relationships/tags" Target="../tags/tag25.xml"/><Relationship Id="rId3" Type="http://schemas.openxmlformats.org/officeDocument/2006/relationships/image" Target="../media/image1.png"/><Relationship Id="rId2" Type="http://schemas.openxmlformats.org/officeDocument/2006/relationships/tags" Target="../tags/tag24.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media/image6.png"/><Relationship Id="rId6" Type="http://schemas.openxmlformats.org/officeDocument/2006/relationships/tags" Target="../tags/tag35.xml"/><Relationship Id="rId5" Type="http://schemas.openxmlformats.org/officeDocument/2006/relationships/image" Target="../media/image5.png"/><Relationship Id="rId4" Type="http://schemas.openxmlformats.org/officeDocument/2006/relationships/tags" Target="../tags/tag34.xml"/><Relationship Id="rId3" Type="http://schemas.openxmlformats.org/officeDocument/2006/relationships/image" Target="../media/image1.png"/><Relationship Id="rId2" Type="http://schemas.openxmlformats.org/officeDocument/2006/relationships/tags" Target="../tags/tag33.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media/image9.png"/><Relationship Id="rId6" Type="http://schemas.openxmlformats.org/officeDocument/2006/relationships/tags" Target="../tags/tag46.xml"/><Relationship Id="rId5" Type="http://schemas.openxmlformats.org/officeDocument/2006/relationships/image" Target="../media/image8.png"/><Relationship Id="rId4" Type="http://schemas.openxmlformats.org/officeDocument/2006/relationships/tags" Target="../tags/tag45.xml"/><Relationship Id="rId3" Type="http://schemas.openxmlformats.org/officeDocument/2006/relationships/image" Target="../media/image1.png"/><Relationship Id="rId2" Type="http://schemas.openxmlformats.org/officeDocument/2006/relationships/tags" Target="../tags/tag44.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image" Target="../media/image6.png"/><Relationship Id="rId6" Type="http://schemas.openxmlformats.org/officeDocument/2006/relationships/tags" Target="../tags/tag56.xml"/><Relationship Id="rId5" Type="http://schemas.openxmlformats.org/officeDocument/2006/relationships/image" Target="../media/image5.png"/><Relationship Id="rId4" Type="http://schemas.openxmlformats.org/officeDocument/2006/relationships/tags" Target="../tags/tag55.xml"/><Relationship Id="rId3" Type="http://schemas.openxmlformats.org/officeDocument/2006/relationships/image" Target="../media/image1.png"/><Relationship Id="rId2" Type="http://schemas.openxmlformats.org/officeDocument/2006/relationships/tags" Target="../tags/tag54.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media/image6.png"/><Relationship Id="rId6" Type="http://schemas.openxmlformats.org/officeDocument/2006/relationships/tags" Target="../tags/tag65.xml"/><Relationship Id="rId5" Type="http://schemas.openxmlformats.org/officeDocument/2006/relationships/image" Target="../media/image5.png"/><Relationship Id="rId4" Type="http://schemas.openxmlformats.org/officeDocument/2006/relationships/tags" Target="../tags/tag64.xml"/><Relationship Id="rId3" Type="http://schemas.openxmlformats.org/officeDocument/2006/relationships/image" Target="../media/image1.png"/><Relationship Id="rId2" Type="http://schemas.openxmlformats.org/officeDocument/2006/relationships/tags" Target="../tags/tag63.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image" Target="../media/image6.png"/><Relationship Id="rId6" Type="http://schemas.openxmlformats.org/officeDocument/2006/relationships/tags" Target="../tags/tag73.xml"/><Relationship Id="rId5" Type="http://schemas.openxmlformats.org/officeDocument/2006/relationships/image" Target="../media/image5.png"/><Relationship Id="rId4" Type="http://schemas.openxmlformats.org/officeDocument/2006/relationships/tags" Target="../tags/tag72.xml"/><Relationship Id="rId3" Type="http://schemas.openxmlformats.org/officeDocument/2006/relationships/image" Target="../media/image1.png"/><Relationship Id="rId2" Type="http://schemas.openxmlformats.org/officeDocument/2006/relationships/tags" Target="../tags/tag71.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image" Target="../media/image11.png"/><Relationship Id="rId6" Type="http://schemas.openxmlformats.org/officeDocument/2006/relationships/tags" Target="../tags/tag80.xml"/><Relationship Id="rId5" Type="http://schemas.openxmlformats.org/officeDocument/2006/relationships/image" Target="../media/image10.png"/><Relationship Id="rId4" Type="http://schemas.openxmlformats.org/officeDocument/2006/relationships/tags" Target="../tags/tag79.xml"/><Relationship Id="rId3" Type="http://schemas.openxmlformats.org/officeDocument/2006/relationships/image" Target="../media/image1.png"/><Relationship Id="rId2" Type="http://schemas.openxmlformats.org/officeDocument/2006/relationships/tags" Target="../tags/tag78.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image" Target="../media/image6.png"/><Relationship Id="rId6" Type="http://schemas.openxmlformats.org/officeDocument/2006/relationships/tags" Target="../tags/tag89.xml"/><Relationship Id="rId5" Type="http://schemas.openxmlformats.org/officeDocument/2006/relationships/image" Target="../media/image5.png"/><Relationship Id="rId4" Type="http://schemas.openxmlformats.org/officeDocument/2006/relationships/tags" Target="../tags/tag88.xml"/><Relationship Id="rId3" Type="http://schemas.openxmlformats.org/officeDocument/2006/relationships/image" Target="../media/image1.png"/><Relationship Id="rId2" Type="http://schemas.openxmlformats.org/officeDocument/2006/relationships/tags" Target="../tags/tag87.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image" Target="../media/image6.png"/><Relationship Id="rId6" Type="http://schemas.openxmlformats.org/officeDocument/2006/relationships/tags" Target="../tags/tag96.xml"/><Relationship Id="rId5" Type="http://schemas.openxmlformats.org/officeDocument/2006/relationships/image" Target="../media/image5.png"/><Relationship Id="rId4" Type="http://schemas.openxmlformats.org/officeDocument/2006/relationships/tags" Target="../tags/tag95.xml"/><Relationship Id="rId3" Type="http://schemas.openxmlformats.org/officeDocument/2006/relationships/image" Target="../media/image1.png"/><Relationship Id="rId2" Type="http://schemas.openxmlformats.org/officeDocument/2006/relationships/tags" Target="../tags/tag94.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image" Target="../media/image6.png"/><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image" Target="../media/image1.png"/><Relationship Id="rId2" Type="http://schemas.openxmlformats.org/officeDocument/2006/relationships/tags" Target="../tags/tag103.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image" Target="../media/image5.png"/><Relationship Id="rId7" Type="http://schemas.openxmlformats.org/officeDocument/2006/relationships/tags" Target="../tags/tag115.xml"/><Relationship Id="rId6" Type="http://schemas.openxmlformats.org/officeDocument/2006/relationships/image" Target="../media/image6.png"/><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1.png"/><Relationship Id="rId2" Type="http://schemas.openxmlformats.org/officeDocument/2006/relationships/tags" Target="../tags/tag11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image" Target="../media/image6.png"/><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image" Target="../media/image1.png"/><Relationship Id="rId2" Type="http://schemas.openxmlformats.org/officeDocument/2006/relationships/tags" Target="../tags/tag12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png"/><Relationship Id="rId7" Type="http://schemas.openxmlformats.org/officeDocument/2006/relationships/tags" Target="../tags/tag134.xml"/><Relationship Id="rId6" Type="http://schemas.openxmlformats.org/officeDocument/2006/relationships/image" Target="../media/image5.png"/><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image" Target="../media/image1.png"/><Relationship Id="rId2" Type="http://schemas.openxmlformats.org/officeDocument/2006/relationships/tags" Target="../tags/tag131.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image" Target="../media/image6.png"/><Relationship Id="rId7" Type="http://schemas.openxmlformats.org/officeDocument/2006/relationships/tags" Target="../tags/tag146.xml"/><Relationship Id="rId6" Type="http://schemas.openxmlformats.org/officeDocument/2006/relationships/image" Target="../media/image5.png"/><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1.png"/><Relationship Id="rId2" Type="http://schemas.openxmlformats.org/officeDocument/2006/relationships/tags" Target="../tags/tag143.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161.xml"/><Relationship Id="rId7" Type="http://schemas.openxmlformats.org/officeDocument/2006/relationships/image" Target="../media/image3.png"/><Relationship Id="rId6" Type="http://schemas.openxmlformats.org/officeDocument/2006/relationships/tags" Target="../tags/tag160.xml"/><Relationship Id="rId5" Type="http://schemas.openxmlformats.org/officeDocument/2006/relationships/image" Target="../media/image2.png"/><Relationship Id="rId4" Type="http://schemas.openxmlformats.org/officeDocument/2006/relationships/tags" Target="../tags/tag159.xml"/><Relationship Id="rId3" Type="http://schemas.openxmlformats.org/officeDocument/2006/relationships/image" Target="../media/image1.png"/><Relationship Id="rId2" Type="http://schemas.openxmlformats.org/officeDocument/2006/relationships/tags" Target="../tags/tag15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image" Target="../media/image6.png"/><Relationship Id="rId6" Type="http://schemas.openxmlformats.org/officeDocument/2006/relationships/tags" Target="../tags/tag170.xml"/><Relationship Id="rId5" Type="http://schemas.openxmlformats.org/officeDocument/2006/relationships/image" Target="../media/image5.png"/><Relationship Id="rId4" Type="http://schemas.openxmlformats.org/officeDocument/2006/relationships/tags" Target="../tags/tag169.xml"/><Relationship Id="rId3" Type="http://schemas.openxmlformats.org/officeDocument/2006/relationships/image" Target="../media/image1.png"/><Relationship Id="rId2" Type="http://schemas.openxmlformats.org/officeDocument/2006/relationships/tags" Target="../tags/tag168.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image" Target="../media/image7.png"/><Relationship Id="rId4" Type="http://schemas.openxmlformats.org/officeDocument/2006/relationships/tags" Target="../tags/tag177.xml"/><Relationship Id="rId3" Type="http://schemas.openxmlformats.org/officeDocument/2006/relationships/image" Target="../media/image1.png"/><Relationship Id="rId2" Type="http://schemas.openxmlformats.org/officeDocument/2006/relationships/tags" Target="../tags/tag176.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image" Target="../media/image6.png"/><Relationship Id="rId6" Type="http://schemas.openxmlformats.org/officeDocument/2006/relationships/tags" Target="../tags/tag183.xml"/><Relationship Id="rId5" Type="http://schemas.openxmlformats.org/officeDocument/2006/relationships/image" Target="../media/image5.png"/><Relationship Id="rId4" Type="http://schemas.openxmlformats.org/officeDocument/2006/relationships/tags" Target="../tags/tag182.xml"/><Relationship Id="rId3" Type="http://schemas.openxmlformats.org/officeDocument/2006/relationships/image" Target="../media/image1.png"/><Relationship Id="rId2" Type="http://schemas.openxmlformats.org/officeDocument/2006/relationships/tags" Target="../tags/tag181.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image" Target="../media/image6.png"/><Relationship Id="rId6" Type="http://schemas.openxmlformats.org/officeDocument/2006/relationships/tags" Target="../tags/tag192.xml"/><Relationship Id="rId5" Type="http://schemas.openxmlformats.org/officeDocument/2006/relationships/image" Target="../media/image5.png"/><Relationship Id="rId4" Type="http://schemas.openxmlformats.org/officeDocument/2006/relationships/tags" Target="../tags/tag191.xml"/><Relationship Id="rId3" Type="http://schemas.openxmlformats.org/officeDocument/2006/relationships/image" Target="../media/image1.png"/><Relationship Id="rId2" Type="http://schemas.openxmlformats.org/officeDocument/2006/relationships/tags" Target="../tags/tag190.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image" Target="../media/image9.png"/><Relationship Id="rId6" Type="http://schemas.openxmlformats.org/officeDocument/2006/relationships/tags" Target="../tags/tag203.xml"/><Relationship Id="rId5" Type="http://schemas.openxmlformats.org/officeDocument/2006/relationships/image" Target="../media/image8.png"/><Relationship Id="rId4" Type="http://schemas.openxmlformats.org/officeDocument/2006/relationships/tags" Target="../tags/tag202.xml"/><Relationship Id="rId3" Type="http://schemas.openxmlformats.org/officeDocument/2006/relationships/image" Target="../media/image1.png"/><Relationship Id="rId2" Type="http://schemas.openxmlformats.org/officeDocument/2006/relationships/tags" Target="../tags/tag201.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image" Target="../media/image6.png"/><Relationship Id="rId6" Type="http://schemas.openxmlformats.org/officeDocument/2006/relationships/tags" Target="../tags/tag213.xml"/><Relationship Id="rId5" Type="http://schemas.openxmlformats.org/officeDocument/2006/relationships/image" Target="../media/image5.png"/><Relationship Id="rId4" Type="http://schemas.openxmlformats.org/officeDocument/2006/relationships/tags" Target="../tags/tag212.xml"/><Relationship Id="rId3" Type="http://schemas.openxmlformats.org/officeDocument/2006/relationships/image" Target="../media/image1.png"/><Relationship Id="rId2" Type="http://schemas.openxmlformats.org/officeDocument/2006/relationships/tags" Target="../tags/tag211.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6.png"/><Relationship Id="rId6" Type="http://schemas.openxmlformats.org/officeDocument/2006/relationships/tags" Target="../tags/tag222.xml"/><Relationship Id="rId5" Type="http://schemas.openxmlformats.org/officeDocument/2006/relationships/image" Target="../media/image5.png"/><Relationship Id="rId4" Type="http://schemas.openxmlformats.org/officeDocument/2006/relationships/tags" Target="../tags/tag221.xml"/><Relationship Id="rId3" Type="http://schemas.openxmlformats.org/officeDocument/2006/relationships/image" Target="../media/image1.png"/><Relationship Id="rId2" Type="http://schemas.openxmlformats.org/officeDocument/2006/relationships/tags" Target="../tags/tag220.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image" Target="../media/image6.png"/><Relationship Id="rId6" Type="http://schemas.openxmlformats.org/officeDocument/2006/relationships/tags" Target="../tags/tag230.xml"/><Relationship Id="rId5" Type="http://schemas.openxmlformats.org/officeDocument/2006/relationships/image" Target="../media/image5.png"/><Relationship Id="rId4" Type="http://schemas.openxmlformats.org/officeDocument/2006/relationships/tags" Target="../tags/tag229.xml"/><Relationship Id="rId3" Type="http://schemas.openxmlformats.org/officeDocument/2006/relationships/image" Target="../media/image1.png"/><Relationship Id="rId2" Type="http://schemas.openxmlformats.org/officeDocument/2006/relationships/tags" Target="../tags/tag228.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image" Target="../media/image11.png"/><Relationship Id="rId6" Type="http://schemas.openxmlformats.org/officeDocument/2006/relationships/tags" Target="../tags/tag237.xml"/><Relationship Id="rId5" Type="http://schemas.openxmlformats.org/officeDocument/2006/relationships/image" Target="../media/image10.png"/><Relationship Id="rId4" Type="http://schemas.openxmlformats.org/officeDocument/2006/relationships/tags" Target="../tags/tag236.xml"/><Relationship Id="rId3" Type="http://schemas.openxmlformats.org/officeDocument/2006/relationships/image" Target="../media/image1.png"/><Relationship Id="rId2" Type="http://schemas.openxmlformats.org/officeDocument/2006/relationships/tags" Target="../tags/tag235.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image" Target="../media/image6.png"/><Relationship Id="rId6" Type="http://schemas.openxmlformats.org/officeDocument/2006/relationships/tags" Target="../tags/tag246.xml"/><Relationship Id="rId5" Type="http://schemas.openxmlformats.org/officeDocument/2006/relationships/image" Target="../media/image5.png"/><Relationship Id="rId4" Type="http://schemas.openxmlformats.org/officeDocument/2006/relationships/tags" Target="../tags/tag245.xml"/><Relationship Id="rId3" Type="http://schemas.openxmlformats.org/officeDocument/2006/relationships/image" Target="../media/image1.png"/><Relationship Id="rId2" Type="http://schemas.openxmlformats.org/officeDocument/2006/relationships/tags" Target="../tags/tag244.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image" Target="../media/image6.png"/><Relationship Id="rId6" Type="http://schemas.openxmlformats.org/officeDocument/2006/relationships/tags" Target="../tags/tag253.xml"/><Relationship Id="rId5" Type="http://schemas.openxmlformats.org/officeDocument/2006/relationships/image" Target="../media/image5.png"/><Relationship Id="rId4" Type="http://schemas.openxmlformats.org/officeDocument/2006/relationships/tags" Target="../tags/tag252.xml"/><Relationship Id="rId3" Type="http://schemas.openxmlformats.org/officeDocument/2006/relationships/image" Target="../media/image1.png"/><Relationship Id="rId2" Type="http://schemas.openxmlformats.org/officeDocument/2006/relationships/tags" Target="../tags/tag251.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image" Target="../media/image6.png"/><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image" Target="../media/image1.png"/><Relationship Id="rId2" Type="http://schemas.openxmlformats.org/officeDocument/2006/relationships/tags" Target="../tags/tag260.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image" Target="../media/image5.png"/><Relationship Id="rId7" Type="http://schemas.openxmlformats.org/officeDocument/2006/relationships/tags" Target="../tags/tag272.xml"/><Relationship Id="rId6" Type="http://schemas.openxmlformats.org/officeDocument/2006/relationships/image" Target="../media/image6.png"/><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1.png"/><Relationship Id="rId2" Type="http://schemas.openxmlformats.org/officeDocument/2006/relationships/tags" Target="../tags/tag26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image" Target="../media/image6.png"/><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image" Target="../media/image1.png"/><Relationship Id="rId2" Type="http://schemas.openxmlformats.org/officeDocument/2006/relationships/tags" Target="../tags/tag279.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image" Target="../media/image6.png"/><Relationship Id="rId7" Type="http://schemas.openxmlformats.org/officeDocument/2006/relationships/tags" Target="../tags/tag291.xml"/><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image" Target="../media/image1.png"/><Relationship Id="rId2" Type="http://schemas.openxmlformats.org/officeDocument/2006/relationships/tags" Target="../tags/tag288.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image" Target="../media/image6.png"/><Relationship Id="rId7" Type="http://schemas.openxmlformats.org/officeDocument/2006/relationships/tags" Target="../tags/tag303.xml"/><Relationship Id="rId6" Type="http://schemas.openxmlformats.org/officeDocument/2006/relationships/image" Target="../media/image5.png"/><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image" Target="../media/image1.png"/><Relationship Id="rId2" Type="http://schemas.openxmlformats.org/officeDocument/2006/relationships/tags" Target="../tags/tag300.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JY04_背景"/>
          <p:cNvPicPr>
            <a:picLocks noChangeAspect="1"/>
          </p:cNvPicPr>
          <p:nvPr>
            <p:custDataLst>
              <p:tags r:id="rId2"/>
            </p:custDataLst>
          </p:nvPr>
        </p:nvPicPr>
        <p:blipFill>
          <a:blip r:embed="rId3"/>
          <a:stretch>
            <a:fillRect/>
          </a:stretch>
        </p:blipFill>
        <p:spPr>
          <a:xfrm>
            <a:off x="13812" y="-318"/>
            <a:ext cx="12192000" cy="6858318"/>
          </a:xfrm>
          <a:prstGeom prst="rect">
            <a:avLst/>
          </a:prstGeom>
        </p:spPr>
      </p:pic>
      <p:pic>
        <p:nvPicPr>
          <p:cNvPr id="2" name="图片 1" descr="JY04_封面页装饰1"/>
          <p:cNvPicPr>
            <a:picLocks noChangeAspect="1"/>
          </p:cNvPicPr>
          <p:nvPr>
            <p:custDataLst>
              <p:tags r:id="rId4"/>
            </p:custDataLst>
          </p:nvPr>
        </p:nvPicPr>
        <p:blipFill>
          <a:blip r:embed="rId5"/>
          <a:stretch>
            <a:fillRect/>
          </a:stretch>
        </p:blipFill>
        <p:spPr>
          <a:xfrm>
            <a:off x="13811" y="-1"/>
            <a:ext cx="2236828" cy="2058034"/>
          </a:xfrm>
          <a:prstGeom prst="rect">
            <a:avLst/>
          </a:prstGeom>
        </p:spPr>
      </p:pic>
      <p:pic>
        <p:nvPicPr>
          <p:cNvPr id="3" name="图片 2" descr="JY04_封面页装饰2"/>
          <p:cNvPicPr>
            <a:picLocks noChangeAspect="1"/>
          </p:cNvPicPr>
          <p:nvPr>
            <p:custDataLst>
              <p:tags r:id="rId6"/>
            </p:custDataLst>
          </p:nvPr>
        </p:nvPicPr>
        <p:blipFill>
          <a:blip r:embed="rId7"/>
          <a:stretch>
            <a:fillRect/>
          </a:stretch>
        </p:blipFill>
        <p:spPr>
          <a:xfrm>
            <a:off x="13812" y="4980761"/>
            <a:ext cx="1683385" cy="1882319"/>
          </a:xfrm>
          <a:prstGeom prst="rect">
            <a:avLst/>
          </a:prstGeom>
        </p:spPr>
      </p:pic>
      <p:pic>
        <p:nvPicPr>
          <p:cNvPr id="4" name="图片 3" descr="JY04_封面页装饰3"/>
          <p:cNvPicPr>
            <a:picLocks noChangeAspect="1"/>
          </p:cNvPicPr>
          <p:nvPr>
            <p:custDataLst>
              <p:tags r:id="rId8"/>
            </p:custDataLst>
          </p:nvPr>
        </p:nvPicPr>
        <p:blipFill>
          <a:blip r:embed="rId9"/>
          <a:stretch>
            <a:fillRect/>
          </a:stretch>
        </p:blipFill>
        <p:spPr>
          <a:xfrm>
            <a:off x="9659144" y="-7043"/>
            <a:ext cx="2533650" cy="6851132"/>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6" name="标题 2"/>
          <p:cNvSpPr/>
          <p:nvPr>
            <p:ph type="ctrTitle" idx="1" hasCustomPrompt="1"/>
            <p:custDataLst>
              <p:tags r:id="rId13"/>
            </p:custDataLst>
          </p:nvPr>
        </p:nvSpPr>
        <p:spPr>
          <a:xfrm>
            <a:off x="661038" y="2658978"/>
            <a:ext cx="7485377" cy="1353881"/>
          </a:xfrm>
          <a:noFill/>
        </p:spPr>
        <p:txBody>
          <a:bodyPr vert="horz" wrap="square" lIns="90000" tIns="46800" rIns="90000" bIns="468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1" i="0" u="none" strike="noStrike" kern="1200" cap="none" spc="3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stStyle>
          <a:p>
            <a:pPr lvl="0"/>
            <a:r>
              <a:rPr>
                <a:sym typeface="+mn-ea"/>
              </a:rPr>
              <a:t>编辑标题</a:t>
            </a:r>
            <a:endParaRPr>
              <a:sym typeface="+mn-ea"/>
            </a:endParaRPr>
          </a:p>
        </p:txBody>
      </p:sp>
      <p:sp>
        <p:nvSpPr>
          <p:cNvPr id="7" name="文本占位符 3"/>
          <p:cNvSpPr/>
          <p:nvPr>
            <p:ph type="body" idx="2" hasCustomPrompt="1"/>
            <p:custDataLst>
              <p:tags r:id="rId14"/>
            </p:custDataLst>
          </p:nvPr>
        </p:nvSpPr>
        <p:spPr>
          <a:xfrm flipH="1">
            <a:off x="661035" y="4121264"/>
            <a:ext cx="7485378" cy="829782"/>
          </a:xfrm>
          <a:noFill/>
        </p:spPr>
        <p:txBody>
          <a:bodyPr vert="horz" wrap="square" lIns="0" tIns="0" rIns="0" bIns="0" rtlCol="0">
            <a:normAutofit/>
          </a:bodyPr>
          <a:lstStyle>
            <a:lvl1pPr marL="0" marR="0" indent="-228600" algn="l" defTabSz="914400" rtl="0" eaLnBrk="1" fontAlgn="auto" latinLnBrk="0" hangingPunct="1">
              <a:lnSpc>
                <a:spcPct val="125000"/>
              </a:lnSpc>
              <a:spcBef>
                <a:spcPts val="0"/>
              </a:spcBef>
              <a:spcAft>
                <a:spcPts val="1000"/>
              </a:spcAft>
              <a:buClrTx/>
              <a:buSzTx/>
              <a:buFontTx/>
              <a:buNone/>
              <a:defRPr kumimoji="0" lang="zh-CN" altLang="en-US" sz="1800" b="0" i="0" u="none" strike="noStrike" kern="1200" cap="none" spc="1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副标题 4"/>
          <p:cNvSpPr/>
          <p:nvPr>
            <p:ph type="subTitle" idx="3" hasCustomPrompt="1"/>
            <p:custDataLst>
              <p:tags r:id="rId15"/>
            </p:custDataLst>
          </p:nvPr>
        </p:nvSpPr>
        <p:spPr>
          <a:xfrm>
            <a:off x="661038" y="2110789"/>
            <a:ext cx="7485377" cy="439784"/>
          </a:xfrm>
          <a:noFill/>
        </p:spPr>
        <p:txBody>
          <a:bodyPr vert="horz" wrap="square" lIns="90000" tIns="46800" rIns="90000" bIns="4680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200" b="1" i="0" u="none" strike="noStrike" kern="1200" cap="none" spc="6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JY04_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2" name="图片 1" descr="JY04_章节页装饰"/>
          <p:cNvPicPr>
            <a:picLocks noChangeAspect="1"/>
          </p:cNvPicPr>
          <p:nvPr>
            <p:custDataLst>
              <p:tags r:id="rId4"/>
            </p:custDataLst>
          </p:nvPr>
        </p:nvPicPr>
        <p:blipFill>
          <a:blip r:embed="rId5"/>
          <a:stretch>
            <a:fillRect/>
          </a:stretch>
        </p:blipFill>
        <p:spPr>
          <a:xfrm>
            <a:off x="5704811" y="2779395"/>
            <a:ext cx="6487189" cy="4078605"/>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11" name="图片 10"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10" name="图片 9"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目录页装饰1"/>
          <p:cNvPicPr>
            <a:picLocks noChangeAspect="1"/>
          </p:cNvPicPr>
          <p:nvPr>
            <p:custDataLst>
              <p:tags r:id="rId4"/>
            </p:custDataLst>
          </p:nvPr>
        </p:nvPicPr>
        <p:blipFill>
          <a:blip r:embed="rId5"/>
          <a:stretch>
            <a:fillRect/>
          </a:stretch>
        </p:blipFill>
        <p:spPr>
          <a:xfrm>
            <a:off x="0" y="5388868"/>
            <a:ext cx="2132952" cy="1469132"/>
          </a:xfrm>
          <a:prstGeom prst="rect">
            <a:avLst/>
          </a:prstGeom>
        </p:spPr>
      </p:pic>
      <p:pic>
        <p:nvPicPr>
          <p:cNvPr id="6" name="图片 5" descr="JY04_目录页装饰2"/>
          <p:cNvPicPr>
            <a:picLocks noChangeAspect="1"/>
          </p:cNvPicPr>
          <p:nvPr>
            <p:custDataLst>
              <p:tags r:id="rId6"/>
            </p:custDataLst>
          </p:nvPr>
        </p:nvPicPr>
        <p:blipFill>
          <a:blip r:embed="rId7"/>
          <a:stretch>
            <a:fillRect/>
          </a:stretch>
        </p:blipFill>
        <p:spPr>
          <a:xfrm>
            <a:off x="7445375" y="0"/>
            <a:ext cx="4746625" cy="441148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文黑-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2" name="图片 1"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JY04_背景"/>
          <p:cNvPicPr>
            <a:picLocks noChangeAspect="1"/>
          </p:cNvPicPr>
          <p:nvPr>
            <p:custDataLst>
              <p:tags r:id="rId2"/>
            </p:custDataLst>
          </p:nvPr>
        </p:nvPicPr>
        <p:blipFill>
          <a:blip r:embed="rId3"/>
          <a:stretch>
            <a:fillRect/>
          </a:stretch>
        </p:blipFill>
        <p:spPr>
          <a:xfrm>
            <a:off x="794" y="-318"/>
            <a:ext cx="12192000" cy="6858318"/>
          </a:xfrm>
          <a:prstGeom prst="rect">
            <a:avLst/>
          </a:prstGeom>
        </p:spPr>
      </p:pic>
      <p:pic>
        <p:nvPicPr>
          <p:cNvPr id="6" name="图片 5" descr="JY04_结束页装饰2"/>
          <p:cNvPicPr>
            <a:picLocks noChangeAspect="1"/>
          </p:cNvPicPr>
          <p:nvPr>
            <p:custDataLst>
              <p:tags r:id="rId4"/>
            </p:custDataLst>
          </p:nvPr>
        </p:nvPicPr>
        <p:blipFill>
          <a:blip r:embed="rId5"/>
          <a:stretch>
            <a:fillRect/>
          </a:stretch>
        </p:blipFill>
        <p:spPr>
          <a:xfrm>
            <a:off x="7479507" y="5458144"/>
            <a:ext cx="4703272" cy="1398270"/>
          </a:xfrm>
          <a:prstGeom prst="rect">
            <a:avLst/>
          </a:prstGeom>
        </p:spPr>
      </p:pic>
      <p:pic>
        <p:nvPicPr>
          <p:cNvPr id="2" name="图片 1" descr="JY04_结束页装饰1"/>
          <p:cNvPicPr>
            <a:picLocks noChangeAspect="1"/>
          </p:cNvPicPr>
          <p:nvPr>
            <p:custDataLst>
              <p:tags r:id="rId6"/>
            </p:custDataLst>
          </p:nvPr>
        </p:nvPicPr>
        <p:blipFill>
          <a:blip r:embed="rId7"/>
          <a:stretch>
            <a:fillRect/>
          </a:stretch>
        </p:blipFill>
        <p:spPr>
          <a:xfrm>
            <a:off x="635" y="0"/>
            <a:ext cx="1954530" cy="685800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标题 1"/>
          <p:cNvSpPr/>
          <p:nvPr>
            <p:ph type="title" idx="1" hasCustomPrompt="1"/>
            <p:custDataLst>
              <p:tags r:id="rId11"/>
            </p:custDataLst>
          </p:nvPr>
        </p:nvSpPr>
        <p:spPr>
          <a:xfrm>
            <a:off x="2153288" y="2533739"/>
            <a:ext cx="7885427" cy="1353881"/>
          </a:xfrm>
          <a:noFill/>
        </p:spPr>
        <p:txBody>
          <a:bodyPr vert="horz" wrap="square" lIns="90000" tIns="46800" rIns="90000" bIns="46800" rtlCol="0" anchor="ctr" anchorCtr="0">
            <a:normAutofit/>
          </a:bodyPr>
          <a:lstStyle>
            <a:lvl1pPr marL="0" marR="0" algn="l" defTabSz="914400" rtl="0" eaLnBrk="1" fontAlgn="auto" latinLnBrk="0" hangingPunct="0">
              <a:lnSpc>
                <a:spcPct val="100000"/>
              </a:lnSpc>
              <a:spcBef>
                <a:spcPts val="0"/>
              </a:spcBef>
              <a:spcAft>
                <a:spcPts val="0"/>
              </a:spcAft>
              <a:buClrTx/>
              <a:buSzTx/>
              <a:buFontTx/>
              <a:buNone/>
              <a:defRPr kumimoji="0" lang="zh-CN" altLang="en-US" sz="7200" b="1"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stStyle>
          <a:p>
            <a:pPr lvl="0"/>
            <a:r>
              <a:rPr>
                <a:sym typeface="+mn-ea"/>
              </a:rPr>
              <a:t>编辑标题</a:t>
            </a:r>
            <a:endParaRPr>
              <a:sym typeface="+mn-ea"/>
            </a:endParaRPr>
          </a:p>
        </p:txBody>
      </p:sp>
      <p:sp>
        <p:nvSpPr>
          <p:cNvPr id="9" name="文本占位符 2"/>
          <p:cNvSpPr/>
          <p:nvPr>
            <p:ph type="body" idx="2" hasCustomPrompt="1"/>
            <p:custDataLst>
              <p:tags r:id="rId12"/>
            </p:custDataLst>
          </p:nvPr>
        </p:nvSpPr>
        <p:spPr>
          <a:xfrm flipH="1">
            <a:off x="2153285" y="3996025"/>
            <a:ext cx="7885428" cy="928995"/>
          </a:xfrm>
          <a:noFill/>
        </p:spPr>
        <p:txBody>
          <a:bodyPr vert="horz" wrap="square" lIns="0" tIns="0" rIns="0" bIns="0" rtlCol="0">
            <a:normAutofit/>
          </a:bodyPr>
          <a:lstStyle>
            <a:lvl1pPr marL="0" marR="0" indent="-228600" algn="l" defTabSz="914400" rtl="0" eaLnBrk="1" fontAlgn="auto" latinLnBrk="0" hangingPunct="0">
              <a:lnSpc>
                <a:spcPct val="125000"/>
              </a:lnSpc>
              <a:spcBef>
                <a:spcPts val="0"/>
              </a:spcBef>
              <a:spcAft>
                <a:spcPts val="0"/>
              </a:spcAft>
              <a:buClrTx/>
              <a:buSzTx/>
              <a:buFontTx/>
              <a:buNone/>
              <a:defRPr kumimoji="0" lang="zh-CN" altLang="en-US" sz="1800" b="0" i="0" u="none" strike="noStrike" kern="0" cap="none" spc="1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10" name="副标题 3"/>
          <p:cNvSpPr/>
          <p:nvPr>
            <p:ph type="subTitle" idx="3" hasCustomPrompt="1"/>
            <p:custDataLst>
              <p:tags r:id="rId13"/>
            </p:custDataLst>
          </p:nvPr>
        </p:nvSpPr>
        <p:spPr>
          <a:xfrm>
            <a:off x="2153288" y="1932968"/>
            <a:ext cx="7885427" cy="492366"/>
          </a:xfrm>
          <a:noFill/>
        </p:spPr>
        <p:txBody>
          <a:bodyPr vert="horz" wrap="square" lIns="90000" tIns="46800" rIns="90000" bIns="46800" rtlCol="0">
            <a:normAutofit/>
          </a:bodyPr>
          <a:lstStyle>
            <a:lvl1pPr marL="0" marR="0" indent="-228600" algn="l" defTabSz="914400" rtl="0" eaLnBrk="1" fontAlgn="auto" latinLnBrk="0" hangingPunct="0">
              <a:lnSpc>
                <a:spcPct val="100000"/>
              </a:lnSpc>
              <a:spcBef>
                <a:spcPts val="0"/>
              </a:spcBef>
              <a:spcAft>
                <a:spcPts val="0"/>
              </a:spcAft>
              <a:buClrTx/>
              <a:buSzTx/>
              <a:buFontTx/>
              <a:buNone/>
              <a:defRPr kumimoji="0" lang="zh-CN" altLang="en-US" sz="2400" b="1" i="0" u="none" strike="noStrike" kern="0" cap="none" spc="6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6" name="图片 5"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6194"/>
            <a:ext cx="12192000" cy="6874512"/>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6" name="矩形 5"/>
          <p:cNvSpPr/>
          <p:nvPr>
            <p:custDataLst>
              <p:tags r:id="rId8"/>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8" name="矩形 7"/>
          <p:cNvSpPr/>
          <p:nvPr>
            <p:custDataLst>
              <p:tags r:id="rId4"/>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226256" y="0"/>
            <a:ext cx="965744" cy="1077582"/>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1" name="图片 10"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JY04_正文页装饰2"/>
          <p:cNvPicPr>
            <a:picLocks noChangeAspect="1"/>
          </p:cNvPicPr>
          <p:nvPr>
            <p:custDataLst>
              <p:tags r:id="rId5"/>
            </p:custDataLst>
          </p:nvPr>
        </p:nvPicPr>
        <p:blipFill>
          <a:blip r:embed="rId6"/>
          <a:stretch>
            <a:fillRect/>
          </a:stretch>
        </p:blipFill>
        <p:spPr>
          <a:xfrm>
            <a:off x="11439655" y="0"/>
            <a:ext cx="752345" cy="839470"/>
          </a:xfrm>
          <a:prstGeom prst="rect">
            <a:avLst/>
          </a:prstGeom>
        </p:spPr>
      </p:pic>
      <p:pic>
        <p:nvPicPr>
          <p:cNvPr id="6" name="图片 5" descr="JY04_正文页装饰1"/>
          <p:cNvPicPr>
            <a:picLocks noChangeAspect="1"/>
          </p:cNvPicPr>
          <p:nvPr>
            <p:custDataLst>
              <p:tags r:id="rId7"/>
            </p:custDataLst>
          </p:nvPr>
        </p:nvPicPr>
        <p:blipFill>
          <a:blip r:embed="rId8"/>
          <a:stretch>
            <a:fillRect/>
          </a:stretch>
        </p:blipFill>
        <p:spPr>
          <a:xfrm>
            <a:off x="0" y="-5080"/>
            <a:ext cx="511768" cy="687449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1748"/>
            <a:ext cx="12192000"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193237" y="0"/>
            <a:ext cx="998763" cy="1114425"/>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439667" y="-5080"/>
            <a:ext cx="752333" cy="83945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9" name="矩形 8"/>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106733" y="-5080"/>
            <a:ext cx="1085254" cy="121093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JY04_背景"/>
          <p:cNvPicPr>
            <a:picLocks noChangeAspect="1"/>
          </p:cNvPicPr>
          <p:nvPr>
            <p:custDataLst>
              <p:tags r:id="rId2"/>
            </p:custDataLst>
          </p:nvPr>
        </p:nvPicPr>
        <p:blipFill>
          <a:blip r:embed="rId3"/>
          <a:stretch>
            <a:fillRect/>
          </a:stretch>
        </p:blipFill>
        <p:spPr>
          <a:xfrm>
            <a:off x="13812" y="-318"/>
            <a:ext cx="12192000" cy="6858318"/>
          </a:xfrm>
          <a:prstGeom prst="rect">
            <a:avLst/>
          </a:prstGeom>
        </p:spPr>
      </p:pic>
      <p:pic>
        <p:nvPicPr>
          <p:cNvPr id="2" name="图片 1" descr="JY04_封面页装饰1"/>
          <p:cNvPicPr>
            <a:picLocks noChangeAspect="1"/>
          </p:cNvPicPr>
          <p:nvPr>
            <p:custDataLst>
              <p:tags r:id="rId4"/>
            </p:custDataLst>
          </p:nvPr>
        </p:nvPicPr>
        <p:blipFill>
          <a:blip r:embed="rId5"/>
          <a:stretch>
            <a:fillRect/>
          </a:stretch>
        </p:blipFill>
        <p:spPr>
          <a:xfrm>
            <a:off x="13811" y="-1"/>
            <a:ext cx="2236828" cy="2058034"/>
          </a:xfrm>
          <a:prstGeom prst="rect">
            <a:avLst/>
          </a:prstGeom>
        </p:spPr>
      </p:pic>
      <p:pic>
        <p:nvPicPr>
          <p:cNvPr id="3" name="图片 2" descr="JY04_封面页装饰2"/>
          <p:cNvPicPr>
            <a:picLocks noChangeAspect="1"/>
          </p:cNvPicPr>
          <p:nvPr>
            <p:custDataLst>
              <p:tags r:id="rId6"/>
            </p:custDataLst>
          </p:nvPr>
        </p:nvPicPr>
        <p:blipFill>
          <a:blip r:embed="rId7"/>
          <a:stretch>
            <a:fillRect/>
          </a:stretch>
        </p:blipFill>
        <p:spPr>
          <a:xfrm>
            <a:off x="13812" y="4980761"/>
            <a:ext cx="1683385" cy="1882319"/>
          </a:xfrm>
          <a:prstGeom prst="rect">
            <a:avLst/>
          </a:prstGeom>
        </p:spPr>
      </p:pic>
      <p:pic>
        <p:nvPicPr>
          <p:cNvPr id="4" name="图片 3" descr="JY04_封面页装饰3"/>
          <p:cNvPicPr>
            <a:picLocks noChangeAspect="1"/>
          </p:cNvPicPr>
          <p:nvPr>
            <p:custDataLst>
              <p:tags r:id="rId8"/>
            </p:custDataLst>
          </p:nvPr>
        </p:nvPicPr>
        <p:blipFill>
          <a:blip r:embed="rId9"/>
          <a:stretch>
            <a:fillRect/>
          </a:stretch>
        </p:blipFill>
        <p:spPr>
          <a:xfrm>
            <a:off x="9659144" y="-7043"/>
            <a:ext cx="2533650" cy="6851132"/>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6" name="标题 2"/>
          <p:cNvSpPr/>
          <p:nvPr>
            <p:ph type="ctrTitle" idx="1" hasCustomPrompt="1"/>
            <p:custDataLst>
              <p:tags r:id="rId13"/>
            </p:custDataLst>
          </p:nvPr>
        </p:nvSpPr>
        <p:spPr>
          <a:xfrm>
            <a:off x="661038" y="2658978"/>
            <a:ext cx="7485377" cy="1353881"/>
          </a:xfrm>
          <a:noFill/>
        </p:spPr>
        <p:txBody>
          <a:bodyPr vert="horz" wrap="square" lIns="90000" tIns="46800" rIns="90000" bIns="468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1" i="0" u="none" strike="noStrike" kern="1200" cap="none" spc="3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stStyle>
          <a:p>
            <a:pPr lvl="0"/>
            <a:r>
              <a:rPr>
                <a:sym typeface="+mn-ea"/>
              </a:rPr>
              <a:t>编辑标题</a:t>
            </a:r>
            <a:endParaRPr>
              <a:sym typeface="+mn-ea"/>
            </a:endParaRPr>
          </a:p>
        </p:txBody>
      </p:sp>
      <p:sp>
        <p:nvSpPr>
          <p:cNvPr id="7" name="文本占位符 3"/>
          <p:cNvSpPr/>
          <p:nvPr>
            <p:ph type="body" idx="2" hasCustomPrompt="1"/>
            <p:custDataLst>
              <p:tags r:id="rId14"/>
            </p:custDataLst>
          </p:nvPr>
        </p:nvSpPr>
        <p:spPr>
          <a:xfrm flipH="1">
            <a:off x="661035" y="4121264"/>
            <a:ext cx="7485378" cy="829782"/>
          </a:xfrm>
          <a:noFill/>
        </p:spPr>
        <p:txBody>
          <a:bodyPr vert="horz" wrap="square" lIns="0" tIns="0" rIns="0" bIns="0" rtlCol="0">
            <a:normAutofit/>
          </a:bodyPr>
          <a:lstStyle>
            <a:lvl1pPr marL="0" marR="0" indent="-228600" algn="l" defTabSz="914400" rtl="0" eaLnBrk="1" fontAlgn="auto" latinLnBrk="0" hangingPunct="1">
              <a:lnSpc>
                <a:spcPct val="125000"/>
              </a:lnSpc>
              <a:spcBef>
                <a:spcPts val="0"/>
              </a:spcBef>
              <a:spcAft>
                <a:spcPts val="1000"/>
              </a:spcAft>
              <a:buClrTx/>
              <a:buSzTx/>
              <a:buFontTx/>
              <a:buNone/>
              <a:defRPr kumimoji="0" lang="zh-CN" altLang="en-US" sz="1800" b="0" i="0" u="none" strike="noStrike" kern="1200" cap="none" spc="1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副标题 4"/>
          <p:cNvSpPr/>
          <p:nvPr>
            <p:ph type="subTitle" idx="3" hasCustomPrompt="1"/>
            <p:custDataLst>
              <p:tags r:id="rId15"/>
            </p:custDataLst>
          </p:nvPr>
        </p:nvSpPr>
        <p:spPr>
          <a:xfrm>
            <a:off x="661038" y="2110789"/>
            <a:ext cx="7485377" cy="439784"/>
          </a:xfrm>
          <a:noFill/>
        </p:spPr>
        <p:txBody>
          <a:bodyPr vert="horz" wrap="square" lIns="90000" tIns="46800" rIns="90000" bIns="4680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200" b="1" i="0" u="none" strike="noStrike" kern="1200" cap="none" spc="6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JY04_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2" name="图片 1" descr="JY04_章节页装饰"/>
          <p:cNvPicPr>
            <a:picLocks noChangeAspect="1"/>
          </p:cNvPicPr>
          <p:nvPr>
            <p:custDataLst>
              <p:tags r:id="rId4"/>
            </p:custDataLst>
          </p:nvPr>
        </p:nvPicPr>
        <p:blipFill>
          <a:blip r:embed="rId5"/>
          <a:stretch>
            <a:fillRect/>
          </a:stretch>
        </p:blipFill>
        <p:spPr>
          <a:xfrm>
            <a:off x="5704811" y="2779395"/>
            <a:ext cx="6487189" cy="4078605"/>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11" name="图片 10"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10" name="图片 9"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目录页装饰1"/>
          <p:cNvPicPr>
            <a:picLocks noChangeAspect="1"/>
          </p:cNvPicPr>
          <p:nvPr>
            <p:custDataLst>
              <p:tags r:id="rId4"/>
            </p:custDataLst>
          </p:nvPr>
        </p:nvPicPr>
        <p:blipFill>
          <a:blip r:embed="rId5"/>
          <a:stretch>
            <a:fillRect/>
          </a:stretch>
        </p:blipFill>
        <p:spPr>
          <a:xfrm>
            <a:off x="0" y="5388868"/>
            <a:ext cx="2132952" cy="1469132"/>
          </a:xfrm>
          <a:prstGeom prst="rect">
            <a:avLst/>
          </a:prstGeom>
        </p:spPr>
      </p:pic>
      <p:pic>
        <p:nvPicPr>
          <p:cNvPr id="6" name="图片 5" descr="JY04_目录页装饰2"/>
          <p:cNvPicPr>
            <a:picLocks noChangeAspect="1"/>
          </p:cNvPicPr>
          <p:nvPr>
            <p:custDataLst>
              <p:tags r:id="rId6"/>
            </p:custDataLst>
          </p:nvPr>
        </p:nvPicPr>
        <p:blipFill>
          <a:blip r:embed="rId7"/>
          <a:stretch>
            <a:fillRect/>
          </a:stretch>
        </p:blipFill>
        <p:spPr>
          <a:xfrm>
            <a:off x="7445375" y="0"/>
            <a:ext cx="4746625" cy="441148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文黑-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2" name="图片 1"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JY04_背景"/>
          <p:cNvPicPr>
            <a:picLocks noChangeAspect="1"/>
          </p:cNvPicPr>
          <p:nvPr>
            <p:custDataLst>
              <p:tags r:id="rId2"/>
            </p:custDataLst>
          </p:nvPr>
        </p:nvPicPr>
        <p:blipFill>
          <a:blip r:embed="rId3"/>
          <a:stretch>
            <a:fillRect/>
          </a:stretch>
        </p:blipFill>
        <p:spPr>
          <a:xfrm>
            <a:off x="794" y="-318"/>
            <a:ext cx="12192000" cy="6858318"/>
          </a:xfrm>
          <a:prstGeom prst="rect">
            <a:avLst/>
          </a:prstGeom>
        </p:spPr>
      </p:pic>
      <p:pic>
        <p:nvPicPr>
          <p:cNvPr id="6" name="图片 5" descr="JY04_结束页装饰2"/>
          <p:cNvPicPr>
            <a:picLocks noChangeAspect="1"/>
          </p:cNvPicPr>
          <p:nvPr>
            <p:custDataLst>
              <p:tags r:id="rId4"/>
            </p:custDataLst>
          </p:nvPr>
        </p:nvPicPr>
        <p:blipFill>
          <a:blip r:embed="rId5"/>
          <a:stretch>
            <a:fillRect/>
          </a:stretch>
        </p:blipFill>
        <p:spPr>
          <a:xfrm>
            <a:off x="7479507" y="5458144"/>
            <a:ext cx="4703272" cy="1398270"/>
          </a:xfrm>
          <a:prstGeom prst="rect">
            <a:avLst/>
          </a:prstGeom>
        </p:spPr>
      </p:pic>
      <p:pic>
        <p:nvPicPr>
          <p:cNvPr id="2" name="图片 1" descr="JY04_结束页装饰1"/>
          <p:cNvPicPr>
            <a:picLocks noChangeAspect="1"/>
          </p:cNvPicPr>
          <p:nvPr>
            <p:custDataLst>
              <p:tags r:id="rId6"/>
            </p:custDataLst>
          </p:nvPr>
        </p:nvPicPr>
        <p:blipFill>
          <a:blip r:embed="rId7"/>
          <a:stretch>
            <a:fillRect/>
          </a:stretch>
        </p:blipFill>
        <p:spPr>
          <a:xfrm>
            <a:off x="635" y="0"/>
            <a:ext cx="1954530" cy="685800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标题 1"/>
          <p:cNvSpPr/>
          <p:nvPr>
            <p:ph type="title" idx="1" hasCustomPrompt="1"/>
            <p:custDataLst>
              <p:tags r:id="rId11"/>
            </p:custDataLst>
          </p:nvPr>
        </p:nvSpPr>
        <p:spPr>
          <a:xfrm>
            <a:off x="2153288" y="2533739"/>
            <a:ext cx="7885427" cy="1353881"/>
          </a:xfrm>
          <a:noFill/>
        </p:spPr>
        <p:txBody>
          <a:bodyPr vert="horz" wrap="square" lIns="90000" tIns="46800" rIns="90000" bIns="46800" rtlCol="0" anchor="ctr" anchorCtr="0">
            <a:normAutofit/>
          </a:bodyPr>
          <a:lstStyle>
            <a:lvl1pPr marL="0" marR="0" algn="l" defTabSz="914400" rtl="0" eaLnBrk="1" fontAlgn="auto" latinLnBrk="0" hangingPunct="0">
              <a:lnSpc>
                <a:spcPct val="100000"/>
              </a:lnSpc>
              <a:spcBef>
                <a:spcPts val="0"/>
              </a:spcBef>
              <a:spcAft>
                <a:spcPts val="0"/>
              </a:spcAft>
              <a:buClrTx/>
              <a:buSzTx/>
              <a:buFontTx/>
              <a:buNone/>
              <a:defRPr kumimoji="0" lang="zh-CN" altLang="en-US" sz="7200" b="1"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stStyle>
          <a:p>
            <a:pPr lvl="0"/>
            <a:r>
              <a:rPr>
                <a:sym typeface="+mn-ea"/>
              </a:rPr>
              <a:t>编辑标题</a:t>
            </a:r>
            <a:endParaRPr>
              <a:sym typeface="+mn-ea"/>
            </a:endParaRPr>
          </a:p>
        </p:txBody>
      </p:sp>
      <p:sp>
        <p:nvSpPr>
          <p:cNvPr id="9" name="文本占位符 2"/>
          <p:cNvSpPr/>
          <p:nvPr>
            <p:ph type="body" idx="2" hasCustomPrompt="1"/>
            <p:custDataLst>
              <p:tags r:id="rId12"/>
            </p:custDataLst>
          </p:nvPr>
        </p:nvSpPr>
        <p:spPr>
          <a:xfrm flipH="1">
            <a:off x="2153285" y="3996025"/>
            <a:ext cx="7885428" cy="928995"/>
          </a:xfrm>
          <a:noFill/>
        </p:spPr>
        <p:txBody>
          <a:bodyPr vert="horz" wrap="square" lIns="0" tIns="0" rIns="0" bIns="0" rtlCol="0">
            <a:normAutofit/>
          </a:bodyPr>
          <a:lstStyle>
            <a:lvl1pPr marL="0" marR="0" indent="-228600" algn="l" defTabSz="914400" rtl="0" eaLnBrk="1" fontAlgn="auto" latinLnBrk="0" hangingPunct="0">
              <a:lnSpc>
                <a:spcPct val="125000"/>
              </a:lnSpc>
              <a:spcBef>
                <a:spcPts val="0"/>
              </a:spcBef>
              <a:spcAft>
                <a:spcPts val="0"/>
              </a:spcAft>
              <a:buClrTx/>
              <a:buSzTx/>
              <a:buFontTx/>
              <a:buNone/>
              <a:defRPr kumimoji="0" lang="zh-CN" altLang="en-US" sz="1800" b="0" i="0" u="none" strike="noStrike" kern="0" cap="none" spc="1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10" name="副标题 3"/>
          <p:cNvSpPr/>
          <p:nvPr>
            <p:ph type="subTitle" idx="3" hasCustomPrompt="1"/>
            <p:custDataLst>
              <p:tags r:id="rId13"/>
            </p:custDataLst>
          </p:nvPr>
        </p:nvSpPr>
        <p:spPr>
          <a:xfrm>
            <a:off x="2153288" y="1932968"/>
            <a:ext cx="7885427" cy="492366"/>
          </a:xfrm>
          <a:noFill/>
        </p:spPr>
        <p:txBody>
          <a:bodyPr vert="horz" wrap="square" lIns="90000" tIns="46800" rIns="90000" bIns="46800" rtlCol="0">
            <a:normAutofit/>
          </a:bodyPr>
          <a:lstStyle>
            <a:lvl1pPr marL="0" marR="0" indent="-228600" algn="l" defTabSz="914400" rtl="0" eaLnBrk="1" fontAlgn="auto" latinLnBrk="0" hangingPunct="0">
              <a:lnSpc>
                <a:spcPct val="100000"/>
              </a:lnSpc>
              <a:spcBef>
                <a:spcPts val="0"/>
              </a:spcBef>
              <a:spcAft>
                <a:spcPts val="0"/>
              </a:spcAft>
              <a:buClrTx/>
              <a:buSzTx/>
              <a:buFontTx/>
              <a:buNone/>
              <a:defRPr kumimoji="0" lang="zh-CN" altLang="en-US" sz="2400" b="1" i="0" u="none" strike="noStrike" kern="0" cap="none" spc="6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6" name="图片 5"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6194"/>
            <a:ext cx="12192000" cy="6874512"/>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6" name="矩形 5"/>
          <p:cNvSpPr/>
          <p:nvPr>
            <p:custDataLst>
              <p:tags r:id="rId8"/>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8" name="矩形 7"/>
          <p:cNvSpPr/>
          <p:nvPr>
            <p:custDataLst>
              <p:tags r:id="rId4"/>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226256" y="0"/>
            <a:ext cx="965744" cy="1077582"/>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1" name="图片 10"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JY04_正文页装饰2"/>
          <p:cNvPicPr>
            <a:picLocks noChangeAspect="1"/>
          </p:cNvPicPr>
          <p:nvPr>
            <p:custDataLst>
              <p:tags r:id="rId5"/>
            </p:custDataLst>
          </p:nvPr>
        </p:nvPicPr>
        <p:blipFill>
          <a:blip r:embed="rId6"/>
          <a:stretch>
            <a:fillRect/>
          </a:stretch>
        </p:blipFill>
        <p:spPr>
          <a:xfrm>
            <a:off x="11439655" y="0"/>
            <a:ext cx="752345" cy="839470"/>
          </a:xfrm>
          <a:prstGeom prst="rect">
            <a:avLst/>
          </a:prstGeom>
        </p:spPr>
      </p:pic>
      <p:pic>
        <p:nvPicPr>
          <p:cNvPr id="6" name="图片 5" descr="JY04_正文页装饰1"/>
          <p:cNvPicPr>
            <a:picLocks noChangeAspect="1"/>
          </p:cNvPicPr>
          <p:nvPr>
            <p:custDataLst>
              <p:tags r:id="rId7"/>
            </p:custDataLst>
          </p:nvPr>
        </p:nvPicPr>
        <p:blipFill>
          <a:blip r:embed="rId8"/>
          <a:stretch>
            <a:fillRect/>
          </a:stretch>
        </p:blipFill>
        <p:spPr>
          <a:xfrm>
            <a:off x="0" y="-5080"/>
            <a:ext cx="511768" cy="687449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1748"/>
            <a:ext cx="12192000"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193237" y="0"/>
            <a:ext cx="998763" cy="1114425"/>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439667" y="-5080"/>
            <a:ext cx="752333" cy="83945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9" name="矩形 8"/>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106733" y="-5080"/>
            <a:ext cx="1085254" cy="121093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slideLayout" Target="../slideLayouts/slideLayout13.xml"/><Relationship Id="rId19" Type="http://schemas.openxmlformats.org/officeDocument/2006/relationships/tags" Target="../tags/tag15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314.xml"/><Relationship Id="rId23" Type="http://schemas.openxmlformats.org/officeDocument/2006/relationships/tags" Target="../tags/tag313.xml"/><Relationship Id="rId22" Type="http://schemas.openxmlformats.org/officeDocument/2006/relationships/tags" Target="../tags/tag312.xml"/><Relationship Id="rId21" Type="http://schemas.openxmlformats.org/officeDocument/2006/relationships/tags" Target="../tags/tag311.xml"/><Relationship Id="rId20" Type="http://schemas.openxmlformats.org/officeDocument/2006/relationships/tags" Target="../tags/tag310.xml"/><Relationship Id="rId2" Type="http://schemas.openxmlformats.org/officeDocument/2006/relationships/slideLayout" Target="../slideLayouts/slideLayout31.xml"/><Relationship Id="rId19" Type="http://schemas.openxmlformats.org/officeDocument/2006/relationships/tags" Target="../tags/tag309.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EA31360-4846-4F13-94FF-13CC0CAFA3B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D807998-1738-47A5-80D3-F0ABC8FE4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10.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image" Target="../media/image16.png"/><Relationship Id="rId7" Type="http://schemas.openxmlformats.org/officeDocument/2006/relationships/tags" Target="../tags/tag459.xml"/><Relationship Id="rId6" Type="http://schemas.openxmlformats.org/officeDocument/2006/relationships/image" Target="../media/image6.png"/><Relationship Id="rId5" Type="http://schemas.openxmlformats.org/officeDocument/2006/relationships/tags" Target="../tags/tag458.xml"/><Relationship Id="rId4" Type="http://schemas.openxmlformats.org/officeDocument/2006/relationships/image" Target="../media/image5.png"/><Relationship Id="rId3" Type="http://schemas.openxmlformats.org/officeDocument/2006/relationships/tags" Target="../tags/tag457.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tags" Target="../tags/tag456.xml"/></Relationships>
</file>

<file path=ppt/slides/_rels/slide11.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media/image6.png"/><Relationship Id="rId5" Type="http://schemas.openxmlformats.org/officeDocument/2006/relationships/tags" Target="../tags/tag468.xml"/><Relationship Id="rId4" Type="http://schemas.openxmlformats.org/officeDocument/2006/relationships/image" Target="../media/image5.png"/><Relationship Id="rId3" Type="http://schemas.openxmlformats.org/officeDocument/2006/relationships/tags" Target="../tags/tag467.xml"/><Relationship Id="rId29" Type="http://schemas.openxmlformats.org/officeDocument/2006/relationships/slideLayout" Target="../slideLayouts/slideLayout18.xml"/><Relationship Id="rId28" Type="http://schemas.openxmlformats.org/officeDocument/2006/relationships/tags" Target="../tags/tag489.xml"/><Relationship Id="rId27" Type="http://schemas.openxmlformats.org/officeDocument/2006/relationships/image" Target="../media/image17.jpeg"/><Relationship Id="rId26" Type="http://schemas.openxmlformats.org/officeDocument/2006/relationships/tags" Target="../tags/tag488.xml"/><Relationship Id="rId25" Type="http://schemas.openxmlformats.org/officeDocument/2006/relationships/tags" Target="../tags/tag487.xml"/><Relationship Id="rId24" Type="http://schemas.openxmlformats.org/officeDocument/2006/relationships/tags" Target="../tags/tag486.xml"/><Relationship Id="rId23" Type="http://schemas.openxmlformats.org/officeDocument/2006/relationships/tags" Target="../tags/tag485.xml"/><Relationship Id="rId22" Type="http://schemas.openxmlformats.org/officeDocument/2006/relationships/tags" Target="../tags/tag484.xml"/><Relationship Id="rId21" Type="http://schemas.openxmlformats.org/officeDocument/2006/relationships/tags" Target="../tags/tag483.xml"/><Relationship Id="rId20" Type="http://schemas.openxmlformats.org/officeDocument/2006/relationships/tags" Target="../tags/tag482.xml"/><Relationship Id="rId2" Type="http://schemas.openxmlformats.org/officeDocument/2006/relationships/image" Target="../media/image1.png"/><Relationship Id="rId19" Type="http://schemas.openxmlformats.org/officeDocument/2006/relationships/tags" Target="../tags/tag481.xml"/><Relationship Id="rId18" Type="http://schemas.openxmlformats.org/officeDocument/2006/relationships/tags" Target="../tags/tag480.xml"/><Relationship Id="rId17" Type="http://schemas.openxmlformats.org/officeDocument/2006/relationships/tags" Target="../tags/tag479.xml"/><Relationship Id="rId16" Type="http://schemas.openxmlformats.org/officeDocument/2006/relationships/tags" Target="../tags/tag478.xml"/><Relationship Id="rId15" Type="http://schemas.openxmlformats.org/officeDocument/2006/relationships/tags" Target="../tags/tag477.xml"/><Relationship Id="rId14" Type="http://schemas.openxmlformats.org/officeDocument/2006/relationships/tags" Target="../tags/tag476.xml"/><Relationship Id="rId13" Type="http://schemas.openxmlformats.org/officeDocument/2006/relationships/tags" Target="../tags/tag47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tags" Target="../tags/tag466.xml"/></Relationships>
</file>

<file path=ppt/slides/_rels/slide12.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image" Target="../media/image6.png"/><Relationship Id="rId5" Type="http://schemas.openxmlformats.org/officeDocument/2006/relationships/tags" Target="../tags/tag492.xml"/><Relationship Id="rId4" Type="http://schemas.openxmlformats.org/officeDocument/2006/relationships/image" Target="../media/image5.png"/><Relationship Id="rId3" Type="http://schemas.openxmlformats.org/officeDocument/2006/relationships/tags" Target="../tags/tag491.xml"/><Relationship Id="rId29" Type="http://schemas.openxmlformats.org/officeDocument/2006/relationships/slideLayout" Target="../slideLayouts/slideLayout18.xml"/><Relationship Id="rId28" Type="http://schemas.openxmlformats.org/officeDocument/2006/relationships/tags" Target="../tags/tag513.xml"/><Relationship Id="rId27" Type="http://schemas.openxmlformats.org/officeDocument/2006/relationships/image" Target="../media/image18.jpeg"/><Relationship Id="rId26" Type="http://schemas.openxmlformats.org/officeDocument/2006/relationships/tags" Target="../tags/tag512.xml"/><Relationship Id="rId25" Type="http://schemas.openxmlformats.org/officeDocument/2006/relationships/tags" Target="../tags/tag511.xml"/><Relationship Id="rId24" Type="http://schemas.openxmlformats.org/officeDocument/2006/relationships/tags" Target="../tags/tag510.xml"/><Relationship Id="rId23" Type="http://schemas.openxmlformats.org/officeDocument/2006/relationships/tags" Target="../tags/tag509.xml"/><Relationship Id="rId22" Type="http://schemas.openxmlformats.org/officeDocument/2006/relationships/tags" Target="../tags/tag508.xml"/><Relationship Id="rId21" Type="http://schemas.openxmlformats.org/officeDocument/2006/relationships/tags" Target="../tags/tag507.xml"/><Relationship Id="rId20" Type="http://schemas.openxmlformats.org/officeDocument/2006/relationships/tags" Target="../tags/tag506.xml"/><Relationship Id="rId2" Type="http://schemas.openxmlformats.org/officeDocument/2006/relationships/image" Target="../media/image1.png"/><Relationship Id="rId19" Type="http://schemas.openxmlformats.org/officeDocument/2006/relationships/tags" Target="../tags/tag505.xml"/><Relationship Id="rId18" Type="http://schemas.openxmlformats.org/officeDocument/2006/relationships/tags" Target="../tags/tag504.xml"/><Relationship Id="rId17" Type="http://schemas.openxmlformats.org/officeDocument/2006/relationships/tags" Target="../tags/tag503.xml"/><Relationship Id="rId16" Type="http://schemas.openxmlformats.org/officeDocument/2006/relationships/tags" Target="../tags/tag502.xml"/><Relationship Id="rId15" Type="http://schemas.openxmlformats.org/officeDocument/2006/relationships/tags" Target="../tags/tag501.xml"/><Relationship Id="rId14" Type="http://schemas.openxmlformats.org/officeDocument/2006/relationships/tags" Target="../tags/tag500.xml"/><Relationship Id="rId13" Type="http://schemas.openxmlformats.org/officeDocument/2006/relationships/tags" Target="../tags/tag499.xml"/><Relationship Id="rId12" Type="http://schemas.openxmlformats.org/officeDocument/2006/relationships/tags" Target="../tags/tag498.xml"/><Relationship Id="rId11" Type="http://schemas.openxmlformats.org/officeDocument/2006/relationships/tags" Target="../tags/tag497.xml"/><Relationship Id="rId10" Type="http://schemas.openxmlformats.org/officeDocument/2006/relationships/tags" Target="../tags/tag496.xml"/><Relationship Id="rId1" Type="http://schemas.openxmlformats.org/officeDocument/2006/relationships/tags" Target="../tags/tag490.xml"/></Relationships>
</file>

<file path=ppt/slides/_rels/slide13.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image" Target="../media/image6.png"/><Relationship Id="rId5" Type="http://schemas.openxmlformats.org/officeDocument/2006/relationships/tags" Target="../tags/tag516.xml"/><Relationship Id="rId4" Type="http://schemas.openxmlformats.org/officeDocument/2006/relationships/image" Target="../media/image5.png"/><Relationship Id="rId3" Type="http://schemas.openxmlformats.org/officeDocument/2006/relationships/tags" Target="../tags/tag515.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528.xml"/><Relationship Id="rId18" Type="http://schemas.openxmlformats.org/officeDocument/2006/relationships/tags" Target="../tags/tag527.xml"/><Relationship Id="rId17" Type="http://schemas.openxmlformats.org/officeDocument/2006/relationships/tags" Target="../tags/tag526.xml"/><Relationship Id="rId16" Type="http://schemas.openxmlformats.org/officeDocument/2006/relationships/tags" Target="../tags/tag525.xml"/><Relationship Id="rId15" Type="http://schemas.openxmlformats.org/officeDocument/2006/relationships/image" Target="../media/image19.png"/><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tags" Target="../tags/tag514.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s>
</file>

<file path=ppt/slides/_rels/slide15.xml.rels><?xml version="1.0" encoding="UTF-8" standalone="yes"?>
<Relationships xmlns="http://schemas.openxmlformats.org/package/2006/relationships"><Relationship Id="rId9" Type="http://schemas.openxmlformats.org/officeDocument/2006/relationships/tags" Target="../tags/tag537.xml"/><Relationship Id="rId8" Type="http://schemas.openxmlformats.org/officeDocument/2006/relationships/tags" Target="../tags/tag536.xml"/><Relationship Id="rId7" Type="http://schemas.openxmlformats.org/officeDocument/2006/relationships/tags" Target="../tags/tag535.xml"/><Relationship Id="rId6" Type="http://schemas.openxmlformats.org/officeDocument/2006/relationships/image" Target="../media/image6.png"/><Relationship Id="rId5" Type="http://schemas.openxmlformats.org/officeDocument/2006/relationships/tags" Target="../tags/tag534.xml"/><Relationship Id="rId4" Type="http://schemas.openxmlformats.org/officeDocument/2006/relationships/image" Target="../media/image5.png"/><Relationship Id="rId3" Type="http://schemas.openxmlformats.org/officeDocument/2006/relationships/tags" Target="../tags/tag533.xml"/><Relationship Id="rId2" Type="http://schemas.openxmlformats.org/officeDocument/2006/relationships/image" Target="../media/image1.png"/><Relationship Id="rId17" Type="http://schemas.openxmlformats.org/officeDocument/2006/relationships/slideLayout" Target="../slideLayouts/slideLayout36.xml"/><Relationship Id="rId16" Type="http://schemas.openxmlformats.org/officeDocument/2006/relationships/tags" Target="../tags/tag543.xml"/><Relationship Id="rId15" Type="http://schemas.openxmlformats.org/officeDocument/2006/relationships/tags" Target="../tags/tag542.xml"/><Relationship Id="rId14" Type="http://schemas.openxmlformats.org/officeDocument/2006/relationships/tags" Target="../tags/tag541.xml"/><Relationship Id="rId13" Type="http://schemas.openxmlformats.org/officeDocument/2006/relationships/tags" Target="../tags/tag540.xml"/><Relationship Id="rId12" Type="http://schemas.openxmlformats.org/officeDocument/2006/relationships/image" Target="../media/image20.jpeg"/><Relationship Id="rId11" Type="http://schemas.openxmlformats.org/officeDocument/2006/relationships/tags" Target="../tags/tag539.xml"/><Relationship Id="rId10" Type="http://schemas.openxmlformats.org/officeDocument/2006/relationships/tags" Target="../tags/tag538.xml"/><Relationship Id="rId1" Type="http://schemas.openxmlformats.org/officeDocument/2006/relationships/tags" Target="../tags/tag532.xml"/></Relationships>
</file>

<file path=ppt/slides/_rels/slide16.xml.rels><?xml version="1.0" encoding="UTF-8" standalone="yes"?>
<Relationships xmlns="http://schemas.openxmlformats.org/package/2006/relationships"><Relationship Id="rId9" Type="http://schemas.openxmlformats.org/officeDocument/2006/relationships/tags" Target="../tags/tag549.xml"/><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image" Target="../media/image6.png"/><Relationship Id="rId5" Type="http://schemas.openxmlformats.org/officeDocument/2006/relationships/tags" Target="../tags/tag546.xml"/><Relationship Id="rId4" Type="http://schemas.openxmlformats.org/officeDocument/2006/relationships/image" Target="../media/image5.png"/><Relationship Id="rId3" Type="http://schemas.openxmlformats.org/officeDocument/2006/relationships/tags" Target="../tags/tag545.xml"/><Relationship Id="rId22" Type="http://schemas.openxmlformats.org/officeDocument/2006/relationships/slideLayout" Target="../slideLayouts/slideLayout36.xml"/><Relationship Id="rId21" Type="http://schemas.openxmlformats.org/officeDocument/2006/relationships/tags" Target="../tags/tag561.xml"/><Relationship Id="rId20" Type="http://schemas.openxmlformats.org/officeDocument/2006/relationships/tags" Target="../tags/tag560.xml"/><Relationship Id="rId2" Type="http://schemas.openxmlformats.org/officeDocument/2006/relationships/image" Target="../media/image1.png"/><Relationship Id="rId19" Type="http://schemas.openxmlformats.org/officeDocument/2006/relationships/tags" Target="../tags/tag559.xml"/><Relationship Id="rId18" Type="http://schemas.openxmlformats.org/officeDocument/2006/relationships/tags" Target="../tags/tag558.xml"/><Relationship Id="rId17" Type="http://schemas.openxmlformats.org/officeDocument/2006/relationships/tags" Target="../tags/tag557.xml"/><Relationship Id="rId16" Type="http://schemas.openxmlformats.org/officeDocument/2006/relationships/tags" Target="../tags/tag556.xml"/><Relationship Id="rId15" Type="http://schemas.openxmlformats.org/officeDocument/2006/relationships/tags" Target="../tags/tag555.xml"/><Relationship Id="rId14" Type="http://schemas.openxmlformats.org/officeDocument/2006/relationships/tags" Target="../tags/tag554.xml"/><Relationship Id="rId13" Type="http://schemas.openxmlformats.org/officeDocument/2006/relationships/tags" Target="../tags/tag553.xml"/><Relationship Id="rId12" Type="http://schemas.openxmlformats.org/officeDocument/2006/relationships/tags" Target="../tags/tag552.xml"/><Relationship Id="rId11" Type="http://schemas.openxmlformats.org/officeDocument/2006/relationships/tags" Target="../tags/tag551.xml"/><Relationship Id="rId10" Type="http://schemas.openxmlformats.org/officeDocument/2006/relationships/tags" Target="../tags/tag550.xml"/><Relationship Id="rId1" Type="http://schemas.openxmlformats.org/officeDocument/2006/relationships/tags" Target="../tags/tag544.xml"/></Relationships>
</file>

<file path=ppt/slides/_rels/slide17.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image" Target="../media/image21.jpeg"/><Relationship Id="rId7" Type="http://schemas.openxmlformats.org/officeDocument/2006/relationships/tags" Target="../tags/tag565.xml"/><Relationship Id="rId6" Type="http://schemas.openxmlformats.org/officeDocument/2006/relationships/image" Target="../media/image6.png"/><Relationship Id="rId5" Type="http://schemas.openxmlformats.org/officeDocument/2006/relationships/tags" Target="../tags/tag564.xml"/><Relationship Id="rId4" Type="http://schemas.openxmlformats.org/officeDocument/2006/relationships/image" Target="../media/image5.png"/><Relationship Id="rId3" Type="http://schemas.openxmlformats.org/officeDocument/2006/relationships/tags" Target="../tags/tag563.xml"/><Relationship Id="rId2" Type="http://schemas.openxmlformats.org/officeDocument/2006/relationships/image" Target="../media/image1.png"/><Relationship Id="rId16" Type="http://schemas.openxmlformats.org/officeDocument/2006/relationships/slideLayout" Target="../slideLayouts/slideLayout36.xml"/><Relationship Id="rId15" Type="http://schemas.openxmlformats.org/officeDocument/2006/relationships/tags" Target="../tags/tag572.xml"/><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62.xml"/></Relationships>
</file>

<file path=ppt/slides/_rels/slide18.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image" Target="../media/image22.jpeg"/><Relationship Id="rId7" Type="http://schemas.openxmlformats.org/officeDocument/2006/relationships/tags" Target="../tags/tag576.xml"/><Relationship Id="rId6" Type="http://schemas.openxmlformats.org/officeDocument/2006/relationships/image" Target="../media/image6.png"/><Relationship Id="rId5" Type="http://schemas.openxmlformats.org/officeDocument/2006/relationships/tags" Target="../tags/tag575.xml"/><Relationship Id="rId4" Type="http://schemas.openxmlformats.org/officeDocument/2006/relationships/image" Target="../media/image5.png"/><Relationship Id="rId3" Type="http://schemas.openxmlformats.org/officeDocument/2006/relationships/tags" Target="../tags/tag574.xml"/><Relationship Id="rId2" Type="http://schemas.openxmlformats.org/officeDocument/2006/relationships/image" Target="../media/image1.png"/><Relationship Id="rId19" Type="http://schemas.openxmlformats.org/officeDocument/2006/relationships/slideLayout" Target="../slideLayouts/slideLayout36.xml"/><Relationship Id="rId18" Type="http://schemas.openxmlformats.org/officeDocument/2006/relationships/tags" Target="../tags/tag585.xml"/><Relationship Id="rId17" Type="http://schemas.openxmlformats.org/officeDocument/2006/relationships/tags" Target="../tags/tag584.xml"/><Relationship Id="rId16" Type="http://schemas.openxmlformats.org/officeDocument/2006/relationships/tags" Target="../tags/tag583.xml"/><Relationship Id="rId15" Type="http://schemas.openxmlformats.org/officeDocument/2006/relationships/tags" Target="../tags/tag582.xml"/><Relationship Id="rId14" Type="http://schemas.openxmlformats.org/officeDocument/2006/relationships/tags" Target="../tags/tag581.xml"/><Relationship Id="rId13" Type="http://schemas.openxmlformats.org/officeDocument/2006/relationships/tags" Target="../tags/tag580.xml"/><Relationship Id="rId12" Type="http://schemas.openxmlformats.org/officeDocument/2006/relationships/tags" Target="../tags/tag579.xml"/><Relationship Id="rId11" Type="http://schemas.openxmlformats.org/officeDocument/2006/relationships/tags" Target="../tags/tag578.xml"/><Relationship Id="rId10" Type="http://schemas.openxmlformats.org/officeDocument/2006/relationships/tags" Target="../tags/tag577.xml"/><Relationship Id="rId1" Type="http://schemas.openxmlformats.org/officeDocument/2006/relationships/tags" Target="../tags/tag573.xml"/></Relationships>
</file>

<file path=ppt/slides/_rels/slide19.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tags" Target="../tags/tag589.xml"/><Relationship Id="rId6" Type="http://schemas.openxmlformats.org/officeDocument/2006/relationships/image" Target="../media/image6.png"/><Relationship Id="rId5" Type="http://schemas.openxmlformats.org/officeDocument/2006/relationships/tags" Target="../tags/tag588.xml"/><Relationship Id="rId4" Type="http://schemas.openxmlformats.org/officeDocument/2006/relationships/image" Target="../media/image5.png"/><Relationship Id="rId3" Type="http://schemas.openxmlformats.org/officeDocument/2006/relationships/tags" Target="../tags/tag587.xml"/><Relationship Id="rId2" Type="http://schemas.openxmlformats.org/officeDocument/2006/relationships/image" Target="../media/image1.png"/><Relationship Id="rId12" Type="http://schemas.openxmlformats.org/officeDocument/2006/relationships/slideLayout" Target="../slideLayouts/slideLayout36.xml"/><Relationship Id="rId11" Type="http://schemas.openxmlformats.org/officeDocument/2006/relationships/tags" Target="../tags/tag592.xml"/><Relationship Id="rId10" Type="http://schemas.openxmlformats.org/officeDocument/2006/relationships/image" Target="../media/image24.jpeg"/><Relationship Id="rId1" Type="http://schemas.openxmlformats.org/officeDocument/2006/relationships/tags" Target="../tags/tag586.xml"/></Relationships>
</file>

<file path=ppt/slides/_rels/slide2.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0" Type="http://schemas.openxmlformats.org/officeDocument/2006/relationships/slideLayout" Target="../slideLayouts/slideLayout17.xml"/><Relationship Id="rId3" Type="http://schemas.openxmlformats.org/officeDocument/2006/relationships/tags" Target="../tags/tag321.xml"/><Relationship Id="rId29" Type="http://schemas.openxmlformats.org/officeDocument/2006/relationships/tags" Target="../tags/tag347.xml"/><Relationship Id="rId28" Type="http://schemas.openxmlformats.org/officeDocument/2006/relationships/tags" Target="../tags/tag346.xml"/><Relationship Id="rId27" Type="http://schemas.openxmlformats.org/officeDocument/2006/relationships/tags" Target="../tags/tag345.xml"/><Relationship Id="rId26" Type="http://schemas.openxmlformats.org/officeDocument/2006/relationships/tags" Target="../tags/tag344.xml"/><Relationship Id="rId25" Type="http://schemas.openxmlformats.org/officeDocument/2006/relationships/tags" Target="../tags/tag343.xml"/><Relationship Id="rId24" Type="http://schemas.openxmlformats.org/officeDocument/2006/relationships/tags" Target="../tags/tag342.xml"/><Relationship Id="rId23" Type="http://schemas.openxmlformats.org/officeDocument/2006/relationships/tags" Target="../tags/tag341.xml"/><Relationship Id="rId22" Type="http://schemas.openxmlformats.org/officeDocument/2006/relationships/tags" Target="../tags/tag340.xml"/><Relationship Id="rId21" Type="http://schemas.openxmlformats.org/officeDocument/2006/relationships/tags" Target="../tags/tag339.xml"/><Relationship Id="rId20" Type="http://schemas.openxmlformats.org/officeDocument/2006/relationships/tags" Target="../tags/tag338.xml"/><Relationship Id="rId2" Type="http://schemas.openxmlformats.org/officeDocument/2006/relationships/tags" Target="../tags/tag320.xml"/><Relationship Id="rId19" Type="http://schemas.openxmlformats.org/officeDocument/2006/relationships/tags" Target="../tags/tag337.xml"/><Relationship Id="rId18" Type="http://schemas.openxmlformats.org/officeDocument/2006/relationships/tags" Target="../tags/tag336.xml"/><Relationship Id="rId17" Type="http://schemas.openxmlformats.org/officeDocument/2006/relationships/tags" Target="../tags/tag335.xml"/><Relationship Id="rId16" Type="http://schemas.openxmlformats.org/officeDocument/2006/relationships/tags" Target="../tags/tag334.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19.xml"/></Relationships>
</file>

<file path=ppt/slides/_rels/slide20.xml.rels><?xml version="1.0" encoding="UTF-8" standalone="yes"?>
<Relationships xmlns="http://schemas.openxmlformats.org/package/2006/relationships"><Relationship Id="rId9" Type="http://schemas.openxmlformats.org/officeDocument/2006/relationships/tags" Target="../tags/tag597.xml"/><Relationship Id="rId8" Type="http://schemas.openxmlformats.org/officeDocument/2006/relationships/image" Target="../media/image25.jpeg"/><Relationship Id="rId7" Type="http://schemas.openxmlformats.org/officeDocument/2006/relationships/tags" Target="../tags/tag596.xml"/><Relationship Id="rId6" Type="http://schemas.openxmlformats.org/officeDocument/2006/relationships/image" Target="../media/image6.png"/><Relationship Id="rId5" Type="http://schemas.openxmlformats.org/officeDocument/2006/relationships/tags" Target="../tags/tag595.xml"/><Relationship Id="rId4" Type="http://schemas.openxmlformats.org/officeDocument/2006/relationships/image" Target="../media/image5.png"/><Relationship Id="rId3" Type="http://schemas.openxmlformats.org/officeDocument/2006/relationships/tags" Target="../tags/tag594.xml"/><Relationship Id="rId2" Type="http://schemas.openxmlformats.org/officeDocument/2006/relationships/image" Target="../media/image1.png"/><Relationship Id="rId15" Type="http://schemas.openxmlformats.org/officeDocument/2006/relationships/slideLayout" Target="../slideLayouts/slideLayout36.xml"/><Relationship Id="rId14" Type="http://schemas.openxmlformats.org/officeDocument/2006/relationships/tags" Target="../tags/tag602.xml"/><Relationship Id="rId13" Type="http://schemas.openxmlformats.org/officeDocument/2006/relationships/tags" Target="../tags/tag601.xml"/><Relationship Id="rId12" Type="http://schemas.openxmlformats.org/officeDocument/2006/relationships/tags" Target="../tags/tag600.xml"/><Relationship Id="rId11" Type="http://schemas.openxmlformats.org/officeDocument/2006/relationships/tags" Target="../tags/tag599.xml"/><Relationship Id="rId10" Type="http://schemas.openxmlformats.org/officeDocument/2006/relationships/tags" Target="../tags/tag598.xml"/><Relationship Id="rId1" Type="http://schemas.openxmlformats.org/officeDocument/2006/relationships/tags" Target="../tags/tag593.xml"/></Relationships>
</file>

<file path=ppt/slides/_rels/slide21.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tags" Target="../tags/tag607.xml"/><Relationship Id="rId7" Type="http://schemas.openxmlformats.org/officeDocument/2006/relationships/image" Target="../media/image6.png"/><Relationship Id="rId6" Type="http://schemas.openxmlformats.org/officeDocument/2006/relationships/tags" Target="../tags/tag606.xml"/><Relationship Id="rId5" Type="http://schemas.openxmlformats.org/officeDocument/2006/relationships/image" Target="../media/image5.png"/><Relationship Id="rId4" Type="http://schemas.openxmlformats.org/officeDocument/2006/relationships/tags" Target="../tags/tag605.xml"/><Relationship Id="rId3" Type="http://schemas.openxmlformats.org/officeDocument/2006/relationships/tags" Target="../tags/tag604.xml"/><Relationship Id="rId24" Type="http://schemas.openxmlformats.org/officeDocument/2006/relationships/slideLayout" Target="../slideLayouts/slideLayout36.xml"/><Relationship Id="rId23" Type="http://schemas.openxmlformats.org/officeDocument/2006/relationships/tags" Target="../tags/tag622.xml"/><Relationship Id="rId22" Type="http://schemas.openxmlformats.org/officeDocument/2006/relationships/tags" Target="../tags/tag621.xml"/><Relationship Id="rId21" Type="http://schemas.openxmlformats.org/officeDocument/2006/relationships/tags" Target="../tags/tag620.xml"/><Relationship Id="rId20" Type="http://schemas.openxmlformats.org/officeDocument/2006/relationships/tags" Target="../tags/tag619.xml"/><Relationship Id="rId2" Type="http://schemas.openxmlformats.org/officeDocument/2006/relationships/image" Target="../media/image1.png"/><Relationship Id="rId19" Type="http://schemas.openxmlformats.org/officeDocument/2006/relationships/tags" Target="../tags/tag618.xml"/><Relationship Id="rId18" Type="http://schemas.openxmlformats.org/officeDocument/2006/relationships/tags" Target="../tags/tag617.xml"/><Relationship Id="rId17" Type="http://schemas.openxmlformats.org/officeDocument/2006/relationships/tags" Target="../tags/tag616.xml"/><Relationship Id="rId16" Type="http://schemas.openxmlformats.org/officeDocument/2006/relationships/tags" Target="../tags/tag615.xml"/><Relationship Id="rId15" Type="http://schemas.openxmlformats.org/officeDocument/2006/relationships/tags" Target="../tags/tag614.xml"/><Relationship Id="rId14" Type="http://schemas.openxmlformats.org/officeDocument/2006/relationships/tags" Target="../tags/tag613.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tags" Target="../tags/tag603.xml"/></Relationships>
</file>

<file path=ppt/slides/_rels/slide22.xml.rels><?xml version="1.0" encoding="UTF-8" standalone="yes"?>
<Relationships xmlns="http://schemas.openxmlformats.org/package/2006/relationships"><Relationship Id="rId9" Type="http://schemas.openxmlformats.org/officeDocument/2006/relationships/tags" Target="../tags/tag628.xml"/><Relationship Id="rId8" Type="http://schemas.openxmlformats.org/officeDocument/2006/relationships/tags" Target="../tags/tag627.xml"/><Relationship Id="rId7" Type="http://schemas.openxmlformats.org/officeDocument/2006/relationships/tags" Target="../tags/tag626.xml"/><Relationship Id="rId6" Type="http://schemas.openxmlformats.org/officeDocument/2006/relationships/image" Target="../media/image6.png"/><Relationship Id="rId5" Type="http://schemas.openxmlformats.org/officeDocument/2006/relationships/tags" Target="../tags/tag625.xml"/><Relationship Id="rId4" Type="http://schemas.openxmlformats.org/officeDocument/2006/relationships/image" Target="../media/image5.png"/><Relationship Id="rId3" Type="http://schemas.openxmlformats.org/officeDocument/2006/relationships/tags" Target="../tags/tag624.xml"/><Relationship Id="rId2" Type="http://schemas.openxmlformats.org/officeDocument/2006/relationships/image" Target="../media/image1.png"/><Relationship Id="rId16" Type="http://schemas.openxmlformats.org/officeDocument/2006/relationships/slideLayout" Target="../slideLayouts/slideLayout36.xml"/><Relationship Id="rId15" Type="http://schemas.openxmlformats.org/officeDocument/2006/relationships/tags" Target="../tags/tag63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image" Target="../media/image26.jpeg"/><Relationship Id="rId10" Type="http://schemas.openxmlformats.org/officeDocument/2006/relationships/tags" Target="../tags/tag629.xml"/><Relationship Id="rId1" Type="http://schemas.openxmlformats.org/officeDocument/2006/relationships/tags" Target="../tags/tag623.xml"/></Relationships>
</file>

<file path=ppt/slides/_rels/slide23.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tags" Target="../tags/tag638.xml"/><Relationship Id="rId7" Type="http://schemas.openxmlformats.org/officeDocument/2006/relationships/tags" Target="../tags/tag637.xml"/><Relationship Id="rId6" Type="http://schemas.openxmlformats.org/officeDocument/2006/relationships/image" Target="../media/image6.png"/><Relationship Id="rId5" Type="http://schemas.openxmlformats.org/officeDocument/2006/relationships/tags" Target="../tags/tag636.xml"/><Relationship Id="rId4" Type="http://schemas.openxmlformats.org/officeDocument/2006/relationships/image" Target="../media/image5.png"/><Relationship Id="rId3" Type="http://schemas.openxmlformats.org/officeDocument/2006/relationships/tags" Target="../tags/tag635.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642.xml"/><Relationship Id="rId13" Type="http://schemas.openxmlformats.org/officeDocument/2006/relationships/image" Target="../media/image28.png"/><Relationship Id="rId12" Type="http://schemas.openxmlformats.org/officeDocument/2006/relationships/tags" Target="../tags/tag641.xml"/><Relationship Id="rId11" Type="http://schemas.openxmlformats.org/officeDocument/2006/relationships/image" Target="../media/image27.png"/><Relationship Id="rId10" Type="http://schemas.openxmlformats.org/officeDocument/2006/relationships/tags" Target="../tags/tag640.xml"/><Relationship Id="rId1" Type="http://schemas.openxmlformats.org/officeDocument/2006/relationships/tags" Target="../tags/tag634.xml"/></Relationships>
</file>

<file path=ppt/slides/_rels/slide24.xml.rels><?xml version="1.0" encoding="UTF-8" standalone="yes"?>
<Relationships xmlns="http://schemas.openxmlformats.org/package/2006/relationships"><Relationship Id="rId9" Type="http://schemas.openxmlformats.org/officeDocument/2006/relationships/tags" Target="../tags/tag648.xml"/><Relationship Id="rId8" Type="http://schemas.openxmlformats.org/officeDocument/2006/relationships/tags" Target="../tags/tag647.xml"/><Relationship Id="rId7" Type="http://schemas.openxmlformats.org/officeDocument/2006/relationships/tags" Target="../tags/tag646.xml"/><Relationship Id="rId6" Type="http://schemas.openxmlformats.org/officeDocument/2006/relationships/image" Target="../media/image6.png"/><Relationship Id="rId5" Type="http://schemas.openxmlformats.org/officeDocument/2006/relationships/tags" Target="../tags/tag645.xml"/><Relationship Id="rId4" Type="http://schemas.openxmlformats.org/officeDocument/2006/relationships/image" Target="../media/image5.png"/><Relationship Id="rId3" Type="http://schemas.openxmlformats.org/officeDocument/2006/relationships/tags" Target="../tags/tag644.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650.xml"/><Relationship Id="rId11" Type="http://schemas.openxmlformats.org/officeDocument/2006/relationships/image" Target="../media/image29.png"/><Relationship Id="rId10" Type="http://schemas.openxmlformats.org/officeDocument/2006/relationships/tags" Target="../tags/tag649.xml"/><Relationship Id="rId1" Type="http://schemas.openxmlformats.org/officeDocument/2006/relationships/tags" Target="../tags/tag643.xml"/></Relationships>
</file>

<file path=ppt/slides/_rels/slide25.xml.rels><?xml version="1.0" encoding="UTF-8" standalone="yes"?>
<Relationships xmlns="http://schemas.openxmlformats.org/package/2006/relationships"><Relationship Id="rId9" Type="http://schemas.openxmlformats.org/officeDocument/2006/relationships/tags" Target="../tags/tag656.xml"/><Relationship Id="rId8" Type="http://schemas.openxmlformats.org/officeDocument/2006/relationships/tags" Target="../tags/tag655.xml"/><Relationship Id="rId7" Type="http://schemas.openxmlformats.org/officeDocument/2006/relationships/tags" Target="../tags/tag654.xml"/><Relationship Id="rId6" Type="http://schemas.openxmlformats.org/officeDocument/2006/relationships/image" Target="../media/image6.png"/><Relationship Id="rId5" Type="http://schemas.openxmlformats.org/officeDocument/2006/relationships/tags" Target="../tags/tag653.xml"/><Relationship Id="rId4" Type="http://schemas.openxmlformats.org/officeDocument/2006/relationships/image" Target="../media/image5.png"/><Relationship Id="rId3" Type="http://schemas.openxmlformats.org/officeDocument/2006/relationships/tags" Target="../tags/tag652.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665.xml"/><Relationship Id="rId18" Type="http://schemas.openxmlformats.org/officeDocument/2006/relationships/tags" Target="../tags/tag664.xml"/><Relationship Id="rId17" Type="http://schemas.openxmlformats.org/officeDocument/2006/relationships/tags" Target="../tags/tag663.xml"/><Relationship Id="rId16" Type="http://schemas.openxmlformats.org/officeDocument/2006/relationships/tags" Target="../tags/tag662.xml"/><Relationship Id="rId15" Type="http://schemas.openxmlformats.org/officeDocument/2006/relationships/image" Target="../media/image19.png"/><Relationship Id="rId14" Type="http://schemas.openxmlformats.org/officeDocument/2006/relationships/tags" Target="../tags/tag661.xml"/><Relationship Id="rId13" Type="http://schemas.openxmlformats.org/officeDocument/2006/relationships/tags" Target="../tags/tag660.xml"/><Relationship Id="rId12" Type="http://schemas.openxmlformats.org/officeDocument/2006/relationships/tags" Target="../tags/tag659.xml"/><Relationship Id="rId11" Type="http://schemas.openxmlformats.org/officeDocument/2006/relationships/tags" Target="../tags/tag658.xml"/><Relationship Id="rId10" Type="http://schemas.openxmlformats.org/officeDocument/2006/relationships/tags" Target="../tags/tag657.xml"/><Relationship Id="rId1" Type="http://schemas.openxmlformats.org/officeDocument/2006/relationships/tags" Target="../tags/tag65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s>
</file>

<file path=ppt/slides/_rels/slide27.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image" Target="../media/image6.png"/><Relationship Id="rId5" Type="http://schemas.openxmlformats.org/officeDocument/2006/relationships/tags" Target="../tags/tag671.xml"/><Relationship Id="rId4" Type="http://schemas.openxmlformats.org/officeDocument/2006/relationships/image" Target="../media/image5.png"/><Relationship Id="rId3" Type="http://schemas.openxmlformats.org/officeDocument/2006/relationships/tags" Target="../tags/tag670.xml"/><Relationship Id="rId24" Type="http://schemas.openxmlformats.org/officeDocument/2006/relationships/slideLayout" Target="../slideLayouts/slideLayout36.xml"/><Relationship Id="rId23" Type="http://schemas.openxmlformats.org/officeDocument/2006/relationships/tags" Target="../tags/tag688.xml"/><Relationship Id="rId22" Type="http://schemas.openxmlformats.org/officeDocument/2006/relationships/tags" Target="../tags/tag687.xml"/><Relationship Id="rId21" Type="http://schemas.openxmlformats.org/officeDocument/2006/relationships/tags" Target="../tags/tag686.xml"/><Relationship Id="rId20" Type="http://schemas.openxmlformats.org/officeDocument/2006/relationships/tags" Target="../tags/tag685.xml"/><Relationship Id="rId2" Type="http://schemas.openxmlformats.org/officeDocument/2006/relationships/image" Target="../media/image1.png"/><Relationship Id="rId19" Type="http://schemas.openxmlformats.org/officeDocument/2006/relationships/tags" Target="../tags/tag684.xml"/><Relationship Id="rId18" Type="http://schemas.openxmlformats.org/officeDocument/2006/relationships/tags" Target="../tags/tag683.xml"/><Relationship Id="rId17" Type="http://schemas.openxmlformats.org/officeDocument/2006/relationships/tags" Target="../tags/tag682.xml"/><Relationship Id="rId16" Type="http://schemas.openxmlformats.org/officeDocument/2006/relationships/tags" Target="../tags/tag681.xml"/><Relationship Id="rId15" Type="http://schemas.openxmlformats.org/officeDocument/2006/relationships/tags" Target="../tags/tag680.xml"/><Relationship Id="rId14" Type="http://schemas.openxmlformats.org/officeDocument/2006/relationships/tags" Target="../tags/tag679.xml"/><Relationship Id="rId13" Type="http://schemas.openxmlformats.org/officeDocument/2006/relationships/tags" Target="../tags/tag678.xml"/><Relationship Id="rId12" Type="http://schemas.openxmlformats.org/officeDocument/2006/relationships/tags" Target="../tags/tag677.xml"/><Relationship Id="rId11" Type="http://schemas.openxmlformats.org/officeDocument/2006/relationships/tags" Target="../tags/tag676.xml"/><Relationship Id="rId10" Type="http://schemas.openxmlformats.org/officeDocument/2006/relationships/tags" Target="../tags/tag675.xml"/><Relationship Id="rId1" Type="http://schemas.openxmlformats.org/officeDocument/2006/relationships/tags" Target="../tags/tag669.xml"/></Relationships>
</file>

<file path=ppt/slides/_rels/slide28.xml.rels><?xml version="1.0" encoding="UTF-8" standalone="yes"?>
<Relationships xmlns="http://schemas.openxmlformats.org/package/2006/relationships"><Relationship Id="rId9" Type="http://schemas.openxmlformats.org/officeDocument/2006/relationships/tags" Target="../tags/tag693.xml"/><Relationship Id="rId8" Type="http://schemas.openxmlformats.org/officeDocument/2006/relationships/image" Target="../media/image31.svg"/><Relationship Id="rId7" Type="http://schemas.openxmlformats.org/officeDocument/2006/relationships/image" Target="../media/image30.png"/><Relationship Id="rId6" Type="http://schemas.openxmlformats.org/officeDocument/2006/relationships/tags" Target="../tags/tag692.xml"/><Relationship Id="rId5" Type="http://schemas.openxmlformats.org/officeDocument/2006/relationships/image" Target="../media/image6.png"/><Relationship Id="rId4" Type="http://schemas.openxmlformats.org/officeDocument/2006/relationships/tags" Target="../tags/tag691.xml"/><Relationship Id="rId3" Type="http://schemas.openxmlformats.org/officeDocument/2006/relationships/tags" Target="../tags/tag690.xml"/><Relationship Id="rId2" Type="http://schemas.openxmlformats.org/officeDocument/2006/relationships/image" Target="../media/image1.png"/><Relationship Id="rId18" Type="http://schemas.openxmlformats.org/officeDocument/2006/relationships/slideLayout" Target="../slideLayouts/slideLayout36.xml"/><Relationship Id="rId17" Type="http://schemas.openxmlformats.org/officeDocument/2006/relationships/tags" Target="../tags/tag700.xml"/><Relationship Id="rId16" Type="http://schemas.openxmlformats.org/officeDocument/2006/relationships/image" Target="../media/image32.png"/><Relationship Id="rId15" Type="http://schemas.openxmlformats.org/officeDocument/2006/relationships/tags" Target="../tags/tag699.xml"/><Relationship Id="rId14" Type="http://schemas.openxmlformats.org/officeDocument/2006/relationships/tags" Target="../tags/tag698.xml"/><Relationship Id="rId13" Type="http://schemas.openxmlformats.org/officeDocument/2006/relationships/tags" Target="../tags/tag697.xml"/><Relationship Id="rId12" Type="http://schemas.openxmlformats.org/officeDocument/2006/relationships/tags" Target="../tags/tag696.xml"/><Relationship Id="rId11" Type="http://schemas.openxmlformats.org/officeDocument/2006/relationships/tags" Target="../tags/tag695.xml"/><Relationship Id="rId10" Type="http://schemas.openxmlformats.org/officeDocument/2006/relationships/tags" Target="../tags/tag694.xml"/><Relationship Id="rId1" Type="http://schemas.openxmlformats.org/officeDocument/2006/relationships/tags" Target="../tags/tag689.xml"/></Relationships>
</file>

<file path=ppt/slides/_rels/slide29.xml.rels><?xml version="1.0" encoding="UTF-8" standalone="yes"?>
<Relationships xmlns="http://schemas.openxmlformats.org/package/2006/relationships"><Relationship Id="rId9" Type="http://schemas.openxmlformats.org/officeDocument/2006/relationships/tags" Target="../tags/tag706.xml"/><Relationship Id="rId8" Type="http://schemas.openxmlformats.org/officeDocument/2006/relationships/tags" Target="../tags/tag705.xml"/><Relationship Id="rId7" Type="http://schemas.openxmlformats.org/officeDocument/2006/relationships/tags" Target="../tags/tag704.xml"/><Relationship Id="rId6" Type="http://schemas.openxmlformats.org/officeDocument/2006/relationships/image" Target="../media/image6.png"/><Relationship Id="rId5" Type="http://schemas.openxmlformats.org/officeDocument/2006/relationships/tags" Target="../tags/tag703.xml"/><Relationship Id="rId4" Type="http://schemas.openxmlformats.org/officeDocument/2006/relationships/image" Target="../media/image5.png"/><Relationship Id="rId3" Type="http://schemas.openxmlformats.org/officeDocument/2006/relationships/tags" Target="../tags/tag702.xml"/><Relationship Id="rId2" Type="http://schemas.openxmlformats.org/officeDocument/2006/relationships/image" Target="../media/image1.png"/><Relationship Id="rId16" Type="http://schemas.openxmlformats.org/officeDocument/2006/relationships/slideLayout" Target="../slideLayouts/slideLayout36.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image" Target="../media/image33.png"/><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tags" Target="../tags/tag701.xml"/></Relationships>
</file>

<file path=ppt/slides/_rels/slide3.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image" Target="../media/image12.jpeg"/><Relationship Id="rId2" Type="http://schemas.openxmlformats.org/officeDocument/2006/relationships/tags" Target="../tags/tag349.xml"/><Relationship Id="rId17" Type="http://schemas.openxmlformats.org/officeDocument/2006/relationships/slideLayout" Target="../slideLayouts/slideLayout17.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tags" Target="../tags/tag357.xml"/><Relationship Id="rId10" Type="http://schemas.openxmlformats.org/officeDocument/2006/relationships/tags" Target="../tags/tag356.xml"/><Relationship Id="rId1" Type="http://schemas.openxmlformats.org/officeDocument/2006/relationships/tags" Target="../tags/tag348.xml"/></Relationships>
</file>

<file path=ppt/slides/_rels/slide30.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tags" Target="../tags/tag715.xml"/><Relationship Id="rId6" Type="http://schemas.openxmlformats.org/officeDocument/2006/relationships/image" Target="../media/image6.png"/><Relationship Id="rId5" Type="http://schemas.openxmlformats.org/officeDocument/2006/relationships/tags" Target="../tags/tag714.xml"/><Relationship Id="rId4" Type="http://schemas.openxmlformats.org/officeDocument/2006/relationships/image" Target="../media/image5.png"/><Relationship Id="rId3" Type="http://schemas.openxmlformats.org/officeDocument/2006/relationships/tags" Target="../tags/tag713.xml"/><Relationship Id="rId22" Type="http://schemas.openxmlformats.org/officeDocument/2006/relationships/slideLayout" Target="../slideLayouts/slideLayout36.xml"/><Relationship Id="rId21" Type="http://schemas.openxmlformats.org/officeDocument/2006/relationships/tags" Target="../tags/tag729.xml"/><Relationship Id="rId20" Type="http://schemas.openxmlformats.org/officeDocument/2006/relationships/tags" Target="../tags/tag728.xml"/><Relationship Id="rId2" Type="http://schemas.openxmlformats.org/officeDocument/2006/relationships/image" Target="../media/image1.png"/><Relationship Id="rId19" Type="http://schemas.openxmlformats.org/officeDocument/2006/relationships/tags" Target="../tags/tag727.xml"/><Relationship Id="rId18" Type="http://schemas.openxmlformats.org/officeDocument/2006/relationships/tags" Target="../tags/tag726.xml"/><Relationship Id="rId17" Type="http://schemas.openxmlformats.org/officeDocument/2006/relationships/tags" Target="../tags/tag725.xml"/><Relationship Id="rId16" Type="http://schemas.openxmlformats.org/officeDocument/2006/relationships/tags" Target="../tags/tag724.xml"/><Relationship Id="rId15" Type="http://schemas.openxmlformats.org/officeDocument/2006/relationships/tags" Target="../tags/tag723.xml"/><Relationship Id="rId14" Type="http://schemas.openxmlformats.org/officeDocument/2006/relationships/tags" Target="../tags/tag722.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tags" Target="../tags/tag712.xml"/></Relationships>
</file>

<file path=ppt/slides/_rels/slide31.xml.rels><?xml version="1.0" encoding="UTF-8" standalone="yes"?>
<Relationships xmlns="http://schemas.openxmlformats.org/package/2006/relationships"><Relationship Id="rId9" Type="http://schemas.openxmlformats.org/officeDocument/2006/relationships/tags" Target="../tags/tag735.xml"/><Relationship Id="rId8" Type="http://schemas.openxmlformats.org/officeDocument/2006/relationships/tags" Target="../tags/tag734.xml"/><Relationship Id="rId7" Type="http://schemas.openxmlformats.org/officeDocument/2006/relationships/tags" Target="../tags/tag733.xml"/><Relationship Id="rId6" Type="http://schemas.openxmlformats.org/officeDocument/2006/relationships/image" Target="../media/image6.png"/><Relationship Id="rId5" Type="http://schemas.openxmlformats.org/officeDocument/2006/relationships/tags" Target="../tags/tag732.xml"/><Relationship Id="rId4" Type="http://schemas.openxmlformats.org/officeDocument/2006/relationships/image" Target="../media/image5.png"/><Relationship Id="rId3" Type="http://schemas.openxmlformats.org/officeDocument/2006/relationships/tags" Target="../tags/tag731.xml"/><Relationship Id="rId2" Type="http://schemas.openxmlformats.org/officeDocument/2006/relationships/image" Target="../media/image1.png"/><Relationship Id="rId14" Type="http://schemas.openxmlformats.org/officeDocument/2006/relationships/slideLayout" Target="../slideLayouts/slideLayout36.xml"/><Relationship Id="rId13" Type="http://schemas.openxmlformats.org/officeDocument/2006/relationships/tags" Target="../tags/tag738.xml"/><Relationship Id="rId12" Type="http://schemas.openxmlformats.org/officeDocument/2006/relationships/tags" Target="../tags/tag737.xml"/><Relationship Id="rId11" Type="http://schemas.openxmlformats.org/officeDocument/2006/relationships/image" Target="../media/image34.png"/><Relationship Id="rId10" Type="http://schemas.openxmlformats.org/officeDocument/2006/relationships/tags" Target="../tags/tag736.xml"/><Relationship Id="rId1" Type="http://schemas.openxmlformats.org/officeDocument/2006/relationships/tags" Target="../tags/tag730.xml"/></Relationships>
</file>

<file path=ppt/slides/_rels/slide32.xml.rels><?xml version="1.0" encoding="UTF-8" standalone="yes"?>
<Relationships xmlns="http://schemas.openxmlformats.org/package/2006/relationships"><Relationship Id="rId9" Type="http://schemas.openxmlformats.org/officeDocument/2006/relationships/tags" Target="../tags/tag743.xml"/><Relationship Id="rId8" Type="http://schemas.openxmlformats.org/officeDocument/2006/relationships/image" Target="../media/image35.jpeg"/><Relationship Id="rId7" Type="http://schemas.openxmlformats.org/officeDocument/2006/relationships/tags" Target="../tags/tag742.xml"/><Relationship Id="rId6" Type="http://schemas.openxmlformats.org/officeDocument/2006/relationships/image" Target="../media/image6.png"/><Relationship Id="rId5" Type="http://schemas.openxmlformats.org/officeDocument/2006/relationships/tags" Target="../tags/tag741.xml"/><Relationship Id="rId4" Type="http://schemas.openxmlformats.org/officeDocument/2006/relationships/image" Target="../media/image5.png"/><Relationship Id="rId3" Type="http://schemas.openxmlformats.org/officeDocument/2006/relationships/tags" Target="../tags/tag740.xml"/><Relationship Id="rId2" Type="http://schemas.openxmlformats.org/officeDocument/2006/relationships/image" Target="../media/image1.png"/><Relationship Id="rId16" Type="http://schemas.openxmlformats.org/officeDocument/2006/relationships/slideLayout" Target="../slideLayouts/slideLayout36.xml"/><Relationship Id="rId15" Type="http://schemas.openxmlformats.org/officeDocument/2006/relationships/tags" Target="../tags/tag748.xml"/><Relationship Id="rId14" Type="http://schemas.openxmlformats.org/officeDocument/2006/relationships/image" Target="../media/image36.png"/><Relationship Id="rId13" Type="http://schemas.openxmlformats.org/officeDocument/2006/relationships/tags" Target="../tags/tag747.xml"/><Relationship Id="rId12" Type="http://schemas.openxmlformats.org/officeDocument/2006/relationships/tags" Target="../tags/tag746.xml"/><Relationship Id="rId11" Type="http://schemas.openxmlformats.org/officeDocument/2006/relationships/tags" Target="../tags/tag745.xml"/><Relationship Id="rId10" Type="http://schemas.openxmlformats.org/officeDocument/2006/relationships/tags" Target="../tags/tag744.xml"/><Relationship Id="rId1" Type="http://schemas.openxmlformats.org/officeDocument/2006/relationships/tags" Target="../tags/tag739.xml"/></Relationships>
</file>

<file path=ppt/slides/_rels/slide33.xml.rels><?xml version="1.0" encoding="UTF-8" standalone="yes"?>
<Relationships xmlns="http://schemas.openxmlformats.org/package/2006/relationships"><Relationship Id="rId9" Type="http://schemas.openxmlformats.org/officeDocument/2006/relationships/tags" Target="../tags/tag753.xml"/><Relationship Id="rId8" Type="http://schemas.openxmlformats.org/officeDocument/2006/relationships/image" Target="../media/image37.jpeg"/><Relationship Id="rId7" Type="http://schemas.openxmlformats.org/officeDocument/2006/relationships/tags" Target="../tags/tag752.xml"/><Relationship Id="rId6" Type="http://schemas.openxmlformats.org/officeDocument/2006/relationships/image" Target="../media/image6.png"/><Relationship Id="rId5" Type="http://schemas.openxmlformats.org/officeDocument/2006/relationships/tags" Target="../tags/tag751.xml"/><Relationship Id="rId4" Type="http://schemas.openxmlformats.org/officeDocument/2006/relationships/image" Target="../media/image5.png"/><Relationship Id="rId3" Type="http://schemas.openxmlformats.org/officeDocument/2006/relationships/tags" Target="../tags/tag750.xml"/><Relationship Id="rId2" Type="http://schemas.openxmlformats.org/officeDocument/2006/relationships/image" Target="../media/image1.png"/><Relationship Id="rId12" Type="http://schemas.openxmlformats.org/officeDocument/2006/relationships/slideLayout" Target="../slideLayouts/slideLayout36.xml"/><Relationship Id="rId11" Type="http://schemas.openxmlformats.org/officeDocument/2006/relationships/tags" Target="../tags/tag755.xml"/><Relationship Id="rId10" Type="http://schemas.openxmlformats.org/officeDocument/2006/relationships/tags" Target="../tags/tag754.xml"/><Relationship Id="rId1" Type="http://schemas.openxmlformats.org/officeDocument/2006/relationships/tags" Target="../tags/tag749.xml"/></Relationships>
</file>

<file path=ppt/slides/_rels/slide34.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image" Target="../media/image38.png"/><Relationship Id="rId7" Type="http://schemas.openxmlformats.org/officeDocument/2006/relationships/tags" Target="../tags/tag759.xml"/><Relationship Id="rId6" Type="http://schemas.openxmlformats.org/officeDocument/2006/relationships/image" Target="../media/image6.png"/><Relationship Id="rId5" Type="http://schemas.openxmlformats.org/officeDocument/2006/relationships/tags" Target="../tags/tag758.xml"/><Relationship Id="rId4" Type="http://schemas.openxmlformats.org/officeDocument/2006/relationships/image" Target="../media/image5.png"/><Relationship Id="rId3" Type="http://schemas.openxmlformats.org/officeDocument/2006/relationships/tags" Target="../tags/tag757.xml"/><Relationship Id="rId2" Type="http://schemas.openxmlformats.org/officeDocument/2006/relationships/image" Target="../media/image1.png"/><Relationship Id="rId19" Type="http://schemas.openxmlformats.org/officeDocument/2006/relationships/slideLayout" Target="../slideLayouts/slideLayout36.xml"/><Relationship Id="rId18" Type="http://schemas.openxmlformats.org/officeDocument/2006/relationships/tags" Target="../tags/tag769.xml"/><Relationship Id="rId17" Type="http://schemas.openxmlformats.org/officeDocument/2006/relationships/tags" Target="../tags/tag768.xml"/><Relationship Id="rId16" Type="http://schemas.openxmlformats.org/officeDocument/2006/relationships/tags" Target="../tags/tag767.xml"/><Relationship Id="rId15" Type="http://schemas.openxmlformats.org/officeDocument/2006/relationships/tags" Target="../tags/tag766.xml"/><Relationship Id="rId14" Type="http://schemas.openxmlformats.org/officeDocument/2006/relationships/tags" Target="../tags/tag765.xml"/><Relationship Id="rId13" Type="http://schemas.openxmlformats.org/officeDocument/2006/relationships/tags" Target="../tags/tag764.xml"/><Relationship Id="rId12" Type="http://schemas.openxmlformats.org/officeDocument/2006/relationships/tags" Target="../tags/tag763.xml"/><Relationship Id="rId11" Type="http://schemas.openxmlformats.org/officeDocument/2006/relationships/tags" Target="../tags/tag762.xml"/><Relationship Id="rId10" Type="http://schemas.openxmlformats.org/officeDocument/2006/relationships/tags" Target="../tags/tag761.xml"/><Relationship Id="rId1" Type="http://schemas.openxmlformats.org/officeDocument/2006/relationships/tags" Target="../tags/tag756.xml"/></Relationships>
</file>

<file path=ppt/slides/_rels/slide35.xml.rels><?xml version="1.0" encoding="UTF-8" standalone="yes"?>
<Relationships xmlns="http://schemas.openxmlformats.org/package/2006/relationships"><Relationship Id="rId9" Type="http://schemas.openxmlformats.org/officeDocument/2006/relationships/tags" Target="../tags/tag775.xml"/><Relationship Id="rId8" Type="http://schemas.openxmlformats.org/officeDocument/2006/relationships/tags" Target="../tags/tag774.xml"/><Relationship Id="rId7" Type="http://schemas.openxmlformats.org/officeDocument/2006/relationships/tags" Target="../tags/tag773.xml"/><Relationship Id="rId6" Type="http://schemas.openxmlformats.org/officeDocument/2006/relationships/image" Target="../media/image6.png"/><Relationship Id="rId5" Type="http://schemas.openxmlformats.org/officeDocument/2006/relationships/tags" Target="../tags/tag772.xml"/><Relationship Id="rId4" Type="http://schemas.openxmlformats.org/officeDocument/2006/relationships/image" Target="../media/image5.png"/><Relationship Id="rId3" Type="http://schemas.openxmlformats.org/officeDocument/2006/relationships/tags" Target="../tags/tag771.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784.xml"/><Relationship Id="rId18" Type="http://schemas.openxmlformats.org/officeDocument/2006/relationships/tags" Target="../tags/tag783.xml"/><Relationship Id="rId17" Type="http://schemas.openxmlformats.org/officeDocument/2006/relationships/tags" Target="../tags/tag782.xml"/><Relationship Id="rId16" Type="http://schemas.openxmlformats.org/officeDocument/2006/relationships/tags" Target="../tags/tag781.xml"/><Relationship Id="rId15" Type="http://schemas.openxmlformats.org/officeDocument/2006/relationships/image" Target="../media/image19.png"/><Relationship Id="rId14" Type="http://schemas.openxmlformats.org/officeDocument/2006/relationships/tags" Target="../tags/tag780.xml"/><Relationship Id="rId13" Type="http://schemas.openxmlformats.org/officeDocument/2006/relationships/tags" Target="../tags/tag779.xml"/><Relationship Id="rId12" Type="http://schemas.openxmlformats.org/officeDocument/2006/relationships/tags" Target="../tags/tag778.xml"/><Relationship Id="rId11" Type="http://schemas.openxmlformats.org/officeDocument/2006/relationships/tags" Target="../tags/tag777.xml"/><Relationship Id="rId10" Type="http://schemas.openxmlformats.org/officeDocument/2006/relationships/tags" Target="../tags/tag776.xml"/><Relationship Id="rId1" Type="http://schemas.openxmlformats.org/officeDocument/2006/relationships/tags" Target="../tags/tag77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787.xml"/><Relationship Id="rId2" Type="http://schemas.openxmlformats.org/officeDocument/2006/relationships/tags" Target="../tags/tag786.xml"/><Relationship Id="rId1" Type="http://schemas.openxmlformats.org/officeDocument/2006/relationships/tags" Target="../tags/tag785.xml"/></Relationships>
</file>

<file path=ppt/slides/_rels/slide37.xml.rels><?xml version="1.0" encoding="UTF-8" standalone="yes"?>
<Relationships xmlns="http://schemas.openxmlformats.org/package/2006/relationships"><Relationship Id="rId9" Type="http://schemas.openxmlformats.org/officeDocument/2006/relationships/tags" Target="../tags/tag793.xml"/><Relationship Id="rId8" Type="http://schemas.openxmlformats.org/officeDocument/2006/relationships/tags" Target="../tags/tag792.xml"/><Relationship Id="rId7" Type="http://schemas.openxmlformats.org/officeDocument/2006/relationships/tags" Target="../tags/tag791.xml"/><Relationship Id="rId6" Type="http://schemas.openxmlformats.org/officeDocument/2006/relationships/image" Target="../media/image6.png"/><Relationship Id="rId5" Type="http://schemas.openxmlformats.org/officeDocument/2006/relationships/tags" Target="../tags/tag790.xml"/><Relationship Id="rId4" Type="http://schemas.openxmlformats.org/officeDocument/2006/relationships/image" Target="../media/image5.png"/><Relationship Id="rId3" Type="http://schemas.openxmlformats.org/officeDocument/2006/relationships/tags" Target="../tags/tag789.xml"/><Relationship Id="rId23" Type="http://schemas.openxmlformats.org/officeDocument/2006/relationships/slideLayout" Target="../slideLayouts/slideLayout36.xml"/><Relationship Id="rId22" Type="http://schemas.openxmlformats.org/officeDocument/2006/relationships/tags" Target="../tags/tag802.xml"/><Relationship Id="rId21" Type="http://schemas.openxmlformats.org/officeDocument/2006/relationships/tags" Target="../tags/tag801.xml"/><Relationship Id="rId20" Type="http://schemas.openxmlformats.org/officeDocument/2006/relationships/tags" Target="../tags/tag800.xml"/><Relationship Id="rId2" Type="http://schemas.openxmlformats.org/officeDocument/2006/relationships/image" Target="../media/image1.png"/><Relationship Id="rId19" Type="http://schemas.openxmlformats.org/officeDocument/2006/relationships/image" Target="../media/image42.png"/><Relationship Id="rId18" Type="http://schemas.openxmlformats.org/officeDocument/2006/relationships/tags" Target="../tags/tag799.xml"/><Relationship Id="rId17" Type="http://schemas.openxmlformats.org/officeDocument/2006/relationships/image" Target="../media/image41.png"/><Relationship Id="rId16" Type="http://schemas.openxmlformats.org/officeDocument/2006/relationships/tags" Target="../tags/tag798.xml"/><Relationship Id="rId15" Type="http://schemas.openxmlformats.org/officeDocument/2006/relationships/image" Target="../media/image40.png"/><Relationship Id="rId14" Type="http://schemas.openxmlformats.org/officeDocument/2006/relationships/tags" Target="../tags/tag797.xml"/><Relationship Id="rId13" Type="http://schemas.openxmlformats.org/officeDocument/2006/relationships/image" Target="../media/image39.png"/><Relationship Id="rId12" Type="http://schemas.openxmlformats.org/officeDocument/2006/relationships/tags" Target="../tags/tag796.xml"/><Relationship Id="rId11" Type="http://schemas.openxmlformats.org/officeDocument/2006/relationships/tags" Target="../tags/tag795.xml"/><Relationship Id="rId10" Type="http://schemas.openxmlformats.org/officeDocument/2006/relationships/tags" Target="../tags/tag794.xml"/><Relationship Id="rId1" Type="http://schemas.openxmlformats.org/officeDocument/2006/relationships/tags" Target="../tags/tag788.xml"/></Relationships>
</file>

<file path=ppt/slides/_rels/slide38.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6.png"/><Relationship Id="rId5" Type="http://schemas.openxmlformats.org/officeDocument/2006/relationships/tags" Target="../tags/tag805.xml"/><Relationship Id="rId4" Type="http://schemas.openxmlformats.org/officeDocument/2006/relationships/image" Target="../media/image5.png"/><Relationship Id="rId3" Type="http://schemas.openxmlformats.org/officeDocument/2006/relationships/tags" Target="../tags/tag804.xml"/><Relationship Id="rId20" Type="http://schemas.openxmlformats.org/officeDocument/2006/relationships/slideLayout" Target="../slideLayouts/slideLayout36.xml"/><Relationship Id="rId2" Type="http://schemas.openxmlformats.org/officeDocument/2006/relationships/image" Target="../media/image1.png"/><Relationship Id="rId19" Type="http://schemas.openxmlformats.org/officeDocument/2006/relationships/tags" Target="../tags/tag815.xml"/><Relationship Id="rId18" Type="http://schemas.openxmlformats.org/officeDocument/2006/relationships/image" Target="../media/image45.png"/><Relationship Id="rId17" Type="http://schemas.openxmlformats.org/officeDocument/2006/relationships/tags" Target="../tags/tag814.xml"/><Relationship Id="rId16" Type="http://schemas.openxmlformats.org/officeDocument/2006/relationships/image" Target="../media/image44.png"/><Relationship Id="rId15" Type="http://schemas.openxmlformats.org/officeDocument/2006/relationships/tags" Target="../tags/tag813.xml"/><Relationship Id="rId14" Type="http://schemas.openxmlformats.org/officeDocument/2006/relationships/image" Target="../media/image43.png"/><Relationship Id="rId13" Type="http://schemas.openxmlformats.org/officeDocument/2006/relationships/tags" Target="../tags/tag812.xml"/><Relationship Id="rId12" Type="http://schemas.openxmlformats.org/officeDocument/2006/relationships/tags" Target="../tags/tag811.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39.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image" Target="../media/image46.png"/><Relationship Id="rId7" Type="http://schemas.openxmlformats.org/officeDocument/2006/relationships/tags" Target="../tags/tag819.xml"/><Relationship Id="rId6" Type="http://schemas.openxmlformats.org/officeDocument/2006/relationships/image" Target="../media/image6.png"/><Relationship Id="rId5" Type="http://schemas.openxmlformats.org/officeDocument/2006/relationships/tags" Target="../tags/tag818.xml"/><Relationship Id="rId4" Type="http://schemas.openxmlformats.org/officeDocument/2006/relationships/image" Target="../media/image5.png"/><Relationship Id="rId3" Type="http://schemas.openxmlformats.org/officeDocument/2006/relationships/tags" Target="../tags/tag817.xml"/><Relationship Id="rId2" Type="http://schemas.openxmlformats.org/officeDocument/2006/relationships/image" Target="../media/image1.png"/><Relationship Id="rId13" Type="http://schemas.openxmlformats.org/officeDocument/2006/relationships/slideLayout" Target="../slideLayouts/slideLayout36.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tags" Target="../tags/tag81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s>
</file>

<file path=ppt/slides/_rels/slide40.xml.rels><?xml version="1.0" encoding="UTF-8" standalone="yes"?>
<Relationships xmlns="http://schemas.openxmlformats.org/package/2006/relationships"><Relationship Id="rId9" Type="http://schemas.openxmlformats.org/officeDocument/2006/relationships/tags" Target="../tags/tag829.xml"/><Relationship Id="rId8" Type="http://schemas.openxmlformats.org/officeDocument/2006/relationships/tags" Target="../tags/tag828.xml"/><Relationship Id="rId7" Type="http://schemas.openxmlformats.org/officeDocument/2006/relationships/image" Target="../media/image47.png"/><Relationship Id="rId6" Type="http://schemas.openxmlformats.org/officeDocument/2006/relationships/tags" Target="../tags/tag827.xml"/><Relationship Id="rId5" Type="http://schemas.openxmlformats.org/officeDocument/2006/relationships/image" Target="../media/image6.png"/><Relationship Id="rId4" Type="http://schemas.openxmlformats.org/officeDocument/2006/relationships/tags" Target="../tags/tag826.xml"/><Relationship Id="rId3" Type="http://schemas.openxmlformats.org/officeDocument/2006/relationships/tags" Target="../tags/tag825.xml"/><Relationship Id="rId2" Type="http://schemas.openxmlformats.org/officeDocument/2006/relationships/image" Target="../media/image1.png"/><Relationship Id="rId12" Type="http://schemas.openxmlformats.org/officeDocument/2006/relationships/slideLayout" Target="../slideLayouts/slideLayout36.xml"/><Relationship Id="rId11" Type="http://schemas.openxmlformats.org/officeDocument/2006/relationships/tags" Target="../tags/tag831.xml"/><Relationship Id="rId10" Type="http://schemas.openxmlformats.org/officeDocument/2006/relationships/tags" Target="../tags/tag830.xml"/><Relationship Id="rId1" Type="http://schemas.openxmlformats.org/officeDocument/2006/relationships/tags" Target="../tags/tag824.xml"/></Relationships>
</file>

<file path=ppt/slides/_rels/slide41.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image" Target="../media/image6.png"/><Relationship Id="rId5" Type="http://schemas.openxmlformats.org/officeDocument/2006/relationships/tags" Target="../tags/tag834.xml"/><Relationship Id="rId4" Type="http://schemas.openxmlformats.org/officeDocument/2006/relationships/image" Target="../media/image5.png"/><Relationship Id="rId3" Type="http://schemas.openxmlformats.org/officeDocument/2006/relationships/tags" Target="../tags/tag833.xml"/><Relationship Id="rId2" Type="http://schemas.openxmlformats.org/officeDocument/2006/relationships/image" Target="../media/image1.png"/><Relationship Id="rId15" Type="http://schemas.openxmlformats.org/officeDocument/2006/relationships/slideLayout" Target="../slideLayouts/slideLayout36.xml"/><Relationship Id="rId14" Type="http://schemas.openxmlformats.org/officeDocument/2006/relationships/tags" Target="../tags/tag841.xml"/><Relationship Id="rId13" Type="http://schemas.openxmlformats.org/officeDocument/2006/relationships/tags" Target="../tags/tag840.xml"/><Relationship Id="rId12" Type="http://schemas.openxmlformats.org/officeDocument/2006/relationships/tags" Target="../tags/tag839.xml"/><Relationship Id="rId11" Type="http://schemas.openxmlformats.org/officeDocument/2006/relationships/tags" Target="../tags/tag838.xml"/><Relationship Id="rId10" Type="http://schemas.openxmlformats.org/officeDocument/2006/relationships/image" Target="../media/image48.png"/><Relationship Id="rId1" Type="http://schemas.openxmlformats.org/officeDocument/2006/relationships/tags" Target="../tags/tag832.xml"/></Relationships>
</file>

<file path=ppt/slides/_rels/slide42.xml.rels><?xml version="1.0" encoding="UTF-8" standalone="yes"?>
<Relationships xmlns="http://schemas.openxmlformats.org/package/2006/relationships"><Relationship Id="rId9" Type="http://schemas.openxmlformats.org/officeDocument/2006/relationships/tags" Target="../tags/tag847.xml"/><Relationship Id="rId8" Type="http://schemas.openxmlformats.org/officeDocument/2006/relationships/tags" Target="../tags/tag846.xml"/><Relationship Id="rId7" Type="http://schemas.openxmlformats.org/officeDocument/2006/relationships/tags" Target="../tags/tag845.xml"/><Relationship Id="rId6" Type="http://schemas.openxmlformats.org/officeDocument/2006/relationships/image" Target="../media/image6.png"/><Relationship Id="rId5" Type="http://schemas.openxmlformats.org/officeDocument/2006/relationships/tags" Target="../tags/tag844.xml"/><Relationship Id="rId4" Type="http://schemas.openxmlformats.org/officeDocument/2006/relationships/image" Target="../media/image5.png"/><Relationship Id="rId3" Type="http://schemas.openxmlformats.org/officeDocument/2006/relationships/tags" Target="../tags/tag843.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849.xml"/><Relationship Id="rId11" Type="http://schemas.openxmlformats.org/officeDocument/2006/relationships/tags" Target="../tags/tag848.xml"/><Relationship Id="rId10" Type="http://schemas.openxmlformats.org/officeDocument/2006/relationships/image" Target="../media/image49.png"/><Relationship Id="rId1" Type="http://schemas.openxmlformats.org/officeDocument/2006/relationships/tags" Target="../tags/tag842.xml"/></Relationships>
</file>

<file path=ppt/slides/_rels/slide43.xml.rels><?xml version="1.0" encoding="UTF-8" standalone="yes"?>
<Relationships xmlns="http://schemas.openxmlformats.org/package/2006/relationships"><Relationship Id="rId9" Type="http://schemas.openxmlformats.org/officeDocument/2006/relationships/tags" Target="../tags/tag855.xml"/><Relationship Id="rId8" Type="http://schemas.openxmlformats.org/officeDocument/2006/relationships/tags" Target="../tags/tag854.xml"/><Relationship Id="rId7" Type="http://schemas.openxmlformats.org/officeDocument/2006/relationships/tags" Target="../tags/tag853.xml"/><Relationship Id="rId6" Type="http://schemas.openxmlformats.org/officeDocument/2006/relationships/image" Target="../media/image6.png"/><Relationship Id="rId5" Type="http://schemas.openxmlformats.org/officeDocument/2006/relationships/tags" Target="../tags/tag852.xml"/><Relationship Id="rId4" Type="http://schemas.openxmlformats.org/officeDocument/2006/relationships/image" Target="../media/image5.png"/><Relationship Id="rId3" Type="http://schemas.openxmlformats.org/officeDocument/2006/relationships/tags" Target="../tags/tag851.xml"/><Relationship Id="rId2" Type="http://schemas.openxmlformats.org/officeDocument/2006/relationships/image" Target="../media/image1.png"/><Relationship Id="rId19" Type="http://schemas.openxmlformats.org/officeDocument/2006/relationships/slideLayout" Target="../slideLayouts/slideLayout18.xml"/><Relationship Id="rId18" Type="http://schemas.openxmlformats.org/officeDocument/2006/relationships/tags" Target="../tags/tag860.xml"/><Relationship Id="rId17" Type="http://schemas.openxmlformats.org/officeDocument/2006/relationships/image" Target="../media/image53.png"/><Relationship Id="rId16" Type="http://schemas.openxmlformats.org/officeDocument/2006/relationships/tags" Target="../tags/tag859.xml"/><Relationship Id="rId15" Type="http://schemas.openxmlformats.org/officeDocument/2006/relationships/image" Target="../media/image52.png"/><Relationship Id="rId14" Type="http://schemas.openxmlformats.org/officeDocument/2006/relationships/tags" Target="../tags/tag858.xml"/><Relationship Id="rId13" Type="http://schemas.openxmlformats.org/officeDocument/2006/relationships/image" Target="../media/image51.png"/><Relationship Id="rId12" Type="http://schemas.openxmlformats.org/officeDocument/2006/relationships/tags" Target="../tags/tag857.xml"/><Relationship Id="rId11" Type="http://schemas.openxmlformats.org/officeDocument/2006/relationships/image" Target="../media/image50.png"/><Relationship Id="rId10" Type="http://schemas.openxmlformats.org/officeDocument/2006/relationships/tags" Target="../tags/tag856.xml"/><Relationship Id="rId1" Type="http://schemas.openxmlformats.org/officeDocument/2006/relationships/tags" Target="../tags/tag850.xml"/></Relationships>
</file>

<file path=ppt/slides/_rels/slide44.xml.rels><?xml version="1.0" encoding="UTF-8" standalone="yes"?>
<Relationships xmlns="http://schemas.openxmlformats.org/package/2006/relationships"><Relationship Id="rId9" Type="http://schemas.openxmlformats.org/officeDocument/2006/relationships/tags" Target="../tags/tag866.xml"/><Relationship Id="rId8" Type="http://schemas.openxmlformats.org/officeDocument/2006/relationships/image" Target="../media/image54.png"/><Relationship Id="rId7" Type="http://schemas.openxmlformats.org/officeDocument/2006/relationships/tags" Target="../tags/tag865.xml"/><Relationship Id="rId6" Type="http://schemas.openxmlformats.org/officeDocument/2006/relationships/tags" Target="../tags/tag864.xml"/><Relationship Id="rId5" Type="http://schemas.openxmlformats.org/officeDocument/2006/relationships/tags" Target="../tags/tag863.xml"/><Relationship Id="rId4" Type="http://schemas.openxmlformats.org/officeDocument/2006/relationships/image" Target="../media/image6.png"/><Relationship Id="rId3" Type="http://schemas.openxmlformats.org/officeDocument/2006/relationships/tags" Target="../tags/tag862.xml"/><Relationship Id="rId2" Type="http://schemas.openxmlformats.org/officeDocument/2006/relationships/image" Target="../media/image5.png"/><Relationship Id="rId14" Type="http://schemas.openxmlformats.org/officeDocument/2006/relationships/slideLayout" Target="../slideLayouts/slideLayout36.xml"/><Relationship Id="rId13" Type="http://schemas.openxmlformats.org/officeDocument/2006/relationships/tags" Target="../tags/tag870.xml"/><Relationship Id="rId12" Type="http://schemas.openxmlformats.org/officeDocument/2006/relationships/tags" Target="../tags/tag869.xml"/><Relationship Id="rId11" Type="http://schemas.openxmlformats.org/officeDocument/2006/relationships/tags" Target="../tags/tag868.xml"/><Relationship Id="rId10" Type="http://schemas.openxmlformats.org/officeDocument/2006/relationships/tags" Target="../tags/tag867.xml"/><Relationship Id="rId1" Type="http://schemas.openxmlformats.org/officeDocument/2006/relationships/tags" Target="../tags/tag861.xml"/></Relationships>
</file>

<file path=ppt/slides/_rels/slide45.xml.rels><?xml version="1.0" encoding="UTF-8" standalone="yes"?>
<Relationships xmlns="http://schemas.openxmlformats.org/package/2006/relationships"><Relationship Id="rId9" Type="http://schemas.openxmlformats.org/officeDocument/2006/relationships/tags" Target="../tags/tag876.xml"/><Relationship Id="rId8" Type="http://schemas.openxmlformats.org/officeDocument/2006/relationships/tags" Target="../tags/tag875.xml"/><Relationship Id="rId7" Type="http://schemas.openxmlformats.org/officeDocument/2006/relationships/tags" Target="../tags/tag874.xml"/><Relationship Id="rId6" Type="http://schemas.openxmlformats.org/officeDocument/2006/relationships/image" Target="../media/image6.png"/><Relationship Id="rId5" Type="http://schemas.openxmlformats.org/officeDocument/2006/relationships/tags" Target="../tags/tag873.xml"/><Relationship Id="rId4" Type="http://schemas.openxmlformats.org/officeDocument/2006/relationships/image" Target="../media/image5.png"/><Relationship Id="rId3" Type="http://schemas.openxmlformats.org/officeDocument/2006/relationships/tags" Target="../tags/tag872.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879.xml"/><Relationship Id="rId13" Type="http://schemas.openxmlformats.org/officeDocument/2006/relationships/image" Target="../media/image56.png"/><Relationship Id="rId12" Type="http://schemas.openxmlformats.org/officeDocument/2006/relationships/tags" Target="../tags/tag878.xml"/><Relationship Id="rId11" Type="http://schemas.openxmlformats.org/officeDocument/2006/relationships/image" Target="../media/image55.png"/><Relationship Id="rId10" Type="http://schemas.openxmlformats.org/officeDocument/2006/relationships/tags" Target="../tags/tag877.xml"/><Relationship Id="rId1" Type="http://schemas.openxmlformats.org/officeDocument/2006/relationships/tags" Target="../tags/tag871.xml"/></Relationships>
</file>

<file path=ppt/slides/_rels/slide46.xml.rels><?xml version="1.0" encoding="UTF-8" standalone="yes"?>
<Relationships xmlns="http://schemas.openxmlformats.org/package/2006/relationships"><Relationship Id="rId9" Type="http://schemas.openxmlformats.org/officeDocument/2006/relationships/tags" Target="../tags/tag885.xml"/><Relationship Id="rId8" Type="http://schemas.openxmlformats.org/officeDocument/2006/relationships/tags" Target="../tags/tag884.xml"/><Relationship Id="rId7" Type="http://schemas.openxmlformats.org/officeDocument/2006/relationships/tags" Target="../tags/tag883.xml"/><Relationship Id="rId6" Type="http://schemas.openxmlformats.org/officeDocument/2006/relationships/image" Target="../media/image6.png"/><Relationship Id="rId5" Type="http://schemas.openxmlformats.org/officeDocument/2006/relationships/tags" Target="../tags/tag882.xml"/><Relationship Id="rId4" Type="http://schemas.openxmlformats.org/officeDocument/2006/relationships/image" Target="../media/image5.png"/><Relationship Id="rId3" Type="http://schemas.openxmlformats.org/officeDocument/2006/relationships/tags" Target="../tags/tag881.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894.xml"/><Relationship Id="rId18" Type="http://schemas.openxmlformats.org/officeDocument/2006/relationships/tags" Target="../tags/tag893.xml"/><Relationship Id="rId17" Type="http://schemas.openxmlformats.org/officeDocument/2006/relationships/tags" Target="../tags/tag892.xml"/><Relationship Id="rId16" Type="http://schemas.openxmlformats.org/officeDocument/2006/relationships/tags" Target="../tags/tag891.xml"/><Relationship Id="rId15" Type="http://schemas.openxmlformats.org/officeDocument/2006/relationships/image" Target="../media/image19.png"/><Relationship Id="rId14" Type="http://schemas.openxmlformats.org/officeDocument/2006/relationships/tags" Target="../tags/tag890.xml"/><Relationship Id="rId13" Type="http://schemas.openxmlformats.org/officeDocument/2006/relationships/tags" Target="../tags/tag889.xml"/><Relationship Id="rId12" Type="http://schemas.openxmlformats.org/officeDocument/2006/relationships/tags" Target="../tags/tag888.xml"/><Relationship Id="rId11" Type="http://schemas.openxmlformats.org/officeDocument/2006/relationships/tags" Target="../tags/tag887.xml"/><Relationship Id="rId10" Type="http://schemas.openxmlformats.org/officeDocument/2006/relationships/tags" Target="../tags/tag886.xml"/><Relationship Id="rId1" Type="http://schemas.openxmlformats.org/officeDocument/2006/relationships/tags" Target="../tags/tag880.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897.xml"/><Relationship Id="rId2" Type="http://schemas.openxmlformats.org/officeDocument/2006/relationships/tags" Target="../tags/tag896.xml"/><Relationship Id="rId1" Type="http://schemas.openxmlformats.org/officeDocument/2006/relationships/tags" Target="../tags/tag895.xml"/></Relationships>
</file>

<file path=ppt/slides/_rels/slide48.xml.rels><?xml version="1.0" encoding="UTF-8" standalone="yes"?>
<Relationships xmlns="http://schemas.openxmlformats.org/package/2006/relationships"><Relationship Id="rId9" Type="http://schemas.openxmlformats.org/officeDocument/2006/relationships/tags" Target="../tags/tag902.xml"/><Relationship Id="rId8" Type="http://schemas.openxmlformats.org/officeDocument/2006/relationships/image" Target="../media/image57.png"/><Relationship Id="rId7" Type="http://schemas.openxmlformats.org/officeDocument/2006/relationships/tags" Target="../tags/tag901.xml"/><Relationship Id="rId6" Type="http://schemas.openxmlformats.org/officeDocument/2006/relationships/image" Target="../media/image6.png"/><Relationship Id="rId5" Type="http://schemas.openxmlformats.org/officeDocument/2006/relationships/tags" Target="../tags/tag900.xml"/><Relationship Id="rId4" Type="http://schemas.openxmlformats.org/officeDocument/2006/relationships/image" Target="../media/image5.png"/><Relationship Id="rId3" Type="http://schemas.openxmlformats.org/officeDocument/2006/relationships/tags" Target="../tags/tag899.xml"/><Relationship Id="rId2" Type="http://schemas.openxmlformats.org/officeDocument/2006/relationships/image" Target="../media/image1.png"/><Relationship Id="rId16" Type="http://schemas.openxmlformats.org/officeDocument/2006/relationships/slideLayout" Target="../slideLayouts/slideLayout36.xml"/><Relationship Id="rId15" Type="http://schemas.openxmlformats.org/officeDocument/2006/relationships/tags" Target="../tags/tag908.xml"/><Relationship Id="rId14" Type="http://schemas.openxmlformats.org/officeDocument/2006/relationships/tags" Target="../tags/tag907.xml"/><Relationship Id="rId13" Type="http://schemas.openxmlformats.org/officeDocument/2006/relationships/tags" Target="../tags/tag906.xml"/><Relationship Id="rId12" Type="http://schemas.openxmlformats.org/officeDocument/2006/relationships/tags" Target="../tags/tag905.xml"/><Relationship Id="rId11" Type="http://schemas.openxmlformats.org/officeDocument/2006/relationships/tags" Target="../tags/tag904.xml"/><Relationship Id="rId10" Type="http://schemas.openxmlformats.org/officeDocument/2006/relationships/tags" Target="../tags/tag903.xml"/><Relationship Id="rId1" Type="http://schemas.openxmlformats.org/officeDocument/2006/relationships/tags" Target="../tags/tag898.xml"/></Relationships>
</file>

<file path=ppt/slides/_rels/slide49.xml.rels><?xml version="1.0" encoding="UTF-8" standalone="yes"?>
<Relationships xmlns="http://schemas.openxmlformats.org/package/2006/relationships"><Relationship Id="rId9" Type="http://schemas.openxmlformats.org/officeDocument/2006/relationships/tags" Target="../tags/tag914.xml"/><Relationship Id="rId8" Type="http://schemas.openxmlformats.org/officeDocument/2006/relationships/tags" Target="../tags/tag913.xml"/><Relationship Id="rId7" Type="http://schemas.openxmlformats.org/officeDocument/2006/relationships/tags" Target="../tags/tag912.xml"/><Relationship Id="rId6" Type="http://schemas.openxmlformats.org/officeDocument/2006/relationships/image" Target="../media/image6.png"/><Relationship Id="rId5" Type="http://schemas.openxmlformats.org/officeDocument/2006/relationships/tags" Target="../tags/tag911.xml"/><Relationship Id="rId4" Type="http://schemas.openxmlformats.org/officeDocument/2006/relationships/image" Target="../media/image5.png"/><Relationship Id="rId3" Type="http://schemas.openxmlformats.org/officeDocument/2006/relationships/tags" Target="../tags/tag910.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916.xml"/><Relationship Id="rId11" Type="http://schemas.openxmlformats.org/officeDocument/2006/relationships/image" Target="../media/image58.png"/><Relationship Id="rId10" Type="http://schemas.openxmlformats.org/officeDocument/2006/relationships/tags" Target="../tags/tag915.xml"/><Relationship Id="rId1" Type="http://schemas.openxmlformats.org/officeDocument/2006/relationships/tags" Target="../tags/tag909.xml"/></Relationships>
</file>

<file path=ppt/slides/_rels/slide5.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7" Type="http://schemas.openxmlformats.org/officeDocument/2006/relationships/slideLayout" Target="../slideLayouts/slideLayout18.xml"/><Relationship Id="rId26" Type="http://schemas.openxmlformats.org/officeDocument/2006/relationships/tags" Target="../tags/tag391.xml"/><Relationship Id="rId25" Type="http://schemas.openxmlformats.org/officeDocument/2006/relationships/tags" Target="../tags/tag390.xml"/><Relationship Id="rId24" Type="http://schemas.openxmlformats.org/officeDocument/2006/relationships/tags" Target="../tags/tag389.xml"/><Relationship Id="rId23" Type="http://schemas.openxmlformats.org/officeDocument/2006/relationships/tags" Target="../tags/tag388.xml"/><Relationship Id="rId22" Type="http://schemas.openxmlformats.org/officeDocument/2006/relationships/tags" Target="../tags/tag387.xml"/><Relationship Id="rId21" Type="http://schemas.openxmlformats.org/officeDocument/2006/relationships/tags" Target="../tags/tag386.xml"/><Relationship Id="rId20" Type="http://schemas.openxmlformats.org/officeDocument/2006/relationships/tags" Target="../tags/tag385.xml"/><Relationship Id="rId2" Type="http://schemas.openxmlformats.org/officeDocument/2006/relationships/tags" Target="../tags/tag367.xml"/><Relationship Id="rId19" Type="http://schemas.openxmlformats.org/officeDocument/2006/relationships/tags" Target="../tags/tag384.xml"/><Relationship Id="rId18" Type="http://schemas.openxmlformats.org/officeDocument/2006/relationships/tags" Target="../tags/tag383.xml"/><Relationship Id="rId17" Type="http://schemas.openxmlformats.org/officeDocument/2006/relationships/tags" Target="../tags/tag382.xml"/><Relationship Id="rId16" Type="http://schemas.openxmlformats.org/officeDocument/2006/relationships/tags" Target="../tags/tag381.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50.xml.rels><?xml version="1.0" encoding="UTF-8" standalone="yes"?>
<Relationships xmlns="http://schemas.openxmlformats.org/package/2006/relationships"><Relationship Id="rId9" Type="http://schemas.openxmlformats.org/officeDocument/2006/relationships/tags" Target="../tags/tag923.xml"/><Relationship Id="rId8" Type="http://schemas.openxmlformats.org/officeDocument/2006/relationships/tags" Target="../tags/tag922.xml"/><Relationship Id="rId7" Type="http://schemas.openxmlformats.org/officeDocument/2006/relationships/tags" Target="../tags/tag921.xml"/><Relationship Id="rId6" Type="http://schemas.openxmlformats.org/officeDocument/2006/relationships/tags" Target="../tags/tag920.xml"/><Relationship Id="rId5" Type="http://schemas.openxmlformats.org/officeDocument/2006/relationships/image" Target="../media/image6.png"/><Relationship Id="rId4" Type="http://schemas.openxmlformats.org/officeDocument/2006/relationships/tags" Target="../tags/tag919.xml"/><Relationship Id="rId3" Type="http://schemas.openxmlformats.org/officeDocument/2006/relationships/tags" Target="../tags/tag918.xml"/><Relationship Id="rId2" Type="http://schemas.openxmlformats.org/officeDocument/2006/relationships/image" Target="../media/image1.png"/><Relationship Id="rId14" Type="http://schemas.openxmlformats.org/officeDocument/2006/relationships/slideLayout" Target="../slideLayouts/slideLayout36.xml"/><Relationship Id="rId13" Type="http://schemas.openxmlformats.org/officeDocument/2006/relationships/tags" Target="../tags/tag926.xml"/><Relationship Id="rId12" Type="http://schemas.openxmlformats.org/officeDocument/2006/relationships/tags" Target="../tags/tag925.xml"/><Relationship Id="rId11" Type="http://schemas.openxmlformats.org/officeDocument/2006/relationships/tags" Target="../tags/tag924.xml"/><Relationship Id="rId10" Type="http://schemas.openxmlformats.org/officeDocument/2006/relationships/image" Target="../media/image59.png"/><Relationship Id="rId1" Type="http://schemas.openxmlformats.org/officeDocument/2006/relationships/tags" Target="../tags/tag917.xml"/></Relationships>
</file>

<file path=ppt/slides/_rels/slide51.xml.rels><?xml version="1.0" encoding="UTF-8" standalone="yes"?>
<Relationships xmlns="http://schemas.openxmlformats.org/package/2006/relationships"><Relationship Id="rId9" Type="http://schemas.openxmlformats.org/officeDocument/2006/relationships/tags" Target="../tags/tag932.xml"/><Relationship Id="rId8" Type="http://schemas.openxmlformats.org/officeDocument/2006/relationships/tags" Target="../tags/tag931.xml"/><Relationship Id="rId7" Type="http://schemas.openxmlformats.org/officeDocument/2006/relationships/tags" Target="../tags/tag930.xml"/><Relationship Id="rId6" Type="http://schemas.openxmlformats.org/officeDocument/2006/relationships/image" Target="../media/image6.png"/><Relationship Id="rId5" Type="http://schemas.openxmlformats.org/officeDocument/2006/relationships/tags" Target="../tags/tag929.xml"/><Relationship Id="rId4" Type="http://schemas.openxmlformats.org/officeDocument/2006/relationships/image" Target="../media/image5.png"/><Relationship Id="rId3" Type="http://schemas.openxmlformats.org/officeDocument/2006/relationships/tags" Target="../tags/tag928.xml"/><Relationship Id="rId2" Type="http://schemas.openxmlformats.org/officeDocument/2006/relationships/image" Target="../media/image1.png"/><Relationship Id="rId16" Type="http://schemas.openxmlformats.org/officeDocument/2006/relationships/slideLayout" Target="../slideLayouts/slideLayout36.xml"/><Relationship Id="rId15" Type="http://schemas.openxmlformats.org/officeDocument/2006/relationships/tags" Target="../tags/tag936.xml"/><Relationship Id="rId14" Type="http://schemas.openxmlformats.org/officeDocument/2006/relationships/tags" Target="../tags/tag935.xml"/><Relationship Id="rId13" Type="http://schemas.openxmlformats.org/officeDocument/2006/relationships/tags" Target="../tags/tag934.xml"/><Relationship Id="rId12" Type="http://schemas.openxmlformats.org/officeDocument/2006/relationships/image" Target="../media/image61.png"/><Relationship Id="rId11" Type="http://schemas.openxmlformats.org/officeDocument/2006/relationships/tags" Target="../tags/tag933.xml"/><Relationship Id="rId10" Type="http://schemas.openxmlformats.org/officeDocument/2006/relationships/image" Target="../media/image60.png"/><Relationship Id="rId1" Type="http://schemas.openxmlformats.org/officeDocument/2006/relationships/tags" Target="../tags/tag927.xml"/></Relationships>
</file>

<file path=ppt/slides/_rels/slide52.xml.rels><?xml version="1.0" encoding="UTF-8" standalone="yes"?>
<Relationships xmlns="http://schemas.openxmlformats.org/package/2006/relationships"><Relationship Id="rId9" Type="http://schemas.openxmlformats.org/officeDocument/2006/relationships/tags" Target="../tags/tag942.xml"/><Relationship Id="rId8" Type="http://schemas.openxmlformats.org/officeDocument/2006/relationships/tags" Target="../tags/tag941.xml"/><Relationship Id="rId7" Type="http://schemas.openxmlformats.org/officeDocument/2006/relationships/image" Target="../media/image6.png"/><Relationship Id="rId6" Type="http://schemas.openxmlformats.org/officeDocument/2006/relationships/tags" Target="../tags/tag940.xml"/><Relationship Id="rId5" Type="http://schemas.openxmlformats.org/officeDocument/2006/relationships/image" Target="../media/image5.png"/><Relationship Id="rId4" Type="http://schemas.openxmlformats.org/officeDocument/2006/relationships/tags" Target="../tags/tag939.xml"/><Relationship Id="rId3" Type="http://schemas.openxmlformats.org/officeDocument/2006/relationships/tags" Target="../tags/tag938.xml"/><Relationship Id="rId2" Type="http://schemas.openxmlformats.org/officeDocument/2006/relationships/image" Target="../media/image1.png"/><Relationship Id="rId17" Type="http://schemas.openxmlformats.org/officeDocument/2006/relationships/slideLayout" Target="../slideLayouts/slideLayout36.xml"/><Relationship Id="rId16" Type="http://schemas.openxmlformats.org/officeDocument/2006/relationships/tags" Target="../tags/tag948.xml"/><Relationship Id="rId15" Type="http://schemas.openxmlformats.org/officeDocument/2006/relationships/tags" Target="../tags/tag947.xml"/><Relationship Id="rId14" Type="http://schemas.openxmlformats.org/officeDocument/2006/relationships/tags" Target="../tags/tag946.xml"/><Relationship Id="rId13" Type="http://schemas.openxmlformats.org/officeDocument/2006/relationships/image" Target="../media/image62.png"/><Relationship Id="rId12" Type="http://schemas.openxmlformats.org/officeDocument/2006/relationships/tags" Target="../tags/tag945.xml"/><Relationship Id="rId11" Type="http://schemas.openxmlformats.org/officeDocument/2006/relationships/tags" Target="../tags/tag944.xml"/><Relationship Id="rId10" Type="http://schemas.openxmlformats.org/officeDocument/2006/relationships/tags" Target="../tags/tag943.xml"/><Relationship Id="rId1" Type="http://schemas.openxmlformats.org/officeDocument/2006/relationships/tags" Target="../tags/tag937.xml"/></Relationships>
</file>

<file path=ppt/slides/_rels/slide53.xml.rels><?xml version="1.0" encoding="UTF-8" standalone="yes"?>
<Relationships xmlns="http://schemas.openxmlformats.org/package/2006/relationships"><Relationship Id="rId9" Type="http://schemas.openxmlformats.org/officeDocument/2006/relationships/tags" Target="../tags/tag953.xml"/><Relationship Id="rId8" Type="http://schemas.openxmlformats.org/officeDocument/2006/relationships/image" Target="../media/image63.png"/><Relationship Id="rId7" Type="http://schemas.openxmlformats.org/officeDocument/2006/relationships/tags" Target="../tags/tag952.xml"/><Relationship Id="rId6" Type="http://schemas.openxmlformats.org/officeDocument/2006/relationships/image" Target="../media/image6.png"/><Relationship Id="rId5" Type="http://schemas.openxmlformats.org/officeDocument/2006/relationships/tags" Target="../tags/tag951.xml"/><Relationship Id="rId4" Type="http://schemas.openxmlformats.org/officeDocument/2006/relationships/image" Target="../media/image5.png"/><Relationship Id="rId3" Type="http://schemas.openxmlformats.org/officeDocument/2006/relationships/tags" Target="../tags/tag950.xml"/><Relationship Id="rId2" Type="http://schemas.openxmlformats.org/officeDocument/2006/relationships/image" Target="../media/image1.png"/><Relationship Id="rId16" Type="http://schemas.openxmlformats.org/officeDocument/2006/relationships/slideLayout" Target="../slideLayouts/slideLayout36.xml"/><Relationship Id="rId15" Type="http://schemas.openxmlformats.org/officeDocument/2006/relationships/tags" Target="../tags/tag958.xml"/><Relationship Id="rId14" Type="http://schemas.openxmlformats.org/officeDocument/2006/relationships/tags" Target="../tags/tag957.xml"/><Relationship Id="rId13" Type="http://schemas.openxmlformats.org/officeDocument/2006/relationships/tags" Target="../tags/tag956.xml"/><Relationship Id="rId12" Type="http://schemas.openxmlformats.org/officeDocument/2006/relationships/tags" Target="../tags/tag955.xml"/><Relationship Id="rId11" Type="http://schemas.openxmlformats.org/officeDocument/2006/relationships/tags" Target="../tags/tag954.xml"/><Relationship Id="rId10" Type="http://schemas.openxmlformats.org/officeDocument/2006/relationships/image" Target="../media/image64.png"/><Relationship Id="rId1" Type="http://schemas.openxmlformats.org/officeDocument/2006/relationships/tags" Target="../tags/tag949.xml"/></Relationships>
</file>

<file path=ppt/slides/_rels/slide54.xml.rels><?xml version="1.0" encoding="UTF-8" standalone="yes"?>
<Relationships xmlns="http://schemas.openxmlformats.org/package/2006/relationships"><Relationship Id="rId9" Type="http://schemas.openxmlformats.org/officeDocument/2006/relationships/tags" Target="../tags/tag964.xml"/><Relationship Id="rId8" Type="http://schemas.openxmlformats.org/officeDocument/2006/relationships/tags" Target="../tags/tag963.xml"/><Relationship Id="rId7" Type="http://schemas.openxmlformats.org/officeDocument/2006/relationships/tags" Target="../tags/tag962.xml"/><Relationship Id="rId6" Type="http://schemas.openxmlformats.org/officeDocument/2006/relationships/image" Target="../media/image6.png"/><Relationship Id="rId5" Type="http://schemas.openxmlformats.org/officeDocument/2006/relationships/tags" Target="../tags/tag961.xml"/><Relationship Id="rId4" Type="http://schemas.openxmlformats.org/officeDocument/2006/relationships/image" Target="../media/image5.png"/><Relationship Id="rId3" Type="http://schemas.openxmlformats.org/officeDocument/2006/relationships/tags" Target="../tags/tag960.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966.xml"/><Relationship Id="rId11" Type="http://schemas.openxmlformats.org/officeDocument/2006/relationships/image" Target="../media/image65.png"/><Relationship Id="rId10" Type="http://schemas.openxmlformats.org/officeDocument/2006/relationships/tags" Target="../tags/tag965.xml"/><Relationship Id="rId1" Type="http://schemas.openxmlformats.org/officeDocument/2006/relationships/tags" Target="../tags/tag959.xml"/></Relationships>
</file>

<file path=ppt/slides/_rels/slide55.xml.rels><?xml version="1.0" encoding="UTF-8" standalone="yes"?>
<Relationships xmlns="http://schemas.openxmlformats.org/package/2006/relationships"><Relationship Id="rId9" Type="http://schemas.openxmlformats.org/officeDocument/2006/relationships/tags" Target="../tags/tag971.xml"/><Relationship Id="rId8" Type="http://schemas.openxmlformats.org/officeDocument/2006/relationships/image" Target="../media/image66.png"/><Relationship Id="rId7" Type="http://schemas.openxmlformats.org/officeDocument/2006/relationships/tags" Target="../tags/tag970.xml"/><Relationship Id="rId6" Type="http://schemas.openxmlformats.org/officeDocument/2006/relationships/image" Target="../media/image6.png"/><Relationship Id="rId5" Type="http://schemas.openxmlformats.org/officeDocument/2006/relationships/tags" Target="../tags/tag969.xml"/><Relationship Id="rId4" Type="http://schemas.openxmlformats.org/officeDocument/2006/relationships/image" Target="../media/image5.png"/><Relationship Id="rId3" Type="http://schemas.openxmlformats.org/officeDocument/2006/relationships/tags" Target="../tags/tag968.xml"/><Relationship Id="rId2" Type="http://schemas.openxmlformats.org/officeDocument/2006/relationships/image" Target="../media/image1.png"/><Relationship Id="rId19" Type="http://schemas.openxmlformats.org/officeDocument/2006/relationships/slideLayout" Target="../slideLayouts/slideLayout36.xml"/><Relationship Id="rId18" Type="http://schemas.openxmlformats.org/officeDocument/2006/relationships/tags" Target="../tags/tag980.xml"/><Relationship Id="rId17" Type="http://schemas.openxmlformats.org/officeDocument/2006/relationships/tags" Target="../tags/tag979.xml"/><Relationship Id="rId16" Type="http://schemas.openxmlformats.org/officeDocument/2006/relationships/tags" Target="../tags/tag978.xml"/><Relationship Id="rId15" Type="http://schemas.openxmlformats.org/officeDocument/2006/relationships/tags" Target="../tags/tag977.xml"/><Relationship Id="rId14" Type="http://schemas.openxmlformats.org/officeDocument/2006/relationships/tags" Target="../tags/tag976.xml"/><Relationship Id="rId13" Type="http://schemas.openxmlformats.org/officeDocument/2006/relationships/tags" Target="../tags/tag975.xml"/><Relationship Id="rId12" Type="http://schemas.openxmlformats.org/officeDocument/2006/relationships/tags" Target="../tags/tag974.xml"/><Relationship Id="rId11" Type="http://schemas.openxmlformats.org/officeDocument/2006/relationships/tags" Target="../tags/tag973.xml"/><Relationship Id="rId10" Type="http://schemas.openxmlformats.org/officeDocument/2006/relationships/tags" Target="../tags/tag972.xml"/><Relationship Id="rId1" Type="http://schemas.openxmlformats.org/officeDocument/2006/relationships/tags" Target="../tags/tag967.xml"/></Relationships>
</file>

<file path=ppt/slides/_rels/slide56.xml.rels><?xml version="1.0" encoding="UTF-8" standalone="yes"?>
<Relationships xmlns="http://schemas.openxmlformats.org/package/2006/relationships"><Relationship Id="rId9" Type="http://schemas.openxmlformats.org/officeDocument/2006/relationships/tags" Target="../tags/tag986.xml"/><Relationship Id="rId8" Type="http://schemas.openxmlformats.org/officeDocument/2006/relationships/tags" Target="../tags/tag985.xml"/><Relationship Id="rId7" Type="http://schemas.openxmlformats.org/officeDocument/2006/relationships/tags" Target="../tags/tag984.xml"/><Relationship Id="rId6" Type="http://schemas.openxmlformats.org/officeDocument/2006/relationships/image" Target="../media/image6.png"/><Relationship Id="rId5" Type="http://schemas.openxmlformats.org/officeDocument/2006/relationships/tags" Target="../tags/tag983.xml"/><Relationship Id="rId4" Type="http://schemas.openxmlformats.org/officeDocument/2006/relationships/image" Target="../media/image5.png"/><Relationship Id="rId3" Type="http://schemas.openxmlformats.org/officeDocument/2006/relationships/tags" Target="../tags/tag982.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988.xml"/><Relationship Id="rId11" Type="http://schemas.openxmlformats.org/officeDocument/2006/relationships/image" Target="../media/image67.png"/><Relationship Id="rId10" Type="http://schemas.openxmlformats.org/officeDocument/2006/relationships/tags" Target="../tags/tag987.xml"/><Relationship Id="rId1" Type="http://schemas.openxmlformats.org/officeDocument/2006/relationships/tags" Target="../tags/tag981.xml"/></Relationships>
</file>

<file path=ppt/slides/_rels/slide57.xml.rels><?xml version="1.0" encoding="UTF-8" standalone="yes"?>
<Relationships xmlns="http://schemas.openxmlformats.org/package/2006/relationships"><Relationship Id="rId9" Type="http://schemas.openxmlformats.org/officeDocument/2006/relationships/tags" Target="../tags/tag994.xml"/><Relationship Id="rId8" Type="http://schemas.openxmlformats.org/officeDocument/2006/relationships/tags" Target="../tags/tag993.xml"/><Relationship Id="rId7" Type="http://schemas.openxmlformats.org/officeDocument/2006/relationships/tags" Target="../tags/tag992.xml"/><Relationship Id="rId6" Type="http://schemas.openxmlformats.org/officeDocument/2006/relationships/image" Target="../media/image6.png"/><Relationship Id="rId5" Type="http://schemas.openxmlformats.org/officeDocument/2006/relationships/tags" Target="../tags/tag991.xml"/><Relationship Id="rId4" Type="http://schemas.openxmlformats.org/officeDocument/2006/relationships/image" Target="../media/image5.png"/><Relationship Id="rId3" Type="http://schemas.openxmlformats.org/officeDocument/2006/relationships/tags" Target="../tags/tag990.xml"/><Relationship Id="rId2" Type="http://schemas.openxmlformats.org/officeDocument/2006/relationships/image" Target="../media/image1.png"/><Relationship Id="rId17" Type="http://schemas.openxmlformats.org/officeDocument/2006/relationships/slideLayout" Target="../slideLayouts/slideLayout18.xml"/><Relationship Id="rId16" Type="http://schemas.openxmlformats.org/officeDocument/2006/relationships/tags" Target="../tags/tag998.xml"/><Relationship Id="rId15" Type="http://schemas.openxmlformats.org/officeDocument/2006/relationships/image" Target="../media/image70.png"/><Relationship Id="rId14" Type="http://schemas.openxmlformats.org/officeDocument/2006/relationships/tags" Target="../tags/tag997.xml"/><Relationship Id="rId13" Type="http://schemas.openxmlformats.org/officeDocument/2006/relationships/image" Target="../media/image69.png"/><Relationship Id="rId12" Type="http://schemas.openxmlformats.org/officeDocument/2006/relationships/tags" Target="../tags/tag996.xml"/><Relationship Id="rId11" Type="http://schemas.openxmlformats.org/officeDocument/2006/relationships/image" Target="../media/image68.png"/><Relationship Id="rId10" Type="http://schemas.openxmlformats.org/officeDocument/2006/relationships/tags" Target="../tags/tag995.xml"/><Relationship Id="rId1" Type="http://schemas.openxmlformats.org/officeDocument/2006/relationships/tags" Target="../tags/tag989.xml"/></Relationships>
</file>

<file path=ppt/slides/_rels/slide58.xml.rels><?xml version="1.0" encoding="UTF-8" standalone="yes"?>
<Relationships xmlns="http://schemas.openxmlformats.org/package/2006/relationships"><Relationship Id="rId9" Type="http://schemas.openxmlformats.org/officeDocument/2006/relationships/tags" Target="../tags/tag1004.xml"/><Relationship Id="rId8" Type="http://schemas.openxmlformats.org/officeDocument/2006/relationships/tags" Target="../tags/tag1003.xml"/><Relationship Id="rId7" Type="http://schemas.openxmlformats.org/officeDocument/2006/relationships/tags" Target="../tags/tag1002.xml"/><Relationship Id="rId6" Type="http://schemas.openxmlformats.org/officeDocument/2006/relationships/image" Target="../media/image6.png"/><Relationship Id="rId5" Type="http://schemas.openxmlformats.org/officeDocument/2006/relationships/tags" Target="../tags/tag1001.xml"/><Relationship Id="rId4" Type="http://schemas.openxmlformats.org/officeDocument/2006/relationships/image" Target="../media/image5.png"/><Relationship Id="rId3" Type="http://schemas.openxmlformats.org/officeDocument/2006/relationships/tags" Target="../tags/tag1000.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1007.xml"/><Relationship Id="rId13" Type="http://schemas.openxmlformats.org/officeDocument/2006/relationships/image" Target="../media/image72.png"/><Relationship Id="rId12" Type="http://schemas.openxmlformats.org/officeDocument/2006/relationships/tags" Target="../tags/tag1006.xml"/><Relationship Id="rId11" Type="http://schemas.openxmlformats.org/officeDocument/2006/relationships/image" Target="../media/image71.png"/><Relationship Id="rId10" Type="http://schemas.openxmlformats.org/officeDocument/2006/relationships/tags" Target="../tags/tag1005.xml"/><Relationship Id="rId1" Type="http://schemas.openxmlformats.org/officeDocument/2006/relationships/tags" Target="../tags/tag999.xml"/></Relationships>
</file>

<file path=ppt/slides/_rels/slide59.xml.rels><?xml version="1.0" encoding="UTF-8" standalone="yes"?>
<Relationships xmlns="http://schemas.openxmlformats.org/package/2006/relationships"><Relationship Id="rId9" Type="http://schemas.openxmlformats.org/officeDocument/2006/relationships/tags" Target="../tags/tag1013.xml"/><Relationship Id="rId8" Type="http://schemas.openxmlformats.org/officeDocument/2006/relationships/tags" Target="../tags/tag1012.xml"/><Relationship Id="rId7" Type="http://schemas.openxmlformats.org/officeDocument/2006/relationships/tags" Target="../tags/tag1011.xml"/><Relationship Id="rId6" Type="http://schemas.openxmlformats.org/officeDocument/2006/relationships/image" Target="../media/image6.png"/><Relationship Id="rId5" Type="http://schemas.openxmlformats.org/officeDocument/2006/relationships/tags" Target="../tags/tag1010.xml"/><Relationship Id="rId4" Type="http://schemas.openxmlformats.org/officeDocument/2006/relationships/image" Target="../media/image5.png"/><Relationship Id="rId3" Type="http://schemas.openxmlformats.org/officeDocument/2006/relationships/tags" Target="../tags/tag1009.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1022.xml"/><Relationship Id="rId18" Type="http://schemas.openxmlformats.org/officeDocument/2006/relationships/tags" Target="../tags/tag1021.xml"/><Relationship Id="rId17" Type="http://schemas.openxmlformats.org/officeDocument/2006/relationships/tags" Target="../tags/tag1020.xml"/><Relationship Id="rId16" Type="http://schemas.openxmlformats.org/officeDocument/2006/relationships/tags" Target="../tags/tag1019.xml"/><Relationship Id="rId15" Type="http://schemas.openxmlformats.org/officeDocument/2006/relationships/image" Target="../media/image19.png"/><Relationship Id="rId14" Type="http://schemas.openxmlformats.org/officeDocument/2006/relationships/tags" Target="../tags/tag1018.xml"/><Relationship Id="rId13" Type="http://schemas.openxmlformats.org/officeDocument/2006/relationships/tags" Target="../tags/tag1017.xml"/><Relationship Id="rId12" Type="http://schemas.openxmlformats.org/officeDocument/2006/relationships/tags" Target="../tags/tag1016.xml"/><Relationship Id="rId11" Type="http://schemas.openxmlformats.org/officeDocument/2006/relationships/tags" Target="../tags/tag1015.xml"/><Relationship Id="rId10" Type="http://schemas.openxmlformats.org/officeDocument/2006/relationships/tags" Target="../tags/tag1014.xml"/><Relationship Id="rId1" Type="http://schemas.openxmlformats.org/officeDocument/2006/relationships/tags" Target="../tags/tag1008.xml"/></Relationships>
</file>

<file path=ppt/slides/_rels/slide6.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image" Target="../media/image6.png"/><Relationship Id="rId5" Type="http://schemas.openxmlformats.org/officeDocument/2006/relationships/tags" Target="../tags/tag394.xml"/><Relationship Id="rId4" Type="http://schemas.openxmlformats.org/officeDocument/2006/relationships/image" Target="../media/image5.png"/><Relationship Id="rId3" Type="http://schemas.openxmlformats.org/officeDocument/2006/relationships/tags" Target="../tags/tag393.xml"/><Relationship Id="rId25" Type="http://schemas.openxmlformats.org/officeDocument/2006/relationships/slideLayout" Target="../slideLayouts/slideLayout18.xml"/><Relationship Id="rId24" Type="http://schemas.openxmlformats.org/officeDocument/2006/relationships/tags" Target="../tags/tag412.xml"/><Relationship Id="rId23" Type="http://schemas.openxmlformats.org/officeDocument/2006/relationships/tags" Target="../tags/tag411.xml"/><Relationship Id="rId22" Type="http://schemas.openxmlformats.org/officeDocument/2006/relationships/tags" Target="../tags/tag410.xml"/><Relationship Id="rId21" Type="http://schemas.openxmlformats.org/officeDocument/2006/relationships/tags" Target="../tags/tag409.xml"/><Relationship Id="rId20" Type="http://schemas.openxmlformats.org/officeDocument/2006/relationships/tags" Target="../tags/tag408.xml"/><Relationship Id="rId2" Type="http://schemas.openxmlformats.org/officeDocument/2006/relationships/image" Target="../media/image1.png"/><Relationship Id="rId19" Type="http://schemas.openxmlformats.org/officeDocument/2006/relationships/tags" Target="../tags/tag407.xml"/><Relationship Id="rId18" Type="http://schemas.openxmlformats.org/officeDocument/2006/relationships/tags" Target="../tags/tag406.xml"/><Relationship Id="rId17" Type="http://schemas.openxmlformats.org/officeDocument/2006/relationships/tags" Target="../tags/tag405.xml"/><Relationship Id="rId16" Type="http://schemas.openxmlformats.org/officeDocument/2006/relationships/tags" Target="../tags/tag404.xml"/><Relationship Id="rId15" Type="http://schemas.openxmlformats.org/officeDocument/2006/relationships/tags" Target="../tags/tag403.xml"/><Relationship Id="rId14" Type="http://schemas.openxmlformats.org/officeDocument/2006/relationships/tags" Target="../tags/tag402.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92.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025.xml"/><Relationship Id="rId2" Type="http://schemas.openxmlformats.org/officeDocument/2006/relationships/tags" Target="../tags/tag1024.xml"/><Relationship Id="rId1" Type="http://schemas.openxmlformats.org/officeDocument/2006/relationships/tags" Target="../tags/tag1023.xml"/></Relationships>
</file>

<file path=ppt/slides/_rels/slide61.xml.rels><?xml version="1.0" encoding="UTF-8" standalone="yes"?>
<Relationships xmlns="http://schemas.openxmlformats.org/package/2006/relationships"><Relationship Id="rId9" Type="http://schemas.openxmlformats.org/officeDocument/2006/relationships/tags" Target="../tags/tag1031.xml"/><Relationship Id="rId8" Type="http://schemas.openxmlformats.org/officeDocument/2006/relationships/tags" Target="../tags/tag1030.xml"/><Relationship Id="rId7" Type="http://schemas.openxmlformats.org/officeDocument/2006/relationships/tags" Target="../tags/tag1029.xml"/><Relationship Id="rId6" Type="http://schemas.openxmlformats.org/officeDocument/2006/relationships/image" Target="../media/image6.png"/><Relationship Id="rId5" Type="http://schemas.openxmlformats.org/officeDocument/2006/relationships/tags" Target="../tags/tag1028.xml"/><Relationship Id="rId4" Type="http://schemas.openxmlformats.org/officeDocument/2006/relationships/image" Target="../media/image5.png"/><Relationship Id="rId3" Type="http://schemas.openxmlformats.org/officeDocument/2006/relationships/tags" Target="../tags/tag1027.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1033.xml"/><Relationship Id="rId11" Type="http://schemas.openxmlformats.org/officeDocument/2006/relationships/image" Target="../media/image73.png"/><Relationship Id="rId10" Type="http://schemas.openxmlformats.org/officeDocument/2006/relationships/tags" Target="../tags/tag1032.xml"/><Relationship Id="rId1" Type="http://schemas.openxmlformats.org/officeDocument/2006/relationships/tags" Target="../tags/tag1026.xml"/></Relationships>
</file>

<file path=ppt/slides/_rels/slide62.xml.rels><?xml version="1.0" encoding="UTF-8" standalone="yes"?>
<Relationships xmlns="http://schemas.openxmlformats.org/package/2006/relationships"><Relationship Id="rId9" Type="http://schemas.openxmlformats.org/officeDocument/2006/relationships/tags" Target="../tags/tag1039.xml"/><Relationship Id="rId8" Type="http://schemas.openxmlformats.org/officeDocument/2006/relationships/tags" Target="../tags/tag1038.xml"/><Relationship Id="rId7" Type="http://schemas.openxmlformats.org/officeDocument/2006/relationships/tags" Target="../tags/tag1037.xml"/><Relationship Id="rId6" Type="http://schemas.openxmlformats.org/officeDocument/2006/relationships/image" Target="../media/image6.png"/><Relationship Id="rId5" Type="http://schemas.openxmlformats.org/officeDocument/2006/relationships/tags" Target="../tags/tag1036.xml"/><Relationship Id="rId4" Type="http://schemas.openxmlformats.org/officeDocument/2006/relationships/image" Target="../media/image5.png"/><Relationship Id="rId3" Type="http://schemas.openxmlformats.org/officeDocument/2006/relationships/tags" Target="../tags/tag1035.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1041.xml"/><Relationship Id="rId11" Type="http://schemas.openxmlformats.org/officeDocument/2006/relationships/image" Target="../media/image74.png"/><Relationship Id="rId10" Type="http://schemas.openxmlformats.org/officeDocument/2006/relationships/tags" Target="../tags/tag1040.xml"/><Relationship Id="rId1" Type="http://schemas.openxmlformats.org/officeDocument/2006/relationships/tags" Target="../tags/tag1034.xml"/></Relationships>
</file>

<file path=ppt/slides/_rels/slide63.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image" Target="../media/image6.png"/><Relationship Id="rId5" Type="http://schemas.openxmlformats.org/officeDocument/2006/relationships/tags" Target="../tags/tag1044.xml"/><Relationship Id="rId4" Type="http://schemas.openxmlformats.org/officeDocument/2006/relationships/image" Target="../media/image5.png"/><Relationship Id="rId3" Type="http://schemas.openxmlformats.org/officeDocument/2006/relationships/tags" Target="../tags/tag1043.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1049.xml"/><Relationship Id="rId11" Type="http://schemas.openxmlformats.org/officeDocument/2006/relationships/image" Target="../media/image75.png"/><Relationship Id="rId10" Type="http://schemas.openxmlformats.org/officeDocument/2006/relationships/tags" Target="../tags/tag1048.xml"/><Relationship Id="rId1" Type="http://schemas.openxmlformats.org/officeDocument/2006/relationships/tags" Target="../tags/tag1042.xml"/></Relationships>
</file>

<file path=ppt/slides/_rels/slide64.xml.rels><?xml version="1.0" encoding="UTF-8" standalone="yes"?>
<Relationships xmlns="http://schemas.openxmlformats.org/package/2006/relationships"><Relationship Id="rId9" Type="http://schemas.openxmlformats.org/officeDocument/2006/relationships/tags" Target="../tags/tag1055.xml"/><Relationship Id="rId8" Type="http://schemas.openxmlformats.org/officeDocument/2006/relationships/tags" Target="../tags/tag1054.xml"/><Relationship Id="rId7" Type="http://schemas.openxmlformats.org/officeDocument/2006/relationships/tags" Target="../tags/tag1053.xml"/><Relationship Id="rId6" Type="http://schemas.openxmlformats.org/officeDocument/2006/relationships/image" Target="../media/image6.png"/><Relationship Id="rId5" Type="http://schemas.openxmlformats.org/officeDocument/2006/relationships/tags" Target="../tags/tag1052.xml"/><Relationship Id="rId4" Type="http://schemas.openxmlformats.org/officeDocument/2006/relationships/image" Target="../media/image5.png"/><Relationship Id="rId3" Type="http://schemas.openxmlformats.org/officeDocument/2006/relationships/tags" Target="../tags/tag1051.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1057.xml"/><Relationship Id="rId11" Type="http://schemas.openxmlformats.org/officeDocument/2006/relationships/image" Target="../media/image76.png"/><Relationship Id="rId10" Type="http://schemas.openxmlformats.org/officeDocument/2006/relationships/tags" Target="../tags/tag1056.xml"/><Relationship Id="rId1" Type="http://schemas.openxmlformats.org/officeDocument/2006/relationships/tags" Target="../tags/tag1050.xml"/></Relationships>
</file>

<file path=ppt/slides/_rels/slide65.xml.rels><?xml version="1.0" encoding="UTF-8" standalone="yes"?>
<Relationships xmlns="http://schemas.openxmlformats.org/package/2006/relationships"><Relationship Id="rId9" Type="http://schemas.openxmlformats.org/officeDocument/2006/relationships/tags" Target="../tags/tag1063.xml"/><Relationship Id="rId8" Type="http://schemas.openxmlformats.org/officeDocument/2006/relationships/tags" Target="../tags/tag1062.xml"/><Relationship Id="rId7" Type="http://schemas.openxmlformats.org/officeDocument/2006/relationships/tags" Target="../tags/tag1061.xml"/><Relationship Id="rId6" Type="http://schemas.openxmlformats.org/officeDocument/2006/relationships/image" Target="../media/image6.png"/><Relationship Id="rId5" Type="http://schemas.openxmlformats.org/officeDocument/2006/relationships/tags" Target="../tags/tag1060.xml"/><Relationship Id="rId4" Type="http://schemas.openxmlformats.org/officeDocument/2006/relationships/image" Target="../media/image5.png"/><Relationship Id="rId3" Type="http://schemas.openxmlformats.org/officeDocument/2006/relationships/tags" Target="../tags/tag1059.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1065.xml"/><Relationship Id="rId11" Type="http://schemas.openxmlformats.org/officeDocument/2006/relationships/image" Target="../media/image77.png"/><Relationship Id="rId10" Type="http://schemas.openxmlformats.org/officeDocument/2006/relationships/tags" Target="../tags/tag1064.xml"/><Relationship Id="rId1" Type="http://schemas.openxmlformats.org/officeDocument/2006/relationships/tags" Target="../tags/tag1058.xml"/></Relationships>
</file>

<file path=ppt/slides/_rels/slide66.xml.rels><?xml version="1.0" encoding="UTF-8" standalone="yes"?>
<Relationships xmlns="http://schemas.openxmlformats.org/package/2006/relationships"><Relationship Id="rId9" Type="http://schemas.openxmlformats.org/officeDocument/2006/relationships/tags" Target="../tags/tag1071.xml"/><Relationship Id="rId8" Type="http://schemas.openxmlformats.org/officeDocument/2006/relationships/tags" Target="../tags/tag1070.xml"/><Relationship Id="rId7" Type="http://schemas.openxmlformats.org/officeDocument/2006/relationships/tags" Target="../tags/tag1069.xml"/><Relationship Id="rId6" Type="http://schemas.openxmlformats.org/officeDocument/2006/relationships/image" Target="../media/image6.png"/><Relationship Id="rId5" Type="http://schemas.openxmlformats.org/officeDocument/2006/relationships/tags" Target="../tags/tag1068.xml"/><Relationship Id="rId4" Type="http://schemas.openxmlformats.org/officeDocument/2006/relationships/image" Target="../media/image5.png"/><Relationship Id="rId3" Type="http://schemas.openxmlformats.org/officeDocument/2006/relationships/tags" Target="../tags/tag1067.xml"/><Relationship Id="rId2" Type="http://schemas.openxmlformats.org/officeDocument/2006/relationships/image" Target="../media/image1.png"/><Relationship Id="rId19" Type="http://schemas.openxmlformats.org/officeDocument/2006/relationships/slideLayout" Target="../slideLayouts/slideLayout18.xml"/><Relationship Id="rId18" Type="http://schemas.openxmlformats.org/officeDocument/2006/relationships/tags" Target="../tags/tag1076.xml"/><Relationship Id="rId17" Type="http://schemas.openxmlformats.org/officeDocument/2006/relationships/image" Target="../media/image81.png"/><Relationship Id="rId16" Type="http://schemas.openxmlformats.org/officeDocument/2006/relationships/tags" Target="../tags/tag1075.xml"/><Relationship Id="rId15" Type="http://schemas.openxmlformats.org/officeDocument/2006/relationships/image" Target="../media/image80.png"/><Relationship Id="rId14" Type="http://schemas.openxmlformats.org/officeDocument/2006/relationships/tags" Target="../tags/tag1074.xml"/><Relationship Id="rId13" Type="http://schemas.openxmlformats.org/officeDocument/2006/relationships/image" Target="../media/image79.png"/><Relationship Id="rId12" Type="http://schemas.openxmlformats.org/officeDocument/2006/relationships/tags" Target="../tags/tag1073.xml"/><Relationship Id="rId11" Type="http://schemas.openxmlformats.org/officeDocument/2006/relationships/image" Target="../media/image78.png"/><Relationship Id="rId10" Type="http://schemas.openxmlformats.org/officeDocument/2006/relationships/tags" Target="../tags/tag1072.xml"/><Relationship Id="rId1" Type="http://schemas.openxmlformats.org/officeDocument/2006/relationships/tags" Target="../tags/tag1066.xml"/></Relationships>
</file>

<file path=ppt/slides/_rels/slide67.xml.rels><?xml version="1.0" encoding="UTF-8" standalone="yes"?>
<Relationships xmlns="http://schemas.openxmlformats.org/package/2006/relationships"><Relationship Id="rId9" Type="http://schemas.openxmlformats.org/officeDocument/2006/relationships/tags" Target="../tags/tag1082.xml"/><Relationship Id="rId8" Type="http://schemas.openxmlformats.org/officeDocument/2006/relationships/tags" Target="../tags/tag1081.xml"/><Relationship Id="rId7" Type="http://schemas.openxmlformats.org/officeDocument/2006/relationships/tags" Target="../tags/tag1080.xml"/><Relationship Id="rId6" Type="http://schemas.openxmlformats.org/officeDocument/2006/relationships/image" Target="../media/image6.png"/><Relationship Id="rId5" Type="http://schemas.openxmlformats.org/officeDocument/2006/relationships/tags" Target="../tags/tag1079.xml"/><Relationship Id="rId4" Type="http://schemas.openxmlformats.org/officeDocument/2006/relationships/image" Target="../media/image5.png"/><Relationship Id="rId3" Type="http://schemas.openxmlformats.org/officeDocument/2006/relationships/tags" Target="../tags/tag1078.xml"/><Relationship Id="rId2" Type="http://schemas.openxmlformats.org/officeDocument/2006/relationships/image" Target="../media/image1.png"/><Relationship Id="rId17" Type="http://schemas.openxmlformats.org/officeDocument/2006/relationships/slideLayout" Target="../slideLayouts/slideLayout18.xml"/><Relationship Id="rId16" Type="http://schemas.openxmlformats.org/officeDocument/2006/relationships/tags" Target="../tags/tag1086.xml"/><Relationship Id="rId15" Type="http://schemas.openxmlformats.org/officeDocument/2006/relationships/image" Target="../media/image84.png"/><Relationship Id="rId14" Type="http://schemas.openxmlformats.org/officeDocument/2006/relationships/tags" Target="../tags/tag1085.xml"/><Relationship Id="rId13" Type="http://schemas.openxmlformats.org/officeDocument/2006/relationships/image" Target="../media/image83.png"/><Relationship Id="rId12" Type="http://schemas.openxmlformats.org/officeDocument/2006/relationships/tags" Target="../tags/tag1084.xml"/><Relationship Id="rId11" Type="http://schemas.openxmlformats.org/officeDocument/2006/relationships/image" Target="../media/image82.png"/><Relationship Id="rId10" Type="http://schemas.openxmlformats.org/officeDocument/2006/relationships/tags" Target="../tags/tag1083.xml"/><Relationship Id="rId1" Type="http://schemas.openxmlformats.org/officeDocument/2006/relationships/tags" Target="../tags/tag1077.xml"/></Relationships>
</file>

<file path=ppt/slides/_rels/slide68.xml.rels><?xml version="1.0" encoding="UTF-8" standalone="yes"?>
<Relationships xmlns="http://schemas.openxmlformats.org/package/2006/relationships"><Relationship Id="rId9" Type="http://schemas.openxmlformats.org/officeDocument/2006/relationships/tags" Target="../tags/tag1092.xml"/><Relationship Id="rId8" Type="http://schemas.openxmlformats.org/officeDocument/2006/relationships/tags" Target="../tags/tag1091.xml"/><Relationship Id="rId7" Type="http://schemas.openxmlformats.org/officeDocument/2006/relationships/tags" Target="../tags/tag1090.xml"/><Relationship Id="rId6" Type="http://schemas.openxmlformats.org/officeDocument/2006/relationships/image" Target="../media/image6.png"/><Relationship Id="rId5" Type="http://schemas.openxmlformats.org/officeDocument/2006/relationships/tags" Target="../tags/tag1089.xml"/><Relationship Id="rId4" Type="http://schemas.openxmlformats.org/officeDocument/2006/relationships/image" Target="../media/image5.png"/><Relationship Id="rId3" Type="http://schemas.openxmlformats.org/officeDocument/2006/relationships/tags" Target="../tags/tag1088.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1095.xml"/><Relationship Id="rId13" Type="http://schemas.openxmlformats.org/officeDocument/2006/relationships/image" Target="../media/image86.png"/><Relationship Id="rId12" Type="http://schemas.openxmlformats.org/officeDocument/2006/relationships/tags" Target="../tags/tag1094.xml"/><Relationship Id="rId11" Type="http://schemas.openxmlformats.org/officeDocument/2006/relationships/image" Target="../media/image85.png"/><Relationship Id="rId10" Type="http://schemas.openxmlformats.org/officeDocument/2006/relationships/tags" Target="../tags/tag1093.xml"/><Relationship Id="rId1" Type="http://schemas.openxmlformats.org/officeDocument/2006/relationships/tags" Target="../tags/tag1087.xml"/></Relationships>
</file>

<file path=ppt/slides/_rels/slide69.xml.rels><?xml version="1.0" encoding="UTF-8" standalone="yes"?>
<Relationships xmlns="http://schemas.openxmlformats.org/package/2006/relationships"><Relationship Id="rId9" Type="http://schemas.openxmlformats.org/officeDocument/2006/relationships/tags" Target="../tags/tag1101.xml"/><Relationship Id="rId8" Type="http://schemas.openxmlformats.org/officeDocument/2006/relationships/tags" Target="../tags/tag1100.xml"/><Relationship Id="rId7" Type="http://schemas.openxmlformats.org/officeDocument/2006/relationships/tags" Target="../tags/tag1099.xml"/><Relationship Id="rId6" Type="http://schemas.openxmlformats.org/officeDocument/2006/relationships/image" Target="../media/image6.png"/><Relationship Id="rId5" Type="http://schemas.openxmlformats.org/officeDocument/2006/relationships/tags" Target="../tags/tag1098.xml"/><Relationship Id="rId4" Type="http://schemas.openxmlformats.org/officeDocument/2006/relationships/image" Target="../media/image5.png"/><Relationship Id="rId3" Type="http://schemas.openxmlformats.org/officeDocument/2006/relationships/tags" Target="../tags/tag1097.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1110.xml"/><Relationship Id="rId18" Type="http://schemas.openxmlformats.org/officeDocument/2006/relationships/tags" Target="../tags/tag1109.xml"/><Relationship Id="rId17" Type="http://schemas.openxmlformats.org/officeDocument/2006/relationships/tags" Target="../tags/tag1108.xml"/><Relationship Id="rId16" Type="http://schemas.openxmlformats.org/officeDocument/2006/relationships/tags" Target="../tags/tag1107.xml"/><Relationship Id="rId15" Type="http://schemas.openxmlformats.org/officeDocument/2006/relationships/image" Target="../media/image19.png"/><Relationship Id="rId14" Type="http://schemas.openxmlformats.org/officeDocument/2006/relationships/tags" Target="../tags/tag1106.xml"/><Relationship Id="rId13" Type="http://schemas.openxmlformats.org/officeDocument/2006/relationships/tags" Target="../tags/tag1105.xml"/><Relationship Id="rId12" Type="http://schemas.openxmlformats.org/officeDocument/2006/relationships/tags" Target="../tags/tag1104.xml"/><Relationship Id="rId11" Type="http://schemas.openxmlformats.org/officeDocument/2006/relationships/tags" Target="../tags/tag1103.xml"/><Relationship Id="rId10" Type="http://schemas.openxmlformats.org/officeDocument/2006/relationships/tags" Target="../tags/tag1102.xml"/><Relationship Id="rId1" Type="http://schemas.openxmlformats.org/officeDocument/2006/relationships/tags" Target="../tags/tag1096.xml"/></Relationships>
</file>

<file path=ppt/slides/_rels/slide7.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image" Target="../media/image6.png"/><Relationship Id="rId5" Type="http://schemas.openxmlformats.org/officeDocument/2006/relationships/tags" Target="../tags/tag415.xml"/><Relationship Id="rId4" Type="http://schemas.openxmlformats.org/officeDocument/2006/relationships/image" Target="../media/image5.png"/><Relationship Id="rId3" Type="http://schemas.openxmlformats.org/officeDocument/2006/relationships/tags" Target="../tags/tag414.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426.xml"/><Relationship Id="rId18" Type="http://schemas.openxmlformats.org/officeDocument/2006/relationships/image" Target="../media/image14.png"/><Relationship Id="rId17" Type="http://schemas.openxmlformats.org/officeDocument/2006/relationships/tags" Target="../tags/tag425.xml"/><Relationship Id="rId16" Type="http://schemas.openxmlformats.org/officeDocument/2006/relationships/tags" Target="../tags/tag424.xml"/><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image" Target="../media/image13.jpeg"/><Relationship Id="rId11" Type="http://schemas.openxmlformats.org/officeDocument/2006/relationships/tags" Target="../tags/tag420.xml"/><Relationship Id="rId10" Type="http://schemas.openxmlformats.org/officeDocument/2006/relationships/tags" Target="../tags/tag419.xml"/><Relationship Id="rId1" Type="http://schemas.openxmlformats.org/officeDocument/2006/relationships/tags" Target="../tags/tag413.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1112.xml"/><Relationship Id="rId1" Type="http://schemas.openxmlformats.org/officeDocument/2006/relationships/tags" Target="../tags/tag1111.xml"/></Relationships>
</file>

<file path=ppt/slides/_rels/slide8.xml.rels><?xml version="1.0" encoding="UTF-8" standalone="yes"?>
<Relationships xmlns="http://schemas.openxmlformats.org/package/2006/relationships"><Relationship Id="rId9" Type="http://schemas.openxmlformats.org/officeDocument/2006/relationships/tags" Target="../tags/tag432.xml"/><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image" Target="../media/image6.png"/><Relationship Id="rId5" Type="http://schemas.openxmlformats.org/officeDocument/2006/relationships/tags" Target="../tags/tag429.xml"/><Relationship Id="rId4" Type="http://schemas.openxmlformats.org/officeDocument/2006/relationships/image" Target="../media/image5.png"/><Relationship Id="rId3" Type="http://schemas.openxmlformats.org/officeDocument/2006/relationships/tags" Target="../tags/tag428.xml"/><Relationship Id="rId22" Type="http://schemas.openxmlformats.org/officeDocument/2006/relationships/slideLayout" Target="../slideLayouts/slideLayout18.xml"/><Relationship Id="rId21" Type="http://schemas.openxmlformats.org/officeDocument/2006/relationships/tags" Target="../tags/tag444.xml"/><Relationship Id="rId20" Type="http://schemas.openxmlformats.org/officeDocument/2006/relationships/tags" Target="../tags/tag443.xml"/><Relationship Id="rId2" Type="http://schemas.openxmlformats.org/officeDocument/2006/relationships/image" Target="../media/image1.png"/><Relationship Id="rId19" Type="http://schemas.openxmlformats.org/officeDocument/2006/relationships/tags" Target="../tags/tag442.xml"/><Relationship Id="rId18" Type="http://schemas.openxmlformats.org/officeDocument/2006/relationships/tags" Target="../tags/tag441.xml"/><Relationship Id="rId17" Type="http://schemas.openxmlformats.org/officeDocument/2006/relationships/tags" Target="../tags/tag440.xml"/><Relationship Id="rId16" Type="http://schemas.openxmlformats.org/officeDocument/2006/relationships/tags" Target="../tags/tag439.xml"/><Relationship Id="rId15" Type="http://schemas.openxmlformats.org/officeDocument/2006/relationships/tags" Target="../tags/tag438.xml"/><Relationship Id="rId14" Type="http://schemas.openxmlformats.org/officeDocument/2006/relationships/tags" Target="../tags/tag437.xml"/><Relationship Id="rId13" Type="http://schemas.openxmlformats.org/officeDocument/2006/relationships/tags" Target="../tags/tag436.xml"/><Relationship Id="rId12" Type="http://schemas.openxmlformats.org/officeDocument/2006/relationships/tags" Target="../tags/tag435.xml"/><Relationship Id="rId11" Type="http://schemas.openxmlformats.org/officeDocument/2006/relationships/tags" Target="../tags/tag434.xml"/><Relationship Id="rId10" Type="http://schemas.openxmlformats.org/officeDocument/2006/relationships/tags" Target="../tags/tag433.xml"/><Relationship Id="rId1" Type="http://schemas.openxmlformats.org/officeDocument/2006/relationships/tags" Target="../tags/tag427.xml"/></Relationships>
</file>

<file path=ppt/slides/_rels/slide9.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image" Target="../media/image15.jpeg"/><Relationship Id="rId7" Type="http://schemas.openxmlformats.org/officeDocument/2006/relationships/tags" Target="../tags/tag448.xml"/><Relationship Id="rId6" Type="http://schemas.openxmlformats.org/officeDocument/2006/relationships/image" Target="../media/image6.png"/><Relationship Id="rId5" Type="http://schemas.openxmlformats.org/officeDocument/2006/relationships/tags" Target="../tags/tag447.xml"/><Relationship Id="rId4" Type="http://schemas.openxmlformats.org/officeDocument/2006/relationships/image" Target="../media/image5.png"/><Relationship Id="rId3" Type="http://schemas.openxmlformats.org/officeDocument/2006/relationships/tags" Target="../tags/tag446.xml"/><Relationship Id="rId2" Type="http://schemas.openxmlformats.org/officeDocument/2006/relationships/image" Target="../media/image1.png"/><Relationship Id="rId16" Type="http://schemas.openxmlformats.org/officeDocument/2006/relationships/slideLayout" Target="../slideLayouts/slideLayout18.xml"/><Relationship Id="rId15" Type="http://schemas.openxmlformats.org/officeDocument/2006/relationships/tags" Target="../tags/tag455.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2360933" y="2651629"/>
            <a:ext cx="7485377" cy="1505213"/>
          </a:xfrm>
        </p:spPr>
        <p:txBody>
          <a:bodyPr>
            <a:normAutofit fontScale="90000"/>
          </a:bodyPr>
          <a:p>
            <a:pPr marL="0" indent="0" algn="ctr">
              <a:lnSpc>
                <a:spcPct val="100000"/>
              </a:lnSpc>
              <a:spcBef>
                <a:spcPts val="0"/>
              </a:spcBef>
              <a:spcAft>
                <a:spcPts val="0"/>
              </a:spcAft>
              <a:buSzPct val="100000"/>
              <a:buNone/>
            </a:pPr>
            <a:r>
              <a:rPr altLang="en-US" sz="6600" dirty="0">
                <a:solidFill>
                  <a:schemeClr val="accent1"/>
                </a:solidFill>
              </a:rPr>
              <a:t>第一章</a:t>
            </a:r>
            <a:br>
              <a:rPr altLang="en-US" sz="6600" dirty="0">
                <a:solidFill>
                  <a:schemeClr val="accent1"/>
                </a:solidFill>
              </a:rPr>
            </a:br>
            <a:r>
              <a:rPr altLang="en-US" sz="6600" dirty="0">
                <a:solidFill>
                  <a:schemeClr val="accent1"/>
                </a:solidFill>
              </a:rPr>
              <a:t>手绘基础知识概况</a:t>
            </a:r>
            <a:endParaRPr altLang="en-US" sz="6600" dirty="0">
              <a:solidFill>
                <a:schemeClr val="accent1"/>
              </a:solidFill>
            </a:endParaRPr>
          </a:p>
        </p:txBody>
      </p:sp>
      <p:sp>
        <p:nvSpPr>
          <p:cNvPr id="6" name="文本占位符 5"/>
          <p:cNvSpPr/>
          <p:nvPr>
            <p:ph type="body" idx="2"/>
            <p:custDataLst>
              <p:tags r:id="rId2"/>
            </p:custDataLst>
          </p:nvPr>
        </p:nvSpPr>
        <p:spPr>
          <a:xfrm flipH="1">
            <a:off x="877570" y="6182995"/>
            <a:ext cx="10618470" cy="675005"/>
          </a:xfrm>
        </p:spPr>
        <p:txBody>
          <a:bodyPr>
            <a:normAutofit lnSpcReduction="10000"/>
          </a:bodyPr>
          <a:p>
            <a:pPr marL="0" lvl="0" indent="-228600" algn="l">
              <a:lnSpc>
                <a:spcPct val="125000"/>
              </a:lnSpc>
              <a:spcBef>
                <a:spcPts val="0"/>
              </a:spcBef>
              <a:spcAft>
                <a:spcPts val="1000"/>
              </a:spcAft>
              <a:buSzPct val="100000"/>
              <a:buNone/>
            </a:pPr>
            <a:r>
              <a:rPr lang="zh-CN" altLang="en-US" sz="1800" dirty="0">
                <a:solidFill>
                  <a:schemeClr val="dk1">
                    <a:lumMod val="85000"/>
                    <a:lumOff val="15000"/>
                  </a:schemeClr>
                </a:solidFill>
              </a:rPr>
              <a:t>《手绘效果图表现》                      </a:t>
            </a:r>
            <a:r>
              <a:rPr lang="en-US" altLang="zh-CN" sz="1800" dirty="0">
                <a:solidFill>
                  <a:schemeClr val="dk1">
                    <a:lumMod val="85000"/>
                    <a:lumOff val="15000"/>
                  </a:schemeClr>
                </a:solidFill>
              </a:rPr>
              <a:t>  </a:t>
            </a:r>
            <a:r>
              <a:rPr lang="zh-CN" altLang="en-US" sz="1800" dirty="0">
                <a:solidFill>
                  <a:schemeClr val="dk1">
                    <a:lumMod val="85000"/>
                    <a:lumOff val="15000"/>
                  </a:schemeClr>
                </a:solidFill>
              </a:rPr>
              <a:t>  赵晓跃 方 银 陈玉枝                       电子科技大学出版社</a:t>
            </a:r>
            <a:endParaRPr lang="zh-CN" altLang="en-US" sz="1800" dirty="0">
              <a:solidFill>
                <a:schemeClr val="dk1">
                  <a:lumMod val="85000"/>
                  <a:lumOff val="15000"/>
                </a:schemeClr>
              </a:solidFill>
            </a:endParaRPr>
          </a:p>
        </p:txBody>
      </p:sp>
      <p:sp>
        <p:nvSpPr>
          <p:cNvPr id="7" name="副标题 6"/>
          <p:cNvSpPr/>
          <p:nvPr>
            <p:ph type="subTitle" idx="3"/>
            <p:custDataLst>
              <p:tags r:id="rId3"/>
            </p:custDataLst>
          </p:nvPr>
        </p:nvSpPr>
        <p:spPr>
          <a:xfrm>
            <a:off x="661038" y="2110789"/>
            <a:ext cx="7485377" cy="432435"/>
          </a:xfrm>
        </p:spPr>
        <p:txBody>
          <a:bodyPr>
            <a:normAutofit lnSpcReduction="10000"/>
          </a:bodyPr>
          <a:p>
            <a:pPr marL="0" lvl="0" indent="-228600" algn="l">
              <a:lnSpc>
                <a:spcPct val="100000"/>
              </a:lnSpc>
              <a:spcBef>
                <a:spcPts val="0"/>
              </a:spcBef>
              <a:spcAft>
                <a:spcPts val="1000"/>
              </a:spcAft>
              <a:buSzPct val="100000"/>
              <a:buNone/>
            </a:pPr>
            <a:r>
              <a:rPr lang="zh-CN" altLang="en-US" sz="2200" dirty="0">
                <a:solidFill>
                  <a:schemeClr val="dk1">
                    <a:lumMod val="85000"/>
                    <a:lumOff val="15000"/>
                  </a:schemeClr>
                </a:solidFill>
              </a:rPr>
              <a:t>授课教师：XXX</a:t>
            </a:r>
            <a:endParaRPr lang="zh-CN" altLang="en-US" sz="2200" dirty="0">
              <a:solidFill>
                <a:schemeClr val="dk1">
                  <a:lumMod val="85000"/>
                  <a:lumOff val="1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3" name="图片 22"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2" name="图片 21"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1" name="图片 20"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3" name="图片 2"/>
          <p:cNvPicPr>
            <a:picLocks noChangeAspect="1"/>
          </p:cNvPicPr>
          <p:nvPr>
            <p:custDataLst>
              <p:tags r:id="rId7"/>
            </p:custDataLst>
          </p:nvPr>
        </p:nvPicPr>
        <p:blipFill>
          <a:blip r:embed="rId8"/>
          <a:stretch>
            <a:fillRect/>
          </a:stretch>
        </p:blipFill>
        <p:spPr>
          <a:xfrm>
            <a:off x="6001385" y="927735"/>
            <a:ext cx="5565775" cy="4872990"/>
          </a:xfrm>
          <a:prstGeom prst="rect">
            <a:avLst/>
          </a:prstGeom>
        </p:spPr>
      </p:pic>
      <p:sp>
        <p:nvSpPr>
          <p:cNvPr id="19" name="矩形 18"/>
          <p:cNvSpPr/>
          <p:nvPr>
            <p:custDataLst>
              <p:tags r:id="rId9"/>
            </p:custDataLst>
          </p:nvPr>
        </p:nvSpPr>
        <p:spPr>
          <a:xfrm>
            <a:off x="5817437" y="5095047"/>
            <a:ext cx="705682" cy="70568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图形 4"/>
          <p:cNvSpPr/>
          <p:nvPr>
            <p:custDataLst>
              <p:tags r:id="rId10"/>
            </p:custDataLst>
          </p:nvPr>
        </p:nvSpPr>
        <p:spPr>
          <a:xfrm>
            <a:off x="5619607" y="5331824"/>
            <a:ext cx="763164" cy="705682"/>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 name="矩形 4"/>
          <p:cNvSpPr/>
          <p:nvPr>
            <p:custDataLst>
              <p:tags r:id="rId11"/>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标题 1"/>
          <p:cNvSpPr>
            <a:spLocks noGrp="1"/>
          </p:cNvSpPr>
          <p:nvPr>
            <p:custDataLst>
              <p:tags r:id="rId12"/>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一、手绘表现的基本概念</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内容占位符 2"/>
          <p:cNvSpPr>
            <a:spLocks noGrp="1"/>
          </p:cNvSpPr>
          <p:nvPr>
            <p:custDataLst>
              <p:tags r:id="rId13"/>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、手绘艺术表现的素养</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679450" y="2233930"/>
            <a:ext cx="8845550" cy="2861310"/>
          </a:xfrm>
          <a:prstGeom prst="rect">
            <a:avLst/>
          </a:prstGeom>
          <a:noFill/>
        </p:spPr>
        <p:txBody>
          <a:bodyPr wrap="square" rtlCol="0" anchor="t">
            <a:spAutoFit/>
          </a:bodyPr>
          <a:p>
            <a:pPr indent="0">
              <a:buFont typeface="微软雅黑" panose="020B0503020204020204" pitchFamily="34" charset="-122"/>
              <a:buNone/>
            </a:pPr>
            <a:r>
              <a:rPr lang="zh-CN" altLang="en-US" sz="2000" b="1">
                <a:sym typeface="+mn-ea"/>
              </a:rPr>
              <a:t>比较</a:t>
            </a:r>
            <a:endParaRPr lang="zh-CN" altLang="en-US" sz="2000" b="1"/>
          </a:p>
          <a:p>
            <a:pPr marL="285750" indent="-285750">
              <a:buFont typeface="微软雅黑" panose="020B0503020204020204" pitchFamily="34" charset="-122"/>
              <a:buChar char="•"/>
            </a:pPr>
            <a:r>
              <a:rPr lang="zh-CN" altLang="en-US" sz="2000">
                <a:sym typeface="+mn-ea"/>
              </a:rPr>
              <a:t>与一般绘画的区别</a:t>
            </a:r>
            <a:endParaRPr lang="zh-CN" altLang="en-US" sz="2000"/>
          </a:p>
          <a:p>
            <a:pPr marL="285750" indent="-285750">
              <a:buFont typeface="微软雅黑" panose="020B0503020204020204" pitchFamily="34" charset="-122"/>
              <a:buChar char="•"/>
            </a:pPr>
            <a:r>
              <a:rPr lang="zh-CN" altLang="en-US" sz="2000">
                <a:sym typeface="+mn-ea"/>
              </a:rPr>
              <a:t>建筑空间的画法</a:t>
            </a:r>
            <a:endParaRPr lang="zh-CN" altLang="en-US" sz="2000"/>
          </a:p>
          <a:p>
            <a:pPr indent="0">
              <a:buFont typeface="微软雅黑" panose="020B0503020204020204" pitchFamily="34" charset="-122"/>
              <a:buNone/>
            </a:pPr>
            <a:r>
              <a:rPr lang="zh-CN" altLang="en-US" sz="2000" b="1">
                <a:sym typeface="+mn-ea"/>
              </a:rPr>
              <a:t>探索</a:t>
            </a:r>
            <a:endParaRPr lang="zh-CN" altLang="en-US" sz="2000" b="1"/>
          </a:p>
          <a:p>
            <a:pPr marL="285750" indent="-285750">
              <a:buFont typeface="微软雅黑" panose="020B0503020204020204" pitchFamily="34" charset="-122"/>
              <a:buChar char="•"/>
            </a:pPr>
            <a:r>
              <a:rPr lang="zh-CN" altLang="en-US" sz="2000">
                <a:sym typeface="+mn-ea"/>
              </a:rPr>
              <a:t>尝试多种画法</a:t>
            </a:r>
            <a:endParaRPr lang="zh-CN" altLang="en-US" sz="2000"/>
          </a:p>
          <a:p>
            <a:pPr marL="285750" indent="-285750">
              <a:buFont typeface="微软雅黑" panose="020B0503020204020204" pitchFamily="34" charset="-122"/>
              <a:buChar char="•"/>
            </a:pPr>
            <a:r>
              <a:rPr lang="zh-CN" altLang="en-US" sz="2000">
                <a:sym typeface="+mn-ea"/>
              </a:rPr>
              <a:t>形成风格和画法</a:t>
            </a:r>
            <a:endParaRPr lang="zh-CN" altLang="en-US" sz="2000"/>
          </a:p>
          <a:p>
            <a:pPr indent="0">
              <a:buFont typeface="微软雅黑" panose="020B0503020204020204" pitchFamily="34" charset="-122"/>
              <a:buNone/>
            </a:pPr>
            <a:r>
              <a:rPr lang="zh-CN" altLang="en-US" sz="2000" b="1">
                <a:sym typeface="+mn-ea"/>
              </a:rPr>
              <a:t>交流</a:t>
            </a:r>
            <a:endParaRPr lang="zh-CN" altLang="en-US" sz="2000" b="1"/>
          </a:p>
          <a:p>
            <a:pPr marL="285750" indent="-285750">
              <a:buFont typeface="微软雅黑" panose="020B0503020204020204" pitchFamily="34" charset="-122"/>
              <a:buChar char="•"/>
            </a:pPr>
            <a:r>
              <a:rPr lang="zh-CN" altLang="en-US" sz="2000">
                <a:sym typeface="+mn-ea"/>
              </a:rPr>
              <a:t>与设计者充分交流</a:t>
            </a:r>
            <a:endParaRPr lang="zh-CN" altLang="en-US" sz="2000"/>
          </a:p>
          <a:p>
            <a:pPr marL="285750" indent="-285750">
              <a:buFont typeface="微软雅黑" panose="020B0503020204020204" pitchFamily="34" charset="-122"/>
              <a:buChar char="•"/>
            </a:pPr>
            <a:r>
              <a:rPr lang="zh-CN" altLang="en-US" sz="2000">
                <a:sym typeface="+mn-ea"/>
              </a:rPr>
              <a:t>具体化的基础</a:t>
            </a:r>
            <a:endParaRPr lang="zh-CN" altLang="en-US" sz="2000">
              <a:sym typeface="+mn-ea"/>
            </a:endParaRPr>
          </a:p>
        </p:txBody>
      </p:sp>
    </p:spTree>
    <p:custDataLst>
      <p:tags r:id="rId1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41" name="图片 40"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40" name="图片 39"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39" name="图片 38"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grpSp>
        <p:nvGrpSpPr>
          <p:cNvPr id="16" name="组合 15"/>
          <p:cNvGrpSpPr/>
          <p:nvPr>
            <p:custDataLst>
              <p:tags r:id="rId7"/>
            </p:custDataLst>
          </p:nvPr>
        </p:nvGrpSpPr>
        <p:grpSpPr>
          <a:xfrm>
            <a:off x="457200" y="304800"/>
            <a:ext cx="3048000" cy="2222500"/>
            <a:chOff x="720" y="480"/>
            <a:chExt cx="4800" cy="3500"/>
          </a:xfrm>
        </p:grpSpPr>
        <p:sp>
          <p:nvSpPr>
            <p:cNvPr id="18" name="任意多边形: 形状 3"/>
            <p:cNvSpPr/>
            <p:nvPr>
              <p:custDataLst>
                <p:tags r:id="rId8"/>
              </p:custDataLst>
            </p:nvPr>
          </p:nvSpPr>
          <p:spPr>
            <a:xfrm flipH="1" flipV="1">
              <a:off x="720" y="48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矩形 19"/>
            <p:cNvSpPr/>
            <p:nvPr>
              <p:custDataLst>
                <p:tags r:id="rId9"/>
              </p:custDataLst>
            </p:nvPr>
          </p:nvSpPr>
          <p:spPr>
            <a:xfrm>
              <a:off x="720" y="312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矩形 20"/>
            <p:cNvSpPr/>
            <p:nvPr>
              <p:custDataLst>
                <p:tags r:id="rId10"/>
              </p:custDataLst>
            </p:nvPr>
          </p:nvSpPr>
          <p:spPr>
            <a:xfrm>
              <a:off x="720" y="348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矩形 21"/>
            <p:cNvSpPr/>
            <p:nvPr>
              <p:custDataLst>
                <p:tags r:id="rId11"/>
              </p:custDataLst>
            </p:nvPr>
          </p:nvSpPr>
          <p:spPr>
            <a:xfrm>
              <a:off x="720" y="384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19" name="组合 18"/>
          <p:cNvGrpSpPr/>
          <p:nvPr>
            <p:custDataLst>
              <p:tags r:id="rId12"/>
            </p:custDataLst>
          </p:nvPr>
        </p:nvGrpSpPr>
        <p:grpSpPr>
          <a:xfrm>
            <a:off x="8686800" y="4334510"/>
            <a:ext cx="3048000" cy="2218690"/>
            <a:chOff x="13680" y="6826"/>
            <a:chExt cx="4800" cy="3494"/>
          </a:xfrm>
        </p:grpSpPr>
        <p:sp>
          <p:nvSpPr>
            <p:cNvPr id="23" name="任意多边形: 形状 2"/>
            <p:cNvSpPr/>
            <p:nvPr>
              <p:custDataLst>
                <p:tags r:id="rId13"/>
              </p:custDataLst>
            </p:nvPr>
          </p:nvSpPr>
          <p:spPr>
            <a:xfrm>
              <a:off x="13680" y="792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矩形 23"/>
            <p:cNvSpPr/>
            <p:nvPr>
              <p:custDataLst>
                <p:tags r:id="rId14"/>
              </p:custDataLst>
            </p:nvPr>
          </p:nvSpPr>
          <p:spPr>
            <a:xfrm>
              <a:off x="18340" y="682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矩形 24"/>
            <p:cNvSpPr/>
            <p:nvPr>
              <p:custDataLst>
                <p:tags r:id="rId15"/>
              </p:custDataLst>
            </p:nvPr>
          </p:nvSpPr>
          <p:spPr>
            <a:xfrm>
              <a:off x="18340" y="718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矩形 25"/>
            <p:cNvSpPr/>
            <p:nvPr>
              <p:custDataLst>
                <p:tags r:id="rId16"/>
              </p:custDataLst>
            </p:nvPr>
          </p:nvSpPr>
          <p:spPr>
            <a:xfrm>
              <a:off x="18340" y="754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27" name="矩形 26"/>
          <p:cNvSpPr/>
          <p:nvPr>
            <p:custDataLst>
              <p:tags r:id="rId17"/>
            </p:custDataLst>
          </p:nvPr>
        </p:nvSpPr>
        <p:spPr>
          <a:xfrm>
            <a:off x="6082299" y="1478507"/>
            <a:ext cx="1171310" cy="90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en-US" altLang="zh-CN" sz="3600" b="1" spc="300" dirty="0">
                <a:solidFill>
                  <a:schemeClr val="accent1">
                    <a:alpha val="10000"/>
                  </a:schemeClr>
                </a:solidFill>
                <a:latin typeface="微软雅黑" panose="020B0503020204020204" pitchFamily="34" charset="-122"/>
                <a:ea typeface="微软雅黑" panose="020B0503020204020204" pitchFamily="34" charset="-122"/>
                <a:cs typeface="Arial" panose="020B0604020202020204" pitchFamily="34" charset="0"/>
              </a:rPr>
              <a:t>01</a:t>
            </a:r>
            <a:endParaRPr lang="en-US" altLang="zh-CN" sz="3600" b="1" spc="300" dirty="0">
              <a:solidFill>
                <a:schemeClr val="accent1">
                  <a:alpha val="1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文本框 27"/>
          <p:cNvSpPr txBox="1"/>
          <p:nvPr>
            <p:custDataLst>
              <p:tags r:id="rId18"/>
            </p:custDataLst>
          </p:nvPr>
        </p:nvSpPr>
        <p:spPr>
          <a:xfrm>
            <a:off x="7302631" y="1599624"/>
            <a:ext cx="3707739" cy="659362"/>
          </a:xfrm>
          <a:prstGeom prst="rect">
            <a:avLst/>
          </a:prstGeom>
          <a:noFill/>
        </p:spPr>
        <p:txBody>
          <a:bodyPr wrap="square" rtlCol="0">
            <a:normAutofit/>
          </a:bodyPr>
          <a:p>
            <a:pPr marL="0" indent="0" algn="l">
              <a:lnSpc>
                <a:spcPct val="100000"/>
              </a:lnSpc>
              <a:spcBef>
                <a:spcPts val="0"/>
              </a:spcBef>
              <a:spcAft>
                <a:spcPts val="0"/>
              </a:spcAft>
              <a:buSzPct val="100000"/>
            </a:pPr>
            <a:r>
              <a:rPr lang="zh-CN" altLang="en-US" sz="3000" b="1" spc="22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勇敢地画</a:t>
            </a:r>
            <a:endParaRPr lang="zh-CN" altLang="en-US" sz="3000" b="1" spc="22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custDataLst>
              <p:tags r:id="rId19"/>
            </p:custDataLst>
          </p:nvPr>
        </p:nvSpPr>
        <p:spPr>
          <a:xfrm>
            <a:off x="7302631" y="2319152"/>
            <a:ext cx="3707738" cy="1493652"/>
          </a:xfrm>
          <a:prstGeom prst="rect">
            <a:avLst/>
          </a:prstGeom>
          <a:noFill/>
        </p:spPr>
        <p:txBody>
          <a:bodyPr wrap="square" rtlCol="0">
            <a:normAutofit/>
          </a:bodyPr>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rPr>
              <a:t>现场创作与潜力发挥</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rPr>
              <a:t>适应各种环境条件</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rPr>
              <a:t>勇敢尝试与克服错误</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36" name="矩形"/>
          <p:cNvSpPr/>
          <p:nvPr>
            <p:custDataLst>
              <p:tags r:id="rId20"/>
            </p:custDataLst>
          </p:nvPr>
        </p:nvSpPr>
        <p:spPr>
          <a:xfrm>
            <a:off x="6082299" y="4245179"/>
            <a:ext cx="1171310" cy="90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en-US" altLang="zh-CN" sz="3600" b="1" spc="300" dirty="0">
                <a:solidFill>
                  <a:schemeClr val="accent3">
                    <a:alpha val="10000"/>
                  </a:schemeClr>
                </a:solidFill>
                <a:latin typeface="微软雅黑" panose="020B0503020204020204" pitchFamily="34" charset="-122"/>
                <a:ea typeface="微软雅黑" panose="020B0503020204020204" pitchFamily="34" charset="-122"/>
                <a:cs typeface="Arial" panose="020B0604020202020204" pitchFamily="34" charset="0"/>
              </a:rPr>
              <a:t>02</a:t>
            </a:r>
            <a:endParaRPr lang="en-US" altLang="zh-CN" sz="3600" b="1" spc="300" dirty="0">
              <a:solidFill>
                <a:schemeClr val="accent3">
                  <a:alpha val="1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文本框"/>
          <p:cNvSpPr txBox="1"/>
          <p:nvPr>
            <p:custDataLst>
              <p:tags r:id="rId21"/>
            </p:custDataLst>
          </p:nvPr>
        </p:nvSpPr>
        <p:spPr>
          <a:xfrm>
            <a:off x="7302631" y="4366296"/>
            <a:ext cx="3707739" cy="659362"/>
          </a:xfrm>
          <a:prstGeom prst="rect">
            <a:avLst/>
          </a:prstGeom>
          <a:noFill/>
        </p:spPr>
        <p:txBody>
          <a:bodyPr wrap="square" rtlCol="0">
            <a:normAutofit/>
          </a:bodyPr>
          <a:p>
            <a:pPr marL="0" indent="0" algn="l">
              <a:lnSpc>
                <a:spcPct val="100000"/>
              </a:lnSpc>
              <a:spcBef>
                <a:spcPts val="0"/>
              </a:spcBef>
              <a:spcAft>
                <a:spcPts val="0"/>
              </a:spcAft>
              <a:buSzPct val="100000"/>
            </a:pPr>
            <a:r>
              <a:rPr lang="zh-CN" altLang="en-US" sz="3000" b="1" spc="22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勤奋地画</a:t>
            </a:r>
            <a:endParaRPr lang="zh-CN" altLang="en-US" sz="3000" b="1" spc="22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文本框"/>
          <p:cNvSpPr txBox="1"/>
          <p:nvPr>
            <p:custDataLst>
              <p:tags r:id="rId22"/>
            </p:custDataLst>
          </p:nvPr>
        </p:nvSpPr>
        <p:spPr>
          <a:xfrm>
            <a:off x="7302631" y="5085824"/>
            <a:ext cx="3707738" cy="1493652"/>
          </a:xfrm>
          <a:prstGeom prst="rect">
            <a:avLst/>
          </a:prstGeom>
          <a:noFill/>
        </p:spPr>
        <p:txBody>
          <a:bodyPr wrap="square" rtlCol="0">
            <a:normAutofit/>
          </a:bodyPr>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sym typeface="+mn-ea"/>
              </a:rPr>
              <a:t>随身携带工具</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sym typeface="+mn-ea"/>
              </a:rPr>
              <a:t>坚持不懈的画作</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sym typeface="+mn-ea"/>
              </a:rPr>
              <a:t>享受绘画的乐趣</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17" name="Right Triangle 13"/>
          <p:cNvSpPr/>
          <p:nvPr>
            <p:custDataLst>
              <p:tags r:id="rId23"/>
            </p:custDataLst>
          </p:nvPr>
        </p:nvSpPr>
        <p:spPr>
          <a:xfrm>
            <a:off x="8980143" y="0"/>
            <a:ext cx="3211859" cy="2888166"/>
          </a:xfrm>
          <a:custGeom>
            <a:avLst/>
            <a:gdLst>
              <a:gd name="connsiteX0" fmla="*/ 0 w 3211859"/>
              <a:gd name="connsiteY0" fmla="*/ 0 h 2888166"/>
              <a:gd name="connsiteX1" fmla="*/ 3211859 w 3211859"/>
              <a:gd name="connsiteY1" fmla="*/ 0 h 2888166"/>
              <a:gd name="connsiteX2" fmla="*/ 3211859 w 3211859"/>
              <a:gd name="connsiteY2" fmla="*/ 2888166 h 2888166"/>
            </a:gdLst>
            <a:ah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直角三角形 14"/>
          <p:cNvSpPr/>
          <p:nvPr>
            <p:custDataLst>
              <p:tags r:id="rId24"/>
            </p:custDataLst>
          </p:nvPr>
        </p:nvSpPr>
        <p:spPr>
          <a:xfrm>
            <a:off x="0" y="3969835"/>
            <a:ext cx="3211859" cy="2888166"/>
          </a:xfrm>
          <a:prstGeom prst="rtTriangl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标题 1"/>
          <p:cNvSpPr>
            <a:spLocks noGrp="1"/>
          </p:cNvSpPr>
          <p:nvPr>
            <p:custDataLst>
              <p:tags r:id="rId25"/>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一、手绘表现的基本概念</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26"/>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、对设计师的建议与要求</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http://photo-static-api.fotomore.com/creative/vcg/400/new/VCG41N1954478159.jpg?uid=386&amp;timestamp=1706791693&amp;sign=133f6d27fb50b805e013c5219f5291a5" descr="手绘一个虚构的城市，灵感来自古老的托斯卡纳城镇-我是这张照片中使用的涂鸦图像的版权所有者"/>
          <p:cNvPicPr>
            <a:picLocks noChangeAspect="1"/>
          </p:cNvPicPr>
          <p:nvPr/>
        </p:nvPicPr>
        <p:blipFill>
          <a:blip r:embed="rId27"/>
          <a:stretch>
            <a:fillRect/>
          </a:stretch>
        </p:blipFill>
        <p:spPr>
          <a:xfrm>
            <a:off x="980440" y="2438400"/>
            <a:ext cx="4667885" cy="3110865"/>
          </a:xfrm>
          <a:prstGeom prst="rect">
            <a:avLst/>
          </a:prstGeom>
        </p:spPr>
      </p:pic>
    </p:spTree>
    <p:custDataLst>
      <p:tags r:id="rId2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41" name="图片 40"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40" name="图片 39"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39" name="图片 38"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grpSp>
        <p:nvGrpSpPr>
          <p:cNvPr id="16" name="组合 15"/>
          <p:cNvGrpSpPr/>
          <p:nvPr>
            <p:custDataLst>
              <p:tags r:id="rId7"/>
            </p:custDataLst>
          </p:nvPr>
        </p:nvGrpSpPr>
        <p:grpSpPr>
          <a:xfrm>
            <a:off x="457200" y="304800"/>
            <a:ext cx="3048000" cy="2222500"/>
            <a:chOff x="720" y="480"/>
            <a:chExt cx="4800" cy="3500"/>
          </a:xfrm>
        </p:grpSpPr>
        <p:sp>
          <p:nvSpPr>
            <p:cNvPr id="18" name="任意多边形: 形状 3"/>
            <p:cNvSpPr/>
            <p:nvPr>
              <p:custDataLst>
                <p:tags r:id="rId8"/>
              </p:custDataLst>
            </p:nvPr>
          </p:nvSpPr>
          <p:spPr>
            <a:xfrm flipH="1" flipV="1">
              <a:off x="720" y="48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矩形 19"/>
            <p:cNvSpPr/>
            <p:nvPr>
              <p:custDataLst>
                <p:tags r:id="rId9"/>
              </p:custDataLst>
            </p:nvPr>
          </p:nvSpPr>
          <p:spPr>
            <a:xfrm>
              <a:off x="720" y="312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矩形 20"/>
            <p:cNvSpPr/>
            <p:nvPr>
              <p:custDataLst>
                <p:tags r:id="rId10"/>
              </p:custDataLst>
            </p:nvPr>
          </p:nvSpPr>
          <p:spPr>
            <a:xfrm>
              <a:off x="720" y="348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矩形 21"/>
            <p:cNvSpPr/>
            <p:nvPr>
              <p:custDataLst>
                <p:tags r:id="rId11"/>
              </p:custDataLst>
            </p:nvPr>
          </p:nvSpPr>
          <p:spPr>
            <a:xfrm>
              <a:off x="720" y="384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19" name="组合 18"/>
          <p:cNvGrpSpPr/>
          <p:nvPr>
            <p:custDataLst>
              <p:tags r:id="rId12"/>
            </p:custDataLst>
          </p:nvPr>
        </p:nvGrpSpPr>
        <p:grpSpPr>
          <a:xfrm>
            <a:off x="8686800" y="4334510"/>
            <a:ext cx="3048000" cy="2218690"/>
            <a:chOff x="13680" y="6826"/>
            <a:chExt cx="4800" cy="3494"/>
          </a:xfrm>
        </p:grpSpPr>
        <p:sp>
          <p:nvSpPr>
            <p:cNvPr id="23" name="任意多边形: 形状 2"/>
            <p:cNvSpPr/>
            <p:nvPr>
              <p:custDataLst>
                <p:tags r:id="rId13"/>
              </p:custDataLst>
            </p:nvPr>
          </p:nvSpPr>
          <p:spPr>
            <a:xfrm>
              <a:off x="13680" y="792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矩形 23"/>
            <p:cNvSpPr/>
            <p:nvPr>
              <p:custDataLst>
                <p:tags r:id="rId14"/>
              </p:custDataLst>
            </p:nvPr>
          </p:nvSpPr>
          <p:spPr>
            <a:xfrm>
              <a:off x="18340" y="682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矩形 24"/>
            <p:cNvSpPr/>
            <p:nvPr>
              <p:custDataLst>
                <p:tags r:id="rId15"/>
              </p:custDataLst>
            </p:nvPr>
          </p:nvSpPr>
          <p:spPr>
            <a:xfrm>
              <a:off x="18340" y="718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矩形 25"/>
            <p:cNvSpPr/>
            <p:nvPr>
              <p:custDataLst>
                <p:tags r:id="rId16"/>
              </p:custDataLst>
            </p:nvPr>
          </p:nvSpPr>
          <p:spPr>
            <a:xfrm>
              <a:off x="18340" y="754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30" name="矩形"/>
          <p:cNvSpPr/>
          <p:nvPr>
            <p:custDataLst>
              <p:tags r:id="rId17"/>
            </p:custDataLst>
          </p:nvPr>
        </p:nvSpPr>
        <p:spPr>
          <a:xfrm>
            <a:off x="6102557" y="1478507"/>
            <a:ext cx="1171310" cy="90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en-US" altLang="zh-CN" sz="3600" b="1" spc="300" dirty="0">
                <a:solidFill>
                  <a:schemeClr val="accent2">
                    <a:alpha val="10000"/>
                  </a:schemeClr>
                </a:solidFill>
                <a:latin typeface="微软雅黑" panose="020B0503020204020204" pitchFamily="34" charset="-122"/>
                <a:ea typeface="微软雅黑" panose="020B0503020204020204" pitchFamily="34" charset="-122"/>
                <a:cs typeface="Arial" panose="020B0604020202020204" pitchFamily="34" charset="0"/>
              </a:rPr>
              <a:t>03</a:t>
            </a:r>
            <a:endParaRPr lang="en-US" altLang="zh-CN" sz="3600" b="1" spc="300" dirty="0">
              <a:solidFill>
                <a:schemeClr val="accent2">
                  <a:alpha val="1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文本框"/>
          <p:cNvSpPr txBox="1"/>
          <p:nvPr>
            <p:custDataLst>
              <p:tags r:id="rId18"/>
            </p:custDataLst>
          </p:nvPr>
        </p:nvSpPr>
        <p:spPr>
          <a:xfrm>
            <a:off x="7322889" y="1599624"/>
            <a:ext cx="3707739" cy="659362"/>
          </a:xfrm>
          <a:prstGeom prst="rect">
            <a:avLst/>
          </a:prstGeom>
          <a:noFill/>
        </p:spPr>
        <p:txBody>
          <a:bodyPr wrap="square" rtlCol="0">
            <a:normAutofit/>
          </a:bodyPr>
          <a:p>
            <a:pPr marL="0" indent="0" algn="l">
              <a:lnSpc>
                <a:spcPct val="100000"/>
              </a:lnSpc>
              <a:spcBef>
                <a:spcPts val="0"/>
              </a:spcBef>
              <a:spcAft>
                <a:spcPts val="0"/>
              </a:spcAft>
              <a:buSzPct val="100000"/>
            </a:pPr>
            <a:r>
              <a:rPr lang="zh-CN" altLang="en-US" sz="3000" b="1" spc="22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ea"/>
              </a:rPr>
              <a:t>用心地画</a:t>
            </a:r>
            <a:endParaRPr lang="zh-CN" altLang="en-US" sz="3000" b="1" spc="22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p:cNvSpPr txBox="1"/>
          <p:nvPr>
            <p:custDataLst>
              <p:tags r:id="rId19"/>
            </p:custDataLst>
          </p:nvPr>
        </p:nvSpPr>
        <p:spPr>
          <a:xfrm>
            <a:off x="7322889" y="2319152"/>
            <a:ext cx="3707738" cy="1493652"/>
          </a:xfrm>
          <a:prstGeom prst="rect">
            <a:avLst/>
          </a:prstGeom>
          <a:noFill/>
        </p:spPr>
        <p:txBody>
          <a:bodyPr wrap="square" rtlCol="0">
            <a:normAutofit/>
          </a:bodyPr>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sym typeface="+mn-ea"/>
              </a:rPr>
              <a:t>高度集中的注意力</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sym typeface="+mn-ea"/>
              </a:rPr>
              <a:t>观察细致入微</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sym typeface="+mn-ea"/>
              </a:rPr>
              <a:t>沉浸于创作中</a:t>
            </a:r>
            <a:endParaRPr lang="zh-CN" altLang="en-US" sz="2100" spc="14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33" name="矩形"/>
          <p:cNvSpPr/>
          <p:nvPr>
            <p:custDataLst>
              <p:tags r:id="rId20"/>
            </p:custDataLst>
          </p:nvPr>
        </p:nvSpPr>
        <p:spPr>
          <a:xfrm>
            <a:off x="6102557" y="4245179"/>
            <a:ext cx="1171310" cy="90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en-US" altLang="zh-CN" sz="3600" b="1" spc="300" dirty="0">
                <a:solidFill>
                  <a:schemeClr val="accent4">
                    <a:alpha val="10000"/>
                  </a:schemeClr>
                </a:solidFill>
                <a:latin typeface="微软雅黑" panose="020B0503020204020204" pitchFamily="34" charset="-122"/>
                <a:ea typeface="微软雅黑" panose="020B0503020204020204" pitchFamily="34" charset="-122"/>
                <a:cs typeface="Arial" panose="020B0604020202020204" pitchFamily="34" charset="0"/>
              </a:rPr>
              <a:t>04</a:t>
            </a:r>
            <a:endParaRPr lang="en-US" altLang="zh-CN" sz="3600" b="1" spc="300" dirty="0">
              <a:solidFill>
                <a:schemeClr val="accent4">
                  <a:alpha val="1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文本框"/>
          <p:cNvSpPr txBox="1"/>
          <p:nvPr>
            <p:custDataLst>
              <p:tags r:id="rId21"/>
            </p:custDataLst>
          </p:nvPr>
        </p:nvSpPr>
        <p:spPr>
          <a:xfrm>
            <a:off x="7322889" y="4366296"/>
            <a:ext cx="3707739" cy="659362"/>
          </a:xfrm>
          <a:prstGeom prst="rect">
            <a:avLst/>
          </a:prstGeom>
          <a:noFill/>
        </p:spPr>
        <p:txBody>
          <a:bodyPr wrap="square" rtlCol="0">
            <a:normAutofit/>
          </a:bodyPr>
          <a:p>
            <a:pPr marL="0" indent="0" algn="l">
              <a:lnSpc>
                <a:spcPct val="100000"/>
              </a:lnSpc>
              <a:spcBef>
                <a:spcPts val="0"/>
              </a:spcBef>
              <a:spcAft>
                <a:spcPts val="0"/>
              </a:spcAft>
              <a:buSzPct val="100000"/>
            </a:pPr>
            <a:r>
              <a:rPr lang="zh-CN" altLang="en-US" sz="3000" b="1" spc="220">
                <a:solidFill>
                  <a:schemeClr val="accent4"/>
                </a:solidFill>
                <a:latin typeface="微软雅黑" panose="020B0503020204020204" pitchFamily="34" charset="-122"/>
                <a:ea typeface="微软雅黑" panose="020B0503020204020204" pitchFamily="34" charset="-122"/>
                <a:cs typeface="微软雅黑" panose="020B0503020204020204" pitchFamily="34" charset="-122"/>
              </a:rPr>
              <a:t>有思想地画</a:t>
            </a:r>
            <a:endParaRPr lang="zh-CN" altLang="en-US" sz="3000" b="1" spc="220">
              <a:solidFill>
                <a:schemeClr val="accent4"/>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文本框"/>
          <p:cNvSpPr txBox="1"/>
          <p:nvPr>
            <p:custDataLst>
              <p:tags r:id="rId22"/>
            </p:custDataLst>
          </p:nvPr>
        </p:nvSpPr>
        <p:spPr>
          <a:xfrm>
            <a:off x="7322889" y="5085824"/>
            <a:ext cx="3707738" cy="1493652"/>
          </a:xfrm>
          <a:prstGeom prst="rect">
            <a:avLst/>
          </a:prstGeom>
          <a:noFill/>
        </p:spPr>
        <p:txBody>
          <a:bodyPr wrap="square" rtlCol="0">
            <a:normAutofit/>
          </a:bodyPr>
          <a:p>
            <a:pPr marL="368300" lvl="0" indent="-368300" algn="l" fontAlgn="ctr">
              <a:lnSpc>
                <a:spcPct val="120000"/>
              </a:lnSpc>
              <a:spcBef>
                <a:spcPts val="0"/>
              </a:spcBef>
              <a:spcAft>
                <a:spcPts val="800"/>
              </a:spcAft>
              <a:buSzPct val="100000"/>
              <a:buFont typeface="Arial" panose="020B0604020202020204" pitchFamily="34" charset="0"/>
              <a:buChar char="•"/>
            </a:pPr>
            <a:r>
              <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rPr>
              <a:t>观察和分析建筑景物</a:t>
            </a:r>
            <a:endPar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Arial" panose="020B0604020202020204" pitchFamily="34" charset="0"/>
              <a:buChar char="•"/>
            </a:pPr>
            <a:r>
              <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rPr>
              <a:t>记录观察角度和内心感受</a:t>
            </a:r>
            <a:endPar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Arial" panose="020B0604020202020204" pitchFamily="34" charset="0"/>
              <a:buChar char="•"/>
            </a:pPr>
            <a:r>
              <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rPr>
              <a:t>在草图中表现思考</a:t>
            </a:r>
            <a:endPar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17" name="Right Triangle 13"/>
          <p:cNvSpPr/>
          <p:nvPr>
            <p:custDataLst>
              <p:tags r:id="rId23"/>
            </p:custDataLst>
          </p:nvPr>
        </p:nvSpPr>
        <p:spPr>
          <a:xfrm>
            <a:off x="8980143" y="0"/>
            <a:ext cx="3211859" cy="2888166"/>
          </a:xfrm>
          <a:custGeom>
            <a:avLst/>
            <a:gdLst>
              <a:gd name="connsiteX0" fmla="*/ 0 w 3211859"/>
              <a:gd name="connsiteY0" fmla="*/ 0 h 2888166"/>
              <a:gd name="connsiteX1" fmla="*/ 3211859 w 3211859"/>
              <a:gd name="connsiteY1" fmla="*/ 0 h 2888166"/>
              <a:gd name="connsiteX2" fmla="*/ 3211859 w 3211859"/>
              <a:gd name="connsiteY2" fmla="*/ 2888166 h 2888166"/>
            </a:gdLst>
            <a:ah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直角三角形 14"/>
          <p:cNvSpPr/>
          <p:nvPr>
            <p:custDataLst>
              <p:tags r:id="rId24"/>
            </p:custDataLst>
          </p:nvPr>
        </p:nvSpPr>
        <p:spPr>
          <a:xfrm>
            <a:off x="0" y="3969835"/>
            <a:ext cx="3211859" cy="2888166"/>
          </a:xfrm>
          <a:prstGeom prst="rtTriangl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标题 1"/>
          <p:cNvSpPr>
            <a:spLocks noGrp="1"/>
          </p:cNvSpPr>
          <p:nvPr>
            <p:custDataLst>
              <p:tags r:id="rId25"/>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一、手绘表现的基本概念</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26"/>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、对设计师的建议与要求</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http://photo-static-api.fotomore.com/creative/vcg/400/new/VCG211319753228.jpg?uid=386&amp;timestamp=1706790278&amp;sign=e805f6c5f8c61815002873040b99f43d" descr="特写水彩颜料在调色板"/>
          <p:cNvPicPr>
            <a:picLocks noChangeAspect="1"/>
          </p:cNvPicPr>
          <p:nvPr/>
        </p:nvPicPr>
        <p:blipFill>
          <a:blip r:embed="rId27"/>
          <a:stretch>
            <a:fillRect/>
          </a:stretch>
        </p:blipFill>
        <p:spPr>
          <a:xfrm>
            <a:off x="1061720" y="2527300"/>
            <a:ext cx="4810125" cy="3211195"/>
          </a:xfrm>
          <a:prstGeom prst="rect">
            <a:avLst/>
          </a:prstGeom>
        </p:spPr>
      </p:pic>
    </p:spTree>
    <p:custDataLst>
      <p:tags r:id="rId2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讲述手绘效果图表现意义、特性、素养以及对设计师的建议与要求，强调学生主动学、学什么的重要性。通过相应理论介绍，调动初学者对手绘表现的兴趣，加强思想意识观念，坚定信心，激发兴趣，投入学习。</a:t>
            </a:r>
            <a:endParaRPr lang="zh-CN" altLang="en-US" sz="2200" spc="120">
              <a:solidFill>
                <a:schemeClr val="bg1"/>
              </a:solidFill>
              <a:uFillTx/>
              <a:latin typeface="微软雅黑" panose="020B0503020204020204" pitchFamily="34" charset="-122"/>
              <a:ea typeface="微软雅黑" panose="020B0503020204020204" pitchFamily="34" charset="-122"/>
              <a:sym typeface="+mn-ea"/>
            </a:endParaRPr>
          </a:p>
          <a:p>
            <a:pPr marL="0" lvl="0" indent="0" algn="l">
              <a:lnSpc>
                <a:spcPct val="100000"/>
              </a:lnSpc>
              <a:spcBef>
                <a:spcPts val="0"/>
              </a:spcBef>
              <a:spcAft>
                <a:spcPts val="800"/>
              </a:spcAft>
              <a:buSzPct val="100000"/>
              <a:buFontTx/>
              <a:buNone/>
            </a:pPr>
            <a:endParaRPr lang="zh-CN" altLang="en-US" sz="2200" spc="120" noProof="0">
              <a:ln>
                <a:noFill/>
              </a:ln>
              <a:solidFill>
                <a:schemeClr val="bg1"/>
              </a:solidFill>
              <a:effectLst/>
              <a:uLnTx/>
              <a:uFillTx/>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0" lvl="0" indent="0" algn="l" fontAlgn="ctr">
              <a:lnSpc>
                <a:spcPct val="120000"/>
              </a:lnSpc>
              <a:spcBef>
                <a:spcPts val="0"/>
              </a:spcBef>
              <a:spcAft>
                <a:spcPts val="800"/>
              </a:spcAft>
              <a:buSzPct val="10000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通过网络资源或其他途径了解手绘更多概况。</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02</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2334895"/>
            <a:ext cx="6283325"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艺术手绘表现</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的历史</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5" name="图片 34"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34" name="图片 33"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33" name="图片 32"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5" name="矩形 24"/>
          <p:cNvSpPr/>
          <p:nvPr>
            <p:custDataLst>
              <p:tags r:id="rId7"/>
            </p:custDataLst>
          </p:nvPr>
        </p:nvSpPr>
        <p:spPr>
          <a:xfrm>
            <a:off x="7074685" y="-27"/>
            <a:ext cx="4710453" cy="13718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矩形 25"/>
          <p:cNvSpPr/>
          <p:nvPr>
            <p:custDataLst>
              <p:tags r:id="rId8"/>
            </p:custDataLst>
          </p:nvPr>
        </p:nvSpPr>
        <p:spPr>
          <a:xfrm>
            <a:off x="11506306" y="1528000"/>
            <a:ext cx="278833" cy="36471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0" name="矩形 29"/>
          <p:cNvSpPr/>
          <p:nvPr>
            <p:custDataLst>
              <p:tags r:id="rId9"/>
            </p:custDataLst>
          </p:nvPr>
        </p:nvSpPr>
        <p:spPr>
          <a:xfrm>
            <a:off x="11506306" y="5331270"/>
            <a:ext cx="278833" cy="4684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1" name="矩形 30"/>
          <p:cNvSpPr/>
          <p:nvPr>
            <p:custDataLst>
              <p:tags r:id="rId10"/>
            </p:custDataLst>
          </p:nvPr>
        </p:nvSpPr>
        <p:spPr>
          <a:xfrm>
            <a:off x="11506306" y="5955854"/>
            <a:ext cx="278833" cy="9027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32" name="http://photo-static-api.fotomore.com/creative/vcg/veer/400/new/VCG41N480532699.jpg?uid=386&amp;timestamp=1706862726&amp;sign=71240479f8938386f70c9bb17bd2062a" descr="美国印第安人的普韦布洛陶器。"/>
          <p:cNvPicPr>
            <a:picLocks noChangeAspect="1"/>
          </p:cNvPicPr>
          <p:nvPr>
            <p:custDataLst>
              <p:tags r:id="rId11"/>
            </p:custDataLst>
          </p:nvPr>
        </p:nvPicPr>
        <p:blipFill>
          <a:blip r:embed="rId12"/>
          <a:srcRect l="19132" r="19132"/>
          <a:stretch>
            <a:fillRect/>
          </a:stretch>
        </p:blipFill>
        <p:spPr>
          <a:xfrm>
            <a:off x="7074686" y="1528000"/>
            <a:ext cx="4275475" cy="5328091"/>
          </a:xfrm>
          <a:custGeom>
            <a:avLst/>
            <a:gdLst>
              <a:gd name="connsiteX0" fmla="*/ 0 w 4274683"/>
              <a:gd name="connsiteY0" fmla="*/ 0 h 5327104"/>
              <a:gd name="connsiteX1" fmla="*/ 4274683 w 4274683"/>
              <a:gd name="connsiteY1" fmla="*/ 0 h 5327104"/>
              <a:gd name="connsiteX2" fmla="*/ 4274683 w 4274683"/>
              <a:gd name="connsiteY2" fmla="*/ 5327104 h 5327104"/>
              <a:gd name="connsiteX3" fmla="*/ 0 w 4274683"/>
              <a:gd name="connsiteY3" fmla="*/ 5327104 h 5327104"/>
            </a:gdLst>
            <a:ahLst/>
            <a:cxnLst>
              <a:cxn ang="0">
                <a:pos x="connsiteX0" y="connsiteY0"/>
              </a:cxn>
              <a:cxn ang="0">
                <a:pos x="connsiteX1" y="connsiteY1"/>
              </a:cxn>
              <a:cxn ang="0">
                <a:pos x="connsiteX2" y="connsiteY2"/>
              </a:cxn>
              <a:cxn ang="0">
                <a:pos x="connsiteX3" y="connsiteY3"/>
              </a:cxn>
            </a:cxnLst>
            <a:rect l="l" t="t" r="r" b="b"/>
            <a:pathLst>
              <a:path w="4274683" h="5327104">
                <a:moveTo>
                  <a:pt x="0" y="0"/>
                </a:moveTo>
                <a:lnTo>
                  <a:pt x="4274683" y="0"/>
                </a:lnTo>
                <a:lnTo>
                  <a:pt x="4274683" y="5327104"/>
                </a:lnTo>
                <a:lnTo>
                  <a:pt x="0" y="5327104"/>
                </a:lnTo>
                <a:close/>
              </a:path>
            </a:pathLst>
          </a:custGeom>
        </p:spPr>
      </p:pic>
      <p:sp>
        <p:nvSpPr>
          <p:cNvPr id="24" name="Title 6"/>
          <p:cNvSpPr txBox="1"/>
          <p:nvPr>
            <p:custDataLst>
              <p:tags r:id="rId13"/>
            </p:custDataLst>
          </p:nvPr>
        </p:nvSpPr>
        <p:spPr>
          <a:xfrm>
            <a:off x="691515" y="2011045"/>
            <a:ext cx="6160135" cy="378841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图画的起源</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“画”最初含义是划分田地</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图画起源的另一个方面</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建筑施工过程中的记录和传授</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先民的绘画方法</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考古发现中有限的艺术图像记载</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先民在陶器、壁画、岩画上的使用</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为后来手绘表现提供了载体</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4"/>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一、中国手绘表现的发展历程</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5"/>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、中国艺术手绘表现的萌芽与发展——原始社会初期</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14" name="矩形 13"/>
          <p:cNvSpPr/>
          <p:nvPr>
            <p:custDataLst>
              <p:tags r:id="rId7"/>
            </p:custDataLst>
          </p:nvPr>
        </p:nvSpPr>
        <p:spPr>
          <a:xfrm>
            <a:off x="675005" y="2961833"/>
            <a:ext cx="3241811" cy="3170054"/>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15" name="矩形 14"/>
          <p:cNvSpPr/>
          <p:nvPr>
            <p:custDataLst>
              <p:tags r:id="rId8"/>
            </p:custDataLst>
          </p:nvPr>
        </p:nvSpPr>
        <p:spPr>
          <a:xfrm>
            <a:off x="675005" y="2032344"/>
            <a:ext cx="3241811" cy="8771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9"/>
            </p:custDataLst>
          </p:nvPr>
        </p:nvSpPr>
        <p:spPr>
          <a:xfrm>
            <a:off x="916431" y="3150279"/>
            <a:ext cx="2836082" cy="257051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rPr>
              <a:t>形成体系性的规划设计制度</a:t>
            </a:r>
            <a:endPar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rPr>
              <a:t>强调艺术审美价值和建筑的礼制性</a:t>
            </a:r>
            <a:endParaRPr lang="zh-CN" altLang="en-US" sz="210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1900" spc="110">
                <a:solidFill>
                  <a:schemeClr val="dk1">
                    <a:lumMod val="75000"/>
                    <a:lumOff val="25000"/>
                  </a:schemeClr>
                </a:solidFill>
                <a:latin typeface="微软雅黑" panose="020B0503020204020204" pitchFamily="34" charset="-122"/>
                <a:ea typeface="微软雅黑" panose="020B0503020204020204" pitchFamily="34" charset="-122"/>
              </a:rPr>
              <a:t>以人为基准的建筑尺度设计方法</a:t>
            </a:r>
            <a:endParaRPr lang="zh-CN" altLang="en-US" sz="1900" spc="11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10"/>
            </p:custDataLst>
          </p:nvPr>
        </p:nvSpPr>
        <p:spPr>
          <a:xfrm>
            <a:off x="1119631" y="2032344"/>
            <a:ext cx="2575879" cy="832248"/>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ts val="0"/>
              </a:spcBef>
              <a:spcAft>
                <a:spcPts val="0"/>
              </a:spcAft>
              <a:buSzPct val="100000"/>
            </a:pPr>
            <a:r>
              <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1.原始社会到周代的建筑规划</a:t>
            </a:r>
            <a:endPar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1" name="矩形 50"/>
          <p:cNvSpPr/>
          <p:nvPr>
            <p:custDataLst>
              <p:tags r:id="rId11"/>
            </p:custDataLst>
          </p:nvPr>
        </p:nvSpPr>
        <p:spPr>
          <a:xfrm>
            <a:off x="4540499" y="2961833"/>
            <a:ext cx="3241811" cy="3170054"/>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2" name="矩形 51"/>
          <p:cNvSpPr/>
          <p:nvPr>
            <p:custDataLst>
              <p:tags r:id="rId12"/>
            </p:custDataLst>
          </p:nvPr>
        </p:nvSpPr>
        <p:spPr>
          <a:xfrm>
            <a:off x="4540499" y="2032344"/>
            <a:ext cx="3241811" cy="8771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49" name="文本框 48"/>
          <p:cNvSpPr txBox="1"/>
          <p:nvPr>
            <p:custDataLst>
              <p:tags r:id="rId13"/>
            </p:custDataLst>
          </p:nvPr>
        </p:nvSpPr>
        <p:spPr>
          <a:xfrm>
            <a:off x="4781925" y="3150279"/>
            <a:ext cx="2836082" cy="257051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06400" lvl="0" indent="-406400" algn="l" fontAlgn="ctr">
              <a:lnSpc>
                <a:spcPct val="120000"/>
              </a:lnSpc>
              <a:spcBef>
                <a:spcPts val="0"/>
              </a:spcBef>
              <a:spcAft>
                <a:spcPts val="800"/>
              </a:spcAft>
              <a:buSzPct val="100000"/>
              <a:buFont typeface="Wingdings" panose="05000000000000000000" charset="0"/>
              <a:buChar char="l"/>
            </a:pPr>
            <a:r>
              <a:rPr lang="zh-CN" altLang="en-US" sz="2100" spc="16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宫室和高台建筑的兴起</a:t>
            </a:r>
            <a:endParaRPr lang="zh-CN" altLang="en-US" sz="2100" spc="16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406400" lvl="0" indent="-406400" algn="l" fontAlgn="ctr">
              <a:lnSpc>
                <a:spcPct val="120000"/>
              </a:lnSpc>
              <a:spcBef>
                <a:spcPts val="0"/>
              </a:spcBef>
              <a:spcAft>
                <a:spcPts val="800"/>
              </a:spcAft>
              <a:buSzPct val="100000"/>
              <a:buFont typeface="Wingdings" panose="05000000000000000000" charset="0"/>
              <a:buChar char="l"/>
            </a:pPr>
            <a:r>
              <a:rPr lang="zh-CN" altLang="en-US" sz="2100" spc="16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大城市的出现</a:t>
            </a:r>
            <a:endParaRPr lang="zh-CN" altLang="en-US" sz="2100" spc="16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406400" lvl="0" indent="-406400" algn="l" fontAlgn="ctr">
              <a:lnSpc>
                <a:spcPct val="120000"/>
              </a:lnSpc>
              <a:spcBef>
                <a:spcPts val="0"/>
              </a:spcBef>
              <a:spcAft>
                <a:spcPts val="800"/>
              </a:spcAft>
              <a:buSzPct val="100000"/>
              <a:buFont typeface="Wingdings" panose="05000000000000000000" charset="0"/>
              <a:buChar char="l"/>
            </a:pPr>
            <a:r>
              <a:rPr lang="zh-CN" altLang="en-US" sz="1900" spc="14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形成了“形体之法”的雏形</a:t>
            </a:r>
            <a:endParaRPr lang="zh-CN" altLang="en-US" sz="1900" spc="14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0" name="文本框 49"/>
          <p:cNvSpPr txBox="1"/>
          <p:nvPr>
            <p:custDataLst>
              <p:tags r:id="rId14"/>
            </p:custDataLst>
          </p:nvPr>
        </p:nvSpPr>
        <p:spPr>
          <a:xfrm>
            <a:off x="4985125" y="2032344"/>
            <a:ext cx="2575879" cy="832248"/>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ts val="0"/>
              </a:spcBef>
              <a:spcAft>
                <a:spcPts val="0"/>
              </a:spcAft>
              <a:buSzPct val="100000"/>
            </a:pPr>
            <a:r>
              <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2.春秋战国时期的建筑审美</a:t>
            </a:r>
            <a:endPar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5" name="矩形 74"/>
          <p:cNvSpPr/>
          <p:nvPr>
            <p:custDataLst>
              <p:tags r:id="rId15"/>
            </p:custDataLst>
          </p:nvPr>
        </p:nvSpPr>
        <p:spPr>
          <a:xfrm>
            <a:off x="8405994" y="2961833"/>
            <a:ext cx="3241811" cy="3170054"/>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6" name="矩形 75"/>
          <p:cNvSpPr/>
          <p:nvPr>
            <p:custDataLst>
              <p:tags r:id="rId16"/>
            </p:custDataLst>
          </p:nvPr>
        </p:nvSpPr>
        <p:spPr>
          <a:xfrm>
            <a:off x="8405994" y="2032344"/>
            <a:ext cx="3241811" cy="8771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17"/>
            </p:custDataLst>
          </p:nvPr>
        </p:nvSpPr>
        <p:spPr>
          <a:xfrm>
            <a:off x="8647420" y="3150279"/>
            <a:ext cx="2836082" cy="257051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lgn="l">
              <a:lnSpc>
                <a:spcPct val="120000"/>
              </a:lnSpc>
              <a:spcBef>
                <a:spcPts val="0"/>
              </a:spcBef>
              <a:spcAft>
                <a:spcPts val="800"/>
              </a:spcAft>
              <a:buSzPct val="100000"/>
              <a:buFont typeface="Wingdings" panose="05000000000000000000" charset="0"/>
              <a:buChar char="l"/>
            </a:pPr>
            <a:r>
              <a:rPr lang="zh-CN" altLang="en-US" sz="1900" spc="12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周公选择洛阳城城址的详细记录</a:t>
            </a:r>
            <a:endParaRPr lang="zh-CN" altLang="en-US" sz="1900" spc="12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lvl="0" indent="-342900" algn="l">
              <a:lnSpc>
                <a:spcPct val="120000"/>
              </a:lnSpc>
              <a:spcBef>
                <a:spcPts val="0"/>
              </a:spcBef>
              <a:spcAft>
                <a:spcPts val="800"/>
              </a:spcAft>
              <a:buSzPct val="100000"/>
              <a:buFont typeface="Wingdings" panose="05000000000000000000" charset="0"/>
              <a:buChar char="l"/>
            </a:pPr>
            <a:r>
              <a:rPr lang="zh-CN" altLang="en-US" sz="1900" spc="12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"伻来献图"中的城邑规划图性质</a:t>
            </a:r>
            <a:endParaRPr lang="zh-CN" altLang="en-US" sz="1900" spc="12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文本框 73"/>
          <p:cNvSpPr txBox="1"/>
          <p:nvPr>
            <p:custDataLst>
              <p:tags r:id="rId18"/>
            </p:custDataLst>
          </p:nvPr>
        </p:nvSpPr>
        <p:spPr>
          <a:xfrm>
            <a:off x="8850620" y="2032344"/>
            <a:ext cx="2575879" cy="832248"/>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ts val="0"/>
              </a:spcBef>
              <a:spcAft>
                <a:spcPts val="0"/>
              </a:spcAft>
              <a:buSzPct val="100000"/>
            </a:pPr>
            <a:r>
              <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3.西周建筑手绘表现图</a:t>
            </a:r>
            <a:endPar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9"/>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一、中国手绘表现的发展历程</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20"/>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、中国艺术手绘表现的起始——西周春秋战国时期</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6" name="图片 25"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5" name="图片 24"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4" name="图片 23"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21" name="http://photo-static-api.fotomore.com/creative/vcg/400/version23/VCG21gic2538828.jpg?uid=386&amp;timestamp=1706862973&amp;sign=0573214e85407b5adde4bb5df00b7fd2" descr="罗盘与珠宝盒"/>
          <p:cNvPicPr>
            <a:picLocks noChangeAspect="1"/>
          </p:cNvPicPr>
          <p:nvPr>
            <p:custDataLst>
              <p:tags r:id="rId7"/>
            </p:custDataLst>
          </p:nvPr>
        </p:nvPicPr>
        <p:blipFill rotWithShape="1">
          <a:blip r:embed="rId8"/>
          <a:srcRect l="8582" r="8582"/>
          <a:stretch>
            <a:fillRect/>
          </a:stretch>
        </p:blipFill>
        <p:spPr>
          <a:xfrm>
            <a:off x="5748655" y="1613535"/>
            <a:ext cx="5392420" cy="4338320"/>
          </a:xfrm>
          <a:prstGeom prst="rect">
            <a:avLst/>
          </a:prstGeom>
        </p:spPr>
      </p:pic>
      <p:sp>
        <p:nvSpPr>
          <p:cNvPr id="22" name="矩形 21"/>
          <p:cNvSpPr/>
          <p:nvPr>
            <p:custDataLst>
              <p:tags r:id="rId9"/>
            </p:custDataLst>
          </p:nvPr>
        </p:nvSpPr>
        <p:spPr>
          <a:xfrm>
            <a:off x="5410943" y="5201288"/>
            <a:ext cx="750682" cy="75068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图形 4"/>
          <p:cNvSpPr/>
          <p:nvPr>
            <p:custDataLst>
              <p:tags r:id="rId10"/>
            </p:custDataLst>
          </p:nvPr>
        </p:nvSpPr>
        <p:spPr>
          <a:xfrm>
            <a:off x="5200497" y="5453163"/>
            <a:ext cx="811830" cy="750682"/>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 name="矩形 4"/>
          <p:cNvSpPr/>
          <p:nvPr>
            <p:custDataLst>
              <p:tags r:id="rId11"/>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Title 6"/>
          <p:cNvSpPr txBox="1"/>
          <p:nvPr>
            <p:custDataLst>
              <p:tags r:id="rId12"/>
            </p:custDataLst>
          </p:nvPr>
        </p:nvSpPr>
        <p:spPr>
          <a:xfrm>
            <a:off x="656590" y="1725930"/>
            <a:ext cx="4833620" cy="39624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b="1"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秦汉时期的环境设计和建筑发展</a:t>
            </a:r>
            <a:endParaRPr lang="zh-CN" altLang="en-US" sz="2000" b="1"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生产关系改变和生产力发展</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统治阶级对建筑的关注</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描绘城池和宫室的文学内容</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建筑图运用的记载</a:t>
            </a:r>
            <a:endParaRPr lang="zh-CN" altLang="en-US" sz="2000" b="1"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张衡在《东京赋》中的提及</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春秋战国时期的“形体之法”发展</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形成了基本的风水堪舆体系</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手绘表现的大规模和群体性发展</a:t>
            </a:r>
            <a:endParaRPr lang="zh-CN" altLang="en-US" sz="2000" b="1"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建筑发展由单独向群体演进</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主要透视法为“正面平行法”</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一、中国手绘表现的发展历程</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4"/>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、中国艺术手绘表现的发展期——秦汉时期</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2" name="图片 31"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31" name="图片 30"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30" name="图片 29"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25" name="图片 24" descr="/data/cache/35be28039dcd9a007b900bdc01548dd7.jpg35be28039dcd9a007b900bdc01548dd7"/>
          <p:cNvPicPr>
            <a:picLocks noChangeAspect="1"/>
          </p:cNvPicPr>
          <p:nvPr>
            <p:custDataLst>
              <p:tags r:id="rId7"/>
            </p:custDataLst>
          </p:nvPr>
        </p:nvPicPr>
        <p:blipFill>
          <a:blip r:embed="rId8"/>
          <a:srcRect l="35922" r="35922"/>
          <a:stretch>
            <a:fillRect/>
          </a:stretch>
        </p:blipFill>
        <p:spPr>
          <a:xfrm>
            <a:off x="0" y="1"/>
            <a:ext cx="3695703" cy="6857999"/>
          </a:xfrm>
          <a:custGeom>
            <a:avLst/>
            <a:gdLst>
              <a:gd name="connsiteX0" fmla="*/ 0 w 3695703"/>
              <a:gd name="connsiteY0" fmla="*/ 0 h 6857999"/>
              <a:gd name="connsiteX1" fmla="*/ 3695703 w 3695703"/>
              <a:gd name="connsiteY1" fmla="*/ 0 h 6857999"/>
              <a:gd name="connsiteX2" fmla="*/ 3695703 w 3695703"/>
              <a:gd name="connsiteY2" fmla="*/ 6857999 h 6857999"/>
              <a:gd name="connsiteX3" fmla="*/ 0 w 3695703"/>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695703" h="6857999">
                <a:moveTo>
                  <a:pt x="0" y="0"/>
                </a:moveTo>
                <a:lnTo>
                  <a:pt x="3695703" y="0"/>
                </a:lnTo>
                <a:lnTo>
                  <a:pt x="3695703" y="6857999"/>
                </a:lnTo>
                <a:lnTo>
                  <a:pt x="0" y="6857999"/>
                </a:lnTo>
                <a:close/>
              </a:path>
            </a:pathLst>
          </a:custGeom>
        </p:spPr>
      </p:pic>
      <p:pic>
        <p:nvPicPr>
          <p:cNvPr id="6" name="图片 5"/>
          <p:cNvPicPr/>
          <p:nvPr/>
        </p:nvPicPr>
        <p:blipFill>
          <a:blip r:embed="rId9"/>
          <a:srcRect l="16057" t="972" r="51563"/>
          <a:stretch>
            <a:fillRect/>
          </a:stretch>
        </p:blipFill>
        <p:spPr>
          <a:xfrm>
            <a:off x="0" y="635"/>
            <a:ext cx="3992245" cy="6868795"/>
          </a:xfrm>
          <a:prstGeom prst="rect">
            <a:avLst/>
          </a:prstGeom>
          <a:noFill/>
          <a:ln w="9525">
            <a:noFill/>
          </a:ln>
        </p:spPr>
      </p:pic>
      <p:sp>
        <p:nvSpPr>
          <p:cNvPr id="157" name="图形 5"/>
          <p:cNvSpPr/>
          <p:nvPr>
            <p:custDataLst>
              <p:tags r:id="rId10"/>
            </p:custDataLst>
          </p:nvPr>
        </p:nvSpPr>
        <p:spPr>
          <a:xfrm>
            <a:off x="3711521" y="2556859"/>
            <a:ext cx="872147" cy="1744290"/>
          </a:xfrm>
          <a:custGeom>
            <a:avLst/>
            <a:gdLst>
              <a:gd name="connsiteX0" fmla="*/ 0 w 872147"/>
              <a:gd name="connsiteY0" fmla="*/ 0 h 1744290"/>
              <a:gd name="connsiteX1" fmla="*/ 872147 w 872147"/>
              <a:gd name="connsiteY1" fmla="*/ 872143 h 1744290"/>
              <a:gd name="connsiteX2" fmla="*/ 1 w 872147"/>
              <a:gd name="connsiteY2" fmla="*/ 1744290 h 1744290"/>
            </a:gdLst>
            <a:ahLst/>
            <a:cxnLst>
              <a:cxn ang="0">
                <a:pos x="connsiteX0" y="connsiteY0"/>
              </a:cxn>
              <a:cxn ang="0">
                <a:pos x="connsiteX1" y="connsiteY1"/>
              </a:cxn>
              <a:cxn ang="0">
                <a:pos x="connsiteX2" y="connsiteY2"/>
              </a:cxn>
            </a:cxnLst>
            <a:rect l="l" t="t" r="r" b="b"/>
            <a:pathLst>
              <a:path w="872147" h="1744290">
                <a:moveTo>
                  <a:pt x="0" y="0"/>
                </a:moveTo>
                <a:lnTo>
                  <a:pt x="872147" y="872143"/>
                </a:lnTo>
                <a:lnTo>
                  <a:pt x="1" y="1744290"/>
                </a:lnTo>
                <a:close/>
              </a:path>
            </a:pathLst>
          </a:custGeom>
          <a:solidFill>
            <a:schemeClr val="accent1"/>
          </a:solidFill>
          <a:ln w="458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95" name="Rectangle 4"/>
          <p:cNvSpPr/>
          <p:nvPr>
            <p:custDataLst>
              <p:tags r:id="rId11"/>
            </p:custDataLst>
          </p:nvPr>
        </p:nvSpPr>
        <p:spPr>
          <a:xfrm>
            <a:off x="1294469" y="1884093"/>
            <a:ext cx="3089812" cy="3089812"/>
          </a:xfrm>
          <a:custGeom>
            <a:avLst/>
            <a:gdLst>
              <a:gd name="connsiteX0" fmla="*/ 1544906 w 3089812"/>
              <a:gd name="connsiteY0" fmla="*/ 0 h 3089812"/>
              <a:gd name="connsiteX1" fmla="*/ 3089812 w 3089812"/>
              <a:gd name="connsiteY1" fmla="*/ 1544907 h 3089812"/>
              <a:gd name="connsiteX2" fmla="*/ 1544906 w 3089812"/>
              <a:gd name="connsiteY2" fmla="*/ 3089812 h 3089812"/>
              <a:gd name="connsiteX3" fmla="*/ 0 w 3089812"/>
              <a:gd name="connsiteY3" fmla="*/ 1544906 h 3089812"/>
            </a:gdLst>
            <a:ahLst/>
            <a:cxnLst>
              <a:cxn ang="0">
                <a:pos x="connsiteX0" y="connsiteY0"/>
              </a:cxn>
              <a:cxn ang="0">
                <a:pos x="connsiteX1" y="connsiteY1"/>
              </a:cxn>
              <a:cxn ang="0">
                <a:pos x="connsiteX2" y="connsiteY2"/>
              </a:cxn>
              <a:cxn ang="0">
                <a:pos x="connsiteX3" y="connsiteY3"/>
              </a:cxn>
            </a:cxnLst>
            <a:rect l="l" t="t" r="r" b="b"/>
            <a:pathLst>
              <a:path w="3089812" h="3089812">
                <a:moveTo>
                  <a:pt x="1544906" y="0"/>
                </a:moveTo>
                <a:lnTo>
                  <a:pt x="3089812" y="1544907"/>
                </a:lnTo>
                <a:lnTo>
                  <a:pt x="1544906" y="3089812"/>
                </a:lnTo>
                <a:lnTo>
                  <a:pt x="0" y="1544906"/>
                </a:lnTo>
                <a:close/>
              </a:path>
            </a:pathLst>
          </a:custGeom>
          <a:noFill/>
          <a:ln w="25400">
            <a:solidFill>
              <a:schemeClr val="l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9" name="图形 5"/>
          <p:cNvSpPr/>
          <p:nvPr>
            <p:custDataLst>
              <p:tags r:id="rId12"/>
            </p:custDataLst>
          </p:nvPr>
        </p:nvSpPr>
        <p:spPr>
          <a:xfrm>
            <a:off x="3707397" y="3255646"/>
            <a:ext cx="173353" cy="346712"/>
          </a:xfrm>
          <a:custGeom>
            <a:avLst/>
            <a:gdLst>
              <a:gd name="connsiteX0" fmla="*/ 0 w 173353"/>
              <a:gd name="connsiteY0" fmla="*/ 0 h 346712"/>
              <a:gd name="connsiteX1" fmla="*/ 173353 w 173353"/>
              <a:gd name="connsiteY1" fmla="*/ 173356 h 346712"/>
              <a:gd name="connsiteX2" fmla="*/ 0 w 173353"/>
              <a:gd name="connsiteY2" fmla="*/ 346712 h 346712"/>
            </a:gdLst>
            <a:ahLst/>
            <a:cxnLst>
              <a:cxn ang="0">
                <a:pos x="connsiteX0" y="connsiteY0"/>
              </a:cxn>
              <a:cxn ang="0">
                <a:pos x="connsiteX1" y="connsiteY1"/>
              </a:cxn>
              <a:cxn ang="0">
                <a:pos x="connsiteX2" y="connsiteY2"/>
              </a:cxn>
            </a:cxnLst>
            <a:rect l="l" t="t" r="r" b="b"/>
            <a:pathLst>
              <a:path w="173353" h="346712">
                <a:moveTo>
                  <a:pt x="0" y="0"/>
                </a:moveTo>
                <a:lnTo>
                  <a:pt x="173353" y="173356"/>
                </a:lnTo>
                <a:lnTo>
                  <a:pt x="0" y="346712"/>
                </a:lnTo>
                <a:close/>
              </a:path>
            </a:pathLst>
          </a:custGeom>
          <a:solidFill>
            <a:schemeClr val="lt2">
              <a:alpha val="50000"/>
            </a:schemeClr>
          </a:solidFill>
          <a:ln w="458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6" name="矩形 25"/>
          <p:cNvSpPr/>
          <p:nvPr>
            <p:custDataLst>
              <p:tags r:id="rId13"/>
            </p:custDataLst>
          </p:nvPr>
        </p:nvSpPr>
        <p:spPr>
          <a:xfrm>
            <a:off x="1963074" y="3255644"/>
            <a:ext cx="1744291" cy="346711"/>
          </a:xfrm>
          <a:prstGeom prst="rect">
            <a:avLst/>
          </a:prstGeom>
          <a:solidFill>
            <a:schemeClr val="l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1" name="图形 18"/>
          <p:cNvSpPr/>
          <p:nvPr>
            <p:custDataLst>
              <p:tags r:id="rId14"/>
            </p:custDataLst>
          </p:nvPr>
        </p:nvSpPr>
        <p:spPr>
          <a:xfrm>
            <a:off x="834538" y="2509132"/>
            <a:ext cx="919870" cy="1839738"/>
          </a:xfrm>
          <a:custGeom>
            <a:avLst/>
            <a:gdLst>
              <a:gd name="connsiteX0" fmla="*/ 919863 w 919870"/>
              <a:gd name="connsiteY0" fmla="*/ 0 h 1839738"/>
              <a:gd name="connsiteX1" fmla="*/ 919866 w 919870"/>
              <a:gd name="connsiteY1" fmla="*/ 161920 h 1839738"/>
              <a:gd name="connsiteX2" fmla="*/ 161918 w 919870"/>
              <a:gd name="connsiteY2" fmla="*/ 919864 h 1839738"/>
              <a:gd name="connsiteX3" fmla="*/ 919870 w 919870"/>
              <a:gd name="connsiteY3" fmla="*/ 1677817 h 1839738"/>
              <a:gd name="connsiteX4" fmla="*/ 919868 w 919870"/>
              <a:gd name="connsiteY4" fmla="*/ 1839738 h 1839738"/>
              <a:gd name="connsiteX5" fmla="*/ 0 w 919870"/>
              <a:gd name="connsiteY5" fmla="*/ 919866 h 183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9870" h="1839738">
                <a:moveTo>
                  <a:pt x="919863" y="0"/>
                </a:moveTo>
                <a:lnTo>
                  <a:pt x="919866" y="161920"/>
                </a:lnTo>
                <a:lnTo>
                  <a:pt x="161918" y="919864"/>
                </a:lnTo>
                <a:lnTo>
                  <a:pt x="919870" y="1677817"/>
                </a:lnTo>
                <a:lnTo>
                  <a:pt x="919868" y="1839738"/>
                </a:lnTo>
                <a:lnTo>
                  <a:pt x="0" y="919866"/>
                </a:lnTo>
                <a:close/>
              </a:path>
            </a:pathLst>
          </a:custGeom>
          <a:solidFill>
            <a:schemeClr val="accent1">
              <a:lumMod val="40000"/>
              <a:lumOff val="6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4" name="Title 6"/>
          <p:cNvSpPr txBox="1"/>
          <p:nvPr>
            <p:custDataLst>
              <p:tags r:id="rId15"/>
            </p:custDataLst>
          </p:nvPr>
        </p:nvSpPr>
        <p:spPr>
          <a:xfrm>
            <a:off x="5715000" y="1628566"/>
            <a:ext cx="5562600" cy="458170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b="1"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数学与制图的关联</a:t>
            </a:r>
            <a:endParaRPr lang="zh-CN" altLang="en-US" sz="2000" b="1"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刘徽的《九章算术注》和《重差》</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裴秀的“制图六体”</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山水艺术和时空观念</a:t>
            </a:r>
            <a:endParaRPr lang="zh-CN" altLang="en-US" sz="2000" b="1"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对大自然的欣赏和表达</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平行画法和界画技法的发展</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园林设计雏形的出现</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代表作品</a:t>
            </a:r>
            <a:endParaRPr lang="zh-CN" altLang="en-US" sz="2000" b="1"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《洛神赋图》中的楼阁式龙舟</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《女史箴图》中的屏风</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82600" lvl="1" indent="-2286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北魏孝子画像石棺线刻孝子图</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custDataLst>
              <p:tags r:id="rId16"/>
            </p:custDataLst>
          </p:nvPr>
        </p:nvSpPr>
        <p:spPr>
          <a:xfrm>
            <a:off x="656700" y="273640"/>
            <a:ext cx="10800000" cy="720000"/>
          </a:xfrm>
          <a:prstGeom prst="rect">
            <a:avLst/>
          </a:prstGeom>
          <a:solidFill>
            <a:schemeClr val="bg1"/>
          </a:solidFill>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一、中国手绘表现的发展历程</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内容占位符 2"/>
          <p:cNvSpPr>
            <a:spLocks noGrp="1"/>
          </p:cNvSpPr>
          <p:nvPr>
            <p:custDataLst>
              <p:tags r:id="rId17"/>
            </p:custDataLst>
          </p:nvPr>
        </p:nvSpPr>
        <p:spPr>
          <a:xfrm>
            <a:off x="679450" y="1151890"/>
            <a:ext cx="10800715" cy="469900"/>
          </a:xfrm>
          <a:prstGeom prst="rect">
            <a:avLst/>
          </a:prstGeom>
          <a:solidFill>
            <a:schemeClr val="bg1"/>
          </a:solidFill>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、中国艺术手绘表现的活跃期——魏晋南北朝时期</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8"/>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1" name="图片 30"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30" name="图片 29"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6" name="图片 25"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5" name="Title 6"/>
          <p:cNvSpPr txBox="1"/>
          <p:nvPr>
            <p:custDataLst>
              <p:tags r:id="rId7"/>
            </p:custDataLst>
          </p:nvPr>
        </p:nvSpPr>
        <p:spPr>
          <a:xfrm>
            <a:off x="609562" y="1524012"/>
            <a:ext cx="10972876" cy="50290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2000" b="1"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建筑发展的成熟和融合</a:t>
            </a:r>
            <a:endParaRPr lang="zh-CN" altLang="en-US" sz="2000" b="1"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木构架的运用和设计标准</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ClrTx/>
              <a:buSzTx/>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都料匠的出现和建筑水平提高</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ctr">
              <a:lnSpc>
                <a:spcPct val="120000"/>
              </a:lnSpc>
              <a:spcBef>
                <a:spcPts val="0"/>
              </a:spcBef>
              <a:spcAft>
                <a:spcPts val="800"/>
              </a:spcAft>
              <a:buSzPct val="100000"/>
              <a:buFont typeface="Arial" panose="020B0604020202020204" pitchFamily="34" charset="0"/>
              <a:buNone/>
            </a:pPr>
            <a:r>
              <a:rPr lang="zh-CN" altLang="en-US" sz="20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建筑规划和设计</a:t>
            </a:r>
            <a:endParaRPr lang="zh-CN" altLang="en-US" sz="20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ClrTx/>
              <a:buSzTx/>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周密的计划和设计</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ClrTx/>
              <a:buSzTx/>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界画在建筑设计中的重要性</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ctr">
              <a:lnSpc>
                <a:spcPct val="120000"/>
              </a:lnSpc>
              <a:spcBef>
                <a:spcPts val="0"/>
              </a:spcBef>
              <a:spcAft>
                <a:spcPts val="800"/>
              </a:spcAft>
              <a:buSzPct val="100000"/>
              <a:buFont typeface="Arial" panose="020B0604020202020204" pitchFamily="34" charset="0"/>
              <a:buNone/>
            </a:pPr>
            <a:r>
              <a:rPr lang="zh-CN" altLang="en-US" sz="20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界画的发展</a:t>
            </a:r>
            <a:endParaRPr lang="zh-CN" altLang="en-US" sz="20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ClrTx/>
              <a:buSzTx/>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亭台楼阁的绘画表现</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ClrTx/>
              <a:buSzTx/>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二阎的“渐变所附”和山水画的促进作用</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ClrTx/>
              <a:buSzTx/>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唐代界画与算学的结合</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ctr">
              <a:lnSpc>
                <a:spcPct val="120000"/>
              </a:lnSpc>
              <a:spcBef>
                <a:spcPts val="0"/>
              </a:spcBef>
              <a:spcAft>
                <a:spcPts val="800"/>
              </a:spcAft>
              <a:buSzPct val="100000"/>
              <a:buFont typeface="Arial" panose="020B0604020202020204" pitchFamily="34" charset="0"/>
              <a:buNone/>
            </a:pPr>
            <a:r>
              <a:rPr lang="zh-CN" altLang="en-US" sz="20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对外交流和影响</a:t>
            </a:r>
            <a:endParaRPr lang="zh-CN" altLang="en-US" sz="2000" b="1"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一、中国手绘表现的发展历程</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、中国艺术手绘表现发展的新时期——隋唐时期</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2" name="图片 101"/>
          <p:cNvPicPr/>
          <p:nvPr/>
        </p:nvPicPr>
        <p:blipFill>
          <a:blip r:embed="rId10"/>
          <a:srcRect r="2036" b="8019"/>
          <a:stretch>
            <a:fillRect/>
          </a:stretch>
        </p:blipFill>
        <p:spPr>
          <a:xfrm>
            <a:off x="6584315" y="1712595"/>
            <a:ext cx="5208270" cy="4691380"/>
          </a:xfrm>
          <a:prstGeom prst="rect">
            <a:avLst/>
          </a:prstGeom>
          <a:noFill/>
          <a:ln w="9525">
            <a:noFill/>
          </a:ln>
        </p:spPr>
      </p:pic>
    </p:spTree>
    <p:custDataLst>
      <p:tags r:id="rId1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421095" y="1074084"/>
            <a:ext cx="11332029" cy="5607731"/>
          </a:xfrm>
          <a:prstGeom prst="rect">
            <a:avLst/>
          </a:prstGeom>
          <a:solidFill>
            <a:schemeClr val="tx1">
              <a:lumMod val="85000"/>
              <a:lumOff val="15000"/>
            </a:schemeClr>
          </a:soli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custDataLst>
              <p:tags r:id="rId2"/>
            </p:custDataLst>
          </p:nvPr>
        </p:nvSpPr>
        <p:spPr>
          <a:xfrm>
            <a:off x="495411" y="431800"/>
            <a:ext cx="11201179" cy="599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1445192" y="2711057"/>
            <a:ext cx="3570514" cy="1435886"/>
            <a:chOff x="454659" y="997242"/>
            <a:chExt cx="3570514" cy="1435886"/>
          </a:xfrm>
        </p:grpSpPr>
        <p:sp>
          <p:nvSpPr>
            <p:cNvPr id="5" name="文本框 4"/>
            <p:cNvSpPr txBox="1"/>
            <p:nvPr>
              <p:custDataLst>
                <p:tags r:id="rId3"/>
              </p:custDataLst>
            </p:nvPr>
          </p:nvSpPr>
          <p:spPr>
            <a:xfrm>
              <a:off x="454659" y="997242"/>
              <a:ext cx="3570514" cy="1106805"/>
            </a:xfrm>
            <a:prstGeom prst="rect">
              <a:avLst/>
            </a:prstGeom>
            <a:noFill/>
          </p:spPr>
          <p:txBody>
            <a:bodyPr wrap="square" rtlCol="0">
              <a:spAutoFit/>
            </a:bodyPr>
            <a:p>
              <a:pPr algn="ctr"/>
              <a:r>
                <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目</a:t>
              </a:r>
              <a:r>
                <a:rPr lang="en-US" altLang="ja-JP"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录</a:t>
              </a:r>
              <a:endPar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4"/>
              </p:custDataLst>
            </p:nvPr>
          </p:nvSpPr>
          <p:spPr>
            <a:xfrm>
              <a:off x="580931" y="2063796"/>
              <a:ext cx="3317970" cy="369332"/>
            </a:xfrm>
            <a:prstGeom prst="rect">
              <a:avLst/>
            </a:prstGeom>
            <a:noFill/>
          </p:spPr>
          <p:txBody>
            <a:bodyPr wrap="square">
              <a:spAutoFit/>
            </a:bodyPr>
            <a:p>
              <a:pPr algn="dist"/>
              <a:r>
                <a:rPr lang="en-US" altLang="zh-CN" dirty="0">
                  <a:solidFill>
                    <a:schemeClr val="accent1"/>
                  </a:solidFill>
                  <a:effectLst/>
                  <a:latin typeface="Hero" panose="02000506000000020004" pitchFamily="50" charset="0"/>
                  <a:ea typeface="微软雅黑" panose="020B0503020204020204" pitchFamily="34" charset="-122"/>
                  <a:cs typeface="Times New Roman" panose="02020603050405020304" pitchFamily="18" charset="0"/>
                </a:rPr>
                <a:t>CONTENTS</a:t>
              </a:r>
              <a:endParaRPr lang="en-US" altLang="zh-CN" dirty="0">
                <a:solidFill>
                  <a:schemeClr val="accent1"/>
                </a:solidFill>
                <a:effectLst/>
                <a:latin typeface="Hero" panose="02000506000000020004" pitchFamily="50" charset="0"/>
                <a:ea typeface="微软雅黑" panose="020B0503020204020204" pitchFamily="34" charset="-122"/>
                <a:cs typeface="Times New Roman" panose="02020603050405020304" pitchFamily="18" charset="0"/>
              </a:endParaRPr>
            </a:p>
          </p:txBody>
        </p:sp>
      </p:grpSp>
      <p:grpSp>
        <p:nvGrpSpPr>
          <p:cNvPr id="34" name="组合 33"/>
          <p:cNvGrpSpPr/>
          <p:nvPr>
            <p:custDataLst>
              <p:tags r:id="rId5"/>
            </p:custDataLst>
          </p:nvPr>
        </p:nvGrpSpPr>
        <p:grpSpPr>
          <a:xfrm>
            <a:off x="6096000" y="1013460"/>
            <a:ext cx="4888230" cy="655955"/>
            <a:chOff x="9707" y="1596"/>
            <a:chExt cx="7698" cy="1033"/>
          </a:xfrm>
        </p:grpSpPr>
        <p:sp>
          <p:nvSpPr>
            <p:cNvPr id="7" name="文本框 6"/>
            <p:cNvSpPr txBox="1"/>
            <p:nvPr>
              <p:custDataLst>
                <p:tags r:id="rId6"/>
              </p:custDataLst>
            </p:nvPr>
          </p:nvSpPr>
          <p:spPr>
            <a:xfrm>
              <a:off x="11084" y="1691"/>
              <a:ext cx="6321"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手绘效果图的初步认识</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椭圆 14"/>
            <p:cNvSpPr/>
            <p:nvPr>
              <p:custDataLst>
                <p:tags r:id="rId7"/>
              </p:custDataLst>
            </p:nvPr>
          </p:nvSpPr>
          <p:spPr>
            <a:xfrm>
              <a:off x="9721" y="1596"/>
              <a:ext cx="1033" cy="1033"/>
            </a:xfrm>
            <a:prstGeom prst="ellipse">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9" name="文本框 18"/>
            <p:cNvSpPr txBox="1"/>
            <p:nvPr>
              <p:custDataLst>
                <p:tags r:id="rId8"/>
              </p:custDataLst>
            </p:nvPr>
          </p:nvSpPr>
          <p:spPr>
            <a:xfrm>
              <a:off x="9707" y="1734"/>
              <a:ext cx="1062" cy="727"/>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custDataLst>
              <p:tags r:id="rId9"/>
            </p:custDataLst>
          </p:nvPr>
        </p:nvGrpSpPr>
        <p:grpSpPr>
          <a:xfrm>
            <a:off x="6096000" y="3413700"/>
            <a:ext cx="4309745" cy="655782"/>
            <a:chOff x="9707" y="3698"/>
            <a:chExt cx="6787" cy="1033"/>
          </a:xfrm>
        </p:grpSpPr>
        <p:sp>
          <p:nvSpPr>
            <p:cNvPr id="8" name="文本框 7"/>
            <p:cNvSpPr txBox="1"/>
            <p:nvPr>
              <p:custDataLst>
                <p:tags r:id="rId10"/>
              </p:custDataLst>
            </p:nvPr>
          </p:nvSpPr>
          <p:spPr>
            <a:xfrm>
              <a:off x="11084" y="3851"/>
              <a:ext cx="5410"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sym typeface="+mn-ea"/>
                </a:rPr>
                <a:t>手绘材料及工具介绍</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椭圆 15"/>
            <p:cNvSpPr/>
            <p:nvPr>
              <p:custDataLst>
                <p:tags r:id="rId11"/>
              </p:custDataLst>
            </p:nvPr>
          </p:nvSpPr>
          <p:spPr>
            <a:xfrm>
              <a:off x="9721" y="3698"/>
              <a:ext cx="1033" cy="10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0" name="文本框 19"/>
            <p:cNvSpPr txBox="1"/>
            <p:nvPr>
              <p:custDataLst>
                <p:tags r:id="rId12"/>
              </p:custDataLst>
            </p:nvPr>
          </p:nvSpPr>
          <p:spPr>
            <a:xfrm>
              <a:off x="9707" y="3851"/>
              <a:ext cx="1062" cy="725"/>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custDataLst>
              <p:tags r:id="rId13"/>
            </p:custDataLst>
          </p:nvPr>
        </p:nvGrpSpPr>
        <p:grpSpPr>
          <a:xfrm>
            <a:off x="6096000" y="2613660"/>
            <a:ext cx="4879340" cy="655320"/>
            <a:chOff x="9721" y="5792"/>
            <a:chExt cx="7684" cy="1032"/>
          </a:xfrm>
        </p:grpSpPr>
        <p:sp>
          <p:nvSpPr>
            <p:cNvPr id="9" name="文本框 8"/>
            <p:cNvSpPr txBox="1"/>
            <p:nvPr>
              <p:custDataLst>
                <p:tags r:id="rId14"/>
              </p:custDataLst>
            </p:nvPr>
          </p:nvSpPr>
          <p:spPr>
            <a:xfrm>
              <a:off x="11099" y="5829"/>
              <a:ext cx="6307"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手绘效果图表现的原则</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椭圆 16"/>
            <p:cNvSpPr/>
            <p:nvPr>
              <p:custDataLst>
                <p:tags r:id="rId15"/>
              </p:custDataLst>
            </p:nvPr>
          </p:nvSpPr>
          <p:spPr>
            <a:xfrm>
              <a:off x="9736" y="5792"/>
              <a:ext cx="1033" cy="1033"/>
            </a:xfrm>
            <a:prstGeom prst="ellipse">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1" name="文本框 20"/>
            <p:cNvSpPr txBox="1"/>
            <p:nvPr>
              <p:custDataLst>
                <p:tags r:id="rId16"/>
              </p:custDataLst>
            </p:nvPr>
          </p:nvSpPr>
          <p:spPr>
            <a:xfrm>
              <a:off x="9721" y="5945"/>
              <a:ext cx="1062" cy="727"/>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custDataLst>
              <p:tags r:id="rId17"/>
            </p:custDataLst>
          </p:nvPr>
        </p:nvGrpSpPr>
        <p:grpSpPr>
          <a:xfrm>
            <a:off x="6096000" y="5013960"/>
            <a:ext cx="4310380" cy="655955"/>
            <a:chOff x="9721" y="7895"/>
            <a:chExt cx="6788" cy="1033"/>
          </a:xfrm>
        </p:grpSpPr>
        <p:sp>
          <p:nvSpPr>
            <p:cNvPr id="10" name="文本框 9"/>
            <p:cNvSpPr txBox="1"/>
            <p:nvPr>
              <p:custDataLst>
                <p:tags r:id="rId18"/>
              </p:custDataLst>
            </p:nvPr>
          </p:nvSpPr>
          <p:spPr>
            <a:xfrm>
              <a:off x="11099" y="8007"/>
              <a:ext cx="5410"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手绘材料及工具介绍</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椭圆 17"/>
            <p:cNvSpPr/>
            <p:nvPr>
              <p:custDataLst>
                <p:tags r:id="rId19"/>
              </p:custDataLst>
            </p:nvPr>
          </p:nvSpPr>
          <p:spPr>
            <a:xfrm>
              <a:off x="9736" y="7895"/>
              <a:ext cx="1033" cy="10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2" name="文本框 21"/>
            <p:cNvSpPr txBox="1"/>
            <p:nvPr>
              <p:custDataLst>
                <p:tags r:id="rId20"/>
              </p:custDataLst>
            </p:nvPr>
          </p:nvSpPr>
          <p:spPr>
            <a:xfrm>
              <a:off x="9721" y="8042"/>
              <a:ext cx="1062" cy="725"/>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06</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custDataLst>
              <p:tags r:id="rId21"/>
            </p:custDataLst>
          </p:nvPr>
        </p:nvGrpSpPr>
        <p:grpSpPr>
          <a:xfrm>
            <a:off x="6096000" y="1813560"/>
            <a:ext cx="4309745" cy="655320"/>
            <a:chOff x="9707" y="3698"/>
            <a:chExt cx="6787" cy="1032"/>
          </a:xfrm>
        </p:grpSpPr>
        <p:sp>
          <p:nvSpPr>
            <p:cNvPr id="27" name="文本框 26"/>
            <p:cNvSpPr txBox="1"/>
            <p:nvPr>
              <p:custDataLst>
                <p:tags r:id="rId22"/>
              </p:custDataLst>
            </p:nvPr>
          </p:nvSpPr>
          <p:spPr>
            <a:xfrm>
              <a:off x="11084" y="3851"/>
              <a:ext cx="5410"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艺术手绘表现的历史</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椭圆 27"/>
            <p:cNvSpPr/>
            <p:nvPr>
              <p:custDataLst>
                <p:tags r:id="rId23"/>
              </p:custDataLst>
            </p:nvPr>
          </p:nvSpPr>
          <p:spPr>
            <a:xfrm>
              <a:off x="9721" y="3698"/>
              <a:ext cx="1033" cy="1033"/>
            </a:xfrm>
            <a:prstGeom prst="ellipse">
              <a:avLst/>
            </a:prstGeom>
          </p:spPr>
          <p:style>
            <a:lnRef idx="0">
              <a:srgbClr val="FFFFFF"/>
            </a:lnRef>
            <a:fillRef idx="1">
              <a:schemeClr val="accent2"/>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9" name="文本框 28"/>
            <p:cNvSpPr txBox="1"/>
            <p:nvPr>
              <p:custDataLst>
                <p:tags r:id="rId24"/>
              </p:custDataLst>
            </p:nvPr>
          </p:nvSpPr>
          <p:spPr>
            <a:xfrm>
              <a:off x="9707" y="3851"/>
              <a:ext cx="1062" cy="727"/>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custDataLst>
              <p:tags r:id="rId25"/>
            </p:custDataLst>
          </p:nvPr>
        </p:nvGrpSpPr>
        <p:grpSpPr>
          <a:xfrm>
            <a:off x="6096000" y="4213860"/>
            <a:ext cx="4879975" cy="655955"/>
            <a:chOff x="9721" y="5792"/>
            <a:chExt cx="7685" cy="1033"/>
          </a:xfrm>
        </p:grpSpPr>
        <p:sp>
          <p:nvSpPr>
            <p:cNvPr id="31" name="文本框 30"/>
            <p:cNvSpPr txBox="1"/>
            <p:nvPr>
              <p:custDataLst>
                <p:tags r:id="rId26"/>
              </p:custDataLst>
            </p:nvPr>
          </p:nvSpPr>
          <p:spPr>
            <a:xfrm>
              <a:off x="11099" y="5829"/>
              <a:ext cx="6307"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上色练习</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椭圆 31"/>
            <p:cNvSpPr/>
            <p:nvPr>
              <p:custDataLst>
                <p:tags r:id="rId27"/>
              </p:custDataLst>
            </p:nvPr>
          </p:nvSpPr>
          <p:spPr>
            <a:xfrm>
              <a:off x="9736" y="5792"/>
              <a:ext cx="1033" cy="1033"/>
            </a:xfrm>
            <a:prstGeom prst="ellipse">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3" name="文本框 32"/>
            <p:cNvSpPr txBox="1"/>
            <p:nvPr>
              <p:custDataLst>
                <p:tags r:id="rId28"/>
              </p:custDataLst>
            </p:nvPr>
          </p:nvSpPr>
          <p:spPr>
            <a:xfrm>
              <a:off x="9721" y="5945"/>
              <a:ext cx="1062" cy="725"/>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05</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Tree>
    <p:custDataLst>
      <p:tags r:id="rId2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0" name="图片 29"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6" name="图片 25"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5" name="图片 24"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22" name="图片 21" descr="C:/Users/Phil Lv/Desktop/OIP.jpgOIP"/>
          <p:cNvPicPr>
            <a:picLocks noChangeAspect="1"/>
          </p:cNvPicPr>
          <p:nvPr>
            <p:custDataLst>
              <p:tags r:id="rId7"/>
            </p:custDataLst>
          </p:nvPr>
        </p:nvPicPr>
        <p:blipFill rotWithShape="1">
          <a:blip r:embed="rId8"/>
          <a:srcRect t="1611" b="1611"/>
          <a:stretch>
            <a:fillRect/>
          </a:stretch>
        </p:blipFill>
        <p:spPr>
          <a:xfrm>
            <a:off x="5803799" y="737324"/>
            <a:ext cx="6388201" cy="5138989"/>
          </a:xfrm>
          <a:prstGeom prst="rect">
            <a:avLst/>
          </a:prstGeom>
        </p:spPr>
      </p:pic>
      <p:sp>
        <p:nvSpPr>
          <p:cNvPr id="23" name="矩形 22"/>
          <p:cNvSpPr/>
          <p:nvPr>
            <p:custDataLst>
              <p:tags r:id="rId9"/>
            </p:custDataLst>
          </p:nvPr>
        </p:nvSpPr>
        <p:spPr>
          <a:xfrm>
            <a:off x="5614190" y="5148168"/>
            <a:ext cx="728182" cy="72818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图形 4"/>
          <p:cNvSpPr/>
          <p:nvPr>
            <p:custDataLst>
              <p:tags r:id="rId10"/>
            </p:custDataLst>
          </p:nvPr>
        </p:nvSpPr>
        <p:spPr>
          <a:xfrm>
            <a:off x="5410052" y="5392493"/>
            <a:ext cx="787497" cy="728182"/>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1" name="Title 6"/>
          <p:cNvSpPr txBox="1"/>
          <p:nvPr>
            <p:custDataLst>
              <p:tags r:id="rId11"/>
            </p:custDataLst>
          </p:nvPr>
        </p:nvSpPr>
        <p:spPr>
          <a:xfrm>
            <a:off x="678815" y="1779905"/>
            <a:ext cx="6119495" cy="40957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绘画的发展和影响</a:t>
            </a:r>
            <a:endPar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“全景山水”表现方法</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对后世山水画的影响</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界画的重视和巅峰</a:t>
            </a:r>
            <a:endPar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朝廷对界画的扶植</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名家如郭忠恕的出现</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界画作为考试科目的地位</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建筑文献和技术精确性</a:t>
            </a:r>
            <a:endPar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《木经》和《营造法式》的出现</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建筑修建的精确定位</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2"/>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一、中国手绘表现的发展历程</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3"/>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、中国艺术手绘表现的巅峰——五代宋辽金时期</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6" name="图片 35"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sp>
        <p:nvSpPr>
          <p:cNvPr id="33" name="矩形 32"/>
          <p:cNvSpPr/>
          <p:nvPr>
            <p:custDataLst>
              <p:tags r:id="rId3"/>
            </p:custDataLst>
          </p:nvPr>
        </p:nvSpPr>
        <p:spPr>
          <a:xfrm>
            <a:off x="0" y="0"/>
            <a:ext cx="12192000" cy="912114"/>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26" name="图片 25"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19" name="图片 18" descr="JY04_正文页装饰2"/>
          <p:cNvPicPr>
            <a:picLocks noChangeAspect="1"/>
          </p:cNvPicPr>
          <p:nvPr>
            <p:custDataLst>
              <p:tags r:id="rId6"/>
            </p:custDataLst>
          </p:nvPr>
        </p:nvPicPr>
        <p:blipFill>
          <a:blip r:embed="rId7"/>
          <a:stretch>
            <a:fillRect/>
          </a:stretch>
        </p:blipFill>
        <p:spPr>
          <a:xfrm>
            <a:off x="11439667" y="-5080"/>
            <a:ext cx="752333" cy="839457"/>
          </a:xfrm>
          <a:prstGeom prst="rect">
            <a:avLst/>
          </a:prstGeom>
        </p:spPr>
      </p:pic>
      <p:sp>
        <p:nvSpPr>
          <p:cNvPr id="15" name="文本框 14"/>
          <p:cNvSpPr txBox="1"/>
          <p:nvPr>
            <p:custDataLst>
              <p:tags r:id="rId8"/>
            </p:custDataLst>
          </p:nvPr>
        </p:nvSpPr>
        <p:spPr>
          <a:xfrm>
            <a:off x="457155" y="152401"/>
            <a:ext cx="11277689" cy="609600"/>
          </a:xfrm>
          <a:prstGeom prst="rect">
            <a:avLst/>
          </a:prstGeom>
          <a:noFill/>
        </p:spPr>
        <p:txBody>
          <a:bodyPr wrap="square" lIns="63500" tIns="25400" rIns="63500" bIns="25400" rtlCol="0" anchor="ctr" anchorCtr="0">
            <a:normAutofit fontScale="90000"/>
          </a:bodyPr>
          <a:p>
            <a:pPr marL="0" indent="0" algn="l">
              <a:lnSpc>
                <a:spcPct val="100000"/>
              </a:lnSpc>
              <a:spcBef>
                <a:spcPts val="0"/>
              </a:spcBef>
              <a:spcAft>
                <a:spcPts val="0"/>
              </a:spcAft>
              <a:buSzPct val="100000"/>
              <a:buNone/>
            </a:pPr>
            <a:r>
              <a:rPr lang="zh-CN" altLang="en-US" sz="3600" b="1" spc="200">
                <a:solidFill>
                  <a:schemeClr val="dk1">
                    <a:lumMod val="85000"/>
                    <a:lumOff val="15000"/>
                  </a:schemeClr>
                </a:solidFill>
                <a:uFillTx/>
                <a:latin typeface="微软雅黑" panose="020B0503020204020204" pitchFamily="34" charset="-122"/>
                <a:ea typeface="微软雅黑" panose="020B0503020204020204" pitchFamily="34" charset="-122"/>
                <a:sym typeface="+mn-ea"/>
              </a:rPr>
              <a:t>一、中国手绘表现的发展历程</a:t>
            </a:r>
            <a:endParaRPr lang="zh-CN" altLang="en-US" sz="3600" b="1" spc="200">
              <a:solidFill>
                <a:schemeClr val="dk1">
                  <a:lumMod val="85000"/>
                  <a:lumOff val="15000"/>
                </a:schemeClr>
              </a:solidFill>
              <a:uFillTx/>
              <a:latin typeface="微软雅黑" panose="020B0503020204020204" pitchFamily="34" charset="-122"/>
              <a:ea typeface="微软雅黑" panose="020B0503020204020204" pitchFamily="34" charset="-122"/>
              <a:sym typeface="+mn-ea"/>
            </a:endParaRPr>
          </a:p>
        </p:txBody>
      </p:sp>
      <p:sp>
        <p:nvSpPr>
          <p:cNvPr id="20" name="矩形: 圆角 19"/>
          <p:cNvSpPr/>
          <p:nvPr>
            <p:custDataLst>
              <p:tags r:id="rId9"/>
            </p:custDataLst>
          </p:nvPr>
        </p:nvSpPr>
        <p:spPr>
          <a:xfrm>
            <a:off x="609600" y="1464498"/>
            <a:ext cx="2770836" cy="4537334"/>
          </a:xfrm>
          <a:prstGeom prst="roundRect">
            <a:avLst>
              <a:gd name="adj" fmla="val 6252"/>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圆角 11"/>
          <p:cNvSpPr/>
          <p:nvPr>
            <p:custDataLst>
              <p:tags r:id="rId10"/>
            </p:custDataLst>
          </p:nvPr>
        </p:nvSpPr>
        <p:spPr>
          <a:xfrm>
            <a:off x="609600" y="1464498"/>
            <a:ext cx="2770836" cy="9810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矩形: 圆角 20"/>
          <p:cNvSpPr/>
          <p:nvPr>
            <p:custDataLst>
              <p:tags r:id="rId11"/>
            </p:custDataLst>
          </p:nvPr>
        </p:nvSpPr>
        <p:spPr>
          <a:xfrm>
            <a:off x="4609494" y="1464498"/>
            <a:ext cx="2770836" cy="4537334"/>
          </a:xfrm>
          <a:prstGeom prst="roundRect">
            <a:avLst>
              <a:gd name="adj" fmla="val 6252"/>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圆角 21"/>
          <p:cNvSpPr/>
          <p:nvPr>
            <p:custDataLst>
              <p:tags r:id="rId12"/>
            </p:custDataLst>
          </p:nvPr>
        </p:nvSpPr>
        <p:spPr>
          <a:xfrm>
            <a:off x="4609494" y="1464498"/>
            <a:ext cx="2770836" cy="98106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矩形: 圆角 22"/>
          <p:cNvSpPr/>
          <p:nvPr>
            <p:custDataLst>
              <p:tags r:id="rId13"/>
            </p:custDataLst>
          </p:nvPr>
        </p:nvSpPr>
        <p:spPr>
          <a:xfrm>
            <a:off x="8811564" y="1464498"/>
            <a:ext cx="2770836" cy="4537334"/>
          </a:xfrm>
          <a:prstGeom prst="roundRect">
            <a:avLst>
              <a:gd name="adj" fmla="val 6252"/>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矩形: 圆角 23"/>
          <p:cNvSpPr/>
          <p:nvPr>
            <p:custDataLst>
              <p:tags r:id="rId14"/>
            </p:custDataLst>
          </p:nvPr>
        </p:nvSpPr>
        <p:spPr>
          <a:xfrm>
            <a:off x="8811564" y="1464498"/>
            <a:ext cx="2770836" cy="9810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16"/>
          <p:cNvSpPr txBox="1"/>
          <p:nvPr>
            <p:custDataLst>
              <p:tags r:id="rId15"/>
            </p:custDataLst>
          </p:nvPr>
        </p:nvSpPr>
        <p:spPr>
          <a:xfrm>
            <a:off x="609600" y="1540133"/>
            <a:ext cx="2770836" cy="834375"/>
          </a:xfrm>
          <a:prstGeom prst="rect">
            <a:avLst/>
          </a:prstGeom>
          <a:noFill/>
        </p:spPr>
        <p:txBody>
          <a:bodyPr wrap="square" rtlCol="0">
            <a:normAutofit/>
          </a:bodyPr>
          <a:p>
            <a:pPr marL="0" indent="0" algn="l">
              <a:lnSpc>
                <a:spcPct val="120000"/>
              </a:lnSpc>
              <a:spcBef>
                <a:spcPts val="0"/>
              </a:spcBef>
              <a:spcAft>
                <a:spcPts val="0"/>
              </a:spcAft>
              <a:buSzPct val="100000"/>
            </a:pPr>
            <a:r>
              <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1.元朝时期的绘画转向</a:t>
            </a:r>
            <a:endPar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custDataLst>
              <p:tags r:id="rId16"/>
            </p:custDataLst>
          </p:nvPr>
        </p:nvSpPr>
        <p:spPr>
          <a:xfrm>
            <a:off x="4612403" y="1537224"/>
            <a:ext cx="2770836" cy="834375"/>
          </a:xfrm>
          <a:prstGeom prst="rect">
            <a:avLst/>
          </a:prstGeom>
          <a:noFill/>
        </p:spPr>
        <p:txBody>
          <a:bodyPr wrap="square" rtlCol="0">
            <a:normAutofit/>
          </a:bodyPr>
          <a:p>
            <a:pPr marL="0" indent="0" algn="l">
              <a:lnSpc>
                <a:spcPct val="120000"/>
              </a:lnSpc>
              <a:spcBef>
                <a:spcPts val="0"/>
              </a:spcBef>
              <a:spcAft>
                <a:spcPts val="0"/>
              </a:spcAft>
              <a:buSzPct val="100000"/>
            </a:pPr>
            <a:r>
              <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2.明朝时期的工商业和文化复兴</a:t>
            </a:r>
            <a:endPar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custDataLst>
              <p:tags r:id="rId17"/>
            </p:custDataLst>
          </p:nvPr>
        </p:nvSpPr>
        <p:spPr>
          <a:xfrm>
            <a:off x="8811564" y="1537224"/>
            <a:ext cx="2770836" cy="834375"/>
          </a:xfrm>
          <a:prstGeom prst="rect">
            <a:avLst/>
          </a:prstGeom>
          <a:noFill/>
        </p:spPr>
        <p:txBody>
          <a:bodyPr wrap="square" rtlCol="0">
            <a:normAutofit/>
          </a:bodyPr>
          <a:p>
            <a:pPr marL="0" indent="0" algn="l">
              <a:lnSpc>
                <a:spcPct val="120000"/>
              </a:lnSpc>
              <a:spcBef>
                <a:spcPts val="0"/>
              </a:spcBef>
              <a:spcAft>
                <a:spcPts val="0"/>
              </a:spcAft>
              <a:buSzPct val="100000"/>
            </a:pPr>
            <a:r>
              <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3.清朝初期的开明政策和文化成就</a:t>
            </a:r>
            <a:endParaRPr lang="zh-CN" altLang="en-US" sz="2000" b="1" spc="12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custDataLst>
              <p:tags r:id="rId18"/>
            </p:custDataLst>
          </p:nvPr>
        </p:nvSpPr>
        <p:spPr>
          <a:xfrm>
            <a:off x="682325" y="2703011"/>
            <a:ext cx="2625385" cy="2448929"/>
          </a:xfrm>
          <a:prstGeom prst="rect">
            <a:avLst/>
          </a:prstGeom>
          <a:noFill/>
        </p:spPr>
        <p:txBody>
          <a:bodyPr wrap="square" rtlCol="0">
            <a:noAutofit/>
          </a:bodyPr>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000" spc="110">
                <a:solidFill>
                  <a:schemeClr val="dk1">
                    <a:lumMod val="75000"/>
                    <a:lumOff val="25000"/>
                  </a:schemeClr>
                </a:solidFill>
                <a:latin typeface="微软雅黑" panose="020B0503020204020204" pitchFamily="34" charset="-122"/>
                <a:ea typeface="微软雅黑" panose="020B0503020204020204" pitchFamily="34" charset="-122"/>
              </a:rPr>
              <a:t>追求意境和水墨写意的风格</a:t>
            </a:r>
            <a:endParaRPr lang="zh-CN" altLang="en-US" sz="2000" spc="110">
              <a:solidFill>
                <a:schemeClr val="dk1">
                  <a:lumMod val="75000"/>
                  <a:lumOff val="25000"/>
                </a:schemeClr>
              </a:solidFill>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000" spc="110">
                <a:solidFill>
                  <a:schemeClr val="dk1">
                    <a:lumMod val="75000"/>
                    <a:lumOff val="25000"/>
                  </a:schemeClr>
                </a:solidFill>
                <a:latin typeface="微软雅黑" panose="020B0503020204020204" pitchFamily="34" charset="-122"/>
                <a:ea typeface="微软雅黑" panose="020B0503020204020204" pitchFamily="34" charset="-122"/>
              </a:rPr>
              <a:t>艺术涵养的多种要求</a:t>
            </a:r>
            <a:endParaRPr lang="zh-CN" altLang="en-US" sz="2000" spc="110">
              <a:solidFill>
                <a:schemeClr val="dk1">
                  <a:lumMod val="75000"/>
                  <a:lumOff val="25000"/>
                </a:schemeClr>
              </a:solidFill>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000" spc="110">
                <a:solidFill>
                  <a:schemeClr val="dk1">
                    <a:lumMod val="75000"/>
                    <a:lumOff val="25000"/>
                  </a:schemeClr>
                </a:solidFill>
                <a:latin typeface="微软雅黑" panose="020B0503020204020204" pitchFamily="34" charset="-122"/>
                <a:ea typeface="微软雅黑" panose="020B0503020204020204" pitchFamily="34" charset="-122"/>
              </a:rPr>
              <a:t>诗、书、画巧妙结合的作品</a:t>
            </a:r>
            <a:endParaRPr lang="zh-CN" altLang="en-US" sz="2000" spc="11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19"/>
            </p:custDataLst>
          </p:nvPr>
        </p:nvSpPr>
        <p:spPr>
          <a:xfrm>
            <a:off x="4682219" y="2703011"/>
            <a:ext cx="2625385" cy="2448929"/>
          </a:xfrm>
          <a:prstGeom prst="rect">
            <a:avLst/>
          </a:prstGeom>
          <a:noFill/>
        </p:spPr>
        <p:txBody>
          <a:bodyPr wrap="square" rtlCol="0">
            <a:normAutofit/>
          </a:bodyPr>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rPr>
              <a:t>商业中心和城市的兴起</a:t>
            </a:r>
            <a:endPar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rPr>
              <a:t>通俗文学的发展</a:t>
            </a:r>
            <a:endPar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rPr>
              <a:t>版画、年画和民间美术的繁荣</a:t>
            </a:r>
            <a:endPar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custDataLst>
              <p:tags r:id="rId20"/>
            </p:custDataLst>
          </p:nvPr>
        </p:nvSpPr>
        <p:spPr>
          <a:xfrm>
            <a:off x="8884290" y="2703011"/>
            <a:ext cx="2625385" cy="2448929"/>
          </a:xfrm>
          <a:prstGeom prst="rect">
            <a:avLst/>
          </a:prstGeom>
          <a:noFill/>
        </p:spPr>
        <p:txBody>
          <a:bodyPr wrap="square" rtlCol="0">
            <a:normAutofit/>
          </a:bodyPr>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rPr>
              <a:t>封建制度的衰落</a:t>
            </a:r>
            <a:endPar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rPr>
              <a:t>建筑和景观的发展</a:t>
            </a:r>
            <a:endPar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rPr>
              <a:t>西方文化的传入和影响</a:t>
            </a:r>
            <a:endParaRPr lang="zh-CN" altLang="en-US" sz="2000" spc="13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18" name="箭头: 右 10"/>
          <p:cNvSpPr/>
          <p:nvPr>
            <p:custDataLst>
              <p:tags r:id="rId21"/>
            </p:custDataLst>
          </p:nvPr>
        </p:nvSpPr>
        <p:spPr>
          <a:xfrm>
            <a:off x="3828957" y="1732136"/>
            <a:ext cx="331628" cy="445079"/>
          </a:xfrm>
          <a:prstGeom prst="rightArrow">
            <a:avLst>
              <a:gd name="adj1" fmla="val 50000"/>
              <a:gd name="adj2" fmla="val 763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箭头: 右 24"/>
          <p:cNvSpPr/>
          <p:nvPr>
            <p:custDataLst>
              <p:tags r:id="rId22"/>
            </p:custDataLst>
          </p:nvPr>
        </p:nvSpPr>
        <p:spPr>
          <a:xfrm>
            <a:off x="7928570" y="1732136"/>
            <a:ext cx="331628" cy="445079"/>
          </a:xfrm>
          <a:prstGeom prst="rightArrow">
            <a:avLst>
              <a:gd name="adj1" fmla="val 50000"/>
              <a:gd name="adj2" fmla="val 763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5" name="图片 24"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4" name="图片 23"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3" name="图片 22"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07" name="任意多边形: 形状 206"/>
          <p:cNvSpPr/>
          <p:nvPr>
            <p:custDataLst>
              <p:tags r:id="rId7"/>
            </p:custDataLst>
          </p:nvPr>
        </p:nvSpPr>
        <p:spPr>
          <a:xfrm>
            <a:off x="4772735" y="781249"/>
            <a:ext cx="2637950" cy="5275902"/>
          </a:xfrm>
          <a:custGeom>
            <a:avLst/>
            <a:gdLst>
              <a:gd name="connsiteX0" fmla="*/ 0 w 2091824"/>
              <a:gd name="connsiteY0" fmla="*/ 4183650 h 4183650"/>
              <a:gd name="connsiteX1" fmla="*/ 2091825 w 2091824"/>
              <a:gd name="connsiteY1" fmla="*/ 2091825 h 4183650"/>
              <a:gd name="connsiteX2" fmla="*/ 0 w 2091824"/>
              <a:gd name="connsiteY2" fmla="*/ 0 h 4183650"/>
            </a:gdLst>
            <a:ahLst/>
            <a:cxnLst>
              <a:cxn ang="0">
                <a:pos x="connsiteX0" y="connsiteY0"/>
              </a:cxn>
              <a:cxn ang="0">
                <a:pos x="connsiteX1" y="connsiteY1"/>
              </a:cxn>
              <a:cxn ang="0">
                <a:pos x="connsiteX2" y="connsiteY2"/>
              </a:cxn>
            </a:cxnLst>
            <a:rect l="l" t="t" r="r" b="b"/>
            <a:pathLst>
              <a:path w="2091824" h="4183650">
                <a:moveTo>
                  <a:pt x="0" y="4183650"/>
                </a:moveTo>
                <a:cubicBezTo>
                  <a:pt x="1156351" y="4183650"/>
                  <a:pt x="2091825" y="3244928"/>
                  <a:pt x="2091825" y="2091825"/>
                </a:cubicBezTo>
                <a:cubicBezTo>
                  <a:pt x="2091825" y="938723"/>
                  <a:pt x="1153102" y="0"/>
                  <a:pt x="0" y="0"/>
                </a:cubicBezTo>
              </a:path>
            </a:pathLst>
          </a:custGeom>
          <a:noFill/>
          <a:ln w="454409" cap="flat">
            <a:solidFill>
              <a:schemeClr val="accent1">
                <a:alpha val="99000"/>
              </a:schemeClr>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13" name="任意多边形: 形状 212"/>
          <p:cNvSpPr/>
          <p:nvPr>
            <p:custDataLst>
              <p:tags r:id="rId8"/>
            </p:custDataLst>
          </p:nvPr>
        </p:nvSpPr>
        <p:spPr>
          <a:xfrm>
            <a:off x="2421930" y="1079390"/>
            <a:ext cx="2351216" cy="4702434"/>
          </a:xfrm>
          <a:custGeom>
            <a:avLst/>
            <a:gdLst>
              <a:gd name="connsiteX0" fmla="*/ 0 w 1864452"/>
              <a:gd name="connsiteY0" fmla="*/ 1864453 h 3728905"/>
              <a:gd name="connsiteX1" fmla="*/ 1864453 w 1864452"/>
              <a:gd name="connsiteY1" fmla="*/ 3728906 h 3728905"/>
              <a:gd name="connsiteX2" fmla="*/ 1864453 w 1864452"/>
              <a:gd name="connsiteY2" fmla="*/ 0 h 3728905"/>
              <a:gd name="connsiteX3" fmla="*/ 0 w 1864452"/>
              <a:gd name="connsiteY3" fmla="*/ 1864453 h 3728905"/>
            </a:gdLst>
            <a:ahLst/>
            <a:cxnLst>
              <a:cxn ang="0">
                <a:pos x="connsiteX0" y="connsiteY0"/>
              </a:cxn>
              <a:cxn ang="0">
                <a:pos x="connsiteX1" y="connsiteY1"/>
              </a:cxn>
              <a:cxn ang="0">
                <a:pos x="connsiteX2" y="connsiteY2"/>
              </a:cxn>
              <a:cxn ang="0">
                <a:pos x="connsiteX3" y="connsiteY3"/>
              </a:cxn>
            </a:cxnLst>
            <a:rect l="l" t="t" r="r" b="b"/>
            <a:pathLst>
              <a:path w="1864452" h="3728905">
                <a:moveTo>
                  <a:pt x="0" y="1864453"/>
                </a:moveTo>
                <a:cubicBezTo>
                  <a:pt x="0" y="2894171"/>
                  <a:pt x="834734" y="3728906"/>
                  <a:pt x="1864453" y="3728906"/>
                </a:cubicBezTo>
                <a:lnTo>
                  <a:pt x="1864453" y="0"/>
                </a:lnTo>
                <a:cubicBezTo>
                  <a:pt x="834734" y="0"/>
                  <a:pt x="0" y="834734"/>
                  <a:pt x="0" y="1864453"/>
                </a:cubicBezTo>
                <a:close/>
              </a:path>
            </a:pathLst>
          </a:custGeom>
          <a:solidFill>
            <a:schemeClr val="accent1">
              <a:alpha val="99000"/>
            </a:schemeClr>
          </a:solidFill>
          <a:ln w="12732" cap="flat">
            <a:noFill/>
            <a:prstDash val="solid"/>
            <a:miter/>
          </a:ln>
        </p:spPr>
        <p:txBody>
          <a:bodyPr rtlCol="0" anchor="ctr"/>
          <a:p>
            <a:endParaRPr lang="zh-CN" altLang="en-US" dirty="0">
              <a:solidFill>
                <a:schemeClr val="dk1"/>
              </a:solidFill>
              <a:latin typeface="微软雅黑" panose="020B0503020204020204" pitchFamily="34" charset="-122"/>
              <a:ea typeface="微软雅黑" panose="020B0503020204020204" pitchFamily="34" charset="-122"/>
            </a:endParaRPr>
          </a:p>
        </p:txBody>
      </p:sp>
      <p:sp>
        <p:nvSpPr>
          <p:cNvPr id="214" name="任意多边形: 形状 213"/>
          <p:cNvSpPr/>
          <p:nvPr>
            <p:custDataLst>
              <p:tags r:id="rId9"/>
            </p:custDataLst>
          </p:nvPr>
        </p:nvSpPr>
        <p:spPr>
          <a:xfrm>
            <a:off x="0" y="68511"/>
            <a:ext cx="4773147" cy="6720977"/>
          </a:xfrm>
          <a:custGeom>
            <a:avLst/>
            <a:gdLst>
              <a:gd name="connsiteX0" fmla="*/ 1464290 w 3784979"/>
              <a:gd name="connsiteY0" fmla="*/ 2666053 h 5329556"/>
              <a:gd name="connsiteX1" fmla="*/ 3784979 w 3784979"/>
              <a:gd name="connsiteY1" fmla="*/ 345363 h 5329556"/>
              <a:gd name="connsiteX2" fmla="*/ 3784979 w 3784979"/>
              <a:gd name="connsiteY2" fmla="*/ 0 h 5329556"/>
              <a:gd name="connsiteX3" fmla="*/ 0 w 3784979"/>
              <a:gd name="connsiteY3" fmla="*/ 0 h 5329556"/>
              <a:gd name="connsiteX4" fmla="*/ 0 w 3784979"/>
              <a:gd name="connsiteY4" fmla="*/ 5329557 h 5329556"/>
              <a:gd name="connsiteX5" fmla="*/ 3784979 w 3784979"/>
              <a:gd name="connsiteY5" fmla="*/ 5329557 h 5329556"/>
              <a:gd name="connsiteX6" fmla="*/ 3784979 w 3784979"/>
              <a:gd name="connsiteY6" fmla="*/ 4988017 h 5329556"/>
              <a:gd name="connsiteX7" fmla="*/ 1464290 w 3784979"/>
              <a:gd name="connsiteY7" fmla="*/ 2666053 h 532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4979" h="5329556">
                <a:moveTo>
                  <a:pt x="1464290" y="2666053"/>
                </a:moveTo>
                <a:cubicBezTo>
                  <a:pt x="1464290" y="1384003"/>
                  <a:pt x="2502929" y="345363"/>
                  <a:pt x="3784979" y="345363"/>
                </a:cubicBezTo>
                <a:lnTo>
                  <a:pt x="3784979" y="0"/>
                </a:lnTo>
                <a:lnTo>
                  <a:pt x="0" y="0"/>
                </a:lnTo>
                <a:lnTo>
                  <a:pt x="0" y="5329557"/>
                </a:lnTo>
                <a:lnTo>
                  <a:pt x="3784979" y="5329557"/>
                </a:lnTo>
                <a:lnTo>
                  <a:pt x="3784979" y="4988017"/>
                </a:lnTo>
                <a:cubicBezTo>
                  <a:pt x="2502929" y="4988017"/>
                  <a:pt x="1464290" y="3948103"/>
                  <a:pt x="1464290" y="2666053"/>
                </a:cubicBezTo>
                <a:close/>
              </a:path>
            </a:pathLst>
          </a:custGeom>
          <a:solidFill>
            <a:schemeClr val="accent1">
              <a:alpha val="99000"/>
            </a:schemeClr>
          </a:solidFill>
          <a:ln w="12732" cap="flat">
            <a:no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pic>
        <p:nvPicPr>
          <p:cNvPr id="211" name="图片 210" descr="/data/cache/570af34903fceb43ca4e092351eeece6.jpg570af34903fceb43ca4e092351eeece6"/>
          <p:cNvPicPr>
            <a:picLocks noChangeAspect="1"/>
          </p:cNvPicPr>
          <p:nvPr>
            <p:custDataLst>
              <p:tags r:id="rId10"/>
            </p:custDataLst>
          </p:nvPr>
        </p:nvPicPr>
        <p:blipFill>
          <a:blip r:embed="rId11"/>
          <a:srcRect t="16667" b="16667"/>
          <a:stretch>
            <a:fillRect/>
          </a:stretch>
        </p:blipFill>
        <p:spPr>
          <a:xfrm>
            <a:off x="2836863" y="1483618"/>
            <a:ext cx="3887550" cy="3887550"/>
          </a:xfrm>
          <a:custGeom>
            <a:avLst/>
            <a:gdLst>
              <a:gd name="connsiteX0" fmla="*/ 1541362 w 3082724"/>
              <a:gd name="connsiteY0" fmla="*/ 0 h 3082724"/>
              <a:gd name="connsiteX1" fmla="*/ 3082724 w 3082724"/>
              <a:gd name="connsiteY1" fmla="*/ 1541362 h 3082724"/>
              <a:gd name="connsiteX2" fmla="*/ 1541362 w 3082724"/>
              <a:gd name="connsiteY2" fmla="*/ 3082724 h 3082724"/>
              <a:gd name="connsiteX3" fmla="*/ 0 w 3082724"/>
              <a:gd name="connsiteY3" fmla="*/ 1541362 h 3082724"/>
              <a:gd name="connsiteX4" fmla="*/ 1541362 w 3082724"/>
              <a:gd name="connsiteY4" fmla="*/ 0 h 3082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724" h="3082724">
                <a:moveTo>
                  <a:pt x="1541362" y="0"/>
                </a:moveTo>
                <a:cubicBezTo>
                  <a:pt x="2392633" y="0"/>
                  <a:pt x="3082724" y="690091"/>
                  <a:pt x="3082724" y="1541362"/>
                </a:cubicBezTo>
                <a:cubicBezTo>
                  <a:pt x="3082724" y="2392633"/>
                  <a:pt x="2392633" y="3082724"/>
                  <a:pt x="1541362" y="3082724"/>
                </a:cubicBezTo>
                <a:cubicBezTo>
                  <a:pt x="690091" y="3082724"/>
                  <a:pt x="0" y="2392633"/>
                  <a:pt x="0" y="1541362"/>
                </a:cubicBezTo>
                <a:cubicBezTo>
                  <a:pt x="0" y="690091"/>
                  <a:pt x="690091" y="0"/>
                  <a:pt x="1541362" y="0"/>
                </a:cubicBezTo>
                <a:close/>
              </a:path>
            </a:pathLst>
          </a:custGeom>
        </p:spPr>
      </p:pic>
      <p:sp>
        <p:nvSpPr>
          <p:cNvPr id="22" name="Title 6"/>
          <p:cNvSpPr txBox="1"/>
          <p:nvPr>
            <p:custDataLst>
              <p:tags r:id="rId12"/>
            </p:custDataLst>
          </p:nvPr>
        </p:nvSpPr>
        <p:spPr>
          <a:xfrm>
            <a:off x="7606030" y="993775"/>
            <a:ext cx="4191635" cy="40855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学术团体与保护资料</a:t>
            </a:r>
            <a:endPar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学术组织促进中国建筑现代化</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保护古代手绘表现资料</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多样设计风格与思潮</a:t>
            </a:r>
            <a:endPar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多元设计思想并存</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不同建筑风格的表现</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传统与现代化文化保存</a:t>
            </a:r>
            <a:endPar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中国手绘表现古今融合</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艺术与科技的结合</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手绘表现转型与创新</a:t>
            </a:r>
            <a:endParaRPr lang="zh-CN" altLang="en-US" sz="2000" b="1"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手绘向现代化迈进</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科技工具在手绘中的应用</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3"/>
            </p:custDataLst>
          </p:nvPr>
        </p:nvSpPr>
        <p:spPr>
          <a:xfrm>
            <a:off x="656700" y="273640"/>
            <a:ext cx="10800000" cy="720000"/>
          </a:xfrm>
          <a:prstGeom prst="rect">
            <a:avLst/>
          </a:prstGeom>
          <a:solidFill>
            <a:schemeClr val="bg1"/>
          </a:solidFill>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一、中国手绘表现的发展历程</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4"/>
            </p:custDataLst>
          </p:nvPr>
        </p:nvSpPr>
        <p:spPr>
          <a:xfrm>
            <a:off x="679450" y="1151890"/>
            <a:ext cx="4801870" cy="997585"/>
          </a:xfrm>
          <a:prstGeom prst="rect">
            <a:avLst/>
          </a:prstGeom>
          <a:solidFill>
            <a:schemeClr val="bg1"/>
          </a:solidFill>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altLang="zh-CN" sz="23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3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、中国艺术手绘表现的转型期</a:t>
            </a:r>
            <a:endParaRPr lang="zh-CN" altLang="en-US" sz="23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20000"/>
              </a:lnSpc>
              <a:spcBef>
                <a:spcPts val="0"/>
              </a:spcBef>
              <a:spcAft>
                <a:spcPts val="800"/>
              </a:spcAft>
              <a:buSzPct val="100000"/>
              <a:buFont typeface="微软雅黑" panose="020B0503020204020204" pitchFamily="34" charset="-122"/>
              <a:buChar char="•"/>
            </a:pPr>
            <a:r>
              <a:rPr lang="zh-CN" altLang="en-US" sz="23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——19世纪末到20世纪中叶</a:t>
            </a:r>
            <a:endParaRPr lang="zh-CN" altLang="en-US" sz="23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二、中国近现代有影响力的设计大师</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、中国设计师梁思成</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79450" y="1621790"/>
            <a:ext cx="6096000" cy="4707890"/>
          </a:xfrm>
          <a:prstGeom prst="rect">
            <a:avLst/>
          </a:prstGeom>
          <a:noFill/>
        </p:spPr>
        <p:txBody>
          <a:bodyPr wrap="square" rtlCol="0" anchor="t">
            <a:spAutoFit/>
          </a:bodyPr>
          <a:p>
            <a:r>
              <a:rPr lang="zh-CN" altLang="en-US" sz="2000" b="1"/>
              <a:t>学术开创者</a:t>
            </a:r>
            <a:endParaRPr lang="zh-CN" altLang="en-US" sz="2000" b="1"/>
          </a:p>
          <a:p>
            <a:r>
              <a:rPr lang="zh-CN" altLang="en-US" sz="2000"/>
              <a:t>   - 中国建筑教育的奠基人</a:t>
            </a:r>
            <a:endParaRPr lang="zh-CN" altLang="en-US" sz="2000"/>
          </a:p>
          <a:p>
            <a:r>
              <a:rPr lang="zh-CN" altLang="en-US" sz="2000"/>
              <a:t>   - 古代建筑研究的先驱</a:t>
            </a:r>
            <a:endParaRPr lang="zh-CN" altLang="en-US" sz="2000"/>
          </a:p>
          <a:p>
            <a:r>
              <a:rPr lang="zh-CN" altLang="en-US" sz="2000" b="1"/>
              <a:t>古建筑研究</a:t>
            </a:r>
            <a:endParaRPr lang="zh-CN" altLang="en-US" sz="2000" b="1"/>
          </a:p>
          <a:p>
            <a:r>
              <a:rPr lang="zh-CN" altLang="en-US" sz="2000"/>
              <a:t>   - 科学方法在古建筑调查的应用</a:t>
            </a:r>
            <a:endParaRPr lang="zh-CN" altLang="en-US" sz="2000"/>
          </a:p>
          <a:p>
            <a:r>
              <a:rPr lang="zh-CN" altLang="en-US" sz="2000"/>
              <a:t>   - 对多地古建筑进行调查研究</a:t>
            </a:r>
            <a:endParaRPr lang="zh-CN" altLang="en-US" sz="2000"/>
          </a:p>
          <a:p>
            <a:r>
              <a:rPr lang="zh-CN" altLang="en-US" sz="2000" b="1"/>
              <a:t>《中国建筑史》的奠基</a:t>
            </a:r>
            <a:endParaRPr lang="zh-CN" altLang="en-US" sz="2000" b="1"/>
          </a:p>
          <a:p>
            <a:r>
              <a:rPr lang="zh-CN" altLang="en-US" sz="2000"/>
              <a:t>   - 系统论述中国古建筑特征与发展</a:t>
            </a:r>
            <a:endParaRPr lang="zh-CN" altLang="en-US" sz="2000"/>
          </a:p>
          <a:p>
            <a:r>
              <a:rPr lang="zh-CN" altLang="en-US" sz="2000"/>
              <a:t>   - 突破性的著作为中国建筑史研究贡献</a:t>
            </a:r>
            <a:endParaRPr lang="zh-CN" altLang="en-US" sz="2000"/>
          </a:p>
          <a:p>
            <a:r>
              <a:rPr lang="zh-CN" altLang="en-US" sz="2000" b="1"/>
              <a:t>传承与创新</a:t>
            </a:r>
            <a:endParaRPr lang="zh-CN" altLang="en-US" sz="2000" b="1"/>
          </a:p>
          <a:p>
            <a:r>
              <a:rPr lang="zh-CN" altLang="en-US" sz="2000"/>
              <a:t>   - 重视祖国建筑遗产的传播</a:t>
            </a:r>
            <a:endParaRPr lang="zh-CN" altLang="en-US" sz="2000"/>
          </a:p>
          <a:p>
            <a:r>
              <a:rPr lang="zh-CN" altLang="en-US" sz="2000"/>
              <a:t>   - 民族特色与古建筑精髓融合</a:t>
            </a:r>
            <a:endParaRPr lang="zh-CN" altLang="en-US" sz="2000"/>
          </a:p>
          <a:p>
            <a:r>
              <a:rPr lang="zh-CN" altLang="en-US" sz="2000" b="1"/>
              <a:t>后期研究与著作</a:t>
            </a:r>
            <a:endParaRPr lang="zh-CN" altLang="en-US" sz="2000" b="1"/>
          </a:p>
          <a:p>
            <a:r>
              <a:rPr lang="zh-CN" altLang="en-US" sz="2000"/>
              <a:t>   - 专著《营造法式注释》（1983）</a:t>
            </a:r>
            <a:endParaRPr lang="zh-CN" altLang="en-US" sz="2000"/>
          </a:p>
          <a:p>
            <a:r>
              <a:rPr lang="zh-CN" altLang="en-US" sz="2000"/>
              <a:t>   - 文集《梁思成文集》四辑</a:t>
            </a:r>
            <a:endParaRPr lang="zh-CN" altLang="en-US" sz="2000"/>
          </a:p>
        </p:txBody>
      </p:sp>
      <p:pic>
        <p:nvPicPr>
          <p:cNvPr id="5" name="图片 4"/>
          <p:cNvPicPr>
            <a:picLocks noChangeAspect="1"/>
          </p:cNvPicPr>
          <p:nvPr>
            <p:custDataLst>
              <p:tags r:id="rId10"/>
            </p:custDataLst>
          </p:nvPr>
        </p:nvPicPr>
        <p:blipFill>
          <a:blip r:embed="rId11"/>
          <a:stretch>
            <a:fillRect/>
          </a:stretch>
        </p:blipFill>
        <p:spPr>
          <a:xfrm>
            <a:off x="8086725" y="554990"/>
            <a:ext cx="3771265" cy="2808605"/>
          </a:xfrm>
          <a:prstGeom prst="rect">
            <a:avLst/>
          </a:prstGeom>
        </p:spPr>
      </p:pic>
      <p:pic>
        <p:nvPicPr>
          <p:cNvPr id="6" name="图片 5"/>
          <p:cNvPicPr>
            <a:picLocks noChangeAspect="1"/>
          </p:cNvPicPr>
          <p:nvPr>
            <p:custDataLst>
              <p:tags r:id="rId12"/>
            </p:custDataLst>
          </p:nvPr>
        </p:nvPicPr>
        <p:blipFill>
          <a:blip r:embed="rId13"/>
          <a:stretch>
            <a:fillRect/>
          </a:stretch>
        </p:blipFill>
        <p:spPr>
          <a:xfrm>
            <a:off x="8074025" y="3538855"/>
            <a:ext cx="3773170" cy="3308985"/>
          </a:xfrm>
          <a:prstGeom prst="rect">
            <a:avLst/>
          </a:prstGeom>
        </p:spPr>
      </p:pic>
    </p:spTree>
    <p:custDataLst>
      <p:tags r:id="rId1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二、中国近现代有影响力的设计大师</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、中国设计师刘敦桢</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79450" y="1621790"/>
            <a:ext cx="6096000" cy="4707890"/>
          </a:xfrm>
          <a:prstGeom prst="rect">
            <a:avLst/>
          </a:prstGeom>
          <a:noFill/>
        </p:spPr>
        <p:txBody>
          <a:bodyPr wrap="square" rtlCol="0" anchor="t">
            <a:spAutoFit/>
          </a:bodyPr>
          <a:p>
            <a:r>
              <a:rPr lang="zh-CN" altLang="en-US" sz="2000" b="1"/>
              <a:t>建筑教育与创办事务所</a:t>
            </a:r>
            <a:endParaRPr lang="zh-CN" altLang="en-US" sz="2000" b="1"/>
          </a:p>
          <a:p>
            <a:r>
              <a:rPr lang="zh-CN" altLang="en-US" sz="2000"/>
              <a:t>   - 我国建筑教育创始人之一</a:t>
            </a:r>
            <a:endParaRPr lang="zh-CN" altLang="en-US" sz="2000"/>
          </a:p>
          <a:p>
            <a:r>
              <a:rPr lang="zh-CN" altLang="en-US" sz="2000"/>
              <a:t>   - 创办中国第一家本土事务所</a:t>
            </a:r>
            <a:endParaRPr lang="zh-CN" altLang="en-US" sz="2000"/>
          </a:p>
          <a:p>
            <a:r>
              <a:rPr lang="zh-CN" altLang="en-US" sz="2000" b="1"/>
              <a:t>建筑历史研究</a:t>
            </a:r>
            <a:endParaRPr lang="zh-CN" altLang="en-US" sz="2000" b="1"/>
          </a:p>
          <a:p>
            <a:r>
              <a:rPr lang="zh-CN" altLang="en-US" sz="2000"/>
              <a:t>   - 中国建筑历史的先驱</a:t>
            </a:r>
            <a:endParaRPr lang="zh-CN" altLang="en-US" sz="2000"/>
          </a:p>
          <a:p>
            <a:r>
              <a:rPr lang="zh-CN" altLang="en-US" sz="2000"/>
              <a:t>   - 华北和西南地区古建筑调查</a:t>
            </a:r>
            <a:endParaRPr lang="zh-CN" altLang="en-US" sz="2000"/>
          </a:p>
          <a:p>
            <a:r>
              <a:rPr lang="zh-CN" altLang="en-US" sz="2000" b="1"/>
              <a:t>专著与论文</a:t>
            </a:r>
            <a:endParaRPr lang="zh-CN" altLang="en-US" sz="2000" b="1"/>
          </a:p>
          <a:p>
            <a:r>
              <a:rPr lang="zh-CN" altLang="en-US" sz="2000"/>
              <a:t>   - 《苏州古典园林》等专著</a:t>
            </a:r>
            <a:endParaRPr lang="zh-CN" altLang="en-US" sz="2000"/>
          </a:p>
          <a:p>
            <a:r>
              <a:rPr lang="zh-CN" altLang="en-US" sz="2000"/>
              <a:t>   - 影响深远的建筑论文集</a:t>
            </a:r>
            <a:endParaRPr lang="zh-CN" altLang="en-US" sz="2000"/>
          </a:p>
          <a:p>
            <a:r>
              <a:rPr lang="zh-CN" altLang="en-US" sz="2000" b="1"/>
              <a:t>教育与领导</a:t>
            </a:r>
            <a:endParaRPr lang="zh-CN" altLang="en-US" sz="2000" b="1"/>
          </a:p>
          <a:p>
            <a:r>
              <a:rPr lang="zh-CN" altLang="en-US" sz="2000"/>
              <a:t>   - 南京大学建筑系教授</a:t>
            </a:r>
            <a:endParaRPr lang="zh-CN" altLang="en-US" sz="2000"/>
          </a:p>
          <a:p>
            <a:r>
              <a:rPr lang="zh-CN" altLang="en-US" sz="2000"/>
              <a:t>   - 中国建筑研究室创办者</a:t>
            </a:r>
            <a:endParaRPr lang="zh-CN" altLang="en-US" sz="2000"/>
          </a:p>
          <a:p>
            <a:r>
              <a:rPr lang="zh-CN" altLang="en-US" sz="2000" b="1"/>
              <a:t>《中国古代建筑史》</a:t>
            </a:r>
            <a:endParaRPr lang="zh-CN" altLang="en-US" sz="2000" b="1"/>
          </a:p>
          <a:p>
            <a:r>
              <a:rPr lang="zh-CN" altLang="en-US" sz="2000"/>
              <a:t>   - 主编中国古代建筑史</a:t>
            </a:r>
            <a:endParaRPr lang="zh-CN" altLang="en-US" sz="2000"/>
          </a:p>
          <a:p>
            <a:r>
              <a:rPr lang="zh-CN" altLang="en-US" sz="2000"/>
              <a:t>   - 著作成《刘敦桢文集》四卷</a:t>
            </a:r>
            <a:endParaRPr lang="zh-CN" altLang="en-US" sz="2000"/>
          </a:p>
        </p:txBody>
      </p:sp>
      <p:pic>
        <p:nvPicPr>
          <p:cNvPr id="5" name="图片 4"/>
          <p:cNvPicPr>
            <a:picLocks noChangeAspect="1"/>
          </p:cNvPicPr>
          <p:nvPr>
            <p:custDataLst>
              <p:tags r:id="rId10"/>
            </p:custDataLst>
          </p:nvPr>
        </p:nvPicPr>
        <p:blipFill>
          <a:blip r:embed="rId11"/>
          <a:stretch>
            <a:fillRect/>
          </a:stretch>
        </p:blipFill>
        <p:spPr>
          <a:xfrm>
            <a:off x="5803265" y="1323340"/>
            <a:ext cx="6202680" cy="5006340"/>
          </a:xfrm>
          <a:prstGeom prst="rect">
            <a:avLst/>
          </a:prstGeom>
        </p:spPr>
      </p:pic>
    </p:spTree>
    <p:custDataLst>
      <p:tags r:id="rId1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本小节主要讲述中国设计手绘表现的发展历程及中国近现代有影响力的设计大师，加深初学者对手绘发展历程的深入了解。</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查找相关资料，了解外国手绘表现的发展历程及有影响力的设计大师。</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03</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2334895"/>
            <a:ext cx="6283325"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手绘效果图表现的原则</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3" name="图片 32"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32" name="图片 31"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31" name="图片 30"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2" name="椭圆 21"/>
          <p:cNvSpPr/>
          <p:nvPr>
            <p:custDataLst>
              <p:tags r:id="rId7"/>
            </p:custDataLst>
          </p:nvPr>
        </p:nvSpPr>
        <p:spPr>
          <a:xfrm>
            <a:off x="103632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椭圆 22"/>
          <p:cNvSpPr/>
          <p:nvPr>
            <p:custDataLst>
              <p:tags r:id="rId8"/>
            </p:custDataLst>
          </p:nvPr>
        </p:nvSpPr>
        <p:spPr>
          <a:xfrm>
            <a:off x="1081913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椭圆 23"/>
          <p:cNvSpPr/>
          <p:nvPr>
            <p:custDataLst>
              <p:tags r:id="rId9"/>
            </p:custDataLst>
          </p:nvPr>
        </p:nvSpPr>
        <p:spPr>
          <a:xfrm>
            <a:off x="112776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任意多边形 24"/>
          <p:cNvSpPr/>
          <p:nvPr>
            <p:custDataLst>
              <p:tags r:id="rId10"/>
            </p:custDataLst>
          </p:nvPr>
        </p:nvSpPr>
        <p:spPr>
          <a:xfrm>
            <a:off x="-1270" y="5223510"/>
            <a:ext cx="1847215" cy="1622425"/>
          </a:xfrm>
          <a:custGeom>
            <a:avLst/>
            <a:gdLst/>
            <a:ahLst/>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AutoShape 3"/>
          <p:cNvSpPr>
            <a:spLocks noChangeAspect="1" noChangeArrowheads="1" noTextEdit="1"/>
          </p:cNvSpPr>
          <p:nvPr>
            <p:custDataLst>
              <p:tags r:id="rId11"/>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2" name="Freeform 5"/>
          <p:cNvSpPr>
            <a:spLocks noEditPoints="1"/>
          </p:cNvSpPr>
          <p:nvPr>
            <p:custDataLst>
              <p:tags r:id="rId12"/>
            </p:custDataLst>
          </p:nvPr>
        </p:nvSpPr>
        <p:spPr bwMode="auto">
          <a:xfrm>
            <a:off x="609605" y="1219210"/>
            <a:ext cx="780415" cy="61087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3"/>
            </p:custDataLst>
          </p:nvPr>
        </p:nvSpPr>
        <p:spPr>
          <a:xfrm>
            <a:off x="609558" y="2438420"/>
            <a:ext cx="3657625" cy="1371600"/>
          </a:xfrm>
          <a:prstGeom prst="rect">
            <a:avLst/>
          </a:prstGeom>
          <a:noFill/>
        </p:spPr>
        <p:txBody>
          <a:bodyPr wrap="square" lIns="63500" tIns="25400" rIns="63500" bIns="25400" rtlCol="0" anchor="ctr" anchorCtr="0">
            <a:normAutofit/>
          </a:bodyPr>
          <a:p>
            <a:pPr marL="0" indent="0" algn="l">
              <a:lnSpc>
                <a:spcPct val="110000"/>
              </a:lnSpc>
              <a:spcBef>
                <a:spcPts val="0"/>
              </a:spcBef>
              <a:spcAft>
                <a:spcPts val="0"/>
              </a:spcAft>
              <a:buSzPct val="100000"/>
              <a:buNone/>
            </a:pPr>
            <a:r>
              <a:rPr lang="zh-CN" altLang="en-US" sz="3700" b="1" spc="209">
                <a:solidFill>
                  <a:schemeClr val="accent1">
                    <a:lumMod val="75000"/>
                  </a:schemeClr>
                </a:solidFill>
                <a:uFillTx/>
                <a:latin typeface="微软雅黑" panose="020B0503020204020204" pitchFamily="34" charset="-122"/>
                <a:ea typeface="微软雅黑" panose="020B0503020204020204" pitchFamily="34" charset="-122"/>
                <a:sym typeface="+mn-ea"/>
              </a:rPr>
              <a:t>一、符合设计环境的真实性</a:t>
            </a:r>
            <a:endParaRPr lang="zh-CN" altLang="en-US" sz="3700" b="1" spc="209">
              <a:solidFill>
                <a:schemeClr val="accent1">
                  <a:lumMod val="75000"/>
                </a:schemeClr>
              </a:solidFill>
              <a:uFillTx/>
              <a:latin typeface="微软雅黑" panose="020B0503020204020204" pitchFamily="34" charset="-122"/>
              <a:ea typeface="微软雅黑" panose="020B0503020204020204" pitchFamily="34" charset="-122"/>
              <a:sym typeface="+mn-ea"/>
            </a:endParaRPr>
          </a:p>
        </p:txBody>
      </p:sp>
      <p:sp>
        <p:nvSpPr>
          <p:cNvPr id="14" name="椭圆 13"/>
          <p:cNvSpPr/>
          <p:nvPr>
            <p:custDataLst>
              <p:tags r:id="rId14"/>
            </p:custDataLst>
          </p:nvPr>
        </p:nvSpPr>
        <p:spPr>
          <a:xfrm flipH="1">
            <a:off x="9752444" y="1648720"/>
            <a:ext cx="1731826" cy="1731826"/>
          </a:xfrm>
          <a:prstGeom prst="ellipse">
            <a:avLst/>
          </a:prstGeom>
          <a:gradFill flip="none" rotWithShape="1">
            <a:gsLst>
              <a:gs pos="100000">
                <a:schemeClr val="accent1">
                  <a:alpha val="56000"/>
                  <a:lumMod val="100000"/>
                </a:schemeClr>
              </a:gs>
              <a:gs pos="0">
                <a:schemeClr val="accent1">
                  <a:lumMod val="75000"/>
                </a:schemeClr>
              </a:gs>
            </a:gsLst>
            <a:lin ang="0" scaled="0"/>
          </a:gra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800" spc="-2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5" name="标题 8"/>
          <p:cNvSpPr>
            <a:spLocks noGrp="1"/>
          </p:cNvSpPr>
          <p:nvPr>
            <p:custDataLst>
              <p:tags r:id="rId15"/>
            </p:custDataLst>
          </p:nvPr>
        </p:nvSpPr>
        <p:spPr>
          <a:xfrm>
            <a:off x="9911149" y="1904344"/>
            <a:ext cx="1414415" cy="1221182"/>
          </a:xfrm>
          <a:prstGeom prst="rect">
            <a:avLst/>
          </a:prstGeom>
        </p:spPr>
        <p:txBody>
          <a:bodyPr vert="horz" wrap="square"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indent="0" algn="l">
              <a:lnSpc>
                <a:spcPct val="120000"/>
              </a:lnSpc>
              <a:spcBef>
                <a:spcPts val="0"/>
              </a:spcBef>
              <a:spcAft>
                <a:spcPts val="0"/>
              </a:spcAft>
              <a:buSzPct val="100000"/>
            </a:pPr>
            <a:r>
              <a:rPr lang="zh-CN" altLang="en-US" sz="2000" spc="14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3.真实性的重要性</a:t>
            </a:r>
            <a:endParaRPr lang="zh-CN" altLang="en-US" sz="2000" spc="14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custDataLst>
              <p:tags r:id="rId16"/>
            </p:custDataLst>
          </p:nvPr>
        </p:nvSpPr>
        <p:spPr>
          <a:xfrm>
            <a:off x="9535160" y="3480435"/>
            <a:ext cx="2329815" cy="1855470"/>
          </a:xfrm>
          <a:prstGeom prst="rect">
            <a:avLst/>
          </a:prstGeom>
          <a:noFill/>
        </p:spPr>
        <p:txBody>
          <a:bodyPr wrap="square" rtlCol="0" anchor="t" anchorCtr="0">
            <a:noAutofit/>
          </a:bodyPr>
          <a:lstStyle/>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solidFill>
                  <a:schemeClr val="dk1"/>
                </a:solidFill>
                <a:uFillTx/>
                <a:latin typeface="微软雅黑" panose="020B0503020204020204" pitchFamily="34" charset="-122"/>
                <a:ea typeface="微软雅黑" panose="020B0503020204020204" pitchFamily="34" charset="-122"/>
              </a:rPr>
              <a:t>室内空间和家具尺寸真实性</a:t>
            </a:r>
            <a:endParaRPr lang="zh-CN" altLang="en-US" sz="2000" spc="60">
              <a:solidFill>
                <a:schemeClr val="dk1"/>
              </a:solidFill>
              <a:uFillTx/>
              <a:latin typeface="微软雅黑" panose="020B0503020204020204" pitchFamily="34" charset="-122"/>
              <a:ea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solidFill>
                  <a:schemeClr val="dk1"/>
                </a:solidFill>
                <a:uFillTx/>
                <a:latin typeface="微软雅黑" panose="020B0503020204020204" pitchFamily="34" charset="-122"/>
                <a:ea typeface="微软雅黑" panose="020B0503020204020204" pitchFamily="34" charset="-122"/>
              </a:rPr>
              <a:t>不背离设计内容，追求实用性</a:t>
            </a:r>
            <a:endParaRPr lang="zh-CN" altLang="en-US" sz="2000" spc="60">
              <a:solidFill>
                <a:schemeClr val="dk1"/>
              </a:solidFill>
              <a:uFillTx/>
              <a:latin typeface="微软雅黑" panose="020B0503020204020204" pitchFamily="34" charset="-122"/>
              <a:ea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solidFill>
                  <a:schemeClr val="dk1"/>
                </a:solidFill>
                <a:uFillTx/>
                <a:latin typeface="微软雅黑" panose="020B0503020204020204" pitchFamily="34" charset="-122"/>
                <a:ea typeface="微软雅黑" panose="020B0503020204020204" pitchFamily="34" charset="-122"/>
              </a:rPr>
              <a:t>符合设计意图，满足业主需求</a:t>
            </a:r>
            <a:endParaRPr lang="zh-CN" altLang="en-US" sz="2000" spc="60">
              <a:solidFill>
                <a:schemeClr val="dk1"/>
              </a:solidFill>
              <a:uFillTx/>
              <a:latin typeface="微软雅黑" panose="020B0503020204020204" pitchFamily="34" charset="-122"/>
              <a:ea typeface="微软雅黑" panose="020B0503020204020204" pitchFamily="34" charset="-122"/>
            </a:endParaRPr>
          </a:p>
        </p:txBody>
      </p:sp>
      <p:sp>
        <p:nvSpPr>
          <p:cNvPr id="17" name="椭圆 16"/>
          <p:cNvSpPr/>
          <p:nvPr>
            <p:custDataLst>
              <p:tags r:id="rId17"/>
            </p:custDataLst>
          </p:nvPr>
        </p:nvSpPr>
        <p:spPr>
          <a:xfrm>
            <a:off x="7264648" y="1862246"/>
            <a:ext cx="1929904" cy="1929904"/>
          </a:xfrm>
          <a:prstGeom prst="ellipse">
            <a:avLst/>
          </a:prstGeom>
          <a:gradFill>
            <a:gsLst>
              <a:gs pos="100000">
                <a:schemeClr val="accent1">
                  <a:alpha val="56000"/>
                  <a:lumMod val="100000"/>
                </a:schemeClr>
              </a:gs>
              <a:gs pos="0">
                <a:schemeClr val="accent1">
                  <a:lumMod val="75000"/>
                </a:schemeClr>
              </a:gs>
            </a:gsLst>
            <a:lin ang="0" scaled="0"/>
          </a:gra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800" spc="-2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18" name="标题 8"/>
          <p:cNvSpPr>
            <a:spLocks noGrp="1"/>
          </p:cNvSpPr>
          <p:nvPr>
            <p:custDataLst>
              <p:tags r:id="rId18"/>
            </p:custDataLst>
          </p:nvPr>
        </p:nvSpPr>
        <p:spPr>
          <a:xfrm>
            <a:off x="7471813" y="2172993"/>
            <a:ext cx="1515575" cy="1308410"/>
          </a:xfrm>
          <a:prstGeom prst="rect">
            <a:avLst/>
          </a:prstGeom>
        </p:spPr>
        <p:txBody>
          <a:bodyPr vert="horz" wrap="square"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indent="0" algn="l">
              <a:lnSpc>
                <a:spcPct val="120000"/>
              </a:lnSpc>
              <a:spcBef>
                <a:spcPts val="0"/>
              </a:spcBef>
              <a:spcAft>
                <a:spcPts val="0"/>
              </a:spcAft>
              <a:buSzPct val="100000"/>
            </a:pPr>
            <a:r>
              <a:rPr lang="zh-CN" altLang="en-US" sz="2000" spc="14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2.绘画基础与艺术修养</a:t>
            </a:r>
            <a:endParaRPr lang="zh-CN" altLang="en-US" sz="2000" spc="14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custDataLst>
              <p:tags r:id="rId19"/>
            </p:custDataLst>
          </p:nvPr>
        </p:nvSpPr>
        <p:spPr>
          <a:xfrm>
            <a:off x="7146290" y="3906520"/>
            <a:ext cx="2329815" cy="1855470"/>
          </a:xfrm>
          <a:prstGeom prst="rect">
            <a:avLst/>
          </a:prstGeom>
          <a:noFill/>
        </p:spPr>
        <p:txBody>
          <a:bodyPr wrap="square" rtlCol="0" anchor="t" anchorCtr="0">
            <a:noAutofit/>
          </a:bodyPr>
          <a:lstStyle/>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solidFill>
                  <a:schemeClr val="dk1"/>
                </a:solidFill>
                <a:uFillTx/>
                <a:latin typeface="微软雅黑" panose="020B0503020204020204" pitchFamily="34" charset="-122"/>
                <a:ea typeface="微软雅黑" panose="020B0503020204020204" pitchFamily="34" charset="-122"/>
              </a:rPr>
              <a:t>素描和色彩功底影响绘图水准</a:t>
            </a:r>
            <a:endParaRPr lang="zh-CN" altLang="en-US" sz="2000" spc="70">
              <a:solidFill>
                <a:schemeClr val="dk1"/>
              </a:solidFill>
              <a:uFillTx/>
              <a:latin typeface="微软雅黑" panose="020B0503020204020204" pitchFamily="34" charset="-122"/>
              <a:ea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solidFill>
                  <a:schemeClr val="dk1"/>
                </a:solidFill>
                <a:uFillTx/>
                <a:latin typeface="微软雅黑" panose="020B0503020204020204" pitchFamily="34" charset="-122"/>
                <a:ea typeface="微软雅黑" panose="020B0503020204020204" pitchFamily="34" charset="-122"/>
              </a:rPr>
              <a:t>表现立体造型、材料、灯光、绿化、人物等</a:t>
            </a:r>
            <a:endParaRPr lang="zh-CN" altLang="en-US" sz="2000" spc="70">
              <a:solidFill>
                <a:schemeClr val="dk1"/>
              </a:solidFill>
              <a:uFillTx/>
              <a:latin typeface="微软雅黑" panose="020B0503020204020204" pitchFamily="34" charset="-122"/>
              <a:ea typeface="微软雅黑" panose="020B0503020204020204" pitchFamily="34" charset="-122"/>
            </a:endParaRPr>
          </a:p>
        </p:txBody>
      </p:sp>
      <p:sp>
        <p:nvSpPr>
          <p:cNvPr id="20" name="椭圆 19"/>
          <p:cNvSpPr/>
          <p:nvPr>
            <p:custDataLst>
              <p:tags r:id="rId20"/>
            </p:custDataLst>
          </p:nvPr>
        </p:nvSpPr>
        <p:spPr>
          <a:xfrm>
            <a:off x="4975536" y="1648720"/>
            <a:ext cx="1731826" cy="1731826"/>
          </a:xfrm>
          <a:prstGeom prst="ellipse">
            <a:avLst/>
          </a:prstGeom>
          <a:gradFill>
            <a:gsLst>
              <a:gs pos="100000">
                <a:schemeClr val="accent1">
                  <a:alpha val="56000"/>
                  <a:lumMod val="100000"/>
                </a:schemeClr>
              </a:gs>
              <a:gs pos="0">
                <a:schemeClr val="accent1">
                  <a:lumMod val="75000"/>
                </a:schemeClr>
              </a:gs>
            </a:gsLst>
            <a:lin ang="0" scaled="0"/>
          </a:gradFill>
          <a:ln>
            <a:noFill/>
          </a:ln>
          <a:effectLst>
            <a:reflection blurRad="165100" stA="50000" endA="300" endPos="26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800" spc="-20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21" name="标题 8"/>
          <p:cNvSpPr>
            <a:spLocks noGrp="1"/>
          </p:cNvSpPr>
          <p:nvPr>
            <p:custDataLst>
              <p:tags r:id="rId21"/>
            </p:custDataLst>
          </p:nvPr>
        </p:nvSpPr>
        <p:spPr>
          <a:xfrm>
            <a:off x="5134242" y="1904344"/>
            <a:ext cx="1414415" cy="1221182"/>
          </a:xfrm>
          <a:prstGeom prst="rect">
            <a:avLst/>
          </a:prstGeom>
        </p:spPr>
        <p:txBody>
          <a:bodyPr vert="horz" wrap="square"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marL="0" indent="0" algn="l">
              <a:lnSpc>
                <a:spcPct val="120000"/>
              </a:lnSpc>
              <a:spcBef>
                <a:spcPts val="0"/>
              </a:spcBef>
              <a:spcAft>
                <a:spcPts val="0"/>
              </a:spcAft>
              <a:buSzPct val="100000"/>
            </a:pPr>
            <a:r>
              <a:rPr lang="zh-CN" altLang="en-US" sz="2000" spc="12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1.建筑学知识与绘制</a:t>
            </a:r>
            <a:endParaRPr lang="zh-CN" altLang="en-US" sz="2000" spc="12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custDataLst>
              <p:tags r:id="rId22"/>
            </p:custDataLst>
          </p:nvPr>
        </p:nvSpPr>
        <p:spPr>
          <a:xfrm>
            <a:off x="4758055" y="3480435"/>
            <a:ext cx="2329815" cy="1855470"/>
          </a:xfrm>
          <a:prstGeom prst="rect">
            <a:avLst/>
          </a:prstGeom>
          <a:noFill/>
        </p:spPr>
        <p:txBody>
          <a:bodyPr wrap="square" rtlCol="0" anchor="t" anchorCtr="0">
            <a:noAutofit/>
          </a:bodyPr>
          <a:lstStyle/>
          <a:p>
            <a:pPr marL="317500" lvl="0" indent="-317500" algn="l" fontAlgn="ctr">
              <a:lnSpc>
                <a:spcPct val="120000"/>
              </a:lnSpc>
              <a:spcBef>
                <a:spcPts val="0"/>
              </a:spcBef>
              <a:spcAft>
                <a:spcPts val="800"/>
              </a:spcAft>
              <a:buSzPct val="100000"/>
              <a:buFont typeface="Wingdings" panose="05000000000000000000" charset="0"/>
              <a:buChar char="l"/>
            </a:pPr>
            <a:r>
              <a:rPr lang="zh-CN" altLang="en-US" sz="2000" spc="90">
                <a:solidFill>
                  <a:schemeClr val="dk1"/>
                </a:solidFill>
                <a:uFillTx/>
                <a:latin typeface="微软雅黑" panose="020B0503020204020204" pitchFamily="34" charset="-122"/>
                <a:ea typeface="微软雅黑" panose="020B0503020204020204" pitchFamily="34" charset="-122"/>
              </a:rPr>
              <a:t>理解设计构思和场地情况</a:t>
            </a:r>
            <a:endParaRPr lang="zh-CN" altLang="en-US" sz="2000" spc="90">
              <a:solidFill>
                <a:schemeClr val="dk1"/>
              </a:solidFill>
              <a:uFillTx/>
              <a:latin typeface="微软雅黑" panose="020B0503020204020204" pitchFamily="34" charset="-122"/>
              <a:ea typeface="微软雅黑" panose="020B0503020204020204" pitchFamily="34" charset="-122"/>
            </a:endParaRPr>
          </a:p>
          <a:p>
            <a:pPr marL="317500" lvl="0" indent="-317500" algn="l" fontAlgn="ctr">
              <a:lnSpc>
                <a:spcPct val="120000"/>
              </a:lnSpc>
              <a:spcBef>
                <a:spcPts val="0"/>
              </a:spcBef>
              <a:spcAft>
                <a:spcPts val="800"/>
              </a:spcAft>
              <a:buSzPct val="100000"/>
              <a:buFont typeface="Wingdings" panose="05000000000000000000" charset="0"/>
              <a:buChar char="l"/>
            </a:pPr>
            <a:r>
              <a:rPr lang="zh-CN" altLang="en-US" sz="2000" spc="90">
                <a:solidFill>
                  <a:schemeClr val="dk1"/>
                </a:solidFill>
                <a:uFillTx/>
                <a:latin typeface="微软雅黑" panose="020B0503020204020204" pitchFamily="34" charset="-122"/>
                <a:ea typeface="微软雅黑" panose="020B0503020204020204" pitchFamily="34" charset="-122"/>
              </a:rPr>
              <a:t>符合环境结构逻辑、空间形体、尺度比例</a:t>
            </a:r>
            <a:endParaRPr lang="zh-CN" altLang="en-US" sz="2000" spc="90">
              <a:solidFill>
                <a:schemeClr val="dk1"/>
              </a:solidFill>
              <a:uFillTx/>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4" name="图片 33"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sp>
        <p:nvSpPr>
          <p:cNvPr id="33" name="矩形 32"/>
          <p:cNvSpPr/>
          <p:nvPr>
            <p:custDataLst>
              <p:tags r:id="rId3"/>
            </p:custDataLst>
          </p:nvPr>
        </p:nvSpPr>
        <p:spPr>
          <a:xfrm>
            <a:off x="5937504" y="0"/>
            <a:ext cx="625449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32" name="图片 31" descr="JY04_正文页装饰2"/>
          <p:cNvPicPr>
            <a:picLocks noChangeAspect="1"/>
          </p:cNvPicPr>
          <p:nvPr>
            <p:custDataLst>
              <p:tags r:id="rId4"/>
            </p:custDataLst>
          </p:nvPr>
        </p:nvPicPr>
        <p:blipFill>
          <a:blip r:embed="rId5"/>
          <a:stretch>
            <a:fillRect/>
          </a:stretch>
        </p:blipFill>
        <p:spPr>
          <a:xfrm>
            <a:off x="11226256" y="0"/>
            <a:ext cx="965744" cy="1077582"/>
          </a:xfrm>
          <a:prstGeom prst="rect">
            <a:avLst/>
          </a:prstGeom>
        </p:spPr>
      </p:pic>
      <p:pic>
        <p:nvPicPr>
          <p:cNvPr id="23" name="图形 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09600" y="609600"/>
            <a:ext cx="228600" cy="443865"/>
          </a:xfrm>
          <a:prstGeom prst="rect">
            <a:avLst/>
          </a:prstGeom>
        </p:spPr>
      </p:pic>
      <p:pic>
        <p:nvPicPr>
          <p:cNvPr id="24" name="图形 2"/>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912495" y="609600"/>
            <a:ext cx="228600" cy="443865"/>
          </a:xfrm>
          <a:prstGeom prst="rect">
            <a:avLst/>
          </a:prstGeom>
        </p:spPr>
      </p:pic>
      <p:pic>
        <p:nvPicPr>
          <p:cNvPr id="25" name="图形 3"/>
          <p:cNvPicPr>
            <a:picLocks noChangeAspect="1"/>
          </p:cNvPicPr>
          <p:nvPr>
            <p:custDataLst>
              <p:tags r:id="rId10"/>
            </p:custDataLst>
          </p:nvPr>
        </p:nvPicPr>
        <p:blipFill>
          <a:blip r:embed="rId7">
            <a:extLst>
              <a:ext uri="{96DAC541-7B7A-43D3-8B79-37D633B846F1}">
                <asvg:svgBlip xmlns:asvg="http://schemas.microsoft.com/office/drawing/2016/SVG/main" r:embed="rId8"/>
              </a:ext>
            </a:extLst>
          </a:blip>
          <a:stretch>
            <a:fillRect/>
          </a:stretch>
        </p:blipFill>
        <p:spPr>
          <a:xfrm rot="10800000">
            <a:off x="5179695" y="5790565"/>
            <a:ext cx="228600" cy="443865"/>
          </a:xfrm>
          <a:prstGeom prst="rect">
            <a:avLst/>
          </a:prstGeom>
        </p:spPr>
      </p:pic>
      <p:pic>
        <p:nvPicPr>
          <p:cNvPr id="26" name="图形 4"/>
          <p:cNvPicPr>
            <a:picLocks noChangeAspect="1"/>
          </p:cNvPicPr>
          <p:nvPr>
            <p:custDataLst>
              <p:tags r:id="rId11"/>
            </p:custDataLst>
          </p:nvPr>
        </p:nvPicPr>
        <p:blipFill>
          <a:blip r:embed="rId7">
            <a:extLst>
              <a:ext uri="{96DAC541-7B7A-43D3-8B79-37D633B846F1}">
                <asvg:svgBlip xmlns:asvg="http://schemas.microsoft.com/office/drawing/2016/SVG/main" r:embed="rId8"/>
              </a:ext>
            </a:extLst>
          </a:blip>
          <a:stretch>
            <a:fillRect/>
          </a:stretch>
        </p:blipFill>
        <p:spPr>
          <a:xfrm rot="10800000">
            <a:off x="4876800" y="5790565"/>
            <a:ext cx="228600" cy="443865"/>
          </a:xfrm>
          <a:prstGeom prst="rect">
            <a:avLst/>
          </a:prstGeom>
        </p:spPr>
      </p:pic>
      <p:sp>
        <p:nvSpPr>
          <p:cNvPr id="31" name="Title 6"/>
          <p:cNvSpPr txBox="1"/>
          <p:nvPr>
            <p:custDataLst>
              <p:tags r:id="rId12"/>
            </p:custDataLst>
          </p:nvPr>
        </p:nvSpPr>
        <p:spPr>
          <a:xfrm>
            <a:off x="6858055" y="914400"/>
            <a:ext cx="4419625" cy="5029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透明性特点</a:t>
            </a:r>
            <a:endParaRPr lang="zh-CN" altLang="en-US" sz="2000" spc="7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低粉量、细腻研磨</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强调透明性</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灵动感与技法灵活性</a:t>
            </a:r>
            <a:endParaRPr lang="zh-CN" altLang="en-US" sz="2000" spc="7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使用水作调和媒介</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水的流动、浸润、互渗</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增强画作的灵动感</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轻快感与活泼感</a:t>
            </a:r>
            <a:endParaRPr lang="zh-CN" altLang="en-US" sz="2000" spc="7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较少使用白粉</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大量水的使用</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笔锋轻便灵活</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明亮感</a:t>
            </a:r>
            <a:endParaRPr lang="zh-CN" altLang="en-US" sz="2000" spc="7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透明颜料和水的作用</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明亮的效果，明亮感强烈</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二、严谨对待设计的科学性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内容占位符 2"/>
          <p:cNvSpPr>
            <a:spLocks noGrp="1"/>
          </p:cNvSpPr>
          <p:nvPr>
            <p:custDataLst>
              <p:tags r:id="rId14"/>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水彩手绘效果图表现方法</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custDataLst>
              <p:tags r:id="rId15"/>
            </p:custDataLst>
          </p:nvPr>
        </p:nvPicPr>
        <p:blipFill>
          <a:blip r:embed="rId16"/>
          <a:stretch>
            <a:fillRect/>
          </a:stretch>
        </p:blipFill>
        <p:spPr>
          <a:xfrm>
            <a:off x="656590" y="1531620"/>
            <a:ext cx="5273040" cy="5326380"/>
          </a:xfrm>
          <a:prstGeom prst="rect">
            <a:avLst/>
          </a:prstGeom>
        </p:spPr>
      </p:pic>
    </p:spTree>
    <p:custDataLst>
      <p:tags r:id="rId1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1" name="图片 30"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30" name="图片 29"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6" name="图片 25"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4" name="矩形 23"/>
          <p:cNvSpPr/>
          <p:nvPr>
            <p:custDataLst>
              <p:tags r:id="rId7"/>
            </p:custDataLst>
          </p:nvPr>
        </p:nvSpPr>
        <p:spPr>
          <a:xfrm>
            <a:off x="6223931" y="4988807"/>
            <a:ext cx="660682" cy="6606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图形 4"/>
          <p:cNvSpPr/>
          <p:nvPr>
            <p:custDataLst>
              <p:tags r:id="rId8"/>
            </p:custDataLst>
          </p:nvPr>
        </p:nvSpPr>
        <p:spPr>
          <a:xfrm>
            <a:off x="6038716" y="5210484"/>
            <a:ext cx="714499" cy="660682"/>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0" name="矩形 4"/>
          <p:cNvSpPr/>
          <p:nvPr>
            <p:custDataLst>
              <p:tags r:id="rId9"/>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Title 6"/>
          <p:cNvSpPr txBox="1"/>
          <p:nvPr>
            <p:custDataLst>
              <p:tags r:id="rId10"/>
            </p:custDataLst>
          </p:nvPr>
        </p:nvSpPr>
        <p:spPr>
          <a:xfrm>
            <a:off x="762000" y="2133600"/>
            <a:ext cx="6122670" cy="41148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想象力丰富，色彩饱满</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覆盖力强，不透明</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白色用于调整深浅</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适合初学者，易于修改</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色彩干湿变化较大</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需要掌握技巧以避免"灰"、"脏"、"生"</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custDataLst>
              <p:tags r:id="rId11"/>
            </p:custDataLst>
          </p:nvPr>
        </p:nvPicPr>
        <p:blipFill>
          <a:blip r:embed="rId12"/>
          <a:stretch>
            <a:fillRect/>
          </a:stretch>
        </p:blipFill>
        <p:spPr>
          <a:xfrm>
            <a:off x="6395720" y="1087120"/>
            <a:ext cx="5814060" cy="4515485"/>
          </a:xfrm>
          <a:prstGeom prst="rect">
            <a:avLst/>
          </a:prstGeom>
        </p:spPr>
      </p:pic>
      <p:sp>
        <p:nvSpPr>
          <p:cNvPr id="2"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二、严谨对待设计的科学性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4"/>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 水粉表现方法</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2"/>
          <p:cNvSpPr/>
          <p:nvPr>
            <p:custDataLst>
              <p:tags r:id="rId1"/>
            </p:custDataLst>
          </p:nvPr>
        </p:nvSpPr>
        <p:spPr>
          <a:xfrm>
            <a:off x="695960" y="1148275"/>
            <a:ext cx="3115310" cy="4417634"/>
          </a:xfrm>
          <a:prstGeom prst="round2DiagRect">
            <a:avLst>
              <a:gd name="adj1" fmla="val 17346"/>
              <a:gd name="adj2" fmla="val 0"/>
            </a:avLst>
          </a:pr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9" name="图片 28"/>
          <p:cNvPicPr>
            <a:picLocks noChangeAspect="1"/>
          </p:cNvPicPr>
          <p:nvPr>
            <p:custDataLst>
              <p:tags r:id="rId2"/>
            </p:custDataLst>
          </p:nvPr>
        </p:nvPicPr>
        <p:blipFill>
          <a:blip r:embed="rId3"/>
          <a:srcRect l="23508" r="23508"/>
          <a:stretch>
            <a:fillRect/>
          </a:stretch>
        </p:blipFill>
        <p:spPr>
          <a:xfrm>
            <a:off x="942975" y="1349278"/>
            <a:ext cx="3138805" cy="4442997"/>
          </a:xfrm>
          <a:prstGeom prst="round2DiagRect">
            <a:avLst>
              <a:gd name="adj1" fmla="val 15840"/>
              <a:gd name="adj2" fmla="val 0"/>
            </a:avLst>
          </a:prstGeom>
          <a:ln w="9525" cap="flat" cmpd="sng" algn="ctr">
            <a:solidFill>
              <a:schemeClr val="tx1">
                <a:lumMod val="100000"/>
                <a:alpha val="20000"/>
              </a:schemeClr>
            </a:solidFill>
            <a:prstDash val="solid"/>
            <a:round/>
            <a:headEnd type="none" w="med" len="med"/>
            <a:tailEnd type="none" w="med" len="med"/>
          </a:ln>
          <a:effectLst>
            <a:outerShdw blurRad="152400" dist="38100" dir="2700000" algn="tl" rotWithShape="0">
              <a:schemeClr val="tx1">
                <a:alpha val="20000"/>
              </a:schemeClr>
            </a:outerShdw>
          </a:effectLst>
        </p:spPr>
      </p:pic>
      <p:sp>
        <p:nvSpPr>
          <p:cNvPr id="7" name="圆角矩形 21"/>
          <p:cNvSpPr/>
          <p:nvPr>
            <p:custDataLst>
              <p:tags r:id="rId4"/>
            </p:custDataLst>
          </p:nvPr>
        </p:nvSpPr>
        <p:spPr>
          <a:xfrm>
            <a:off x="4822825" y="1165860"/>
            <a:ext cx="6696710" cy="245618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8" name="序号"/>
          <p:cNvSpPr txBox="1"/>
          <p:nvPr>
            <p:custDataLst>
              <p:tags r:id="rId5"/>
            </p:custDataLst>
          </p:nvPr>
        </p:nvSpPr>
        <p:spPr>
          <a:xfrm>
            <a:off x="4427285" y="1414286"/>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01</a:t>
            </a:r>
            <a:endParaRPr lang="en-US" dirty="0">
              <a:latin typeface="+mn-ea"/>
              <a:ea typeface="+mn-ea"/>
              <a:cs typeface="+mn-ea"/>
              <a:sym typeface="+mn-ea"/>
            </a:endParaRPr>
          </a:p>
        </p:txBody>
      </p:sp>
      <p:sp>
        <p:nvSpPr>
          <p:cNvPr id="13" name="正文"/>
          <p:cNvSpPr txBox="1"/>
          <p:nvPr>
            <p:custDataLst>
              <p:tags r:id="rId6"/>
            </p:custDataLst>
          </p:nvPr>
        </p:nvSpPr>
        <p:spPr>
          <a:xfrm>
            <a:off x="5474086" y="1693272"/>
            <a:ext cx="5728930" cy="752538"/>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本章以 OBE 理论为指导，学生通过主动学习来提高对手绘效果图表现的初步认识，了解手绘效果图的表现意义、相关特性、表现素养等；掌握材质表现及马克笔上色等绘图技巧。</a:t>
            </a:r>
            <a:endParaRPr lang="zh-CN" altLang="en-US" sz="2000" spc="150" dirty="0">
              <a:solidFill>
                <a:schemeClr val="tx1">
                  <a:lumMod val="65000"/>
                  <a:lumOff val="35000"/>
                </a:schemeClr>
              </a:solidFill>
              <a:latin typeface="+mn-ea"/>
              <a:cs typeface="+mn-ea"/>
              <a:sym typeface="+mn-ea"/>
            </a:endParaRPr>
          </a:p>
        </p:txBody>
      </p:sp>
      <p:sp>
        <p:nvSpPr>
          <p:cNvPr id="14" name="标题"/>
          <p:cNvSpPr txBox="1"/>
          <p:nvPr>
            <p:custDataLst>
              <p:tags r:id="rId7"/>
            </p:custDataLst>
          </p:nvPr>
        </p:nvSpPr>
        <p:spPr>
          <a:xfrm>
            <a:off x="5474087" y="1225121"/>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本章内容</a:t>
            </a:r>
            <a:endParaRPr lang="zh-CN" altLang="en-US" sz="2000" b="1" spc="300" dirty="0">
              <a:solidFill>
                <a:schemeClr val="tx1">
                  <a:lumMod val="85000"/>
                  <a:lumOff val="15000"/>
                </a:schemeClr>
              </a:solidFill>
              <a:latin typeface="+mn-ea"/>
              <a:cs typeface="+mn-ea"/>
              <a:sym typeface="+mn-ea"/>
            </a:endParaRPr>
          </a:p>
        </p:txBody>
      </p:sp>
      <p:sp>
        <p:nvSpPr>
          <p:cNvPr id="16" name="圆角矩形 21"/>
          <p:cNvSpPr/>
          <p:nvPr>
            <p:custDataLst>
              <p:tags r:id="rId8"/>
            </p:custDataLst>
          </p:nvPr>
        </p:nvSpPr>
        <p:spPr>
          <a:xfrm>
            <a:off x="4822825" y="3916045"/>
            <a:ext cx="6696710" cy="86106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17" name="序号"/>
          <p:cNvSpPr txBox="1"/>
          <p:nvPr>
            <p:custDataLst>
              <p:tags r:id="rId9"/>
            </p:custDataLst>
          </p:nvPr>
        </p:nvSpPr>
        <p:spPr>
          <a:xfrm>
            <a:off x="4427285" y="3963405"/>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02</a:t>
            </a:r>
            <a:endParaRPr lang="en-US" dirty="0">
              <a:latin typeface="+mn-ea"/>
              <a:ea typeface="+mn-ea"/>
              <a:cs typeface="+mn-ea"/>
              <a:sym typeface="+mn-ea"/>
            </a:endParaRPr>
          </a:p>
        </p:txBody>
      </p:sp>
      <p:sp>
        <p:nvSpPr>
          <p:cNvPr id="18" name="正文"/>
          <p:cNvSpPr txBox="1"/>
          <p:nvPr>
            <p:custDataLst>
              <p:tags r:id="rId10"/>
            </p:custDataLst>
          </p:nvPr>
        </p:nvSpPr>
        <p:spPr>
          <a:xfrm>
            <a:off x="5474335" y="4274185"/>
            <a:ext cx="5728970" cy="494030"/>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不同材质采用不同形式的线条表现</a:t>
            </a:r>
            <a:endParaRPr lang="zh-CN" altLang="en-US" sz="2000" spc="150" dirty="0">
              <a:solidFill>
                <a:schemeClr val="tx1">
                  <a:lumMod val="65000"/>
                  <a:lumOff val="35000"/>
                </a:schemeClr>
              </a:solidFill>
              <a:latin typeface="+mn-ea"/>
              <a:cs typeface="+mn-ea"/>
              <a:sym typeface="+mn-ea"/>
            </a:endParaRPr>
          </a:p>
        </p:txBody>
      </p:sp>
      <p:sp>
        <p:nvSpPr>
          <p:cNvPr id="19" name="标题"/>
          <p:cNvSpPr txBox="1"/>
          <p:nvPr>
            <p:custDataLst>
              <p:tags r:id="rId11"/>
            </p:custDataLst>
          </p:nvPr>
        </p:nvSpPr>
        <p:spPr>
          <a:xfrm>
            <a:off x="5474087" y="3915210"/>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重点</a:t>
            </a:r>
            <a:endParaRPr lang="zh-CN" altLang="en-US" sz="2000" b="1" spc="300" dirty="0">
              <a:solidFill>
                <a:schemeClr val="tx1">
                  <a:lumMod val="85000"/>
                  <a:lumOff val="15000"/>
                </a:schemeClr>
              </a:solidFill>
              <a:latin typeface="+mn-ea"/>
              <a:cs typeface="+mn-ea"/>
              <a:sym typeface="+mn-ea"/>
            </a:endParaRPr>
          </a:p>
        </p:txBody>
      </p:sp>
      <p:sp>
        <p:nvSpPr>
          <p:cNvPr id="2" name="圆角矩形 21"/>
          <p:cNvSpPr/>
          <p:nvPr>
            <p:custDataLst>
              <p:tags r:id="rId12"/>
            </p:custDataLst>
          </p:nvPr>
        </p:nvSpPr>
        <p:spPr>
          <a:xfrm>
            <a:off x="4822825" y="4948555"/>
            <a:ext cx="6696710" cy="86106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4" name="序号"/>
          <p:cNvSpPr txBox="1"/>
          <p:nvPr>
            <p:custDataLst>
              <p:tags r:id="rId13"/>
            </p:custDataLst>
          </p:nvPr>
        </p:nvSpPr>
        <p:spPr>
          <a:xfrm>
            <a:off x="4427285" y="4995914"/>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03</a:t>
            </a:r>
            <a:endParaRPr lang="en-US" dirty="0">
              <a:latin typeface="+mn-ea"/>
              <a:ea typeface="+mn-ea"/>
              <a:cs typeface="+mn-ea"/>
              <a:sym typeface="+mn-ea"/>
            </a:endParaRPr>
          </a:p>
        </p:txBody>
      </p:sp>
      <p:sp>
        <p:nvSpPr>
          <p:cNvPr id="5" name="正文"/>
          <p:cNvSpPr txBox="1"/>
          <p:nvPr>
            <p:custDataLst>
              <p:tags r:id="rId14"/>
            </p:custDataLst>
          </p:nvPr>
        </p:nvSpPr>
        <p:spPr>
          <a:xfrm>
            <a:off x="5474335" y="5306695"/>
            <a:ext cx="5728970" cy="494030"/>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马克笔表现</a:t>
            </a:r>
            <a:endParaRPr lang="zh-CN" altLang="en-US" sz="2000" spc="150" dirty="0">
              <a:solidFill>
                <a:schemeClr val="tx1">
                  <a:lumMod val="65000"/>
                  <a:lumOff val="35000"/>
                </a:schemeClr>
              </a:solidFill>
              <a:latin typeface="+mn-ea"/>
              <a:cs typeface="+mn-ea"/>
              <a:sym typeface="+mn-ea"/>
            </a:endParaRPr>
          </a:p>
        </p:txBody>
      </p:sp>
      <p:sp>
        <p:nvSpPr>
          <p:cNvPr id="9" name="标题"/>
          <p:cNvSpPr txBox="1"/>
          <p:nvPr>
            <p:custDataLst>
              <p:tags r:id="rId15"/>
            </p:custDataLst>
          </p:nvPr>
        </p:nvSpPr>
        <p:spPr>
          <a:xfrm>
            <a:off x="5474087" y="4942005"/>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难点</a:t>
            </a:r>
            <a:endParaRPr lang="zh-CN" altLang="en-US" sz="2000" b="1" spc="300" dirty="0">
              <a:solidFill>
                <a:schemeClr val="tx1">
                  <a:lumMod val="85000"/>
                  <a:lumOff val="15000"/>
                </a:schemeClr>
              </a:solidFill>
              <a:latin typeface="+mn-ea"/>
              <a:cs typeface="+mn-ea"/>
              <a:sym typeface="+mn-ea"/>
            </a:endParaRPr>
          </a:p>
        </p:txBody>
      </p:sp>
    </p:spTree>
    <p:custDataLst>
      <p:tags r:id="rId16"/>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4" name="图片 33"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33" name="图片 32"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32" name="图片 31"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17" name="矩形 16"/>
          <p:cNvSpPr/>
          <p:nvPr>
            <p:custDataLst>
              <p:tags r:id="rId7"/>
            </p:custDataLst>
          </p:nvPr>
        </p:nvSpPr>
        <p:spPr>
          <a:xfrm>
            <a:off x="1020618" y="1991995"/>
            <a:ext cx="2935210" cy="4114800"/>
          </a:xfrm>
          <a:prstGeom prst="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文本框 60"/>
          <p:cNvSpPr txBox="1"/>
          <p:nvPr>
            <p:custDataLst>
              <p:tags r:id="rId8"/>
            </p:custDataLst>
          </p:nvPr>
        </p:nvSpPr>
        <p:spPr>
          <a:xfrm>
            <a:off x="1120531" y="3991282"/>
            <a:ext cx="2587553" cy="1708723"/>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kern="0" spc="130">
                <a:solidFill>
                  <a:schemeClr val="dk1">
                    <a:lumMod val="75000"/>
                    <a:lumOff val="25000"/>
                  </a:schemeClr>
                </a:solidFill>
                <a:latin typeface="微软雅黑" panose="020B0503020204020204" pitchFamily="34" charset="-122"/>
                <a:ea typeface="微软雅黑" panose="020B0503020204020204" pitchFamily="34" charset="-122"/>
              </a:rPr>
              <a:t>超写实表现</a:t>
            </a:r>
            <a:endParaRPr lang="zh-CN" altLang="en-US" sz="2000" kern="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kern="0" spc="130">
                <a:solidFill>
                  <a:schemeClr val="dk1">
                    <a:lumMod val="75000"/>
                    <a:lumOff val="25000"/>
                  </a:schemeClr>
                </a:solidFill>
                <a:latin typeface="微软雅黑" panose="020B0503020204020204" pitchFamily="34" charset="-122"/>
                <a:ea typeface="微软雅黑" panose="020B0503020204020204" pitchFamily="34" charset="-122"/>
              </a:rPr>
              <a:t>细腻真实</a:t>
            </a:r>
            <a:endParaRPr lang="zh-CN" altLang="en-US" sz="2000" kern="0" spc="130">
              <a:solidFill>
                <a:schemeClr val="dk1">
                  <a:lumMod val="75000"/>
                  <a:lumOff val="25000"/>
                </a:schemeClr>
              </a:solidFill>
              <a:latin typeface="微软雅黑" panose="020B0503020204020204" pitchFamily="34" charset="-122"/>
              <a:ea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000" kern="0" spc="130">
                <a:solidFill>
                  <a:schemeClr val="dk1">
                    <a:lumMod val="75000"/>
                    <a:lumOff val="25000"/>
                  </a:schemeClr>
                </a:solidFill>
                <a:latin typeface="微软雅黑" panose="020B0503020204020204" pitchFamily="34" charset="-122"/>
                <a:ea typeface="微软雅黑" panose="020B0503020204020204" pitchFamily="34" charset="-122"/>
              </a:rPr>
              <a:t>以假乱真的效果</a:t>
            </a:r>
            <a:endParaRPr lang="zh-CN" altLang="en-US" sz="2000" kern="0" spc="13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19" name="文本框 61"/>
          <p:cNvSpPr txBox="1"/>
          <p:nvPr>
            <p:custDataLst>
              <p:tags r:id="rId9"/>
            </p:custDataLst>
          </p:nvPr>
        </p:nvSpPr>
        <p:spPr>
          <a:xfrm>
            <a:off x="1120531" y="3167506"/>
            <a:ext cx="2587553" cy="78095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ts val="0"/>
              </a:spcBef>
              <a:spcAft>
                <a:spcPts val="0"/>
              </a:spcAft>
              <a:buSzPct val="100000"/>
            </a:pPr>
            <a:r>
              <a:rPr lang="zh-CN" altLang="en-US" sz="2000" spc="13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特点与优势</a:t>
            </a:r>
            <a:endParaRPr lang="zh-CN" altLang="en-US" sz="2000" spc="13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58"/>
          <p:cNvSpPr txBox="1"/>
          <p:nvPr>
            <p:custDataLst>
              <p:tags r:id="rId10"/>
            </p:custDataLst>
          </p:nvPr>
        </p:nvSpPr>
        <p:spPr>
          <a:xfrm>
            <a:off x="1120531" y="2343731"/>
            <a:ext cx="1084774" cy="780956"/>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000" b="1" spc="300" dirty="0">
                <a:solidFill>
                  <a:schemeClr val="accent1"/>
                </a:solidFill>
                <a:latin typeface="微软雅黑" panose="020B0503020204020204" pitchFamily="34" charset="-122"/>
                <a:ea typeface="微软雅黑" panose="020B0503020204020204" pitchFamily="34" charset="-122"/>
              </a:rPr>
              <a:t>01</a:t>
            </a:r>
            <a:endParaRPr lang="en-US" altLang="zh-CN" sz="3000" b="1" spc="300" dirty="0">
              <a:solidFill>
                <a:schemeClr val="accent1"/>
              </a:solidFill>
              <a:latin typeface="微软雅黑" panose="020B0503020204020204" pitchFamily="34" charset="-122"/>
              <a:ea typeface="微软雅黑" panose="020B0503020204020204" pitchFamily="34" charset="-122"/>
            </a:endParaRPr>
          </a:p>
        </p:txBody>
      </p:sp>
      <p:sp>
        <p:nvSpPr>
          <p:cNvPr id="21" name="矩形 20"/>
          <p:cNvSpPr/>
          <p:nvPr>
            <p:custDataLst>
              <p:tags r:id="rId11"/>
            </p:custDataLst>
          </p:nvPr>
        </p:nvSpPr>
        <p:spPr>
          <a:xfrm>
            <a:off x="4628905" y="1991995"/>
            <a:ext cx="2935210" cy="4114800"/>
          </a:xfrm>
          <a:prstGeom prst="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文本框 60"/>
          <p:cNvSpPr txBox="1"/>
          <p:nvPr>
            <p:custDataLst>
              <p:tags r:id="rId12"/>
            </p:custDataLst>
          </p:nvPr>
        </p:nvSpPr>
        <p:spPr>
          <a:xfrm>
            <a:off x="4728819" y="3991282"/>
            <a:ext cx="2587553" cy="170872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rPr>
              <a:t>更真实的表现</a:t>
            </a:r>
            <a:endPar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rPr>
              <a:t>细节更丰富</a:t>
            </a:r>
            <a:endPar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rPr>
              <a:t>特有的绘画风格</a:t>
            </a:r>
            <a:endPar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rPr>
              <a:t>使用技巧和工具</a:t>
            </a:r>
            <a:endPar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61"/>
          <p:cNvSpPr txBox="1"/>
          <p:nvPr>
            <p:custDataLst>
              <p:tags r:id="rId13"/>
            </p:custDataLst>
          </p:nvPr>
        </p:nvSpPr>
        <p:spPr>
          <a:xfrm>
            <a:off x="4728819" y="3167506"/>
            <a:ext cx="2587553" cy="78095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ts val="0"/>
              </a:spcBef>
              <a:spcAft>
                <a:spcPts val="0"/>
              </a:spcAft>
              <a:buSzPct val="100000"/>
            </a:pPr>
            <a:r>
              <a:rPr lang="zh-CN" altLang="en-US" sz="2000" spc="11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与传统手绘的比较</a:t>
            </a:r>
            <a:endParaRPr lang="zh-CN" altLang="en-US" sz="2000" spc="11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58"/>
          <p:cNvSpPr txBox="1"/>
          <p:nvPr>
            <p:custDataLst>
              <p:tags r:id="rId14"/>
            </p:custDataLst>
          </p:nvPr>
        </p:nvSpPr>
        <p:spPr>
          <a:xfrm>
            <a:off x="4728819" y="2343731"/>
            <a:ext cx="1084774" cy="780956"/>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000" b="1" spc="300" dirty="0">
                <a:solidFill>
                  <a:schemeClr val="accent1"/>
                </a:solidFill>
                <a:latin typeface="微软雅黑" panose="020B0503020204020204" pitchFamily="34" charset="-122"/>
                <a:ea typeface="微软雅黑" panose="020B0503020204020204" pitchFamily="34" charset="-122"/>
              </a:rPr>
              <a:t>02</a:t>
            </a:r>
            <a:endParaRPr lang="en-US" altLang="zh-CN" sz="3000" b="1" spc="3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custDataLst>
              <p:tags r:id="rId15"/>
            </p:custDataLst>
          </p:nvPr>
        </p:nvSpPr>
        <p:spPr>
          <a:xfrm>
            <a:off x="8237193" y="1991995"/>
            <a:ext cx="2935210" cy="4114800"/>
          </a:xfrm>
          <a:prstGeom prst="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文本框 60"/>
          <p:cNvSpPr txBox="1"/>
          <p:nvPr>
            <p:custDataLst>
              <p:tags r:id="rId16"/>
            </p:custDataLst>
          </p:nvPr>
        </p:nvSpPr>
        <p:spPr>
          <a:xfrm>
            <a:off x="8337106" y="3991282"/>
            <a:ext cx="2587553" cy="170872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rPr>
              <a:t>美术创作</a:t>
            </a:r>
            <a:endPar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rPr>
              <a:t>商业广告</a:t>
            </a:r>
            <a:endPar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rPr>
              <a:t>数字艺术</a:t>
            </a:r>
            <a:endPar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rPr>
              <a:t>印刷与出版</a:t>
            </a:r>
            <a:endParaRPr lang="zh-CN" altLang="en-US" sz="2000" kern="0" spc="10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61"/>
          <p:cNvSpPr txBox="1"/>
          <p:nvPr>
            <p:custDataLst>
              <p:tags r:id="rId17"/>
            </p:custDataLst>
          </p:nvPr>
        </p:nvSpPr>
        <p:spPr>
          <a:xfrm>
            <a:off x="8337106" y="3167506"/>
            <a:ext cx="2587553" cy="780956"/>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ts val="0"/>
              </a:spcBef>
              <a:spcAft>
                <a:spcPts val="0"/>
              </a:spcAft>
              <a:buSzPct val="100000"/>
            </a:pPr>
            <a:r>
              <a:rPr lang="zh-CN" altLang="en-US" sz="2000" spc="16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应用领域</a:t>
            </a:r>
            <a:endParaRPr lang="zh-CN" altLang="en-US" sz="2000" spc="16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58"/>
          <p:cNvSpPr txBox="1"/>
          <p:nvPr>
            <p:custDataLst>
              <p:tags r:id="rId18"/>
            </p:custDataLst>
          </p:nvPr>
        </p:nvSpPr>
        <p:spPr>
          <a:xfrm>
            <a:off x="8337106" y="2343731"/>
            <a:ext cx="1084774" cy="780956"/>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000" b="1" spc="300" dirty="0">
                <a:solidFill>
                  <a:schemeClr val="accent1"/>
                </a:solidFill>
                <a:latin typeface="微软雅黑" panose="020B0503020204020204" pitchFamily="34" charset="-122"/>
                <a:ea typeface="微软雅黑" panose="020B0503020204020204" pitchFamily="34" charset="-122"/>
              </a:rPr>
              <a:t>03</a:t>
            </a:r>
            <a:endParaRPr lang="en-US" altLang="zh-CN" sz="3000" b="1" spc="300" dirty="0">
              <a:solidFill>
                <a:schemeClr val="accent1"/>
              </a:solidFill>
              <a:latin typeface="微软雅黑" panose="020B0503020204020204" pitchFamily="34" charset="-122"/>
              <a:ea typeface="微软雅黑" panose="020B0503020204020204" pitchFamily="34" charset="-122"/>
            </a:endParaRPr>
          </a:p>
        </p:txBody>
      </p:sp>
      <p:sp>
        <p:nvSpPr>
          <p:cNvPr id="2" name="标题 1"/>
          <p:cNvSpPr>
            <a:spLocks noGrp="1"/>
          </p:cNvSpPr>
          <p:nvPr>
            <p:custDataLst>
              <p:tags r:id="rId19"/>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二、严谨对待设计的科学性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20"/>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喷绘表现方法</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1" name="图片 30"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30" name="图片 29"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6" name="图片 25"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1" name="图文框 20"/>
          <p:cNvSpPr/>
          <p:nvPr>
            <p:custDataLst>
              <p:tags r:id="rId7"/>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25" name="Title 6"/>
          <p:cNvSpPr txBox="1"/>
          <p:nvPr>
            <p:custDataLst>
              <p:tags r:id="rId8"/>
            </p:custDataLst>
          </p:nvPr>
        </p:nvSpPr>
        <p:spPr>
          <a:xfrm>
            <a:off x="6667543" y="927005"/>
            <a:ext cx="4305338" cy="50039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特点与风格</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勾勒线条的水彩画</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重点在景物结构和明暗处理</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追求简明单纯的色彩效果</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描绘深入细致</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构架轮廓塑造结构</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减少色彩塑造的要求</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简化色彩铺设层次</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应用领域</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建筑设计</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插画艺术</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技术绘图</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49300" lvl="1"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描绘复杂结构</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 钢笔淡彩表现方法</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custDataLst>
              <p:tags r:id="rId10"/>
            </p:custDataLst>
          </p:nvPr>
        </p:nvPicPr>
        <p:blipFill>
          <a:blip r:embed="rId11"/>
          <a:stretch>
            <a:fillRect/>
          </a:stretch>
        </p:blipFill>
        <p:spPr>
          <a:xfrm>
            <a:off x="327660" y="2116455"/>
            <a:ext cx="5768340" cy="3756660"/>
          </a:xfrm>
          <a:prstGeom prst="rect">
            <a:avLst/>
          </a:prstGeom>
        </p:spPr>
      </p:pic>
      <p:sp>
        <p:nvSpPr>
          <p:cNvPr id="8" name="标题 1"/>
          <p:cNvSpPr>
            <a:spLocks noGrp="1"/>
          </p:cNvSpPr>
          <p:nvPr>
            <p:custDataLst>
              <p:tags r:id="rId12"/>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二、严谨对待设计的科学性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8" name="图片 17"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7" name="图片 16"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6" name="图片 15"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34" name="http://photo-static-api.fotomore.com/creative/vcg/veer/400/new/VCG41N616247318.jpg?uid=386&amp;timestamp=1706865115&amp;sign=5082dbc3172c98dcd7b7d97e659b3c1e" descr="设计你梦想中的房子。多媒体的使用"/>
          <p:cNvPicPr>
            <a:picLocks noChangeAspect="1"/>
          </p:cNvPicPr>
          <p:nvPr>
            <p:custDataLst>
              <p:tags r:id="rId7"/>
            </p:custDataLst>
          </p:nvPr>
        </p:nvPicPr>
        <p:blipFill>
          <a:blip r:embed="rId8">
            <a:grayscl/>
          </a:blip>
          <a:srcRect l="30000" r="30000"/>
          <a:stretch>
            <a:fillRect/>
          </a:stretch>
        </p:blipFill>
        <p:spPr>
          <a:xfrm flipH="1">
            <a:off x="6872890" y="1"/>
            <a:ext cx="4572000" cy="6857999"/>
          </a:xfrm>
          <a:custGeom>
            <a:avLst/>
            <a:gdLst>
              <a:gd name="connsiteX0" fmla="*/ 0 w 4572000"/>
              <a:gd name="connsiteY0" fmla="*/ 0 h 6857999"/>
              <a:gd name="connsiteX1" fmla="*/ 4572000 w 4572000"/>
              <a:gd name="connsiteY1" fmla="*/ 0 h 6857999"/>
              <a:gd name="connsiteX2" fmla="*/ 4572000 w 4572000"/>
              <a:gd name="connsiteY2" fmla="*/ 1522828 h 6857999"/>
              <a:gd name="connsiteX3" fmla="*/ 2565009 w 4572000"/>
              <a:gd name="connsiteY3" fmla="*/ 3429000 h 6857999"/>
              <a:gd name="connsiteX4" fmla="*/ 4572000 w 4572000"/>
              <a:gd name="connsiteY4" fmla="*/ 5335173 h 6857999"/>
              <a:gd name="connsiteX5" fmla="*/ 4572000 w 4572000"/>
              <a:gd name="connsiteY5" fmla="*/ 6857999 h 6857999"/>
              <a:gd name="connsiteX6" fmla="*/ 0 w 45720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2000" h="6857999">
                <a:moveTo>
                  <a:pt x="0" y="0"/>
                </a:moveTo>
                <a:lnTo>
                  <a:pt x="4572000" y="0"/>
                </a:lnTo>
                <a:lnTo>
                  <a:pt x="4572000" y="1522828"/>
                </a:lnTo>
                <a:lnTo>
                  <a:pt x="2565009" y="3429000"/>
                </a:lnTo>
                <a:lnTo>
                  <a:pt x="4572000" y="5335173"/>
                </a:lnTo>
                <a:lnTo>
                  <a:pt x="4572000" y="6857999"/>
                </a:lnTo>
                <a:lnTo>
                  <a:pt x="0" y="6857999"/>
                </a:lnTo>
                <a:close/>
              </a:path>
            </a:pathLst>
          </a:custGeom>
        </p:spPr>
      </p:pic>
      <p:sp>
        <p:nvSpPr>
          <p:cNvPr id="35" name="等腰三角形 34"/>
          <p:cNvSpPr/>
          <p:nvPr>
            <p:custDataLst>
              <p:tags r:id="rId9"/>
            </p:custDataLst>
          </p:nvPr>
        </p:nvSpPr>
        <p:spPr>
          <a:xfrm rot="16200000">
            <a:off x="8289564" y="3345558"/>
            <a:ext cx="3155326" cy="1661106"/>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Title 6"/>
          <p:cNvSpPr txBox="1"/>
          <p:nvPr>
            <p:custDataLst>
              <p:tags r:id="rId10"/>
            </p:custDataLst>
          </p:nvPr>
        </p:nvSpPr>
        <p:spPr>
          <a:xfrm>
            <a:off x="774065" y="2354182"/>
            <a:ext cx="4933950" cy="372997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100" spc="13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表达方式和特点</a:t>
            </a:r>
            <a:endParaRPr lang="zh-CN" altLang="en-US" sz="2100" spc="13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342900" algn="l" fontAlgn="ctr">
              <a:lnSpc>
                <a:spcPct val="120000"/>
              </a:lnSpc>
              <a:spcBef>
                <a:spcPts val="0"/>
              </a:spcBef>
              <a:spcAft>
                <a:spcPts val="800"/>
              </a:spcAft>
              <a:buSzPct val="100000"/>
              <a:buFont typeface="Arial" panose="020B0604020202020204" pitchFamily="34" charset="0"/>
              <a:buChar char="○"/>
            </a:pPr>
            <a:r>
              <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利用专业软件制作的设计表现图</a:t>
            </a:r>
            <a:endPar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342900" algn="l" fontAlgn="ctr">
              <a:lnSpc>
                <a:spcPct val="120000"/>
              </a:lnSpc>
              <a:spcBef>
                <a:spcPts val="0"/>
              </a:spcBef>
              <a:spcAft>
                <a:spcPts val="800"/>
              </a:spcAft>
              <a:buSzPct val="100000"/>
              <a:buFont typeface="Arial" panose="020B0604020202020204" pitchFamily="34" charset="0"/>
              <a:buChar char="○"/>
            </a:pPr>
            <a:r>
              <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具备无可比拟的真实感和灵活性</a:t>
            </a:r>
            <a:endPar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342900" algn="l" fontAlgn="ctr">
              <a:lnSpc>
                <a:spcPct val="120000"/>
              </a:lnSpc>
              <a:spcBef>
                <a:spcPts val="0"/>
              </a:spcBef>
              <a:spcAft>
                <a:spcPts val="800"/>
              </a:spcAft>
              <a:buSzPct val="100000"/>
              <a:buFont typeface="Arial" panose="020B0604020202020204" pitchFamily="34" charset="0"/>
              <a:buChar char="○"/>
            </a:pPr>
            <a:r>
              <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可精确塑造对象和表达艺术效果</a:t>
            </a:r>
            <a:endPar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100" spc="13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必备知识和技能</a:t>
            </a:r>
            <a:endParaRPr lang="zh-CN" altLang="en-US" sz="2100" spc="13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342900" algn="l" fontAlgn="ctr">
              <a:lnSpc>
                <a:spcPct val="120000"/>
              </a:lnSpc>
              <a:spcBef>
                <a:spcPts val="0"/>
              </a:spcBef>
              <a:spcAft>
                <a:spcPts val="800"/>
              </a:spcAft>
              <a:buSzPct val="100000"/>
              <a:buFont typeface="Arial" panose="020B0604020202020204" pitchFamily="34" charset="0"/>
              <a:buChar char="○"/>
            </a:pPr>
            <a:r>
              <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建筑及室内设计知识</a:t>
            </a:r>
            <a:endPar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342900" algn="l" fontAlgn="ctr">
              <a:lnSpc>
                <a:spcPct val="120000"/>
              </a:lnSpc>
              <a:spcBef>
                <a:spcPts val="0"/>
              </a:spcBef>
              <a:spcAft>
                <a:spcPts val="800"/>
              </a:spcAft>
              <a:buSzPct val="100000"/>
              <a:buFont typeface="Arial" panose="020B0604020202020204" pitchFamily="34" charset="0"/>
              <a:buChar char="○"/>
            </a:pPr>
            <a:r>
              <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熟练运用相关软件</a:t>
            </a:r>
            <a:endPar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342900" algn="l" fontAlgn="ctr">
              <a:lnSpc>
                <a:spcPct val="120000"/>
              </a:lnSpc>
              <a:spcBef>
                <a:spcPts val="0"/>
              </a:spcBef>
              <a:spcAft>
                <a:spcPts val="800"/>
              </a:spcAft>
              <a:buSzPct val="100000"/>
              <a:buFont typeface="Arial" panose="020B0604020202020204" pitchFamily="34" charset="0"/>
              <a:buChar char="○"/>
            </a:pPr>
            <a:r>
              <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制图和渲染技巧的掌握</a:t>
            </a:r>
            <a:endParaRPr lang="zh-CN" altLang="en-US" sz="1900" spc="11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custDataLst>
              <p:tags r:id="rId1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二、严谨对待设计的科学性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内容占位符 2"/>
          <p:cNvSpPr>
            <a:spLocks noGrp="1"/>
          </p:cNvSpPr>
          <p:nvPr>
            <p:custDataLst>
              <p:tags r:id="rId12"/>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 电脑辅助设计表现方法</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custDataLst>
              <p:tags r:id="rId13"/>
            </p:custDataLst>
          </p:nvPr>
        </p:nvPicPr>
        <p:blipFill>
          <a:blip r:embed="rId14"/>
          <a:stretch>
            <a:fillRect/>
          </a:stretch>
        </p:blipFill>
        <p:spPr>
          <a:xfrm>
            <a:off x="4196080" y="4358005"/>
            <a:ext cx="2537460" cy="2148840"/>
          </a:xfrm>
          <a:prstGeom prst="rect">
            <a:avLst/>
          </a:prstGeom>
        </p:spPr>
      </p:pic>
    </p:spTree>
    <p:custDataLst>
      <p:tags r:id="rId1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0" name="图片 29"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6" name="图片 25"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5" name="图片 24"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24" name="http://photo-static-api.fotomore.com/creative/vcg/veer/400/new/VCG41N478956338.jpg?uid=386&amp;timestamp=1706865264&amp;sign=2bcf88f8c6ddcbb875bc910bcd7deb9e" descr="黑色和白色的埃菲尔铁塔草图"/>
          <p:cNvPicPr>
            <a:picLocks noChangeAspect="1"/>
          </p:cNvPicPr>
          <p:nvPr>
            <p:custDataLst>
              <p:tags r:id="rId7"/>
            </p:custDataLst>
          </p:nvPr>
        </p:nvPicPr>
        <p:blipFill>
          <a:blip r:embed="rId8"/>
          <a:srcRect l="27787" r="27787"/>
          <a:stretch>
            <a:fillRect/>
          </a:stretch>
        </p:blipFill>
        <p:spPr>
          <a:xfrm>
            <a:off x="0" y="0"/>
            <a:ext cx="4572000" cy="6858000"/>
          </a:xfrm>
          <a:custGeom>
            <a:avLst/>
            <a:gdLst>
              <a:gd name="connsiteX0" fmla="*/ 0 w 4572000"/>
              <a:gd name="connsiteY0" fmla="*/ 5878178 h 6858000"/>
              <a:gd name="connsiteX1" fmla="*/ 979822 w 4572000"/>
              <a:gd name="connsiteY1" fmla="*/ 6858000 h 6858000"/>
              <a:gd name="connsiteX2" fmla="*/ 0 w 4572000"/>
              <a:gd name="connsiteY2" fmla="*/ 6858000 h 6858000"/>
              <a:gd name="connsiteX3" fmla="*/ 0 w 4572000"/>
              <a:gd name="connsiteY3" fmla="*/ 3126259 h 6858000"/>
              <a:gd name="connsiteX4" fmla="*/ 3731740 w 4572000"/>
              <a:gd name="connsiteY4" fmla="*/ 6858000 h 6858000"/>
              <a:gd name="connsiteX5" fmla="*/ 1147214 w 4572000"/>
              <a:gd name="connsiteY5" fmla="*/ 6858000 h 6858000"/>
              <a:gd name="connsiteX6" fmla="*/ 0 w 4572000"/>
              <a:gd name="connsiteY6" fmla="*/ 5710786 h 6858000"/>
              <a:gd name="connsiteX7" fmla="*/ 0 w 4572000"/>
              <a:gd name="connsiteY7" fmla="*/ 374341 h 6858000"/>
              <a:gd name="connsiteX8" fmla="*/ 4572000 w 4572000"/>
              <a:gd name="connsiteY8" fmla="*/ 4946341 h 6858000"/>
              <a:gd name="connsiteX9" fmla="*/ 4572000 w 4572000"/>
              <a:gd name="connsiteY9" fmla="*/ 5115784 h 6858000"/>
              <a:gd name="connsiteX10" fmla="*/ 3364458 w 4572000"/>
              <a:gd name="connsiteY10" fmla="*/ 6323326 h 6858000"/>
              <a:gd name="connsiteX11" fmla="*/ 0 w 4572000"/>
              <a:gd name="connsiteY11" fmla="*/ 2958867 h 6858000"/>
              <a:gd name="connsiteX12" fmla="*/ 2544970 w 4572000"/>
              <a:gd name="connsiteY12" fmla="*/ 0 h 6858000"/>
              <a:gd name="connsiteX13" fmla="*/ 4572000 w 4572000"/>
              <a:gd name="connsiteY13" fmla="*/ 0 h 6858000"/>
              <a:gd name="connsiteX14" fmla="*/ 4572000 w 4572000"/>
              <a:gd name="connsiteY14" fmla="*/ 791640 h 6858000"/>
              <a:gd name="connsiteX15" fmla="*/ 3954305 w 4572000"/>
              <a:gd name="connsiteY15" fmla="*/ 1409335 h 6858000"/>
              <a:gd name="connsiteX16" fmla="*/ 0 w 4572000"/>
              <a:gd name="connsiteY16" fmla="*/ 0 h 6858000"/>
              <a:gd name="connsiteX17" fmla="*/ 2377579 w 4572000"/>
              <a:gd name="connsiteY17" fmla="*/ 0 h 6858000"/>
              <a:gd name="connsiteX18" fmla="*/ 4572000 w 4572000"/>
              <a:gd name="connsiteY18" fmla="*/ 2194422 h 6858000"/>
              <a:gd name="connsiteX19" fmla="*/ 4572000 w 4572000"/>
              <a:gd name="connsiteY19" fmla="*/ 2369808 h 6858000"/>
              <a:gd name="connsiteX20" fmla="*/ 3367430 w 4572000"/>
              <a:gd name="connsiteY20" fmla="*/ 3574379 h 6858000"/>
              <a:gd name="connsiteX21" fmla="*/ 0 w 4572000"/>
              <a:gd name="connsiteY21" fmla="*/ 2069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72000" h="6858000">
                <a:moveTo>
                  <a:pt x="0" y="5878178"/>
                </a:moveTo>
                <a:lnTo>
                  <a:pt x="979822" y="6858000"/>
                </a:lnTo>
                <a:lnTo>
                  <a:pt x="0" y="6858000"/>
                </a:lnTo>
                <a:close/>
                <a:moveTo>
                  <a:pt x="0" y="3126259"/>
                </a:moveTo>
                <a:lnTo>
                  <a:pt x="3731740" y="6858000"/>
                </a:lnTo>
                <a:lnTo>
                  <a:pt x="1147214" y="6858000"/>
                </a:lnTo>
                <a:lnTo>
                  <a:pt x="0" y="5710786"/>
                </a:lnTo>
                <a:close/>
                <a:moveTo>
                  <a:pt x="0" y="374341"/>
                </a:moveTo>
                <a:lnTo>
                  <a:pt x="4572000" y="4946341"/>
                </a:lnTo>
                <a:lnTo>
                  <a:pt x="4572000" y="5115784"/>
                </a:lnTo>
                <a:lnTo>
                  <a:pt x="3364458" y="6323326"/>
                </a:lnTo>
                <a:lnTo>
                  <a:pt x="0" y="2958867"/>
                </a:lnTo>
                <a:close/>
                <a:moveTo>
                  <a:pt x="2544970" y="0"/>
                </a:moveTo>
                <a:lnTo>
                  <a:pt x="4572000" y="0"/>
                </a:lnTo>
                <a:lnTo>
                  <a:pt x="4572000" y="791640"/>
                </a:lnTo>
                <a:lnTo>
                  <a:pt x="3954305" y="1409335"/>
                </a:lnTo>
                <a:close/>
                <a:moveTo>
                  <a:pt x="0" y="0"/>
                </a:moveTo>
                <a:lnTo>
                  <a:pt x="2377579" y="0"/>
                </a:lnTo>
                <a:lnTo>
                  <a:pt x="4572000" y="2194422"/>
                </a:lnTo>
                <a:lnTo>
                  <a:pt x="4572000" y="2369808"/>
                </a:lnTo>
                <a:lnTo>
                  <a:pt x="3367430" y="3574379"/>
                </a:lnTo>
                <a:lnTo>
                  <a:pt x="0" y="206949"/>
                </a:lnTo>
                <a:close/>
              </a:path>
            </a:pathLst>
          </a:custGeom>
        </p:spPr>
      </p:pic>
      <p:sp>
        <p:nvSpPr>
          <p:cNvPr id="23" name="Title 6"/>
          <p:cNvSpPr txBox="1"/>
          <p:nvPr>
            <p:custDataLst>
              <p:tags r:id="rId9"/>
            </p:custDataLst>
          </p:nvPr>
        </p:nvSpPr>
        <p:spPr>
          <a:xfrm>
            <a:off x="6134100" y="1137711"/>
            <a:ext cx="5143500" cy="458170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手绘的原则性与艺术性</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原则性是提高手绘艺术性的前提</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重新定位手绘的视角与看法</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手绘的艺术性与设计</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手绘需要表现艺术性特征</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影响手绘艺术性的因素</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手绘与其他艺术门类的关联</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手绘的情感表达与观者共鸣</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手绘作品中的情感色彩</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观者情感的共鸣与碰撞</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手绘走向艺术殿堂</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08000" lvl="1" indent="-241300" algn="l" fontAlgn="ctr">
              <a:lnSpc>
                <a:spcPct val="120000"/>
              </a:lnSpc>
              <a:spcBef>
                <a:spcPts val="0"/>
              </a:spcBef>
              <a:spcAft>
                <a:spcPts val="800"/>
              </a:spcAft>
              <a:buSzPct val="100000"/>
              <a:buFont typeface="Arial" panose="020B0604020202020204" pitchFamily="34" charset="0"/>
              <a:buChar char="○"/>
            </a:pP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0"/>
            </p:custDataLst>
          </p:nvPr>
        </p:nvSpPr>
        <p:spPr>
          <a:xfrm>
            <a:off x="609611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三、符合审美法则的艺术性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0" name="图片 29"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6" name="图片 25"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5" name="图片 24"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16" name="图片 15"/>
          <p:cNvPicPr>
            <a:picLocks noChangeAspect="1"/>
          </p:cNvPicPr>
          <p:nvPr>
            <p:custDataLst>
              <p:tags r:id="rId7"/>
            </p:custDataLst>
          </p:nvPr>
        </p:nvPicPr>
        <p:blipFill rotWithShape="1">
          <a:blip r:embed="rId8"/>
          <a:srcRect/>
          <a:stretch>
            <a:fillRect/>
          </a:stretch>
        </p:blipFill>
        <p:spPr>
          <a:xfrm>
            <a:off x="609559" y="2381265"/>
            <a:ext cx="3797821" cy="2796540"/>
          </a:xfrm>
          <a:custGeom>
            <a:avLst/>
            <a:gdLst/>
            <a:ahLst/>
            <a:cxnLst>
              <a:cxn ang="3">
                <a:pos x="hc" y="t"/>
              </a:cxn>
              <a:cxn ang="cd2">
                <a:pos x="l" y="vc"/>
              </a:cxn>
              <a:cxn ang="cd4">
                <a:pos x="hc" y="b"/>
              </a:cxn>
              <a:cxn ang="0">
                <a:pos x="r" y="vc"/>
              </a:cxn>
            </a:cxnLst>
            <a:rect l="l" t="t" r="r" b="b"/>
            <a:pathLst>
              <a:path w="6960" h="6240">
                <a:moveTo>
                  <a:pt x="0" y="0"/>
                </a:moveTo>
                <a:lnTo>
                  <a:pt x="6960" y="0"/>
                </a:lnTo>
                <a:lnTo>
                  <a:pt x="6960" y="6240"/>
                </a:lnTo>
                <a:lnTo>
                  <a:pt x="0" y="6240"/>
                </a:lnTo>
                <a:lnTo>
                  <a:pt x="0" y="0"/>
                </a:lnTo>
                <a:close/>
              </a:path>
            </a:pathLst>
          </a:custGeom>
        </p:spPr>
      </p:pic>
      <p:sp>
        <p:nvSpPr>
          <p:cNvPr id="17" name="矩形 16"/>
          <p:cNvSpPr/>
          <p:nvPr>
            <p:custDataLst>
              <p:tags r:id="rId9"/>
            </p:custDataLst>
          </p:nvPr>
        </p:nvSpPr>
        <p:spPr>
          <a:xfrm rot="1598456">
            <a:off x="6299053" y="2295137"/>
            <a:ext cx="1332182" cy="4026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10"/>
            </p:custDataLst>
          </p:nvPr>
        </p:nvSpPr>
        <p:spPr>
          <a:xfrm rot="1598456">
            <a:off x="8645653" y="2295137"/>
            <a:ext cx="1332182" cy="4026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椭圆 18"/>
          <p:cNvSpPr/>
          <p:nvPr>
            <p:custDataLst>
              <p:tags r:id="rId11"/>
            </p:custDataLst>
          </p:nvPr>
        </p:nvSpPr>
        <p:spPr>
          <a:xfrm>
            <a:off x="4866005" y="1777365"/>
            <a:ext cx="1845945" cy="1691640"/>
          </a:xfrm>
          <a:prstGeom prst="ellipse">
            <a:avLst/>
          </a:prstGeom>
          <a:solidFill>
            <a:schemeClr val="l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p>
            <a:pPr marL="0" indent="0" algn="l">
              <a:lnSpc>
                <a:spcPct val="120000"/>
              </a:lnSpc>
              <a:spcBef>
                <a:spcPts val="0"/>
              </a:spcBef>
              <a:spcAft>
                <a:spcPts val="0"/>
              </a:spcAft>
              <a:buSzPct val="100000"/>
            </a:pPr>
            <a:r>
              <a:rPr lang="zh-CN" altLang="en-US" sz="20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1.手绘表现与个人审美观念</a:t>
            </a:r>
            <a:endParaRPr lang="zh-CN" altLang="en-US" sz="20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custDataLst>
              <p:tags r:id="rId12"/>
            </p:custDataLst>
          </p:nvPr>
        </p:nvSpPr>
        <p:spPr>
          <a:xfrm>
            <a:off x="4669790" y="3866515"/>
            <a:ext cx="2208530" cy="2935605"/>
          </a:xfrm>
          <a:prstGeom prst="rect">
            <a:avLst/>
          </a:prstGeom>
        </p:spPr>
        <p:txBody>
          <a:bodyPr wrap="square" lIns="91440" tIns="45720" rIns="91440" bIns="45720" anchor="t" anchorCtr="0">
            <a:noAutofit/>
          </a:bodyPr>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手绘反映个人文化和内涵</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设计的精神内涵与文化底蕴</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顺应时代与自身的对接</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p:txBody>
      </p:sp>
      <p:sp>
        <p:nvSpPr>
          <p:cNvPr id="21" name="椭圆 20"/>
          <p:cNvSpPr/>
          <p:nvPr>
            <p:custDataLst>
              <p:tags r:id="rId13"/>
            </p:custDataLst>
          </p:nvPr>
        </p:nvSpPr>
        <p:spPr>
          <a:xfrm>
            <a:off x="7212965" y="1777365"/>
            <a:ext cx="1845945" cy="1691640"/>
          </a:xfrm>
          <a:prstGeom prst="ellipse">
            <a:avLst/>
          </a:prstGeom>
          <a:solidFill>
            <a:schemeClr val="l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p>
            <a:pPr marL="0" indent="0" algn="l">
              <a:lnSpc>
                <a:spcPct val="120000"/>
              </a:lnSpc>
              <a:spcBef>
                <a:spcPts val="0"/>
              </a:spcBef>
              <a:spcAft>
                <a:spcPts val="0"/>
              </a:spcAft>
              <a:buSzPct val="100000"/>
            </a:pPr>
            <a:r>
              <a:rPr lang="zh-CN" altLang="en-US" sz="20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2.提高文化素养与审美能力</a:t>
            </a:r>
            <a:endParaRPr lang="zh-CN" altLang="en-US" sz="20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21"/>
          <p:cNvSpPr/>
          <p:nvPr>
            <p:custDataLst>
              <p:tags r:id="rId14"/>
            </p:custDataLst>
          </p:nvPr>
        </p:nvSpPr>
        <p:spPr>
          <a:xfrm>
            <a:off x="7016750" y="3866515"/>
            <a:ext cx="2208530" cy="2935605"/>
          </a:xfrm>
          <a:prstGeom prst="rect">
            <a:avLst/>
          </a:prstGeom>
        </p:spPr>
        <p:txBody>
          <a:bodyPr wrap="square" lIns="91440" tIns="45720" rIns="91440" bIns="45720" anchor="t" anchorCtr="0">
            <a:noAutofit/>
          </a:bodyPr>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室内设计中的装饰界面处理</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解决审美问题的挑战</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设计师的审美情趣与素养</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p:txBody>
      </p:sp>
      <p:sp>
        <p:nvSpPr>
          <p:cNvPr id="23" name="椭圆 22"/>
          <p:cNvSpPr/>
          <p:nvPr>
            <p:custDataLst>
              <p:tags r:id="rId15"/>
            </p:custDataLst>
          </p:nvPr>
        </p:nvSpPr>
        <p:spPr>
          <a:xfrm>
            <a:off x="9559290" y="1777365"/>
            <a:ext cx="1845945" cy="1691640"/>
          </a:xfrm>
          <a:prstGeom prst="ellipse">
            <a:avLst/>
          </a:prstGeom>
          <a:solidFill>
            <a:schemeClr val="l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p>
            <a:pPr marL="0" indent="0" algn="l">
              <a:lnSpc>
                <a:spcPct val="120000"/>
              </a:lnSpc>
              <a:spcBef>
                <a:spcPts val="0"/>
              </a:spcBef>
              <a:spcAft>
                <a:spcPts val="0"/>
              </a:spcAft>
              <a:buSzPct val="100000"/>
            </a:pPr>
            <a:r>
              <a:rPr lang="zh-CN" altLang="en-US" sz="20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3.手绘表现与个人文化范畴</a:t>
            </a:r>
            <a:endParaRPr lang="zh-CN" altLang="en-US" sz="2000" b="1" spc="10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矩形 23"/>
          <p:cNvSpPr/>
          <p:nvPr>
            <p:custDataLst>
              <p:tags r:id="rId16"/>
            </p:custDataLst>
          </p:nvPr>
        </p:nvSpPr>
        <p:spPr>
          <a:xfrm>
            <a:off x="9363075" y="3866515"/>
            <a:ext cx="2208530" cy="2935605"/>
          </a:xfrm>
          <a:prstGeom prst="rect">
            <a:avLst/>
          </a:prstGeom>
        </p:spPr>
        <p:txBody>
          <a:bodyPr wrap="square" lIns="91440" tIns="45720" rIns="91440" bIns="45720" anchor="t" anchorCtr="0">
            <a:noAutofit/>
          </a:bodyPr>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美感、内涵与艺术氛围</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手绘在个人文化范畴中的表现</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rPr>
              <a:t>提高手绘的原则性与艺术性</a:t>
            </a:r>
            <a:endParaRPr lang="zh-CN" altLang="en-US" sz="2000" spc="100">
              <a:solidFill>
                <a:schemeClr val="dk1">
                  <a:lumMod val="65000"/>
                  <a:lumOff val="3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custDataLst>
              <p:tags r:id="rId17"/>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四、具有个人风格的表现性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8"/>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本小节讲述手绘符合设计的真实性、科学性、艺术性、表现性等方面内容，使初学者深入了解手绘效果图的表现原则，从而加深对手绘的理解。</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明白手绘效果图表现的原则。</a:t>
            </a:r>
            <a:r>
              <a:rPr lang="en-US" altLang="zh-CN" sz="1775" spc="120">
                <a:solidFill>
                  <a:schemeClr val="dk1"/>
                </a:solidFill>
                <a:uFillTx/>
                <a:latin typeface="微软雅黑" panose="020B0503020204020204" pitchFamily="34" charset="-122"/>
                <a:ea typeface="微软雅黑" panose="020B0503020204020204" pitchFamily="34" charset="-122"/>
                <a:sym typeface="+mn-ea"/>
              </a:rPr>
              <a:t>	</a:t>
            </a:r>
            <a:endParaRPr lang="en-US" altLang="zh-CN" sz="1775"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04</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1976755"/>
            <a:ext cx="7702550"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手绘材料及工具介绍</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5" name="图片 24"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4" name="图片 23"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3" name="图片 22"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1" name="矩形 20"/>
          <p:cNvSpPr/>
          <p:nvPr>
            <p:custDataLst>
              <p:tags r:id="rId7"/>
            </p:custDataLst>
          </p:nvPr>
        </p:nvSpPr>
        <p:spPr>
          <a:xfrm>
            <a:off x="5410943" y="5201288"/>
            <a:ext cx="750682" cy="75068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图形 4"/>
          <p:cNvSpPr/>
          <p:nvPr>
            <p:custDataLst>
              <p:tags r:id="rId8"/>
            </p:custDataLst>
          </p:nvPr>
        </p:nvSpPr>
        <p:spPr>
          <a:xfrm>
            <a:off x="5200497" y="5453163"/>
            <a:ext cx="811830" cy="750682"/>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 name="矩形 4"/>
          <p:cNvSpPr/>
          <p:nvPr>
            <p:custDataLst>
              <p:tags r:id="rId9"/>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Title 6"/>
          <p:cNvSpPr txBox="1"/>
          <p:nvPr>
            <p:custDataLst>
              <p:tags r:id="rId10"/>
            </p:custDataLst>
          </p:nvPr>
        </p:nvSpPr>
        <p:spPr>
          <a:xfrm>
            <a:off x="762000" y="1524000"/>
            <a:ext cx="4742815" cy="44081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常用绘画笔</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2B、4B铅笔用于底稿和基本透视</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铅笔硬度根据需要选择</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描线笔</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普通水性笔用于写字和勾勒</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中性笔绘制手感舒适</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针管笔</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线条粗细均匀，笔头有韧性</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不同粗细的可选</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绘画钢笔</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笔墨流量和线条粗细可调</a:t>
            </a:r>
            <a:endParaRPr lang="zh-CN" altLang="en-US" sz="2000" spc="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7" name="图片 26" descr="JY04_正文页装饰2"/>
          <p:cNvPicPr>
            <a:picLocks noChangeAspect="1"/>
          </p:cNvPicPr>
          <p:nvPr>
            <p:custDataLst>
              <p:tags r:id="rId11"/>
            </p:custDataLst>
          </p:nvPr>
        </p:nvPicPr>
        <p:blipFill>
          <a:blip r:embed="rId6"/>
          <a:stretch>
            <a:fillRect/>
          </a:stretch>
        </p:blipFill>
        <p:spPr>
          <a:xfrm>
            <a:off x="11233733" y="121920"/>
            <a:ext cx="1085254" cy="1210932"/>
          </a:xfrm>
          <a:prstGeom prst="rect">
            <a:avLst/>
          </a:prstGeom>
        </p:spPr>
      </p:pic>
      <p:pic>
        <p:nvPicPr>
          <p:cNvPr id="4" name="图片 3"/>
          <p:cNvPicPr>
            <a:picLocks noChangeAspect="1"/>
          </p:cNvPicPr>
          <p:nvPr>
            <p:custDataLst>
              <p:tags r:id="rId12"/>
            </p:custDataLst>
          </p:nvPr>
        </p:nvPicPr>
        <p:blipFill>
          <a:blip r:embed="rId13"/>
          <a:stretch>
            <a:fillRect/>
          </a:stretch>
        </p:blipFill>
        <p:spPr>
          <a:xfrm>
            <a:off x="6529070" y="-10795"/>
            <a:ext cx="5295900" cy="2506980"/>
          </a:xfrm>
          <a:prstGeom prst="rect">
            <a:avLst/>
          </a:prstGeom>
        </p:spPr>
      </p:pic>
      <p:pic>
        <p:nvPicPr>
          <p:cNvPr id="6" name="图片 5"/>
          <p:cNvPicPr>
            <a:picLocks noChangeAspect="1"/>
          </p:cNvPicPr>
          <p:nvPr>
            <p:custDataLst>
              <p:tags r:id="rId14"/>
            </p:custDataLst>
          </p:nvPr>
        </p:nvPicPr>
        <p:blipFill>
          <a:blip r:embed="rId15"/>
          <a:srcRect r="834" b="12823"/>
          <a:stretch>
            <a:fillRect/>
          </a:stretch>
        </p:blipFill>
        <p:spPr>
          <a:xfrm>
            <a:off x="6637020" y="3830320"/>
            <a:ext cx="5508625" cy="1454785"/>
          </a:xfrm>
          <a:prstGeom prst="rect">
            <a:avLst/>
          </a:prstGeom>
        </p:spPr>
      </p:pic>
      <p:pic>
        <p:nvPicPr>
          <p:cNvPr id="7" name="图片 6"/>
          <p:cNvPicPr>
            <a:picLocks noChangeAspect="1"/>
          </p:cNvPicPr>
          <p:nvPr>
            <p:custDataLst>
              <p:tags r:id="rId16"/>
            </p:custDataLst>
          </p:nvPr>
        </p:nvPicPr>
        <p:blipFill>
          <a:blip r:embed="rId17"/>
          <a:srcRect t="4641" r="-317"/>
          <a:stretch>
            <a:fillRect/>
          </a:stretch>
        </p:blipFill>
        <p:spPr>
          <a:xfrm>
            <a:off x="7637145" y="5285105"/>
            <a:ext cx="3819525" cy="1552575"/>
          </a:xfrm>
          <a:prstGeom prst="rect">
            <a:avLst/>
          </a:prstGeom>
        </p:spPr>
      </p:pic>
      <p:pic>
        <p:nvPicPr>
          <p:cNvPr id="5" name="图片 4"/>
          <p:cNvPicPr>
            <a:picLocks noChangeAspect="1"/>
          </p:cNvPicPr>
          <p:nvPr>
            <p:custDataLst>
              <p:tags r:id="rId18"/>
            </p:custDataLst>
          </p:nvPr>
        </p:nvPicPr>
        <p:blipFill>
          <a:blip r:embed="rId19"/>
          <a:srcRect t="6498" r="436" b="10411"/>
          <a:stretch>
            <a:fillRect/>
          </a:stretch>
        </p:blipFill>
        <p:spPr>
          <a:xfrm>
            <a:off x="6529070" y="1824355"/>
            <a:ext cx="5507990" cy="2184400"/>
          </a:xfrm>
          <a:prstGeom prst="rect">
            <a:avLst/>
          </a:prstGeom>
        </p:spPr>
      </p:pic>
      <p:sp>
        <p:nvSpPr>
          <p:cNvPr id="8" name="标题 1"/>
          <p:cNvSpPr>
            <a:spLocks noGrp="1"/>
          </p:cNvSpPr>
          <p:nvPr>
            <p:custDataLst>
              <p:tags r:id="rId2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一、笔类</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内容占位符 2"/>
          <p:cNvSpPr>
            <a:spLocks noGrp="1"/>
          </p:cNvSpPr>
          <p:nvPr>
            <p:custDataLst>
              <p:tags r:id="rId2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线稿用笔</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0" name="图片 29"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6" name="图片 25"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5" name="图片 24"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3" name="矩形 22"/>
          <p:cNvSpPr/>
          <p:nvPr>
            <p:custDataLst>
              <p:tags r:id="rId7"/>
            </p:custDataLst>
          </p:nvPr>
        </p:nvSpPr>
        <p:spPr>
          <a:xfrm>
            <a:off x="6073154" y="5577404"/>
            <a:ext cx="795683" cy="79568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图形 4"/>
          <p:cNvSpPr/>
          <p:nvPr>
            <p:custDataLst>
              <p:tags r:id="rId8"/>
            </p:custDataLst>
          </p:nvPr>
        </p:nvSpPr>
        <p:spPr>
          <a:xfrm>
            <a:off x="5850093" y="5844377"/>
            <a:ext cx="860496" cy="795683"/>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9" name="矩形 4"/>
          <p:cNvSpPr/>
          <p:nvPr>
            <p:custDataLst>
              <p:tags r:id="rId9"/>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Title 6"/>
          <p:cNvSpPr txBox="1"/>
          <p:nvPr>
            <p:custDataLst>
              <p:tags r:id="rId10"/>
            </p:custDataLst>
          </p:nvPr>
        </p:nvSpPr>
        <p:spPr>
          <a:xfrm>
            <a:off x="762000" y="1578610"/>
            <a:ext cx="4781550" cy="43281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油性马克笔</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耐水、耐光、干得快</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色彩柔和，可叠加</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适用于绘图、书写、记号</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水性马克笔</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不耐水，可晕开</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有水彩效果，颜色鲜艳透亮</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叠加处笔痕明显，需谨慎使用</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酒精马克笔</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耐水、快干</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58800" lvl="1" indent="-2667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适用于光滑表面书写和绘图</a:t>
            </a:r>
            <a:endParaRPr lang="zh-CN" altLang="en-US" sz="2000" spc="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一、笔类</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2"/>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3"/>
            </p:custDataLst>
          </p:nvPr>
        </p:nvPicPr>
        <p:blipFill>
          <a:blip r:embed="rId14"/>
          <a:stretch>
            <a:fillRect/>
          </a:stretch>
        </p:blipFill>
        <p:spPr>
          <a:xfrm>
            <a:off x="8557260" y="283845"/>
            <a:ext cx="3215640" cy="2026920"/>
          </a:xfrm>
          <a:prstGeom prst="rect">
            <a:avLst/>
          </a:prstGeom>
        </p:spPr>
      </p:pic>
      <p:pic>
        <p:nvPicPr>
          <p:cNvPr id="6" name="图片 5"/>
          <p:cNvPicPr>
            <a:picLocks noChangeAspect="1"/>
          </p:cNvPicPr>
          <p:nvPr>
            <p:custDataLst>
              <p:tags r:id="rId15"/>
            </p:custDataLst>
          </p:nvPr>
        </p:nvPicPr>
        <p:blipFill>
          <a:blip r:embed="rId16"/>
          <a:stretch>
            <a:fillRect/>
          </a:stretch>
        </p:blipFill>
        <p:spPr>
          <a:xfrm>
            <a:off x="6344285" y="2310765"/>
            <a:ext cx="5403850" cy="2253615"/>
          </a:xfrm>
          <a:prstGeom prst="rect">
            <a:avLst/>
          </a:prstGeom>
        </p:spPr>
      </p:pic>
      <p:pic>
        <p:nvPicPr>
          <p:cNvPr id="7" name="图片 6"/>
          <p:cNvPicPr>
            <a:picLocks noChangeAspect="1"/>
          </p:cNvPicPr>
          <p:nvPr>
            <p:custDataLst>
              <p:tags r:id="rId17"/>
            </p:custDataLst>
          </p:nvPr>
        </p:nvPicPr>
        <p:blipFill>
          <a:blip r:embed="rId18"/>
          <a:stretch>
            <a:fillRect/>
          </a:stretch>
        </p:blipFill>
        <p:spPr>
          <a:xfrm>
            <a:off x="6641465" y="4564380"/>
            <a:ext cx="4814570" cy="2293620"/>
          </a:xfrm>
          <a:prstGeom prst="rect">
            <a:avLst/>
          </a:prstGeom>
        </p:spPr>
      </p:pic>
    </p:spTree>
    <p:custDataLst>
      <p:tags r:id="rId19"/>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3" name="图片 22"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2" name="图片 21"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1" name="图片 20"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19" name="图片 18"/>
          <p:cNvPicPr>
            <a:picLocks noChangeAspect="1"/>
          </p:cNvPicPr>
          <p:nvPr>
            <p:custDataLst>
              <p:tags r:id="rId7"/>
            </p:custDataLst>
          </p:nvPr>
        </p:nvPicPr>
        <p:blipFill rotWithShape="1">
          <a:blip r:embed="rId8"/>
          <a:srcRect/>
          <a:stretch>
            <a:fillRect/>
          </a:stretch>
        </p:blipFill>
        <p:spPr>
          <a:xfrm>
            <a:off x="609600" y="2265680"/>
            <a:ext cx="7029450" cy="3088640"/>
          </a:xfrm>
          <a:custGeom>
            <a:avLst/>
            <a:gdLst/>
            <a:ahLst/>
            <a:cxnLst>
              <a:cxn ang="3">
                <a:pos x="hc" y="t"/>
              </a:cxn>
              <a:cxn ang="cd2">
                <a:pos x="l" y="vc"/>
              </a:cxn>
              <a:cxn ang="cd4">
                <a:pos x="hc" y="b"/>
              </a:cxn>
              <a:cxn ang="0">
                <a:pos x="r" y="vc"/>
              </a:cxn>
            </a:cxnLst>
            <a:rect l="l" t="t" r="r" b="b"/>
            <a:pathLst>
              <a:path w="12720" h="6240">
                <a:moveTo>
                  <a:pt x="0" y="0"/>
                </a:moveTo>
                <a:lnTo>
                  <a:pt x="12720" y="0"/>
                </a:lnTo>
                <a:lnTo>
                  <a:pt x="12720" y="6240"/>
                </a:lnTo>
                <a:lnTo>
                  <a:pt x="0" y="6240"/>
                </a:lnTo>
                <a:lnTo>
                  <a:pt x="0" y="0"/>
                </a:lnTo>
                <a:close/>
              </a:path>
            </a:pathLst>
          </a:custGeom>
          <a:ln w="12700">
            <a:solidFill>
              <a:srgbClr val="000000">
                <a:alpha val="2000"/>
              </a:srgbClr>
            </a:solidFill>
          </a:ln>
          <a:effectLst>
            <a:outerShdw blurRad="444500" dist="127000" dir="2700000" algn="tl" rotWithShape="0">
              <a:srgbClr val="000000">
                <a:alpha val="15000"/>
              </a:srgbClr>
            </a:outerShdw>
          </a:effectLst>
        </p:spPr>
      </p:pic>
      <p:sp>
        <p:nvSpPr>
          <p:cNvPr id="20" name="Title 6"/>
          <p:cNvSpPr txBox="1"/>
          <p:nvPr>
            <p:custDataLst>
              <p:tags r:id="rId9"/>
            </p:custDataLst>
          </p:nvPr>
        </p:nvSpPr>
        <p:spPr>
          <a:xfrm>
            <a:off x="8096250" y="1535382"/>
            <a:ext cx="3486150" cy="47131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可溶性彩色铅笔与不溶性彩色铅笔</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区别与特点</a:t>
            </a:r>
            <a:endPar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效果图绘画中的选择</a:t>
            </a:r>
            <a:endPar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水彩色铅笔的应用</a:t>
            </a:r>
            <a:endPar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鲜艳亮丽的颜色和柔和的色彩效果</a:t>
            </a:r>
            <a:endPar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彩色铅笔的操作技巧</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适合初学者</a:t>
            </a:r>
            <a:endPar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操作简单，容易上手</a:t>
            </a:r>
            <a:endPar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色彩柔和，不易搞脏</a:t>
            </a:r>
            <a:endPar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擦除便捷</a:t>
            </a:r>
            <a:endParaRPr lang="zh-CN" altLang="en-US" sz="2000" spc="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一、笔类</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彩色铅笔</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01</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2334895"/>
            <a:ext cx="6283325"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手绘效果图的</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初步认识</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34" name="图片 33"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sp>
        <p:nvSpPr>
          <p:cNvPr id="33" name="矩形 32"/>
          <p:cNvSpPr/>
          <p:nvPr>
            <p:custDataLst>
              <p:tags r:id="rId3"/>
            </p:custDataLst>
          </p:nvPr>
        </p:nvSpPr>
        <p:spPr>
          <a:xfrm>
            <a:off x="7537702" y="0"/>
            <a:ext cx="4654298"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32" name="图片 31" descr="JY04_正文页装饰2"/>
          <p:cNvPicPr>
            <a:picLocks noChangeAspect="1"/>
          </p:cNvPicPr>
          <p:nvPr>
            <p:custDataLst>
              <p:tags r:id="rId4"/>
            </p:custDataLst>
          </p:nvPr>
        </p:nvPicPr>
        <p:blipFill>
          <a:blip r:embed="rId5"/>
          <a:stretch>
            <a:fillRect/>
          </a:stretch>
        </p:blipFill>
        <p:spPr>
          <a:xfrm>
            <a:off x="11226256" y="0"/>
            <a:ext cx="965744" cy="1077582"/>
          </a:xfrm>
          <a:prstGeom prst="rect">
            <a:avLst/>
          </a:prstGeom>
        </p:spPr>
      </p:pic>
      <p:pic>
        <p:nvPicPr>
          <p:cNvPr id="30" name="图片 29"/>
          <p:cNvPicPr>
            <a:picLocks noChangeAspect="1"/>
          </p:cNvPicPr>
          <p:nvPr>
            <p:custDataLst>
              <p:tags r:id="rId6"/>
            </p:custDataLst>
          </p:nvPr>
        </p:nvPicPr>
        <p:blipFill rotWithShape="1">
          <a:blip r:embed="rId7"/>
          <a:srcRect/>
          <a:stretch>
            <a:fillRect/>
          </a:stretch>
        </p:blipFill>
        <p:spPr>
          <a:xfrm>
            <a:off x="609603" y="2076463"/>
            <a:ext cx="6324651" cy="4093210"/>
          </a:xfrm>
          <a:custGeom>
            <a:avLst/>
            <a:gdLst/>
            <a:ahLst/>
            <a:cxnLst>
              <a:cxn ang="3">
                <a:pos x="hc" y="t"/>
              </a:cxn>
              <a:cxn ang="cd2">
                <a:pos x="l" y="vc"/>
              </a:cxn>
              <a:cxn ang="cd4">
                <a:pos x="hc" y="b"/>
              </a:cxn>
              <a:cxn ang="0">
                <a:pos x="r" y="vc"/>
              </a:cxn>
            </a:cxnLst>
            <a:rect l="l" t="t" r="r" b="b"/>
            <a:pathLst>
              <a:path w="10800" h="7440">
                <a:moveTo>
                  <a:pt x="0" y="0"/>
                </a:moveTo>
                <a:lnTo>
                  <a:pt x="10800" y="0"/>
                </a:lnTo>
                <a:lnTo>
                  <a:pt x="10800" y="7440"/>
                </a:lnTo>
                <a:lnTo>
                  <a:pt x="0" y="7440"/>
                </a:lnTo>
                <a:lnTo>
                  <a:pt x="0" y="0"/>
                </a:lnTo>
                <a:close/>
              </a:path>
            </a:pathLst>
          </a:custGeom>
          <a:ln w="12700">
            <a:solidFill>
              <a:srgbClr val="000000">
                <a:alpha val="2000"/>
              </a:srgbClr>
            </a:solidFill>
          </a:ln>
          <a:effectLst>
            <a:outerShdw blurRad="444500" dist="127000" dir="2700000" algn="tl" rotWithShape="0">
              <a:srgbClr val="000000">
                <a:alpha val="15000"/>
              </a:srgbClr>
            </a:outerShdw>
          </a:effectLst>
        </p:spPr>
      </p:pic>
      <p:sp>
        <p:nvSpPr>
          <p:cNvPr id="31" name="Title 6"/>
          <p:cNvSpPr txBox="1"/>
          <p:nvPr>
            <p:custDataLst>
              <p:tags r:id="rId8"/>
            </p:custDataLst>
          </p:nvPr>
        </p:nvSpPr>
        <p:spPr>
          <a:xfrm>
            <a:off x="8153398" y="640074"/>
            <a:ext cx="3429000" cy="557785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mn-ea"/>
            </a:pPr>
            <a:r>
              <a:rPr lang="zh-CN" altLang="en-US" sz="2000" spc="6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色标的重要性</a:t>
            </a:r>
            <a:endParaRPr lang="zh-CN" altLang="en-US" sz="2000" spc="6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颜色的字典</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提供色彩搭配选择</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6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制作色标的方法</a:t>
            </a:r>
            <a:endParaRPr lang="zh-CN" altLang="en-US" sz="2000" spc="6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自行准备</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马克笔和彩色铅笔标注</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颜色和编号的记录</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6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色标的应用</a:t>
            </a:r>
            <a:endParaRPr lang="zh-CN" altLang="en-US" sz="2000" spc="6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绘画过程中的查找工具</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色彩搭配和选择的便捷性</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提高绘画效率和准确性</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mn-ea"/>
            </a:pPr>
            <a:r>
              <a:rPr lang="zh-CN" altLang="en-US" sz="2000" spc="6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示范与实践</a:t>
            </a:r>
            <a:endParaRPr lang="zh-CN" altLang="en-US" sz="2000" spc="6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展示制作色标的步骤</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如何正确使用色标</a:t>
            </a:r>
            <a:endParaRPr lang="zh-CN" altLang="en-US" sz="2000" spc="4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9"/>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一、笔类</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0"/>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色标</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2" name="图片 21"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1" name="图片 20"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0" name="图片 19"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15" name="矩形 14"/>
          <p:cNvSpPr/>
          <p:nvPr>
            <p:custDataLst>
              <p:tags r:id="rId7"/>
            </p:custDataLst>
          </p:nvPr>
        </p:nvSpPr>
        <p:spPr>
          <a:xfrm>
            <a:off x="0" y="0"/>
            <a:ext cx="3722097"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15"/>
          <p:cNvSpPr/>
          <p:nvPr>
            <p:custDataLst>
              <p:tags r:id="rId8"/>
            </p:custDataLst>
          </p:nvPr>
        </p:nvSpPr>
        <p:spPr>
          <a:xfrm>
            <a:off x="393383" y="2115503"/>
            <a:ext cx="2936240" cy="3827780"/>
          </a:xfrm>
          <a:prstGeom prst="rect">
            <a:avLst/>
          </a:prstGeom>
          <a:solidFill>
            <a:schemeClr val="lt1"/>
          </a:solidFill>
          <a:ln w="3175">
            <a:noFill/>
          </a:ln>
          <a:effectLst>
            <a:outerShdw blurRad="50800" dist="38100" dir="5400000" algn="t" rotWithShape="0">
              <a:schemeClr val="dk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7" name="图片 16" descr="C:\Users\2GGTFQ2\Desktop\图片库\已购买-压缩\132378028.jpg132378028"/>
          <p:cNvPicPr>
            <a:picLocks noChangeAspect="1"/>
          </p:cNvPicPr>
          <p:nvPr>
            <p:custDataLst>
              <p:tags r:id="rId9"/>
            </p:custDataLst>
          </p:nvPr>
        </p:nvPicPr>
        <p:blipFill rotWithShape="1">
          <a:blip r:embed="rId10"/>
          <a:srcRect/>
          <a:stretch>
            <a:fillRect/>
          </a:stretch>
        </p:blipFill>
        <p:spPr>
          <a:xfrm>
            <a:off x="497761" y="2953068"/>
            <a:ext cx="2727484" cy="2152650"/>
          </a:xfrm>
          <a:prstGeom prst="rect">
            <a:avLst/>
          </a:prstGeom>
        </p:spPr>
      </p:pic>
      <p:sp>
        <p:nvSpPr>
          <p:cNvPr id="18" name="文本框 17"/>
          <p:cNvSpPr txBox="1"/>
          <p:nvPr>
            <p:custDataLst>
              <p:tags r:id="rId11"/>
            </p:custDataLst>
          </p:nvPr>
        </p:nvSpPr>
        <p:spPr>
          <a:xfrm>
            <a:off x="4271010" y="511175"/>
            <a:ext cx="7430770" cy="5835650"/>
          </a:xfrm>
          <a:prstGeom prst="rect">
            <a:avLst/>
          </a:prstGeom>
          <a:noFill/>
        </p:spPr>
        <p:txBody>
          <a:bodyPr vert="horz" lIns="90000" tIns="46800" rIns="90000" bIns="46800" rtlCol="0" anchor="ctr">
            <a:norm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20000"/>
              </a:lnSpc>
              <a:buClr>
                <a:schemeClr val="tx1">
                  <a:lumMod val="95000"/>
                  <a:lumOff val="5000"/>
                </a:schemeClr>
              </a:buClr>
              <a:buSzPct val="100000"/>
              <a:buNone/>
            </a:pPr>
            <a:r>
              <a:rPr lang="zh-CN" altLang="en-US" sz="2200" spc="140">
                <a:solidFill>
                  <a:schemeClr val="dk1">
                    <a:lumMod val="75000"/>
                    <a:lumOff val="25000"/>
                  </a:schemeClr>
                </a:solidFill>
                <a:latin typeface="微软雅黑" panose="020B0503020204020204" pitchFamily="34" charset="-122"/>
                <a:ea typeface="微软雅黑" panose="020B0503020204020204" pitchFamily="34" charset="-122"/>
              </a:rPr>
              <a:t>水彩笔的选择</a:t>
            </a:r>
            <a:endParaRPr lang="zh-CN" altLang="en-US" sz="2200" spc="140">
              <a:solidFill>
                <a:schemeClr val="dk1">
                  <a:lumMod val="75000"/>
                  <a:lumOff val="25000"/>
                </a:schemeClr>
              </a:solidFill>
              <a:latin typeface="微软雅黑" panose="020B0503020204020204" pitchFamily="34" charset="-122"/>
              <a:ea typeface="微软雅黑" panose="020B0503020204020204" pitchFamily="34" charset="-122"/>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含水量和弹性要求</a:t>
            </a:r>
            <a:endParaRPr lang="zh-CN" altLang="en-US" sz="2000" spc="120">
              <a:solidFill>
                <a:schemeClr val="dk1">
                  <a:lumMod val="75000"/>
                  <a:lumOff val="25000"/>
                </a:schemeClr>
              </a:solidFill>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不适合的笔类</a:t>
            </a:r>
            <a:endParaRPr lang="zh-CN" altLang="en-US" sz="2000" spc="120">
              <a:solidFill>
                <a:schemeClr val="dk1">
                  <a:lumMod val="75000"/>
                  <a:lumOff val="25000"/>
                </a:schemeClr>
              </a:solidFill>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专用水彩画笔的种类</a:t>
            </a:r>
            <a:endParaRPr lang="zh-CN" altLang="en-US" sz="2000" spc="120">
              <a:solidFill>
                <a:schemeClr val="dk1">
                  <a:lumMod val="75000"/>
                  <a:lumOff val="25000"/>
                </a:schemeClr>
              </a:solidFill>
            </a:endParaRPr>
          </a:p>
          <a:p>
            <a:pPr marL="0" lvl="0" indent="0" algn="l">
              <a:lnSpc>
                <a:spcPct val="120000"/>
              </a:lnSpc>
              <a:buClr>
                <a:schemeClr val="tx1">
                  <a:lumMod val="95000"/>
                  <a:lumOff val="5000"/>
                </a:schemeClr>
              </a:buClr>
              <a:buSzPct val="100000"/>
              <a:buNone/>
            </a:pPr>
            <a:r>
              <a:rPr lang="zh-CN" altLang="en-US" sz="2200" spc="140">
                <a:solidFill>
                  <a:schemeClr val="dk1">
                    <a:lumMod val="75000"/>
                    <a:lumOff val="25000"/>
                  </a:schemeClr>
                </a:solidFill>
                <a:latin typeface="微软雅黑" panose="020B0503020204020204" pitchFamily="34" charset="-122"/>
                <a:ea typeface="微软雅黑" panose="020B0503020204020204" pitchFamily="34" charset="-122"/>
              </a:rPr>
              <a:t>水彩笔的规格</a:t>
            </a:r>
            <a:endParaRPr lang="zh-CN" altLang="en-US" sz="2200" spc="140">
              <a:solidFill>
                <a:schemeClr val="dk1">
                  <a:lumMod val="75000"/>
                  <a:lumOff val="25000"/>
                </a:schemeClr>
              </a:solidFill>
              <a:latin typeface="微软雅黑" panose="020B0503020204020204" pitchFamily="34" charset="-122"/>
              <a:ea typeface="微软雅黑" panose="020B0503020204020204" pitchFamily="34" charset="-122"/>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尖头和平头两种类型</a:t>
            </a:r>
            <a:endParaRPr lang="zh-CN" altLang="en-US" sz="2000" spc="120">
              <a:solidFill>
                <a:schemeClr val="dk1">
                  <a:lumMod val="75000"/>
                  <a:lumOff val="25000"/>
                </a:schemeClr>
              </a:solidFill>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大中小号的选择</a:t>
            </a:r>
            <a:endParaRPr lang="zh-CN" altLang="en-US" sz="2000" spc="120">
              <a:solidFill>
                <a:schemeClr val="dk1">
                  <a:lumMod val="75000"/>
                  <a:lumOff val="25000"/>
                </a:schemeClr>
              </a:solidFill>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羊毛和貂毛的区别</a:t>
            </a:r>
            <a:endParaRPr lang="zh-CN" altLang="en-US" sz="2000" spc="120">
              <a:solidFill>
                <a:schemeClr val="dk1">
                  <a:lumMod val="75000"/>
                  <a:lumOff val="25000"/>
                </a:schemeClr>
              </a:solidFill>
            </a:endParaRPr>
          </a:p>
          <a:p>
            <a:pPr marL="0" lvl="0" indent="0" algn="l">
              <a:lnSpc>
                <a:spcPct val="120000"/>
              </a:lnSpc>
              <a:buClr>
                <a:schemeClr val="tx1">
                  <a:lumMod val="95000"/>
                  <a:lumOff val="5000"/>
                </a:schemeClr>
              </a:buClr>
              <a:buSzPct val="100000"/>
              <a:buNone/>
            </a:pPr>
            <a:r>
              <a:rPr lang="zh-CN" altLang="en-US" sz="2200" spc="140">
                <a:solidFill>
                  <a:schemeClr val="dk1">
                    <a:lumMod val="75000"/>
                    <a:lumOff val="25000"/>
                  </a:schemeClr>
                </a:solidFill>
                <a:latin typeface="微软雅黑" panose="020B0503020204020204" pitchFamily="34" charset="-122"/>
                <a:ea typeface="微软雅黑" panose="020B0503020204020204" pitchFamily="34" charset="-122"/>
              </a:rPr>
              <a:t>初学者的建议</a:t>
            </a:r>
            <a:endParaRPr lang="zh-CN" altLang="en-US" sz="2200" spc="140">
              <a:solidFill>
                <a:schemeClr val="dk1">
                  <a:lumMod val="75000"/>
                  <a:lumOff val="25000"/>
                </a:schemeClr>
              </a:solidFill>
              <a:latin typeface="微软雅黑" panose="020B0503020204020204" pitchFamily="34" charset="-122"/>
              <a:ea typeface="微软雅黑" panose="020B0503020204020204" pitchFamily="34" charset="-122"/>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不必过于专业</a:t>
            </a:r>
            <a:endParaRPr lang="zh-CN" altLang="en-US" sz="2000" spc="120">
              <a:solidFill>
                <a:schemeClr val="dk1">
                  <a:lumMod val="75000"/>
                  <a:lumOff val="25000"/>
                </a:schemeClr>
              </a:solidFill>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常用的水彩画笔类型</a:t>
            </a:r>
            <a:endParaRPr lang="zh-CN" altLang="en-US" sz="2000" spc="120">
              <a:solidFill>
                <a:schemeClr val="dk1">
                  <a:lumMod val="75000"/>
                  <a:lumOff val="25000"/>
                </a:schemeClr>
              </a:solidFill>
            </a:endParaRPr>
          </a:p>
          <a:p>
            <a:pPr marL="736600" lvl="1" indent="-355600" algn="l" fontAlgn="ctr">
              <a:lnSpc>
                <a:spcPct val="120000"/>
              </a:lnSpc>
              <a:spcAft>
                <a:spcPts val="800"/>
              </a:spcAft>
              <a:buSzPct val="100000"/>
              <a:buFont typeface="Arial" panose="020B0604020202020204" pitchFamily="34" charset="0"/>
              <a:buChar char="○"/>
            </a:pPr>
            <a:r>
              <a:rPr lang="zh-CN" altLang="en-US" sz="2000" spc="120">
                <a:solidFill>
                  <a:schemeClr val="dk1">
                    <a:lumMod val="75000"/>
                    <a:lumOff val="25000"/>
                  </a:schemeClr>
                </a:solidFill>
              </a:rPr>
              <a:t>简化选择，提高绘画效率</a:t>
            </a:r>
            <a:endParaRPr lang="zh-CN" altLang="en-US" sz="2000" spc="120">
              <a:solidFill>
                <a:schemeClr val="dk1">
                  <a:lumMod val="75000"/>
                  <a:lumOff val="25000"/>
                </a:schemeClr>
              </a:solidFill>
            </a:endParaRPr>
          </a:p>
        </p:txBody>
      </p:sp>
      <p:sp>
        <p:nvSpPr>
          <p:cNvPr id="2" name="标题 1"/>
          <p:cNvSpPr>
            <a:spLocks noGrp="1"/>
          </p:cNvSpPr>
          <p:nvPr>
            <p:custDataLst>
              <p:tags r:id="rId12"/>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一、笔类</a:t>
            </a:r>
            <a:endParaRPr lang="zh-CN" altLang="en-US">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3"/>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水彩笔</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二、其他工具</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9"/>
            </p:custDataLst>
          </p:nvPr>
        </p:nvPicPr>
        <p:blipFill>
          <a:blip r:embed="rId10"/>
          <a:stretch>
            <a:fillRect/>
          </a:stretch>
        </p:blipFill>
        <p:spPr>
          <a:xfrm>
            <a:off x="4757420" y="1956435"/>
            <a:ext cx="6987540" cy="3162300"/>
          </a:xfrm>
          <a:prstGeom prst="rect">
            <a:avLst/>
          </a:prstGeom>
        </p:spPr>
      </p:pic>
      <p:sp>
        <p:nvSpPr>
          <p:cNvPr id="5" name="文本框 4"/>
          <p:cNvSpPr txBox="1"/>
          <p:nvPr/>
        </p:nvSpPr>
        <p:spPr>
          <a:xfrm>
            <a:off x="762000" y="1873885"/>
            <a:ext cx="6096000" cy="4399915"/>
          </a:xfrm>
          <a:prstGeom prst="rect">
            <a:avLst/>
          </a:prstGeom>
          <a:noFill/>
        </p:spPr>
        <p:txBody>
          <a:bodyPr wrap="square" rtlCol="0" anchor="t">
            <a:spAutoFit/>
          </a:bodyPr>
          <a:p>
            <a:r>
              <a:rPr lang="zh-CN" altLang="en-US" sz="2000"/>
              <a:t>水彩颜料的制作与分类</a:t>
            </a:r>
            <a:endParaRPr lang="zh-CN" altLang="en-US" sz="2000"/>
          </a:p>
          <a:p>
            <a:pPr marL="342900" indent="-342900">
              <a:buFont typeface="Arial" panose="020B0604020202020204" pitchFamily="34" charset="0"/>
              <a:buChar char="•"/>
            </a:pPr>
            <a:r>
              <a:rPr lang="zh-CN" altLang="en-US" sz="2000"/>
              <a:t>来源与提取方式</a:t>
            </a:r>
            <a:endParaRPr lang="zh-CN" altLang="en-US" sz="2000"/>
          </a:p>
          <a:p>
            <a:pPr marL="342900" indent="-342900">
              <a:buFont typeface="Arial" panose="020B0604020202020204" pitchFamily="34" charset="0"/>
              <a:buChar char="•"/>
            </a:pPr>
            <a:r>
              <a:rPr lang="zh-CN" altLang="en-US" sz="2000"/>
              <a:t>颜料的研磨和制作</a:t>
            </a:r>
            <a:endParaRPr lang="zh-CN" altLang="en-US" sz="2000"/>
          </a:p>
          <a:p>
            <a:pPr marL="342900" indent="-342900">
              <a:buFont typeface="Arial" panose="020B0604020202020204" pitchFamily="34" charset="0"/>
              <a:buChar char="•"/>
            </a:pPr>
            <a:r>
              <a:rPr lang="zh-CN" altLang="en-US" sz="2000"/>
              <a:t>锡管装与块状包装的类型</a:t>
            </a:r>
            <a:endParaRPr lang="zh-CN" altLang="en-US" sz="2000"/>
          </a:p>
          <a:p>
            <a:endParaRPr lang="zh-CN" altLang="en-US" sz="2000"/>
          </a:p>
          <a:p>
            <a:r>
              <a:rPr lang="zh-CN" altLang="en-US" sz="2000"/>
              <a:t>水彩颜料的选择与购买建议</a:t>
            </a:r>
            <a:endParaRPr lang="zh-CN" altLang="en-US" sz="2000"/>
          </a:p>
          <a:p>
            <a:pPr marL="342900" indent="-342900">
              <a:buFont typeface="Arial" panose="020B0604020202020204" pitchFamily="34" charset="0"/>
              <a:buChar char="•"/>
            </a:pPr>
            <a:r>
              <a:rPr lang="zh-CN" altLang="en-US" sz="2000"/>
              <a:t>套色与单色盒装的区别</a:t>
            </a:r>
            <a:endParaRPr lang="zh-CN" altLang="en-US" sz="2000"/>
          </a:p>
          <a:p>
            <a:pPr marL="342900" indent="-342900">
              <a:buFont typeface="Arial" panose="020B0604020202020204" pitchFamily="34" charset="0"/>
              <a:buChar char="•"/>
            </a:pPr>
            <a:r>
              <a:rPr lang="zh-CN" altLang="en-US" sz="2000"/>
              <a:t>初学者的购买建议</a:t>
            </a:r>
            <a:endParaRPr lang="zh-CN" altLang="en-US" sz="2000"/>
          </a:p>
          <a:p>
            <a:pPr marL="342900" indent="-342900">
              <a:buFont typeface="Arial" panose="020B0604020202020204" pitchFamily="34" charset="0"/>
              <a:buChar char="•"/>
            </a:pPr>
            <a:r>
              <a:rPr lang="zh-CN" altLang="en-US" sz="2000"/>
              <a:t>避免浪费颜料的方法</a:t>
            </a:r>
            <a:endParaRPr lang="zh-CN" altLang="en-US" sz="2000"/>
          </a:p>
          <a:p>
            <a:endParaRPr lang="zh-CN" altLang="en-US" sz="2000"/>
          </a:p>
          <a:p>
            <a:r>
              <a:rPr lang="zh-CN" altLang="en-US" sz="2000"/>
              <a:t>水彩颜料的透明性能</a:t>
            </a:r>
            <a:endParaRPr lang="zh-CN" altLang="en-US" sz="2000"/>
          </a:p>
          <a:p>
            <a:pPr marL="342900" indent="-342900">
              <a:buFont typeface="Arial" panose="020B0604020202020204" pitchFamily="34" charset="0"/>
              <a:buChar char="•"/>
            </a:pPr>
            <a:r>
              <a:rPr lang="zh-CN" altLang="en-US" sz="2000"/>
              <a:t>不同颜料的透明性对比</a:t>
            </a:r>
            <a:endParaRPr lang="zh-CN" altLang="en-US" sz="2000"/>
          </a:p>
          <a:p>
            <a:pPr marL="342900" indent="-342900">
              <a:buFont typeface="Arial" panose="020B0604020202020204" pitchFamily="34" charset="0"/>
              <a:buChar char="•"/>
            </a:pPr>
            <a:r>
              <a:rPr lang="zh-CN" altLang="en-US" sz="2000"/>
              <a:t>透明性的相对性质</a:t>
            </a:r>
            <a:endParaRPr lang="zh-CN" altLang="en-US" sz="2000"/>
          </a:p>
          <a:p>
            <a:pPr marL="342900" indent="-342900">
              <a:buFont typeface="Arial" panose="020B0604020202020204" pitchFamily="34" charset="0"/>
              <a:buChar char="•"/>
            </a:pPr>
            <a:r>
              <a:rPr lang="zh-CN" altLang="en-US" sz="2000"/>
              <a:t>水的加入对颜料透明性的影响</a:t>
            </a:r>
            <a:endParaRPr lang="zh-CN" altLang="en-US" sz="2000"/>
          </a:p>
        </p:txBody>
      </p:sp>
      <p:sp>
        <p:nvSpPr>
          <p:cNvPr id="6"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水彩颜料</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二、其他工具</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图纸类</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5153660" y="4198620"/>
            <a:ext cx="6621780" cy="265938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4803775" y="1706880"/>
            <a:ext cx="2703195" cy="2180590"/>
          </a:xfrm>
          <a:prstGeom prst="rect">
            <a:avLst/>
          </a:prstGeom>
        </p:spPr>
      </p:pic>
      <p:pic>
        <p:nvPicPr>
          <p:cNvPr id="6" name="图片 5"/>
          <p:cNvPicPr>
            <a:picLocks noChangeAspect="1"/>
          </p:cNvPicPr>
          <p:nvPr>
            <p:custDataLst>
              <p:tags r:id="rId14"/>
            </p:custDataLst>
          </p:nvPr>
        </p:nvPicPr>
        <p:blipFill>
          <a:blip r:embed="rId15"/>
          <a:stretch>
            <a:fillRect/>
          </a:stretch>
        </p:blipFill>
        <p:spPr>
          <a:xfrm>
            <a:off x="7614285" y="1706880"/>
            <a:ext cx="2066290" cy="2109470"/>
          </a:xfrm>
          <a:prstGeom prst="rect">
            <a:avLst/>
          </a:prstGeom>
        </p:spPr>
      </p:pic>
      <p:pic>
        <p:nvPicPr>
          <p:cNvPr id="7" name="图片 6"/>
          <p:cNvPicPr>
            <a:picLocks noChangeAspect="1"/>
          </p:cNvPicPr>
          <p:nvPr>
            <p:custDataLst>
              <p:tags r:id="rId16"/>
            </p:custDataLst>
          </p:nvPr>
        </p:nvPicPr>
        <p:blipFill>
          <a:blip r:embed="rId17"/>
          <a:stretch>
            <a:fillRect/>
          </a:stretch>
        </p:blipFill>
        <p:spPr>
          <a:xfrm>
            <a:off x="9787890" y="1706880"/>
            <a:ext cx="1987550" cy="2034540"/>
          </a:xfrm>
          <a:prstGeom prst="rect">
            <a:avLst/>
          </a:prstGeom>
        </p:spPr>
      </p:pic>
      <p:sp>
        <p:nvSpPr>
          <p:cNvPr id="10" name="文本框 9"/>
          <p:cNvSpPr txBox="1"/>
          <p:nvPr/>
        </p:nvSpPr>
        <p:spPr>
          <a:xfrm>
            <a:off x="762000" y="2167890"/>
            <a:ext cx="6096000" cy="4399915"/>
          </a:xfrm>
          <a:prstGeom prst="rect">
            <a:avLst/>
          </a:prstGeom>
          <a:noFill/>
        </p:spPr>
        <p:txBody>
          <a:bodyPr wrap="square" rtlCol="0" anchor="t">
            <a:spAutoFit/>
          </a:bodyPr>
          <a:p>
            <a:r>
              <a:rPr lang="zh-CN" altLang="en-US" sz="2000"/>
              <a:t>绘图纸种类与特点</a:t>
            </a:r>
            <a:endParaRPr lang="zh-CN" altLang="en-US" sz="2000"/>
          </a:p>
          <a:p>
            <a:pPr marL="342900" indent="-342900">
              <a:buFont typeface="Arial" panose="020B0604020202020204" pitchFamily="34" charset="0"/>
              <a:buChar char="•"/>
            </a:pPr>
            <a:r>
              <a:rPr lang="zh-CN" altLang="en-US" sz="2000"/>
              <a:t>绘图纸的用途与规格</a:t>
            </a:r>
            <a:endParaRPr lang="zh-CN" altLang="en-US" sz="2000"/>
          </a:p>
          <a:p>
            <a:pPr marL="342900" indent="-342900">
              <a:buFont typeface="Arial" panose="020B0604020202020204" pitchFamily="34" charset="0"/>
              <a:buChar char="•"/>
            </a:pPr>
            <a:r>
              <a:rPr lang="zh-CN" altLang="en-US" sz="2000"/>
              <a:t>复印纸的优点与适用场景</a:t>
            </a:r>
            <a:endParaRPr lang="zh-CN" altLang="en-US" sz="2000"/>
          </a:p>
          <a:p>
            <a:pPr marL="342900" indent="-342900">
              <a:buFont typeface="Arial" panose="020B0604020202020204" pitchFamily="34" charset="0"/>
              <a:buChar char="•"/>
            </a:pPr>
            <a:r>
              <a:rPr lang="zh-CN" altLang="en-US" sz="2000"/>
              <a:t>硫酸纸的透稿功能和修改使用</a:t>
            </a:r>
            <a:endParaRPr lang="zh-CN" altLang="en-US" sz="2000"/>
          </a:p>
          <a:p>
            <a:endParaRPr lang="zh-CN" altLang="en-US" sz="2000"/>
          </a:p>
          <a:p>
            <a:r>
              <a:rPr lang="zh-CN" altLang="en-US" sz="2000"/>
              <a:t>水彩画纸的选择</a:t>
            </a:r>
            <a:endParaRPr lang="zh-CN" altLang="en-US" sz="2000"/>
          </a:p>
          <a:p>
            <a:pPr marL="342900" indent="-342900">
              <a:buFont typeface="Arial" panose="020B0604020202020204" pitchFamily="34" charset="0"/>
              <a:buChar char="•"/>
            </a:pPr>
            <a:r>
              <a:rPr lang="zh-CN" altLang="en-US" sz="2000"/>
              <a:t>水彩画纸的特点与要求</a:t>
            </a:r>
            <a:endParaRPr lang="zh-CN" altLang="en-US" sz="2000"/>
          </a:p>
          <a:p>
            <a:pPr marL="342900" indent="-342900">
              <a:buFont typeface="Arial" panose="020B0604020202020204" pitchFamily="34" charset="0"/>
              <a:buChar char="•"/>
            </a:pPr>
            <a:r>
              <a:rPr lang="zh-CN" altLang="en-US" sz="2000"/>
              <a:t>纸张的质地和吸水性</a:t>
            </a:r>
            <a:endParaRPr lang="zh-CN" altLang="en-US" sz="2000"/>
          </a:p>
          <a:p>
            <a:pPr marL="342900" indent="-342900">
              <a:buFont typeface="Arial" panose="020B0604020202020204" pitchFamily="34" charset="0"/>
              <a:buChar char="•"/>
            </a:pPr>
            <a:r>
              <a:rPr lang="zh-CN" altLang="en-US" sz="2000"/>
              <a:t>选择适合水彩画的纸张类型</a:t>
            </a:r>
            <a:endParaRPr lang="zh-CN" altLang="en-US" sz="2000"/>
          </a:p>
          <a:p>
            <a:endParaRPr lang="zh-CN" altLang="en-US" sz="2000"/>
          </a:p>
          <a:p>
            <a:r>
              <a:rPr lang="zh-CN" altLang="en-US" sz="2000"/>
              <a:t>色卡纸的作用与用途</a:t>
            </a:r>
            <a:endParaRPr lang="zh-CN" altLang="en-US" sz="2000"/>
          </a:p>
          <a:p>
            <a:pPr marL="342900" indent="-342900">
              <a:buFont typeface="Arial" panose="020B0604020202020204" pitchFamily="34" charset="0"/>
              <a:buChar char="•"/>
            </a:pPr>
            <a:r>
              <a:rPr lang="zh-CN" altLang="en-US" sz="2000"/>
              <a:t>色卡纸的定义与特性</a:t>
            </a:r>
            <a:endParaRPr lang="zh-CN" altLang="en-US" sz="2000"/>
          </a:p>
          <a:p>
            <a:pPr marL="342900" indent="-342900">
              <a:buFont typeface="Arial" panose="020B0604020202020204" pitchFamily="34" charset="0"/>
              <a:buChar char="•"/>
            </a:pPr>
            <a:r>
              <a:rPr lang="zh-CN" altLang="en-US" sz="2000"/>
              <a:t>在设计领域中的用途与重要性</a:t>
            </a:r>
            <a:endParaRPr lang="zh-CN" altLang="en-US" sz="2000"/>
          </a:p>
          <a:p>
            <a:endParaRPr lang="zh-CN" altLang="en-US" sz="2000"/>
          </a:p>
        </p:txBody>
      </p:sp>
    </p:spTree>
    <p:custDataLst>
      <p:tags r:id="rId18"/>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2" name="图片 11" descr="JY04_正文页装饰1"/>
          <p:cNvPicPr>
            <a:picLocks noChangeAspect="1"/>
          </p:cNvPicPr>
          <p:nvPr>
            <p:custDataLst>
              <p:tags r:id="rId1"/>
            </p:custDataLst>
          </p:nvPr>
        </p:nvPicPr>
        <p:blipFill>
          <a:blip r:embed="rId2"/>
          <a:stretch>
            <a:fillRect/>
          </a:stretch>
        </p:blipFill>
        <p:spPr>
          <a:xfrm>
            <a:off x="0" y="-5080"/>
            <a:ext cx="511768" cy="6874497"/>
          </a:xfrm>
          <a:prstGeom prst="rect">
            <a:avLst/>
          </a:prstGeom>
        </p:spPr>
      </p:pic>
      <p:pic>
        <p:nvPicPr>
          <p:cNvPr id="10" name="图片 9" descr="JY04_正文页装饰2"/>
          <p:cNvPicPr>
            <a:picLocks noChangeAspect="1"/>
          </p:cNvPicPr>
          <p:nvPr>
            <p:custDataLst>
              <p:tags r:id="rId3"/>
            </p:custDataLst>
          </p:nvPr>
        </p:nvPicPr>
        <p:blipFill>
          <a:blip r:embed="rId4"/>
          <a:stretch>
            <a:fillRect/>
          </a:stretch>
        </p:blipFill>
        <p:spPr>
          <a:xfrm>
            <a:off x="11106733" y="-5080"/>
            <a:ext cx="1085254" cy="1210932"/>
          </a:xfrm>
          <a:prstGeom prst="rect">
            <a:avLst/>
          </a:prstGeom>
        </p:spPr>
      </p:pic>
      <p:sp>
        <p:nvSpPr>
          <p:cNvPr id="20" name="椭圆 19"/>
          <p:cNvSpPr/>
          <p:nvPr>
            <p:custDataLst>
              <p:tags r:id="rId5"/>
            </p:custDataLst>
          </p:nvPr>
        </p:nvSpPr>
        <p:spPr>
          <a:xfrm>
            <a:off x="9846769" y="1415459"/>
            <a:ext cx="1535572" cy="1535572"/>
          </a:xfrm>
          <a:prstGeom prst="ellipse">
            <a:avLst/>
          </a:prstGeom>
          <a:noFill/>
          <a:ln w="190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椭圆 14"/>
          <p:cNvSpPr/>
          <p:nvPr>
            <p:custDataLst>
              <p:tags r:id="rId6"/>
            </p:custDataLst>
          </p:nvPr>
        </p:nvSpPr>
        <p:spPr>
          <a:xfrm>
            <a:off x="7158972" y="1415460"/>
            <a:ext cx="4027078" cy="4027078"/>
          </a:xfrm>
          <a:prstGeom prst="ellipse">
            <a:avLst/>
          </a:prstGeom>
          <a:solidFill>
            <a:schemeClr val="accent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custDataLst>
              <p:tags r:id="rId7"/>
            </p:custDataLst>
          </p:nvPr>
        </p:nvPicPr>
        <p:blipFill>
          <a:blip r:embed="rId8"/>
          <a:srcRect l="12753" r="12753"/>
          <a:stretch>
            <a:fillRect/>
          </a:stretch>
        </p:blipFill>
        <p:spPr>
          <a:xfrm>
            <a:off x="7444146" y="1700634"/>
            <a:ext cx="3456729" cy="3456729"/>
          </a:xfrm>
          <a:custGeom>
            <a:avLst/>
            <a:gdLst>
              <a:gd name="connsiteX0" fmla="*/ 1966749 w 3933498"/>
              <a:gd name="connsiteY0" fmla="*/ 0 h 3933498"/>
              <a:gd name="connsiteX1" fmla="*/ 3933498 w 3933498"/>
              <a:gd name="connsiteY1" fmla="*/ 1966749 h 3933498"/>
              <a:gd name="connsiteX2" fmla="*/ 1966749 w 3933498"/>
              <a:gd name="connsiteY2" fmla="*/ 3933498 h 3933498"/>
              <a:gd name="connsiteX3" fmla="*/ 0 w 3933498"/>
              <a:gd name="connsiteY3" fmla="*/ 1966749 h 3933498"/>
              <a:gd name="connsiteX4" fmla="*/ 1966749 w 3933498"/>
              <a:gd name="connsiteY4" fmla="*/ 0 h 3933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3498" h="3933498">
                <a:moveTo>
                  <a:pt x="1966749" y="0"/>
                </a:moveTo>
                <a:cubicBezTo>
                  <a:pt x="3052954" y="0"/>
                  <a:pt x="3933498" y="880544"/>
                  <a:pt x="3933498" y="1966749"/>
                </a:cubicBezTo>
                <a:cubicBezTo>
                  <a:pt x="3933498" y="3052954"/>
                  <a:pt x="3052954" y="3933498"/>
                  <a:pt x="1966749" y="3933498"/>
                </a:cubicBezTo>
                <a:cubicBezTo>
                  <a:pt x="880544" y="3933498"/>
                  <a:pt x="0" y="3052954"/>
                  <a:pt x="0" y="1966749"/>
                </a:cubicBezTo>
                <a:cubicBezTo>
                  <a:pt x="0" y="880544"/>
                  <a:pt x="880544" y="0"/>
                  <a:pt x="1966749" y="0"/>
                </a:cubicBezTo>
                <a:close/>
              </a:path>
            </a:pathLst>
          </a:custGeom>
        </p:spPr>
      </p:pic>
      <p:sp>
        <p:nvSpPr>
          <p:cNvPr id="22" name="椭圆 21"/>
          <p:cNvSpPr/>
          <p:nvPr>
            <p:custDataLst>
              <p:tags r:id="rId9"/>
            </p:custDataLst>
          </p:nvPr>
        </p:nvSpPr>
        <p:spPr>
          <a:xfrm>
            <a:off x="6962681" y="3871201"/>
            <a:ext cx="1535572" cy="1535572"/>
          </a:xfrm>
          <a:prstGeom prst="ellipse">
            <a:avLst/>
          </a:prstGeom>
          <a:solidFill>
            <a:schemeClr val="accent1">
              <a:alpha val="80000"/>
            </a:schemeClr>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0"/>
            </p:custDataLst>
          </p:nvPr>
        </p:nvSpPr>
        <p:spPr>
          <a:xfrm>
            <a:off x="809585" y="2712117"/>
            <a:ext cx="5543550" cy="286510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altLang="en-US" sz="24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提白笔</a:t>
            </a:r>
            <a:r>
              <a:rPr altLang="zh-CN" sz="24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修正液（大面积提白）</a:t>
            </a:r>
            <a:r>
              <a:rPr lang="zh-CN" altLang="en-US" sz="24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24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用在画效果图的最后阶段细节精准提白上。</a:t>
            </a:r>
            <a:endParaRPr lang="zh-CN" altLang="en-US" sz="24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三、其他用具</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2"/>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提白笔</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三、其他用具</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常见绘图辅助工具</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788035" y="2711450"/>
            <a:ext cx="4786630" cy="706755"/>
          </a:xfrm>
          <a:prstGeom prst="rect">
            <a:avLst/>
          </a:prstGeom>
          <a:noFill/>
        </p:spPr>
        <p:txBody>
          <a:bodyPr wrap="square" rtlCol="0" anchor="t">
            <a:spAutoFit/>
          </a:bodyPr>
          <a:p>
            <a:r>
              <a:rPr lang="zh-CN" altLang="en-US" sz="2000" b="1"/>
              <a:t>比例尺、平行尺、曲线板、椭圆模板、直尺、三角板</a:t>
            </a:r>
            <a:r>
              <a:rPr lang="zh-CN" altLang="en-US" sz="2000"/>
              <a:t>等都是常见绘图辅助工具</a:t>
            </a:r>
            <a:endParaRPr lang="zh-CN" altLang="en-US" sz="2000"/>
          </a:p>
        </p:txBody>
      </p:sp>
      <p:pic>
        <p:nvPicPr>
          <p:cNvPr id="5" name="图片 4"/>
          <p:cNvPicPr>
            <a:picLocks noChangeAspect="1"/>
          </p:cNvPicPr>
          <p:nvPr>
            <p:custDataLst>
              <p:tags r:id="rId10"/>
            </p:custDataLst>
          </p:nvPr>
        </p:nvPicPr>
        <p:blipFill>
          <a:blip r:embed="rId11"/>
          <a:stretch>
            <a:fillRect/>
          </a:stretch>
        </p:blipFill>
        <p:spPr>
          <a:xfrm>
            <a:off x="5976620" y="676275"/>
            <a:ext cx="5659120" cy="3242310"/>
          </a:xfrm>
          <a:prstGeom prst="rect">
            <a:avLst/>
          </a:prstGeom>
        </p:spPr>
      </p:pic>
      <p:pic>
        <p:nvPicPr>
          <p:cNvPr id="6" name="图片 5"/>
          <p:cNvPicPr>
            <a:picLocks noChangeAspect="1"/>
          </p:cNvPicPr>
          <p:nvPr>
            <p:custDataLst>
              <p:tags r:id="rId12"/>
            </p:custDataLst>
          </p:nvPr>
        </p:nvPicPr>
        <p:blipFill>
          <a:blip r:embed="rId13"/>
          <a:stretch>
            <a:fillRect/>
          </a:stretch>
        </p:blipFill>
        <p:spPr>
          <a:xfrm>
            <a:off x="6597650" y="4236085"/>
            <a:ext cx="5297805" cy="2465070"/>
          </a:xfrm>
          <a:prstGeom prst="rect">
            <a:avLst/>
          </a:prstGeom>
        </p:spPr>
      </p:pic>
    </p:spTree>
    <p:custDataLst>
      <p:tags r:id="rId14"/>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本小节讲述了手绘效果图表现需要用到的工具，学生可根据相应的绘图需求选择及准备笔的类型。</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选取合适的工具进行熟悉及练习使用。</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05</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1976755"/>
            <a:ext cx="7702550"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上色练习</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5" name="图片 24"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4" name="图片 23"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3" name="图片 22"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20" name="图片 19"/>
          <p:cNvPicPr>
            <a:picLocks noChangeAspect="1"/>
          </p:cNvPicPr>
          <p:nvPr>
            <p:custDataLst>
              <p:tags r:id="rId7"/>
            </p:custDataLst>
          </p:nvPr>
        </p:nvPicPr>
        <p:blipFill rotWithShape="1">
          <a:blip r:embed="rId8"/>
          <a:srcRect t="16128" b="16128"/>
          <a:stretch>
            <a:fillRect/>
          </a:stretch>
        </p:blipFill>
        <p:spPr>
          <a:xfrm>
            <a:off x="5211634" y="487815"/>
            <a:ext cx="6980365" cy="5615355"/>
          </a:xfrm>
          <a:prstGeom prst="rect">
            <a:avLst/>
          </a:prstGeom>
        </p:spPr>
      </p:pic>
      <p:sp>
        <p:nvSpPr>
          <p:cNvPr id="21" name="矩形 20"/>
          <p:cNvSpPr/>
          <p:nvPr>
            <p:custDataLst>
              <p:tags r:id="rId9"/>
            </p:custDataLst>
          </p:nvPr>
        </p:nvSpPr>
        <p:spPr>
          <a:xfrm>
            <a:off x="5004449" y="5307529"/>
            <a:ext cx="795683" cy="7956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图形 4"/>
          <p:cNvSpPr/>
          <p:nvPr>
            <p:custDataLst>
              <p:tags r:id="rId10"/>
            </p:custDataLst>
          </p:nvPr>
        </p:nvSpPr>
        <p:spPr>
          <a:xfrm>
            <a:off x="4781388" y="5574502"/>
            <a:ext cx="860496" cy="795683"/>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 name="矩形 4"/>
          <p:cNvSpPr/>
          <p:nvPr>
            <p:custDataLst>
              <p:tags r:id="rId11"/>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Title 6"/>
          <p:cNvSpPr txBox="1"/>
          <p:nvPr>
            <p:custDataLst>
              <p:tags r:id="rId12"/>
            </p:custDataLst>
          </p:nvPr>
        </p:nvSpPr>
        <p:spPr>
          <a:xfrm>
            <a:off x="762006" y="1919934"/>
            <a:ext cx="3409975" cy="4328173"/>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平移技法</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下笔时的要点</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抬笔时的要点</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运笔的技巧</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线条技法</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线条的特点</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笔头选择和运笔方法</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点的运用</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点的用途和作用</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292100" lvl="0" indent="-292100" algn="l" fontAlgn="ctr">
              <a:lnSpc>
                <a:spcPct val="120000"/>
              </a:lnSpc>
              <a:spcBef>
                <a:spcPts val="0"/>
              </a:spcBef>
              <a:spcAft>
                <a:spcPts val="800"/>
              </a:spcAft>
              <a:buSzPct val="100000"/>
              <a:buFont typeface="Wingdings" panose="05000000000000000000" charset="0"/>
              <a:buChar char="l"/>
            </a:pPr>
            <a:r>
              <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如何画点的技巧</a:t>
            </a:r>
            <a:endParaRPr lang="zh-CN" altLang="en-US" sz="2000" spc="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一、马克笔上色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4"/>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、马克笔初级技法</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5"/>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一、马克笔上色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、马克笔高级技法</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——扫笔、斜推、蹭笔、叠加、提白</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4389120" y="2466975"/>
            <a:ext cx="7091045" cy="2815590"/>
          </a:xfrm>
          <a:prstGeom prst="rect">
            <a:avLst/>
          </a:prstGeom>
        </p:spPr>
      </p:pic>
      <p:sp>
        <p:nvSpPr>
          <p:cNvPr id="5" name="文本框 4"/>
          <p:cNvSpPr txBox="1"/>
          <p:nvPr/>
        </p:nvSpPr>
        <p:spPr>
          <a:xfrm>
            <a:off x="762000" y="1878965"/>
            <a:ext cx="6096000" cy="4399915"/>
          </a:xfrm>
          <a:prstGeom prst="rect">
            <a:avLst/>
          </a:prstGeom>
          <a:noFill/>
        </p:spPr>
        <p:txBody>
          <a:bodyPr wrap="square" rtlCol="0" anchor="t">
            <a:spAutoFit/>
          </a:bodyPr>
          <a:p>
            <a:pPr indent="0">
              <a:buFont typeface="Arial" panose="020B0604020202020204" pitchFamily="34" charset="0"/>
              <a:buNone/>
            </a:pPr>
            <a:r>
              <a:rPr lang="zh-CN" altLang="en-US" sz="2000"/>
              <a:t>扫笔技法</a:t>
            </a:r>
            <a:endParaRPr lang="zh-CN" altLang="en-US" sz="2000"/>
          </a:p>
          <a:p>
            <a:pPr marL="285750" indent="-285750">
              <a:buFont typeface="Arial" panose="020B0604020202020204" pitchFamily="34" charset="0"/>
              <a:buChar char="•"/>
            </a:pPr>
            <a:r>
              <a:rPr lang="zh-CN" altLang="en-US" sz="2000"/>
              <a:t>适用情境</a:t>
            </a:r>
            <a:endParaRPr lang="zh-CN" altLang="en-US" sz="2000"/>
          </a:p>
          <a:p>
            <a:pPr marL="285750" indent="-285750">
              <a:buFont typeface="Arial" panose="020B0604020202020204" pitchFamily="34" charset="0"/>
              <a:buChar char="•"/>
            </a:pPr>
            <a:r>
              <a:rPr lang="zh-CN" altLang="en-US" sz="2000"/>
              <a:t>注意事项</a:t>
            </a:r>
            <a:endParaRPr lang="zh-CN" altLang="en-US" sz="2000"/>
          </a:p>
          <a:p>
            <a:pPr indent="0">
              <a:buFont typeface="Arial" panose="020B0604020202020204" pitchFamily="34" charset="0"/>
              <a:buNone/>
            </a:pPr>
            <a:r>
              <a:rPr lang="zh-CN" altLang="en-US" sz="2000"/>
              <a:t>斜推技法</a:t>
            </a:r>
            <a:endParaRPr lang="zh-CN" altLang="en-US" sz="2000"/>
          </a:p>
          <a:p>
            <a:pPr marL="285750" indent="-285750">
              <a:buFont typeface="Arial" panose="020B0604020202020204" pitchFamily="34" charset="0"/>
              <a:buChar char="•"/>
            </a:pPr>
            <a:r>
              <a:rPr lang="zh-CN" altLang="en-US" sz="2000"/>
              <a:t>处理菱形区域</a:t>
            </a:r>
            <a:endParaRPr lang="zh-CN" altLang="en-US" sz="2000"/>
          </a:p>
          <a:p>
            <a:pPr marL="285750" indent="-285750">
              <a:buFont typeface="Arial" panose="020B0604020202020204" pitchFamily="34" charset="0"/>
              <a:buChar char="•"/>
            </a:pPr>
            <a:r>
              <a:rPr lang="zh-CN" altLang="en-US" sz="2000"/>
              <a:t>调整斜度的方法</a:t>
            </a:r>
            <a:endParaRPr lang="zh-CN" altLang="en-US" sz="2000"/>
          </a:p>
          <a:p>
            <a:pPr indent="0">
              <a:buFont typeface="Arial" panose="020B0604020202020204" pitchFamily="34" charset="0"/>
              <a:buNone/>
            </a:pPr>
            <a:r>
              <a:rPr lang="zh-CN" altLang="en-US" sz="2000"/>
              <a:t>蹭笔技法</a:t>
            </a:r>
            <a:endParaRPr lang="zh-CN" altLang="en-US" sz="2000"/>
          </a:p>
          <a:p>
            <a:pPr marL="285750" indent="-285750">
              <a:buFont typeface="Arial" panose="020B0604020202020204" pitchFamily="34" charset="0"/>
              <a:buChar char="•"/>
            </a:pPr>
            <a:r>
              <a:rPr lang="zh-CN" altLang="en-US" sz="2000"/>
              <a:t>质感过渡的优势</a:t>
            </a:r>
            <a:endParaRPr lang="zh-CN" altLang="en-US" sz="2000"/>
          </a:p>
          <a:p>
            <a:pPr marL="285750" indent="-285750">
              <a:buFont typeface="Arial" panose="020B0604020202020204" pitchFamily="34" charset="0"/>
              <a:buChar char="•"/>
            </a:pPr>
            <a:r>
              <a:rPr lang="zh-CN" altLang="en-US" sz="2000"/>
              <a:t>加重技法</a:t>
            </a:r>
            <a:endParaRPr lang="zh-CN" altLang="en-US" sz="2000"/>
          </a:p>
          <a:p>
            <a:pPr indent="0">
              <a:buFont typeface="Arial" panose="020B0604020202020204" pitchFamily="34" charset="0"/>
              <a:buNone/>
            </a:pPr>
            <a:r>
              <a:rPr lang="zh-CN" altLang="en-US" sz="2000"/>
              <a:t>适用场景</a:t>
            </a:r>
            <a:endParaRPr lang="zh-CN" altLang="en-US" sz="2000"/>
          </a:p>
          <a:p>
            <a:pPr marL="285750" indent="-285750">
              <a:buFont typeface="Arial" panose="020B0604020202020204" pitchFamily="34" charset="0"/>
              <a:buChar char="•"/>
            </a:pPr>
            <a:r>
              <a:rPr lang="zh-CN" altLang="en-US" sz="2000"/>
              <a:t>注意不要过度</a:t>
            </a:r>
            <a:endParaRPr lang="zh-CN" altLang="en-US" sz="2000"/>
          </a:p>
          <a:p>
            <a:pPr indent="0">
              <a:buFont typeface="Arial" panose="020B0604020202020204" pitchFamily="34" charset="0"/>
              <a:buNone/>
            </a:pPr>
            <a:r>
              <a:rPr lang="zh-CN" altLang="en-US" sz="2000"/>
              <a:t>提白技法</a:t>
            </a:r>
            <a:endParaRPr lang="zh-CN" altLang="en-US" sz="2000"/>
          </a:p>
          <a:p>
            <a:pPr marL="285750" indent="-285750">
              <a:buFont typeface="Arial" panose="020B0604020202020204" pitchFamily="34" charset="0"/>
              <a:buChar char="•"/>
            </a:pPr>
            <a:r>
              <a:rPr lang="zh-CN" altLang="en-US" sz="2000"/>
              <a:t>提白工具的选择</a:t>
            </a:r>
            <a:endParaRPr lang="zh-CN" altLang="en-US" sz="2000"/>
          </a:p>
          <a:p>
            <a:pPr marL="285750" indent="-285750">
              <a:buFont typeface="Arial" panose="020B0604020202020204" pitchFamily="34" charset="0"/>
              <a:buChar char="•"/>
            </a:pPr>
            <a:r>
              <a:rPr lang="zh-CN" altLang="en-US" sz="2000"/>
              <a:t>提白的位置和时机</a:t>
            </a:r>
            <a:endParaRPr lang="zh-CN" altLang="en-US" sz="2000"/>
          </a:p>
        </p:txBody>
      </p:sp>
    </p:spTree>
    <p:custDataLst>
      <p:tags r:id="rId1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3455359" y="2514042"/>
            <a:ext cx="2438442" cy="3354836"/>
          </a:xfrm>
          <a:prstGeom prst="rect">
            <a:avLst/>
          </a:prstGeom>
          <a:solidFill>
            <a:schemeClr val="bg1"/>
          </a:solidFill>
          <a:ln w="3175">
            <a:noFill/>
          </a:ln>
          <a:effectLst>
            <a:outerShdw blurRad="215900" dist="50800" dir="5400000" sx="102000" sy="102000" algn="ctr" rotWithShape="0">
              <a:schemeClr val="accent1">
                <a:alpha val="15000"/>
              </a:schemeClr>
            </a:outerShdw>
          </a:effectLst>
        </p:spPr>
        <p:txBody>
          <a:bodyPr wrap="square" lIns="215900" tIns="935990" rIns="215900" bIns="36195" rtlCol="0" anchor="ctr" anchorCtr="0">
            <a:normAutofit/>
          </a:bodyPr>
          <a:lstStyle/>
          <a:p>
            <a:pPr lvl="0" algn="ctr">
              <a:lnSpc>
                <a:spcPct val="130000"/>
              </a:lnSpc>
              <a:buClrTx/>
              <a:buSzTx/>
              <a:buFontTx/>
            </a:pPr>
            <a:br>
              <a:rPr lang="zh-CN" altLang="en-US" sz="1200" spc="150">
                <a:solidFill>
                  <a:srgbClr val="666666"/>
                </a:solidFill>
                <a:effectLst/>
                <a:uFillTx/>
                <a:latin typeface="+mn-ea"/>
                <a:cs typeface="+mn-ea"/>
                <a:sym typeface="+mn-ea"/>
              </a:rPr>
            </a:br>
            <a:endParaRPr lang="zh-CN" altLang="en-US" sz="1200" spc="150">
              <a:solidFill>
                <a:srgbClr val="666666"/>
              </a:solidFill>
              <a:effectLst/>
              <a:uFillTx/>
              <a:latin typeface="+mn-ea"/>
              <a:cs typeface="+mn-ea"/>
              <a:sym typeface="+mn-ea"/>
            </a:endParaRPr>
          </a:p>
        </p:txBody>
      </p:sp>
      <p:sp>
        <p:nvSpPr>
          <p:cNvPr id="21" name="任意多边形 20"/>
          <p:cNvSpPr/>
          <p:nvPr>
            <p:custDataLst>
              <p:tags r:id="rId2"/>
            </p:custDataLst>
          </p:nvPr>
        </p:nvSpPr>
        <p:spPr>
          <a:xfrm>
            <a:off x="3622003" y="2372564"/>
            <a:ext cx="757039" cy="971976"/>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latin typeface="+mj-ea"/>
                <a:ea typeface="+mj-ea"/>
                <a:sym typeface="+mn-ea"/>
              </a:rPr>
              <a:t>02</a:t>
            </a:r>
            <a:endParaRPr lang="en-US" altLang="zh-CN" b="1">
              <a:latin typeface="+mj-ea"/>
              <a:ea typeface="+mj-ea"/>
              <a:sym typeface="+mn-ea"/>
            </a:endParaRPr>
          </a:p>
        </p:txBody>
      </p:sp>
      <p:sp>
        <p:nvSpPr>
          <p:cNvPr id="22" name="任意多边形 21"/>
          <p:cNvSpPr/>
          <p:nvPr>
            <p:custDataLst>
              <p:tags r:id="rId3"/>
            </p:custDataLst>
          </p:nvPr>
        </p:nvSpPr>
        <p:spPr>
          <a:xfrm>
            <a:off x="4289938" y="2371884"/>
            <a:ext cx="183648" cy="136036"/>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23" name="圆角矩形 22"/>
          <p:cNvSpPr/>
          <p:nvPr>
            <p:custDataLst>
              <p:tags r:id="rId4"/>
            </p:custDataLst>
          </p:nvPr>
        </p:nvSpPr>
        <p:spPr>
          <a:xfrm>
            <a:off x="3939646" y="5816991"/>
            <a:ext cx="1469867" cy="64617"/>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25" name="标题"/>
          <p:cNvSpPr txBox="1"/>
          <p:nvPr>
            <p:custDataLst>
              <p:tags r:id="rId5"/>
            </p:custDataLst>
          </p:nvPr>
        </p:nvSpPr>
        <p:spPr>
          <a:xfrm>
            <a:off x="4473587" y="2721496"/>
            <a:ext cx="1316827" cy="802611"/>
          </a:xfrm>
          <a:prstGeom prst="rect">
            <a:avLst/>
          </a:prstGeom>
          <a:noFill/>
        </p:spPr>
        <p:txBody>
          <a:bodyPr wrap="square" lIns="0" tIns="0" rIns="0" bIns="0" rtlCol="0" anchor="t" anchorCtr="0">
            <a:normAutofit/>
          </a:bodyPr>
          <a:lstStyle/>
          <a:p>
            <a:pPr algn="ctr"/>
            <a:r>
              <a:rPr lang="zh-CN" altLang="en-US" sz="2200" b="1" spc="300" dirty="0">
                <a:solidFill>
                  <a:schemeClr val="accent1"/>
                </a:solidFill>
                <a:latin typeface="+mj-ea"/>
                <a:ea typeface="+mj-ea"/>
                <a:cs typeface="微软雅黑" panose="020B0503020204020204" pitchFamily="34" charset="-122"/>
              </a:rPr>
              <a:t>重要性</a:t>
            </a:r>
            <a:endParaRPr lang="zh-CN" altLang="en-US" sz="2200" b="1" spc="300" dirty="0">
              <a:solidFill>
                <a:schemeClr val="accent1"/>
              </a:solidFill>
              <a:latin typeface="+mj-ea"/>
              <a:ea typeface="+mj-ea"/>
              <a:cs typeface="微软雅黑" panose="020B0503020204020204" pitchFamily="34" charset="-122"/>
            </a:endParaRPr>
          </a:p>
        </p:txBody>
      </p:sp>
      <p:sp>
        <p:nvSpPr>
          <p:cNvPr id="39" name="文本框 38"/>
          <p:cNvSpPr txBox="1"/>
          <p:nvPr>
            <p:custDataLst>
              <p:tags r:id="rId6"/>
            </p:custDataLst>
          </p:nvPr>
        </p:nvSpPr>
        <p:spPr>
          <a:xfrm>
            <a:off x="534670" y="2514042"/>
            <a:ext cx="2438442" cy="3354836"/>
          </a:xfrm>
          <a:prstGeom prst="rect">
            <a:avLst/>
          </a:prstGeom>
          <a:solidFill>
            <a:schemeClr val="bg1"/>
          </a:solidFill>
          <a:ln w="3175">
            <a:noFill/>
          </a:ln>
          <a:effectLst>
            <a:outerShdw blurRad="215900" dist="50800" dir="5400000" sx="102000" sy="102000" algn="ctr" rotWithShape="0">
              <a:schemeClr val="accent1">
                <a:alpha val="15000"/>
              </a:schemeClr>
            </a:outerShdw>
          </a:effectLst>
        </p:spPr>
        <p:txBody>
          <a:bodyPr wrap="square" lIns="215900" tIns="935990" rIns="215900" bIns="36195" rtlCol="0" anchor="ctr" anchorCtr="0">
            <a:normAutofit/>
          </a:bodyPr>
          <a:lstStyle/>
          <a:p>
            <a:pPr lvl="0" algn="ctr">
              <a:lnSpc>
                <a:spcPct val="130000"/>
              </a:lnSpc>
              <a:buClrTx/>
              <a:buSzTx/>
              <a:buFontTx/>
            </a:pPr>
            <a:br>
              <a:rPr lang="zh-CN" altLang="en-US" sz="1200" spc="150">
                <a:solidFill>
                  <a:srgbClr val="666666"/>
                </a:solidFill>
                <a:effectLst/>
                <a:uFillTx/>
                <a:latin typeface="+mn-ea"/>
                <a:cs typeface="+mn-ea"/>
                <a:sym typeface="+mn-ea"/>
              </a:rPr>
            </a:br>
            <a:endParaRPr lang="zh-CN" altLang="en-US" sz="1200" spc="150">
              <a:solidFill>
                <a:srgbClr val="666666"/>
              </a:solidFill>
              <a:effectLst/>
              <a:uFillTx/>
              <a:latin typeface="+mn-ea"/>
              <a:cs typeface="+mn-ea"/>
              <a:sym typeface="+mn-ea"/>
            </a:endParaRPr>
          </a:p>
        </p:txBody>
      </p:sp>
      <p:sp>
        <p:nvSpPr>
          <p:cNvPr id="40" name="任意多边形 39"/>
          <p:cNvSpPr/>
          <p:nvPr>
            <p:custDataLst>
              <p:tags r:id="rId7"/>
            </p:custDataLst>
          </p:nvPr>
        </p:nvSpPr>
        <p:spPr>
          <a:xfrm>
            <a:off x="701314" y="2372564"/>
            <a:ext cx="757039" cy="971976"/>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latin typeface="+mj-ea"/>
                <a:ea typeface="+mj-ea"/>
                <a:sym typeface="+mn-ea"/>
              </a:rPr>
              <a:t>01</a:t>
            </a:r>
            <a:endParaRPr lang="en-US" altLang="zh-CN" b="1">
              <a:latin typeface="+mj-ea"/>
              <a:ea typeface="+mj-ea"/>
              <a:sym typeface="+mn-ea"/>
            </a:endParaRPr>
          </a:p>
        </p:txBody>
      </p:sp>
      <p:sp>
        <p:nvSpPr>
          <p:cNvPr id="43" name="任意多边形 42"/>
          <p:cNvSpPr/>
          <p:nvPr>
            <p:custDataLst>
              <p:tags r:id="rId8"/>
            </p:custDataLst>
          </p:nvPr>
        </p:nvSpPr>
        <p:spPr>
          <a:xfrm>
            <a:off x="1369250" y="2371884"/>
            <a:ext cx="183648" cy="136036"/>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44" name="圆角矩形 43"/>
          <p:cNvSpPr/>
          <p:nvPr>
            <p:custDataLst>
              <p:tags r:id="rId9"/>
            </p:custDataLst>
          </p:nvPr>
        </p:nvSpPr>
        <p:spPr>
          <a:xfrm>
            <a:off x="1018957" y="5816991"/>
            <a:ext cx="1469867" cy="64617"/>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49" name="标题"/>
          <p:cNvSpPr txBox="1"/>
          <p:nvPr>
            <p:custDataLst>
              <p:tags r:id="rId10"/>
            </p:custDataLst>
          </p:nvPr>
        </p:nvSpPr>
        <p:spPr>
          <a:xfrm>
            <a:off x="1552898" y="2721496"/>
            <a:ext cx="1316827" cy="802611"/>
          </a:xfrm>
          <a:prstGeom prst="rect">
            <a:avLst/>
          </a:prstGeom>
          <a:noFill/>
        </p:spPr>
        <p:txBody>
          <a:bodyPr wrap="square" lIns="0" tIns="0" rIns="0" bIns="0" rtlCol="0" anchor="t" anchorCtr="0">
            <a:normAutofit/>
          </a:bodyPr>
          <a:lstStyle/>
          <a:p>
            <a:pPr algn="ctr"/>
            <a:r>
              <a:rPr lang="zh-CN" altLang="en-US" sz="2200" b="1" spc="300" dirty="0">
                <a:solidFill>
                  <a:schemeClr val="accent1"/>
                </a:solidFill>
                <a:latin typeface="+mj-ea"/>
                <a:ea typeface="+mj-ea"/>
                <a:cs typeface="微软雅黑" panose="020B0503020204020204" pitchFamily="34" charset="-122"/>
              </a:rPr>
              <a:t>多样性</a:t>
            </a:r>
            <a:endParaRPr lang="zh-CN" altLang="en-US" sz="2200" b="1" spc="300" dirty="0">
              <a:solidFill>
                <a:schemeClr val="accent1"/>
              </a:solidFill>
              <a:latin typeface="+mj-ea"/>
              <a:ea typeface="+mj-ea"/>
              <a:cs typeface="微软雅黑" panose="020B0503020204020204" pitchFamily="34" charset="-122"/>
            </a:endParaRPr>
          </a:p>
        </p:txBody>
      </p:sp>
      <p:sp>
        <p:nvSpPr>
          <p:cNvPr id="54" name="文本框 53"/>
          <p:cNvSpPr txBox="1"/>
          <p:nvPr>
            <p:custDataLst>
              <p:tags r:id="rId11"/>
            </p:custDataLst>
          </p:nvPr>
        </p:nvSpPr>
        <p:spPr>
          <a:xfrm>
            <a:off x="6376047" y="2514042"/>
            <a:ext cx="2438442" cy="3354836"/>
          </a:xfrm>
          <a:prstGeom prst="rect">
            <a:avLst/>
          </a:prstGeom>
          <a:solidFill>
            <a:schemeClr val="bg1"/>
          </a:solidFill>
          <a:ln w="3175">
            <a:noFill/>
          </a:ln>
          <a:effectLst>
            <a:outerShdw blurRad="215900" dist="50800" dir="5400000" sx="102000" sy="102000" algn="ctr" rotWithShape="0">
              <a:schemeClr val="accent1">
                <a:alpha val="15000"/>
              </a:schemeClr>
            </a:outerShdw>
          </a:effectLst>
        </p:spPr>
        <p:txBody>
          <a:bodyPr wrap="square" lIns="215900" tIns="935990" rIns="215900" bIns="36195" rtlCol="0" anchor="ctr" anchorCtr="0">
            <a:normAutofit/>
          </a:bodyPr>
          <a:lstStyle/>
          <a:p>
            <a:pPr lvl="0" algn="ctr">
              <a:lnSpc>
                <a:spcPct val="130000"/>
              </a:lnSpc>
              <a:buClrTx/>
              <a:buSzTx/>
              <a:buFontTx/>
            </a:pPr>
            <a:br>
              <a:rPr lang="zh-CN" altLang="en-US" sz="1200" spc="150">
                <a:solidFill>
                  <a:srgbClr val="666666"/>
                </a:solidFill>
                <a:effectLst/>
                <a:uFillTx/>
                <a:latin typeface="+mn-ea"/>
                <a:cs typeface="+mn-ea"/>
                <a:sym typeface="+mn-ea"/>
              </a:rPr>
            </a:br>
            <a:endParaRPr lang="zh-CN" altLang="en-US" sz="1200" spc="150">
              <a:solidFill>
                <a:srgbClr val="666666"/>
              </a:solidFill>
              <a:effectLst/>
              <a:uFillTx/>
              <a:latin typeface="+mn-ea"/>
              <a:cs typeface="+mn-ea"/>
              <a:sym typeface="+mn-ea"/>
            </a:endParaRPr>
          </a:p>
        </p:txBody>
      </p:sp>
      <p:sp>
        <p:nvSpPr>
          <p:cNvPr id="55" name="任意多边形 54"/>
          <p:cNvSpPr/>
          <p:nvPr>
            <p:custDataLst>
              <p:tags r:id="rId12"/>
            </p:custDataLst>
          </p:nvPr>
        </p:nvSpPr>
        <p:spPr>
          <a:xfrm>
            <a:off x="6542691" y="2372564"/>
            <a:ext cx="757039" cy="971976"/>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latin typeface="+mj-ea"/>
                <a:ea typeface="+mj-ea"/>
                <a:sym typeface="+mn-ea"/>
              </a:rPr>
              <a:t>03</a:t>
            </a:r>
            <a:endParaRPr lang="en-US" altLang="zh-CN" b="1">
              <a:latin typeface="+mj-ea"/>
              <a:ea typeface="+mj-ea"/>
              <a:sym typeface="+mn-ea"/>
            </a:endParaRPr>
          </a:p>
        </p:txBody>
      </p:sp>
      <p:sp>
        <p:nvSpPr>
          <p:cNvPr id="56" name="任意多边形 55"/>
          <p:cNvSpPr/>
          <p:nvPr>
            <p:custDataLst>
              <p:tags r:id="rId13"/>
            </p:custDataLst>
          </p:nvPr>
        </p:nvSpPr>
        <p:spPr>
          <a:xfrm>
            <a:off x="7210627" y="2371884"/>
            <a:ext cx="183648" cy="136036"/>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57" name="圆角矩形 56"/>
          <p:cNvSpPr/>
          <p:nvPr>
            <p:custDataLst>
              <p:tags r:id="rId14"/>
            </p:custDataLst>
          </p:nvPr>
        </p:nvSpPr>
        <p:spPr>
          <a:xfrm>
            <a:off x="6860335" y="5816991"/>
            <a:ext cx="1469867" cy="64617"/>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59" name="标题"/>
          <p:cNvSpPr txBox="1"/>
          <p:nvPr>
            <p:custDataLst>
              <p:tags r:id="rId15"/>
            </p:custDataLst>
          </p:nvPr>
        </p:nvSpPr>
        <p:spPr>
          <a:xfrm>
            <a:off x="7394275" y="2721496"/>
            <a:ext cx="1316827" cy="802611"/>
          </a:xfrm>
          <a:prstGeom prst="rect">
            <a:avLst/>
          </a:prstGeom>
          <a:noFill/>
        </p:spPr>
        <p:txBody>
          <a:bodyPr wrap="square" lIns="0" tIns="0" rIns="0" bIns="0" rtlCol="0" anchor="t" anchorCtr="0">
            <a:normAutofit/>
          </a:bodyPr>
          <a:lstStyle/>
          <a:p>
            <a:pPr algn="ctr"/>
            <a:r>
              <a:rPr lang="zh-CN" altLang="en-US" sz="2200" b="1" spc="300" dirty="0">
                <a:solidFill>
                  <a:schemeClr val="accent1"/>
                </a:solidFill>
                <a:latin typeface="+mj-ea"/>
                <a:ea typeface="+mj-ea"/>
                <a:cs typeface="微软雅黑" panose="020B0503020204020204" pitchFamily="34" charset="-122"/>
              </a:rPr>
              <a:t>特点</a:t>
            </a:r>
            <a:endParaRPr lang="zh-CN" altLang="en-US" sz="2200" b="1" spc="300" dirty="0">
              <a:solidFill>
                <a:schemeClr val="accent1"/>
              </a:solidFill>
              <a:latin typeface="+mj-ea"/>
              <a:ea typeface="+mj-ea"/>
              <a:cs typeface="微软雅黑" panose="020B0503020204020204" pitchFamily="34" charset="-122"/>
            </a:endParaRPr>
          </a:p>
        </p:txBody>
      </p:sp>
      <p:sp>
        <p:nvSpPr>
          <p:cNvPr id="62" name="文本框 61"/>
          <p:cNvSpPr txBox="1"/>
          <p:nvPr>
            <p:custDataLst>
              <p:tags r:id="rId16"/>
            </p:custDataLst>
          </p:nvPr>
        </p:nvSpPr>
        <p:spPr>
          <a:xfrm>
            <a:off x="9296736" y="2514042"/>
            <a:ext cx="2438442" cy="3354836"/>
          </a:xfrm>
          <a:prstGeom prst="rect">
            <a:avLst/>
          </a:prstGeom>
          <a:solidFill>
            <a:schemeClr val="bg1"/>
          </a:solidFill>
          <a:ln w="3175">
            <a:noFill/>
          </a:ln>
          <a:effectLst>
            <a:outerShdw blurRad="215900" dist="50800" dir="5400000" sx="102000" sy="102000" algn="ctr" rotWithShape="0">
              <a:schemeClr val="accent1">
                <a:alpha val="15000"/>
              </a:schemeClr>
            </a:outerShdw>
          </a:effectLst>
        </p:spPr>
        <p:txBody>
          <a:bodyPr wrap="square" lIns="215900" tIns="935990" rIns="215900" bIns="36195" rtlCol="0" anchor="ctr" anchorCtr="0">
            <a:normAutofit/>
          </a:bodyPr>
          <a:lstStyle/>
          <a:p>
            <a:pPr lvl="0" algn="ctr">
              <a:lnSpc>
                <a:spcPct val="130000"/>
              </a:lnSpc>
              <a:buClrTx/>
              <a:buSzTx/>
              <a:buFontTx/>
            </a:pPr>
            <a:br>
              <a:rPr lang="zh-CN" altLang="en-US" sz="1200" spc="150">
                <a:solidFill>
                  <a:srgbClr val="666666"/>
                </a:solidFill>
                <a:effectLst/>
                <a:uFillTx/>
                <a:latin typeface="+mn-ea"/>
                <a:cs typeface="+mn-ea"/>
                <a:sym typeface="+mn-ea"/>
              </a:rPr>
            </a:br>
            <a:endParaRPr lang="zh-CN" altLang="en-US" sz="1200" spc="150">
              <a:solidFill>
                <a:srgbClr val="666666"/>
              </a:solidFill>
              <a:effectLst/>
              <a:uFillTx/>
              <a:latin typeface="+mn-ea"/>
              <a:cs typeface="+mn-ea"/>
              <a:sym typeface="+mn-ea"/>
            </a:endParaRPr>
          </a:p>
        </p:txBody>
      </p:sp>
      <p:sp>
        <p:nvSpPr>
          <p:cNvPr id="63" name="任意多边形 62"/>
          <p:cNvSpPr/>
          <p:nvPr>
            <p:custDataLst>
              <p:tags r:id="rId17"/>
            </p:custDataLst>
          </p:nvPr>
        </p:nvSpPr>
        <p:spPr>
          <a:xfrm>
            <a:off x="9463380" y="2372564"/>
            <a:ext cx="757039" cy="971976"/>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113" h="1429">
                <a:moveTo>
                  <a:pt x="1113" y="201"/>
                </a:moveTo>
                <a:lnTo>
                  <a:pt x="996" y="201"/>
                </a:lnTo>
                <a:lnTo>
                  <a:pt x="1113" y="201"/>
                </a:lnTo>
                <a:close/>
                <a:moveTo>
                  <a:pt x="173" y="0"/>
                </a:moveTo>
                <a:lnTo>
                  <a:pt x="183" y="0"/>
                </a:lnTo>
                <a:lnTo>
                  <a:pt x="1113" y="0"/>
                </a:lnTo>
                <a:lnTo>
                  <a:pt x="1113" y="1"/>
                </a:lnTo>
                <a:lnTo>
                  <a:pt x="1108" y="1"/>
                </a:lnTo>
                <a:cubicBezTo>
                  <a:pt x="1045" y="6"/>
                  <a:pt x="995" y="82"/>
                  <a:pt x="995" y="174"/>
                </a:cubicBezTo>
                <a:cubicBezTo>
                  <a:pt x="995" y="183"/>
                  <a:pt x="995" y="192"/>
                  <a:pt x="996" y="200"/>
                </a:cubicBezTo>
                <a:lnTo>
                  <a:pt x="996" y="201"/>
                </a:lnTo>
                <a:lnTo>
                  <a:pt x="989" y="201"/>
                </a:lnTo>
                <a:lnTo>
                  <a:pt x="989" y="904"/>
                </a:lnTo>
                <a:lnTo>
                  <a:pt x="989" y="909"/>
                </a:lnTo>
                <a:cubicBezTo>
                  <a:pt x="990" y="917"/>
                  <a:pt x="990" y="925"/>
                  <a:pt x="990" y="934"/>
                </a:cubicBezTo>
                <a:cubicBezTo>
                  <a:pt x="990" y="943"/>
                  <a:pt x="990" y="951"/>
                  <a:pt x="989" y="959"/>
                </a:cubicBezTo>
                <a:lnTo>
                  <a:pt x="989" y="964"/>
                </a:lnTo>
                <a:lnTo>
                  <a:pt x="989" y="971"/>
                </a:lnTo>
                <a:lnTo>
                  <a:pt x="989" y="973"/>
                </a:lnTo>
                <a:cubicBezTo>
                  <a:pt x="988" y="999"/>
                  <a:pt x="984" y="1025"/>
                  <a:pt x="977" y="1050"/>
                </a:cubicBezTo>
                <a:lnTo>
                  <a:pt x="975" y="1055"/>
                </a:lnTo>
                <a:lnTo>
                  <a:pt x="974" y="1058"/>
                </a:lnTo>
                <a:cubicBezTo>
                  <a:pt x="919" y="1271"/>
                  <a:pt x="726" y="1429"/>
                  <a:pt x="495" y="1429"/>
                </a:cubicBezTo>
                <a:cubicBezTo>
                  <a:pt x="264" y="1429"/>
                  <a:pt x="71" y="1271"/>
                  <a:pt x="16" y="1058"/>
                </a:cubicBezTo>
                <a:lnTo>
                  <a:pt x="15" y="1055"/>
                </a:lnTo>
                <a:lnTo>
                  <a:pt x="13" y="1050"/>
                </a:lnTo>
                <a:cubicBezTo>
                  <a:pt x="6" y="1025"/>
                  <a:pt x="2" y="999"/>
                  <a:pt x="1" y="973"/>
                </a:cubicBezTo>
                <a:lnTo>
                  <a:pt x="1" y="971"/>
                </a:lnTo>
                <a:lnTo>
                  <a:pt x="1" y="964"/>
                </a:lnTo>
                <a:lnTo>
                  <a:pt x="1" y="959"/>
                </a:lnTo>
                <a:cubicBezTo>
                  <a:pt x="0" y="951"/>
                  <a:pt x="0" y="943"/>
                  <a:pt x="0" y="934"/>
                </a:cubicBezTo>
                <a:cubicBezTo>
                  <a:pt x="0" y="925"/>
                  <a:pt x="0" y="917"/>
                  <a:pt x="1" y="909"/>
                </a:cubicBezTo>
                <a:lnTo>
                  <a:pt x="1" y="904"/>
                </a:lnTo>
                <a:lnTo>
                  <a:pt x="1" y="185"/>
                </a:lnTo>
                <a:lnTo>
                  <a:pt x="1" y="185"/>
                </a:lnTo>
                <a:lnTo>
                  <a:pt x="1" y="183"/>
                </a:lnTo>
                <a:cubicBezTo>
                  <a:pt x="1" y="181"/>
                  <a:pt x="1" y="178"/>
                  <a:pt x="1" y="175"/>
                </a:cubicBezTo>
                <a:cubicBezTo>
                  <a:pt x="1" y="84"/>
                  <a:pt x="72" y="10"/>
                  <a:pt x="164" y="1"/>
                </a:cubicBezTo>
                <a:lnTo>
                  <a:pt x="164" y="1"/>
                </a:lnTo>
                <a:lnTo>
                  <a:pt x="167" y="0"/>
                </a:lnTo>
                <a:cubicBezTo>
                  <a:pt x="169" y="0"/>
                  <a:pt x="171" y="0"/>
                  <a:pt x="173" y="0"/>
                </a:cubicBez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101600" dist="25400" dir="5400000" sx="103000" sy="103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rIns="17970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latin typeface="+mj-ea"/>
                <a:ea typeface="+mj-ea"/>
                <a:sym typeface="+mn-ea"/>
              </a:rPr>
              <a:t>04</a:t>
            </a:r>
            <a:endParaRPr lang="en-US" altLang="zh-CN" b="1">
              <a:latin typeface="+mj-ea"/>
              <a:ea typeface="+mj-ea"/>
              <a:sym typeface="+mn-ea"/>
            </a:endParaRPr>
          </a:p>
        </p:txBody>
      </p:sp>
      <p:sp>
        <p:nvSpPr>
          <p:cNvPr id="64" name="任意多边形 63"/>
          <p:cNvSpPr/>
          <p:nvPr>
            <p:custDataLst>
              <p:tags r:id="rId18"/>
            </p:custDataLst>
          </p:nvPr>
        </p:nvSpPr>
        <p:spPr>
          <a:xfrm>
            <a:off x="10131316" y="2371884"/>
            <a:ext cx="183648" cy="136036"/>
          </a:xfrm>
          <a:custGeom>
            <a:avLst/>
            <a:gdLst/>
            <a:ahLst/>
            <a:cxnLst>
              <a:cxn ang="3">
                <a:pos x="hc" y="t"/>
              </a:cxn>
              <a:cxn ang="cd2">
                <a:pos x="l" y="vc"/>
              </a:cxn>
              <a:cxn ang="cd4">
                <a:pos x="hc" y="b"/>
              </a:cxn>
              <a:cxn ang="0">
                <a:pos x="r" y="vc"/>
              </a:cxn>
            </a:cxnLst>
            <a:rect l="l" t="t" r="r" b="b"/>
            <a:pathLst>
              <a:path w="340" h="253">
                <a:moveTo>
                  <a:pt x="170" y="0"/>
                </a:moveTo>
                <a:cubicBezTo>
                  <a:pt x="264" y="0"/>
                  <a:pt x="340" y="98"/>
                  <a:pt x="340" y="220"/>
                </a:cubicBezTo>
                <a:cubicBezTo>
                  <a:pt x="340" y="231"/>
                  <a:pt x="339" y="242"/>
                  <a:pt x="338" y="253"/>
                </a:cubicBezTo>
                <a:lnTo>
                  <a:pt x="338" y="253"/>
                </a:lnTo>
                <a:lnTo>
                  <a:pt x="2" y="253"/>
                </a:lnTo>
                <a:lnTo>
                  <a:pt x="2" y="253"/>
                </a:lnTo>
                <a:cubicBezTo>
                  <a:pt x="1" y="242"/>
                  <a:pt x="0" y="231"/>
                  <a:pt x="0" y="220"/>
                </a:cubicBezTo>
                <a:cubicBezTo>
                  <a:pt x="0" y="98"/>
                  <a:pt x="76" y="0"/>
                  <a:pt x="17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j-ea"/>
              <a:ea typeface="+mj-ea"/>
            </a:endParaRPr>
          </a:p>
        </p:txBody>
      </p:sp>
      <p:sp>
        <p:nvSpPr>
          <p:cNvPr id="65" name="圆角矩形 64"/>
          <p:cNvSpPr/>
          <p:nvPr>
            <p:custDataLst>
              <p:tags r:id="rId19"/>
            </p:custDataLst>
          </p:nvPr>
        </p:nvSpPr>
        <p:spPr>
          <a:xfrm>
            <a:off x="9781024" y="5816991"/>
            <a:ext cx="1469867" cy="64617"/>
          </a:xfrm>
          <a:prstGeom prst="roundRect">
            <a:avLst/>
          </a:prstGeom>
          <a:gradFill>
            <a:gsLst>
              <a:gs pos="0">
                <a:schemeClr val="accent1">
                  <a:lumMod val="60000"/>
                  <a:lumOff val="40000"/>
                </a:schemeClr>
              </a:gs>
              <a:gs pos="71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a:sym typeface="+mn-ea"/>
            </a:endParaRPr>
          </a:p>
        </p:txBody>
      </p:sp>
      <p:sp>
        <p:nvSpPr>
          <p:cNvPr id="67" name="标题"/>
          <p:cNvSpPr txBox="1"/>
          <p:nvPr>
            <p:custDataLst>
              <p:tags r:id="rId20"/>
            </p:custDataLst>
          </p:nvPr>
        </p:nvSpPr>
        <p:spPr>
          <a:xfrm>
            <a:off x="10314964" y="2721496"/>
            <a:ext cx="1316827" cy="802611"/>
          </a:xfrm>
          <a:prstGeom prst="rect">
            <a:avLst/>
          </a:prstGeom>
          <a:noFill/>
        </p:spPr>
        <p:txBody>
          <a:bodyPr wrap="square" lIns="0" tIns="0" rIns="0" bIns="0" rtlCol="0" anchor="t" anchorCtr="0">
            <a:normAutofit/>
          </a:bodyPr>
          <a:lstStyle/>
          <a:p>
            <a:pPr algn="ctr"/>
            <a:r>
              <a:rPr lang="zh-CN" altLang="en-US" sz="2200" b="1" spc="300" dirty="0">
                <a:solidFill>
                  <a:schemeClr val="accent1"/>
                </a:solidFill>
                <a:latin typeface="+mj-ea"/>
                <a:ea typeface="+mj-ea"/>
                <a:cs typeface="微软雅黑" panose="020B0503020204020204" pitchFamily="34" charset="-122"/>
              </a:rPr>
              <a:t>过程</a:t>
            </a:r>
            <a:endParaRPr lang="zh-CN" altLang="en-US" sz="2200" b="1" spc="300" dirty="0">
              <a:solidFill>
                <a:schemeClr val="accent1"/>
              </a:solidFill>
              <a:latin typeface="+mj-ea"/>
              <a:ea typeface="+mj-ea"/>
              <a:cs typeface="微软雅黑" panose="020B0503020204020204" pitchFamily="34" charset="-122"/>
            </a:endParaRPr>
          </a:p>
          <a:p>
            <a:pPr algn="ctr"/>
            <a:r>
              <a:rPr lang="zh-CN" altLang="en-US" sz="2200" b="1" spc="300" dirty="0">
                <a:solidFill>
                  <a:schemeClr val="accent1"/>
                </a:solidFill>
                <a:latin typeface="+mj-ea"/>
                <a:ea typeface="+mj-ea"/>
                <a:cs typeface="微软雅黑" panose="020B0503020204020204" pitchFamily="34" charset="-122"/>
              </a:rPr>
              <a:t>与意义</a:t>
            </a:r>
            <a:endParaRPr lang="zh-CN" altLang="en-US" sz="2200" b="1" spc="300" dirty="0">
              <a:solidFill>
                <a:schemeClr val="accent1"/>
              </a:solidFill>
              <a:latin typeface="+mj-ea"/>
              <a:ea typeface="+mj-ea"/>
              <a:cs typeface="微软雅黑" panose="020B0503020204020204" pitchFamily="34" charset="-122"/>
            </a:endParaRPr>
          </a:p>
        </p:txBody>
      </p:sp>
      <p:sp>
        <p:nvSpPr>
          <p:cNvPr id="11" name="正文"/>
          <p:cNvSpPr txBox="1"/>
          <p:nvPr>
            <p:custDataLst>
              <p:tags r:id="rId21"/>
            </p:custDataLst>
          </p:nvPr>
        </p:nvSpPr>
        <p:spPr>
          <a:xfrm>
            <a:off x="679548" y="3569680"/>
            <a:ext cx="2148686" cy="2034415"/>
          </a:xfrm>
          <a:prstGeom prst="rect">
            <a:avLst/>
          </a:prstGeom>
          <a:noFill/>
        </p:spPr>
        <p:txBody>
          <a:bodyPr wrap="square" lIns="0" tIns="0" rIns="0" bIns="0" rtlCol="0" anchor="t" anchorCtr="0">
            <a:noAutofit/>
          </a:bodyPr>
          <a:lstStyle/>
          <a:p>
            <a:pPr lvl="0" algn="ctr">
              <a:lnSpc>
                <a:spcPct val="130000"/>
              </a:lnSpc>
              <a:buClrTx/>
              <a:buSzTx/>
              <a:buFontTx/>
            </a:pPr>
            <a:r>
              <a:rPr lang="zh-CN" altLang="en-US" sz="2000" spc="150">
                <a:solidFill>
                  <a:schemeClr val="tx1"/>
                </a:solidFill>
                <a:effectLst/>
                <a:uFillTx/>
                <a:latin typeface="+mn-ea"/>
                <a:cs typeface="+mn-ea"/>
                <a:sym typeface="+mn-ea"/>
              </a:rPr>
              <a:t>手绘表现</a:t>
            </a:r>
            <a:br>
              <a:rPr lang="zh-CN" altLang="en-US" sz="2000" spc="150">
                <a:solidFill>
                  <a:schemeClr val="tx1"/>
                </a:solidFill>
                <a:effectLst/>
                <a:uFillTx/>
                <a:latin typeface="+mn-ea"/>
                <a:cs typeface="+mn-ea"/>
                <a:sym typeface="+mn-ea"/>
              </a:rPr>
            </a:br>
            <a:r>
              <a:rPr lang="zh-CN" altLang="en-US" sz="2000" spc="150">
                <a:solidFill>
                  <a:schemeClr val="tx1"/>
                </a:solidFill>
                <a:effectLst/>
                <a:uFillTx/>
                <a:latin typeface="+mn-ea"/>
                <a:cs typeface="+mn-ea"/>
                <a:sym typeface="+mn-ea"/>
              </a:rPr>
              <a:t>计算机辅助设计</a:t>
            </a:r>
            <a:br>
              <a:rPr lang="zh-CN" altLang="en-US" sz="2000" spc="150">
                <a:solidFill>
                  <a:schemeClr val="tx1"/>
                </a:solidFill>
                <a:effectLst/>
                <a:uFillTx/>
                <a:latin typeface="+mn-ea"/>
                <a:cs typeface="+mn-ea"/>
                <a:sym typeface="+mn-ea"/>
              </a:rPr>
            </a:br>
            <a:r>
              <a:rPr lang="zh-CN" altLang="en-US" sz="2000" spc="150">
                <a:solidFill>
                  <a:schemeClr val="tx1"/>
                </a:solidFill>
                <a:effectLst/>
                <a:uFillTx/>
                <a:latin typeface="+mn-ea"/>
                <a:cs typeface="+mn-ea"/>
                <a:sym typeface="+mn-ea"/>
              </a:rPr>
              <a:t>模型再现表现</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其他表现方式</a:t>
            </a:r>
            <a:endParaRPr lang="zh-CN" altLang="en-US" sz="2000" spc="150">
              <a:solidFill>
                <a:schemeClr val="tx1"/>
              </a:solidFill>
              <a:effectLst/>
              <a:uFillTx/>
              <a:latin typeface="+mn-ea"/>
              <a:cs typeface="+mn-ea"/>
              <a:sym typeface="+mn-ea"/>
            </a:endParaRPr>
          </a:p>
          <a:p>
            <a:pPr lvl="0" algn="ctr">
              <a:lnSpc>
                <a:spcPct val="130000"/>
              </a:lnSpc>
              <a:buClrTx/>
              <a:buSzTx/>
              <a:buFontTx/>
            </a:pPr>
            <a:endParaRPr lang="zh-CN" altLang="en-US" sz="2000" spc="150">
              <a:solidFill>
                <a:schemeClr val="tx1"/>
              </a:solidFill>
              <a:effectLst/>
              <a:uFillTx/>
              <a:latin typeface="+mn-ea"/>
              <a:cs typeface="+mn-ea"/>
              <a:sym typeface="+mn-ea"/>
            </a:endParaRPr>
          </a:p>
        </p:txBody>
      </p:sp>
      <p:sp>
        <p:nvSpPr>
          <p:cNvPr id="19" name="正文"/>
          <p:cNvSpPr txBox="1"/>
          <p:nvPr>
            <p:custDataLst>
              <p:tags r:id="rId22"/>
            </p:custDataLst>
          </p:nvPr>
        </p:nvSpPr>
        <p:spPr>
          <a:xfrm>
            <a:off x="3600237" y="3569680"/>
            <a:ext cx="2148686" cy="2034415"/>
          </a:xfrm>
          <a:prstGeom prst="rect">
            <a:avLst/>
          </a:prstGeom>
          <a:noFill/>
        </p:spPr>
        <p:txBody>
          <a:bodyPr wrap="square" lIns="0" tIns="0" rIns="0" bIns="0" rtlCol="0" anchor="t" anchorCtr="0">
            <a:normAutofit/>
          </a:bodyPr>
          <a:lstStyle/>
          <a:p>
            <a:pPr lvl="0" algn="ctr">
              <a:lnSpc>
                <a:spcPct val="130000"/>
              </a:lnSpc>
              <a:buClrTx/>
              <a:buSzTx/>
              <a:buFontTx/>
            </a:pPr>
            <a:r>
              <a:rPr lang="zh-CN" altLang="en-US" sz="2000" spc="150">
                <a:solidFill>
                  <a:schemeClr val="tx1"/>
                </a:solidFill>
                <a:effectLst/>
                <a:uFillTx/>
                <a:latin typeface="+mn-ea"/>
                <a:cs typeface="+mn-ea"/>
                <a:sym typeface="+mn-ea"/>
              </a:rPr>
              <a:t>不可或缺环节</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必备技能</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反映构思和能力</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沟通与洽谈</a:t>
            </a:r>
            <a:endParaRPr lang="zh-CN" altLang="en-US" sz="2000" spc="150">
              <a:solidFill>
                <a:schemeClr val="tx1"/>
              </a:solidFill>
              <a:effectLst/>
              <a:uFillTx/>
              <a:latin typeface="+mn-ea"/>
              <a:cs typeface="+mn-ea"/>
              <a:sym typeface="+mn-ea"/>
            </a:endParaRPr>
          </a:p>
        </p:txBody>
      </p:sp>
      <p:sp>
        <p:nvSpPr>
          <p:cNvPr id="26" name="正文"/>
          <p:cNvSpPr txBox="1"/>
          <p:nvPr>
            <p:custDataLst>
              <p:tags r:id="rId23"/>
            </p:custDataLst>
          </p:nvPr>
        </p:nvSpPr>
        <p:spPr>
          <a:xfrm>
            <a:off x="6520926" y="3569680"/>
            <a:ext cx="2148686" cy="2034415"/>
          </a:xfrm>
          <a:prstGeom prst="rect">
            <a:avLst/>
          </a:prstGeom>
          <a:noFill/>
        </p:spPr>
        <p:txBody>
          <a:bodyPr wrap="square" lIns="0" tIns="0" rIns="0" bIns="0" rtlCol="0" anchor="t" anchorCtr="0">
            <a:normAutofit/>
          </a:bodyPr>
          <a:lstStyle/>
          <a:p>
            <a:pPr lvl="0" algn="ctr">
              <a:lnSpc>
                <a:spcPct val="130000"/>
              </a:lnSpc>
              <a:buClrTx/>
              <a:buSzTx/>
              <a:buFontTx/>
            </a:pPr>
            <a:r>
              <a:rPr lang="zh-CN" altLang="en-US" sz="2000" spc="150">
                <a:solidFill>
                  <a:schemeClr val="tx1"/>
                </a:solidFill>
                <a:effectLst/>
                <a:uFillTx/>
                <a:latin typeface="+mn-ea"/>
                <a:cs typeface="+mn-ea"/>
                <a:sym typeface="+mn-ea"/>
              </a:rPr>
              <a:t>直观性与便捷性</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生动性与表现力</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结合审美与设计</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科学性、艺术性与可操作性</a:t>
            </a:r>
            <a:endParaRPr lang="zh-CN" altLang="en-US" sz="2000" spc="150">
              <a:solidFill>
                <a:schemeClr val="tx1"/>
              </a:solidFill>
              <a:effectLst/>
              <a:uFillTx/>
              <a:latin typeface="+mn-ea"/>
              <a:cs typeface="+mn-ea"/>
              <a:sym typeface="+mn-ea"/>
            </a:endParaRPr>
          </a:p>
        </p:txBody>
      </p:sp>
      <p:sp>
        <p:nvSpPr>
          <p:cNvPr id="27" name="正文"/>
          <p:cNvSpPr txBox="1"/>
          <p:nvPr>
            <p:custDataLst>
              <p:tags r:id="rId24"/>
            </p:custDataLst>
          </p:nvPr>
        </p:nvSpPr>
        <p:spPr>
          <a:xfrm>
            <a:off x="9441614" y="3569680"/>
            <a:ext cx="2148686" cy="2034415"/>
          </a:xfrm>
          <a:prstGeom prst="rect">
            <a:avLst/>
          </a:prstGeom>
          <a:noFill/>
        </p:spPr>
        <p:txBody>
          <a:bodyPr wrap="square" lIns="0" tIns="0" rIns="0" bIns="0" rtlCol="0" anchor="t" anchorCtr="0">
            <a:normAutofit/>
          </a:bodyPr>
          <a:lstStyle/>
          <a:p>
            <a:pPr lvl="0" algn="ctr">
              <a:lnSpc>
                <a:spcPct val="130000"/>
              </a:lnSpc>
              <a:buClrTx/>
              <a:buSzTx/>
              <a:buFontTx/>
            </a:pPr>
            <a:r>
              <a:rPr lang="zh-CN" altLang="en-US" sz="2000" spc="150">
                <a:solidFill>
                  <a:schemeClr val="tx1"/>
                </a:solidFill>
                <a:effectLst/>
                <a:uFillTx/>
                <a:latin typeface="+mn-ea"/>
                <a:cs typeface="+mn-ea"/>
                <a:sym typeface="+mn-ea"/>
              </a:rPr>
              <a:t>转化设计过程</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区别于绘画和工程绘图</a:t>
            </a:r>
            <a:endParaRPr lang="zh-CN" altLang="en-US" sz="2000" spc="150">
              <a:solidFill>
                <a:schemeClr val="tx1"/>
              </a:solidFill>
              <a:effectLst/>
              <a:uFillTx/>
              <a:latin typeface="+mn-ea"/>
              <a:cs typeface="+mn-ea"/>
              <a:sym typeface="+mn-ea"/>
            </a:endParaRPr>
          </a:p>
          <a:p>
            <a:pPr lvl="0" algn="ctr">
              <a:lnSpc>
                <a:spcPct val="130000"/>
              </a:lnSpc>
              <a:buClrTx/>
              <a:buSzTx/>
              <a:buFontTx/>
            </a:pPr>
            <a:r>
              <a:rPr lang="zh-CN" altLang="en-US" sz="2000" spc="150">
                <a:solidFill>
                  <a:schemeClr val="tx1"/>
                </a:solidFill>
                <a:effectLst/>
                <a:uFillTx/>
                <a:latin typeface="+mn-ea"/>
                <a:cs typeface="+mn-ea"/>
                <a:sym typeface="+mn-ea"/>
              </a:rPr>
              <a:t>快速绘画形式</a:t>
            </a:r>
            <a:endParaRPr lang="zh-CN" altLang="en-US" sz="2000" spc="150">
              <a:solidFill>
                <a:schemeClr val="tx1"/>
              </a:solidFill>
              <a:effectLst/>
              <a:uFillTx/>
              <a:latin typeface="+mn-ea"/>
              <a:cs typeface="+mn-ea"/>
              <a:sym typeface="+mn-ea"/>
            </a:endParaRPr>
          </a:p>
        </p:txBody>
      </p:sp>
      <p:sp>
        <p:nvSpPr>
          <p:cNvPr id="5" name="标题 1"/>
          <p:cNvSpPr>
            <a:spLocks noGrp="1"/>
          </p:cNvSpPr>
          <p:nvPr>
            <p:custDataLst>
              <p:tags r:id="rId25"/>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一、手绘表现的基本概念</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内容占位符 2"/>
          <p:cNvSpPr>
            <a:spLocks noGrp="1"/>
          </p:cNvSpPr>
          <p:nvPr>
            <p:custDataLst>
              <p:tags r:id="rId26"/>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、手绘表现的基本概念</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5" name="图片 14" descr="JY04_背景"/>
          <p:cNvPicPr>
            <a:picLocks noChangeAspect="1"/>
          </p:cNvPicPr>
          <p:nvPr>
            <p:custDataLst>
              <p:tags r:id="rId1"/>
            </p:custDataLst>
          </p:nvPr>
        </p:nvPicPr>
        <p:blipFill>
          <a:blip r:embed="rId2"/>
          <a:stretch>
            <a:fillRect/>
          </a:stretch>
        </p:blipFill>
        <p:spPr>
          <a:xfrm>
            <a:off x="0" y="-11748"/>
            <a:ext cx="12192000" cy="6858635"/>
          </a:xfrm>
          <a:prstGeom prst="rect">
            <a:avLst/>
          </a:prstGeom>
        </p:spPr>
      </p:pic>
      <p:sp>
        <p:nvSpPr>
          <p:cNvPr id="14" name="矩形 13"/>
          <p:cNvSpPr/>
          <p:nvPr>
            <p:custDataLst>
              <p:tags r:id="rId3"/>
            </p:custDataLst>
          </p:nvPr>
        </p:nvSpPr>
        <p:spPr>
          <a:xfrm>
            <a:off x="0" y="5080000"/>
            <a:ext cx="12192000" cy="177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3" name="图片 12" descr="JY04_正文页装饰2"/>
          <p:cNvPicPr>
            <a:picLocks noChangeAspect="1"/>
          </p:cNvPicPr>
          <p:nvPr>
            <p:custDataLst>
              <p:tags r:id="rId4"/>
            </p:custDataLst>
          </p:nvPr>
        </p:nvPicPr>
        <p:blipFill>
          <a:blip r:embed="rId5"/>
          <a:stretch>
            <a:fillRect/>
          </a:stretch>
        </p:blipFill>
        <p:spPr>
          <a:xfrm>
            <a:off x="11193237" y="0"/>
            <a:ext cx="998763" cy="1114425"/>
          </a:xfrm>
          <a:prstGeom prst="rect">
            <a:avLst/>
          </a:prstGeom>
        </p:spPr>
      </p:pic>
      <p:sp>
        <p:nvSpPr>
          <p:cNvPr id="6" name="矩形 5"/>
          <p:cNvSpPr/>
          <p:nvPr>
            <p:custDataLst>
              <p:tags r:id="rId6"/>
            </p:custDataLst>
          </p:nvPr>
        </p:nvSpPr>
        <p:spPr>
          <a:xfrm>
            <a:off x="-635" y="5073650"/>
            <a:ext cx="12192000" cy="1784350"/>
          </a:xfrm>
          <a:prstGeom prst="rect">
            <a:avLst/>
          </a:prstGeom>
          <a:solidFill>
            <a:schemeClr val="dk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7"/>
            </p:custDataLst>
          </p:nvPr>
        </p:nvSpPr>
        <p:spPr>
          <a:xfrm>
            <a:off x="1676413" y="2438420"/>
            <a:ext cx="8839271" cy="3581429"/>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8"/>
            </p:custDataLst>
          </p:nvPr>
        </p:nvSpPr>
        <p:spPr>
          <a:xfrm>
            <a:off x="5333994" y="1988185"/>
            <a:ext cx="1524012"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custDataLst>
              <p:tags r:id="rId9"/>
            </p:custDataLst>
          </p:nvPr>
        </p:nvPicPr>
        <p:blipFill>
          <a:blip r:embed="rId10"/>
          <a:stretch>
            <a:fillRect/>
          </a:stretch>
        </p:blipFill>
        <p:spPr>
          <a:xfrm>
            <a:off x="1706245" y="3153410"/>
            <a:ext cx="8809355" cy="2151380"/>
          </a:xfrm>
          <a:prstGeom prst="rect">
            <a:avLst/>
          </a:prstGeom>
        </p:spPr>
      </p:pic>
      <p:sp>
        <p:nvSpPr>
          <p:cNvPr id="2" name="标题 1"/>
          <p:cNvSpPr>
            <a:spLocks noGrp="1"/>
          </p:cNvSpPr>
          <p:nvPr>
            <p:custDataLst>
              <p:tags r:id="rId1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一、马克笔上色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2"/>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、错误画法</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5" name="图片 14"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4" name="图片 13"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3" name="图片 12"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7" name="矩形 4"/>
          <p:cNvSpPr/>
          <p:nvPr>
            <p:custDataLst>
              <p:tags r:id="rId7"/>
            </p:custDataLst>
          </p:nvPr>
        </p:nvSpPr>
        <p:spPr>
          <a:xfrm>
            <a:off x="0" y="6350"/>
            <a:ext cx="12192098" cy="426723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1714474" y="2266898"/>
            <a:ext cx="8915464" cy="3419028"/>
          </a:xfrm>
          <a:prstGeom prst="rect">
            <a:avLst/>
          </a:prstGeom>
          <a:solidFill>
            <a:schemeClr val="lt2"/>
          </a:solidFill>
          <a:ln>
            <a:noFill/>
          </a:ln>
          <a:effectLst>
            <a:outerShdw blurRad="127000" dist="63500" dir="5400000" algn="ctr" rotWithShape="0">
              <a:schemeClr val="lt2">
                <a:lumMod val="75000"/>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a:solidFill>
                  <a:schemeClr val="lt1">
                    <a:lumMod val="50000"/>
                  </a:schemeClr>
                </a:solidFill>
                <a:latin typeface="微软雅黑" panose="020B0503020204020204" pitchFamily="34" charset="-122"/>
                <a:ea typeface="微软雅黑" panose="020B0503020204020204" pitchFamily="34" charset="-122"/>
              </a:rPr>
              <a:t>2</a:t>
            </a:r>
            <a:endParaRPr lang="en-US" altLang="zh-CN">
              <a:solidFill>
                <a:schemeClr val="lt1">
                  <a:lumMod val="50000"/>
                </a:schemeClr>
              </a:solidFill>
              <a:latin typeface="微软雅黑" panose="020B0503020204020204" pitchFamily="34" charset="-122"/>
              <a:ea typeface="微软雅黑" panose="020B0503020204020204" pitchFamily="34" charset="-122"/>
            </a:endParaRPr>
          </a:p>
        </p:txBody>
      </p:sp>
      <p:pic>
        <p:nvPicPr>
          <p:cNvPr id="10" name="图片 9" descr="placingpictureplaceholder"/>
          <p:cNvPicPr>
            <a:picLocks noChangeAspect="1"/>
          </p:cNvPicPr>
          <p:nvPr>
            <p:custDataLst>
              <p:tags r:id="rId9"/>
            </p:custDataLst>
          </p:nvPr>
        </p:nvPicPr>
        <p:blipFill>
          <a:blip r:embed="rId10"/>
          <a:srcRect/>
          <a:stretch>
            <a:fillRect/>
          </a:stretch>
        </p:blipFill>
        <p:spPr>
          <a:xfrm>
            <a:off x="1866875" y="3018439"/>
            <a:ext cx="3227752" cy="1916592"/>
          </a:xfrm>
          <a:prstGeom prst="rect">
            <a:avLst/>
          </a:prstGeom>
        </p:spPr>
      </p:pic>
      <p:pic>
        <p:nvPicPr>
          <p:cNvPr id="12" name="图片 11" descr="placingpictureplaceholder"/>
          <p:cNvPicPr>
            <a:picLocks noChangeAspect="1"/>
          </p:cNvPicPr>
          <p:nvPr>
            <p:custDataLst>
              <p:tags r:id="rId11"/>
            </p:custDataLst>
          </p:nvPr>
        </p:nvPicPr>
        <p:blipFill>
          <a:blip r:embed="rId12"/>
          <a:srcRect/>
          <a:stretch>
            <a:fillRect/>
          </a:stretch>
        </p:blipFill>
        <p:spPr>
          <a:xfrm>
            <a:off x="5189877" y="3018439"/>
            <a:ext cx="5287649" cy="1916592"/>
          </a:xfrm>
          <a:prstGeom prst="rect">
            <a:avLst/>
          </a:prstGeom>
        </p:spPr>
      </p:pic>
      <p:sp>
        <p:nvSpPr>
          <p:cNvPr id="2"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一、马克笔上色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4"/>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、马克笔高级技法</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——正确的直线画法VS错误的直线画法</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5"/>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8" name="图片 17"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sp>
        <p:nvSpPr>
          <p:cNvPr id="17" name="矩形 16"/>
          <p:cNvSpPr/>
          <p:nvPr>
            <p:custDataLst>
              <p:tags r:id="rId3"/>
            </p:custDataLst>
          </p:nvPr>
        </p:nvSpPr>
        <p:spPr>
          <a:xfrm>
            <a:off x="0" y="0"/>
            <a:ext cx="12192000" cy="12414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6" name="图片 15"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15" name="图片 14" descr="JY04_正文页装饰2"/>
          <p:cNvPicPr>
            <a:picLocks noChangeAspect="1"/>
          </p:cNvPicPr>
          <p:nvPr>
            <p:custDataLst>
              <p:tags r:id="rId6"/>
            </p:custDataLst>
          </p:nvPr>
        </p:nvPicPr>
        <p:blipFill>
          <a:blip r:embed="rId7"/>
          <a:stretch>
            <a:fillRect/>
          </a:stretch>
        </p:blipFill>
        <p:spPr>
          <a:xfrm>
            <a:off x="11439667" y="-5080"/>
            <a:ext cx="752333" cy="839457"/>
          </a:xfrm>
          <a:prstGeom prst="rect">
            <a:avLst/>
          </a:prstGeom>
        </p:spPr>
      </p:pic>
      <p:sp>
        <p:nvSpPr>
          <p:cNvPr id="6" name="剪去单角的矩形 5"/>
          <p:cNvSpPr/>
          <p:nvPr>
            <p:custDataLst>
              <p:tags r:id="rId8"/>
            </p:custDataLst>
          </p:nvPr>
        </p:nvSpPr>
        <p:spPr>
          <a:xfrm>
            <a:off x="6096049" y="1524012"/>
            <a:ext cx="5181641" cy="4572036"/>
          </a:xfrm>
          <a:prstGeom prst="snip1Rect">
            <a:avLst/>
          </a:prstGeom>
          <a:solidFill>
            <a:srgbClr val="FFFFFF"/>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7" name="AutoShape 3"/>
          <p:cNvSpPr>
            <a:spLocks noChangeAspect="1" noChangeArrowheads="1" noTextEdit="1"/>
          </p:cNvSpPr>
          <p:nvPr>
            <p:custDataLst>
              <p:tags r:id="rId9"/>
            </p:custDataLst>
          </p:nvPr>
        </p:nvSpPr>
        <p:spPr bwMode="auto">
          <a:xfrm>
            <a:off x="1219200" y="1828815"/>
            <a:ext cx="801370" cy="73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custDataLst>
              <p:tags r:id="rId10"/>
            </p:custDataLst>
          </p:nvPr>
        </p:nvSpPr>
        <p:spPr bwMode="auto">
          <a:xfrm>
            <a:off x="1222052" y="1828815"/>
            <a:ext cx="802796" cy="741988"/>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1"/>
            </p:custDataLst>
          </p:nvPr>
        </p:nvSpPr>
        <p:spPr>
          <a:xfrm>
            <a:off x="1219154" y="3048015"/>
            <a:ext cx="3810000" cy="204214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2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每一笔都有 1mm 的搭界</a:t>
            </a:r>
            <a:endParaRPr lang="zh-CN" altLang="en-US" sz="2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custDataLst>
              <p:tags r:id="rId12"/>
            </p:custDataLst>
          </p:nvPr>
        </p:nvPicPr>
        <p:blipFill rotWithShape="1">
          <a:blip r:embed="rId13"/>
          <a:srcRect/>
          <a:stretch>
            <a:fillRect/>
          </a:stretch>
        </p:blipFill>
        <p:spPr>
          <a:xfrm>
            <a:off x="6488430" y="2059940"/>
            <a:ext cx="4530090" cy="4036060"/>
          </a:xfrm>
          <a:custGeom>
            <a:avLst/>
            <a:gdLst/>
            <a:ahLst/>
            <a:cxnLst>
              <a:cxn ang="3">
                <a:pos x="hc" y="t"/>
              </a:cxn>
              <a:cxn ang="cd2">
                <a:pos x="l" y="vc"/>
              </a:cxn>
              <a:cxn ang="cd4">
                <a:pos x="hc" y="b"/>
              </a:cxn>
              <a:cxn ang="0">
                <a:pos x="r" y="vc"/>
              </a:cxn>
            </a:cxnLst>
            <a:rect l="l" t="t" r="r" b="b"/>
            <a:pathLst>
              <a:path w="6720" h="3360">
                <a:moveTo>
                  <a:pt x="0" y="0"/>
                </a:moveTo>
                <a:lnTo>
                  <a:pt x="6720" y="0"/>
                </a:lnTo>
                <a:lnTo>
                  <a:pt x="6720" y="3360"/>
                </a:lnTo>
                <a:lnTo>
                  <a:pt x="0" y="3360"/>
                </a:lnTo>
                <a:lnTo>
                  <a:pt x="0" y="0"/>
                </a:lnTo>
                <a:close/>
              </a:path>
            </a:pathLst>
          </a:custGeom>
        </p:spPr>
      </p:pic>
      <p:sp>
        <p:nvSpPr>
          <p:cNvPr id="2" name="标题 1"/>
          <p:cNvSpPr>
            <a:spLocks noGrp="1"/>
          </p:cNvSpPr>
          <p:nvPr>
            <p:custDataLst>
              <p:tags r:id="rId14"/>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一、马克笔上色</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5"/>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马克笔其他技法</a:t>
            </a: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——搭界</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6"/>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4" name="图片 13"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2" name="图片 11"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9" name="图片 8" descr="JY04_正文页装饰2"/>
          <p:cNvPicPr>
            <a:picLocks noChangeAspect="1"/>
          </p:cNvPicPr>
          <p:nvPr>
            <p:custDataLst>
              <p:tags r:id="rId5"/>
            </p:custDataLst>
          </p:nvPr>
        </p:nvPicPr>
        <p:blipFill>
          <a:blip r:embed="rId6"/>
          <a:stretch>
            <a:fillRect/>
          </a:stretch>
        </p:blipFill>
        <p:spPr>
          <a:xfrm>
            <a:off x="11439667" y="-5080"/>
            <a:ext cx="752333" cy="839457"/>
          </a:xfrm>
          <a:prstGeom prst="rect">
            <a:avLst/>
          </a:prstGeom>
        </p:spPr>
      </p:pic>
      <p:pic>
        <p:nvPicPr>
          <p:cNvPr id="7" name="图片 6"/>
          <p:cNvPicPr>
            <a:picLocks noChangeAspect="1"/>
          </p:cNvPicPr>
          <p:nvPr>
            <p:custDataLst>
              <p:tags r:id="rId7"/>
            </p:custDataLst>
          </p:nvPr>
        </p:nvPicPr>
        <p:blipFill rotWithShape="1">
          <a:blip r:embed="rId8"/>
          <a:srcRect/>
          <a:stretch>
            <a:fillRect/>
          </a:stretch>
        </p:blipFill>
        <p:spPr>
          <a:xfrm>
            <a:off x="609603" y="1809139"/>
            <a:ext cx="7449337" cy="4650740"/>
          </a:xfrm>
          <a:custGeom>
            <a:avLst/>
            <a:gdLst/>
            <a:ahLst/>
            <a:cxnLst>
              <a:cxn ang="3">
                <a:pos x="hc" y="t"/>
              </a:cxn>
              <a:cxn ang="cd2">
                <a:pos x="l" y="vc"/>
              </a:cxn>
              <a:cxn ang="cd4">
                <a:pos x="hc" y="b"/>
              </a:cxn>
              <a:cxn ang="0">
                <a:pos x="r" y="vc"/>
              </a:cxn>
            </a:cxnLst>
            <a:rect l="l" t="t" r="r" b="b"/>
            <a:pathLst>
              <a:path w="7200" h="7440">
                <a:moveTo>
                  <a:pt x="0" y="0"/>
                </a:moveTo>
                <a:lnTo>
                  <a:pt x="7200" y="0"/>
                </a:lnTo>
                <a:lnTo>
                  <a:pt x="7200" y="7440"/>
                </a:lnTo>
                <a:lnTo>
                  <a:pt x="0" y="7440"/>
                </a:lnTo>
                <a:lnTo>
                  <a:pt x="0" y="0"/>
                </a:lnTo>
                <a:close/>
              </a:path>
            </a:pathLst>
          </a:custGeom>
          <a:ln w="38100">
            <a:solidFill>
              <a:srgbClr val="000000"/>
            </a:solidFill>
          </a:ln>
        </p:spPr>
      </p:pic>
      <p:pic>
        <p:nvPicPr>
          <p:cNvPr id="4" name="图片 3"/>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9515624" y="4913207"/>
            <a:ext cx="2676376" cy="1944793"/>
          </a:xfrm>
          <a:prstGeom prst="rect">
            <a:avLst/>
          </a:prstGeom>
        </p:spPr>
      </p:pic>
      <p:sp>
        <p:nvSpPr>
          <p:cNvPr id="17" name="矩形 16"/>
          <p:cNvSpPr/>
          <p:nvPr>
            <p:custDataLst>
              <p:tags r:id="rId11"/>
            </p:custDataLst>
          </p:nvPr>
        </p:nvSpPr>
        <p:spPr>
          <a:xfrm>
            <a:off x="0" y="0"/>
            <a:ext cx="12192000" cy="12414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Title 6"/>
          <p:cNvSpPr txBox="1"/>
          <p:nvPr>
            <p:custDataLst>
              <p:tags r:id="rId12"/>
            </p:custDataLst>
          </p:nvPr>
        </p:nvSpPr>
        <p:spPr>
          <a:xfrm>
            <a:off x="8259399" y="2963560"/>
            <a:ext cx="3810000" cy="204214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2400">
                <a:sym typeface="+mn-ea"/>
              </a:rPr>
              <a:t>好先画彩铅，</a:t>
            </a:r>
            <a:endParaRPr lang="zh-CN" altLang="en-US" sz="2400">
              <a:sym typeface="+mn-ea"/>
            </a:endParaRPr>
          </a:p>
          <a:p>
            <a:pPr marL="0" lvl="0" indent="0" algn="l" fontAlgn="auto">
              <a:lnSpc>
                <a:spcPct val="100000"/>
              </a:lnSpc>
              <a:spcBef>
                <a:spcPts val="0"/>
              </a:spcBef>
              <a:spcAft>
                <a:spcPts val="800"/>
              </a:spcAft>
              <a:buSzPct val="100000"/>
              <a:buNone/>
            </a:pPr>
            <a:r>
              <a:rPr lang="zh-CN" altLang="en-US" sz="2400">
                <a:sym typeface="+mn-ea"/>
              </a:rPr>
              <a:t>再在上面覆盖马克笔</a:t>
            </a:r>
            <a:endParaRPr lang="zh-CN" altLang="en-US" sz="24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一、马克笔上色</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内容占位符 2"/>
          <p:cNvSpPr>
            <a:spLocks noGrp="1"/>
          </p:cNvSpPr>
          <p:nvPr>
            <p:custDataLst>
              <p:tags r:id="rId14"/>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马克笔其他技法</a:t>
            </a: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——马克笔和彩铅</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5"/>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一、马克笔上色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马克笔其他技法</a:t>
            </a: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——运笔叠加</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961390" y="3022600"/>
            <a:ext cx="4278630" cy="829945"/>
          </a:xfrm>
          <a:prstGeom prst="rect">
            <a:avLst/>
          </a:prstGeom>
          <a:noFill/>
        </p:spPr>
        <p:txBody>
          <a:bodyPr wrap="square" rtlCol="0" anchor="t">
            <a:spAutoFit/>
          </a:bodyPr>
          <a:p>
            <a:r>
              <a:rPr lang="zh-CN" altLang="en-US" sz="2400"/>
              <a:t>第二遍颜色最好要有笔触，</a:t>
            </a:r>
            <a:endParaRPr lang="zh-CN" altLang="en-US" sz="2400"/>
          </a:p>
          <a:p>
            <a:r>
              <a:rPr lang="zh-CN" altLang="en-US" sz="2400"/>
              <a:t>有点、线、面结合最好</a:t>
            </a:r>
            <a:endParaRPr lang="zh-CN" altLang="en-US" sz="2400"/>
          </a:p>
        </p:txBody>
      </p:sp>
      <p:pic>
        <p:nvPicPr>
          <p:cNvPr id="5" name="图片 4"/>
          <p:cNvPicPr>
            <a:picLocks noChangeAspect="1"/>
          </p:cNvPicPr>
          <p:nvPr>
            <p:custDataLst>
              <p:tags r:id="rId10"/>
            </p:custDataLst>
          </p:nvPr>
        </p:nvPicPr>
        <p:blipFill>
          <a:blip r:embed="rId11"/>
          <a:stretch>
            <a:fillRect/>
          </a:stretch>
        </p:blipFill>
        <p:spPr>
          <a:xfrm>
            <a:off x="5624195" y="1780540"/>
            <a:ext cx="6308090" cy="4615815"/>
          </a:xfrm>
          <a:prstGeom prst="rect">
            <a:avLst/>
          </a:prstGeom>
        </p:spPr>
      </p:pic>
    </p:spTree>
    <p:custDataLst>
      <p:tags r:id="rId1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0" name="图片 19"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9" name="图片 18"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6" name="图片 15"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17" name="图片 16"/>
          <p:cNvPicPr>
            <a:picLocks noChangeAspect="1"/>
          </p:cNvPicPr>
          <p:nvPr>
            <p:custDataLst>
              <p:tags r:id="rId7"/>
            </p:custDataLst>
          </p:nvPr>
        </p:nvPicPr>
        <p:blipFill>
          <a:blip r:embed="rId8"/>
          <a:srcRect l="11685" r="11685"/>
          <a:stretch>
            <a:fillRect/>
          </a:stretch>
        </p:blipFill>
        <p:spPr>
          <a:xfrm>
            <a:off x="704410" y="653864"/>
            <a:ext cx="5310129" cy="5369638"/>
          </a:xfrm>
          <a:custGeom>
            <a:avLst/>
            <a:gdLst>
              <a:gd name="connsiteX0" fmla="*/ 2684570 w 5309637"/>
              <a:gd name="connsiteY0" fmla="*/ 0 h 5369141"/>
              <a:gd name="connsiteX1" fmla="*/ 5309637 w 5309637"/>
              <a:gd name="connsiteY1" fmla="*/ 2625067 h 5369141"/>
              <a:gd name="connsiteX2" fmla="*/ 5309637 w 5309637"/>
              <a:gd name="connsiteY2" fmla="*/ 2744073 h 5369141"/>
              <a:gd name="connsiteX3" fmla="*/ 2684570 w 5309637"/>
              <a:gd name="connsiteY3" fmla="*/ 5369141 h 5369141"/>
              <a:gd name="connsiteX4" fmla="*/ 0 w 5309637"/>
              <a:gd name="connsiteY4" fmla="*/ 2684570 h 5369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9637" h="5369141">
                <a:moveTo>
                  <a:pt x="2684570" y="0"/>
                </a:moveTo>
                <a:lnTo>
                  <a:pt x="5309637" y="2625067"/>
                </a:lnTo>
                <a:lnTo>
                  <a:pt x="5309637" y="2744073"/>
                </a:lnTo>
                <a:lnTo>
                  <a:pt x="2684570" y="5369141"/>
                </a:lnTo>
                <a:lnTo>
                  <a:pt x="0" y="2684570"/>
                </a:lnTo>
                <a:close/>
              </a:path>
            </a:pathLst>
          </a:custGeom>
        </p:spPr>
      </p:pic>
      <p:sp>
        <p:nvSpPr>
          <p:cNvPr id="10" name="任意多边形: 形状 7"/>
          <p:cNvSpPr/>
          <p:nvPr>
            <p:custDataLst>
              <p:tags r:id="rId9"/>
            </p:custDataLst>
          </p:nvPr>
        </p:nvSpPr>
        <p:spPr>
          <a:xfrm rot="18900000">
            <a:off x="263881" y="1920161"/>
            <a:ext cx="2804929" cy="84159"/>
          </a:xfrm>
          <a:custGeom>
            <a:avLst/>
            <a:gdLst>
              <a:gd name="connsiteX0" fmla="*/ 2804669 w 2804669"/>
              <a:gd name="connsiteY0" fmla="*/ 0 h 84151"/>
              <a:gd name="connsiteX1" fmla="*/ 2804669 w 2804669"/>
              <a:gd name="connsiteY1" fmla="*/ 84151 h 84151"/>
              <a:gd name="connsiteX2" fmla="*/ 0 w 2804669"/>
              <a:gd name="connsiteY2" fmla="*/ 84151 h 84151"/>
              <a:gd name="connsiteX3" fmla="*/ 84151 w 2804669"/>
              <a:gd name="connsiteY3" fmla="*/ 0 h 84151"/>
            </a:gdLst>
            <a:ahLst/>
            <a:cxnLst>
              <a:cxn ang="0">
                <a:pos x="connsiteX0" y="connsiteY0"/>
              </a:cxn>
              <a:cxn ang="0">
                <a:pos x="connsiteX1" y="connsiteY1"/>
              </a:cxn>
              <a:cxn ang="0">
                <a:pos x="connsiteX2" y="connsiteY2"/>
              </a:cxn>
              <a:cxn ang="0">
                <a:pos x="connsiteX3" y="connsiteY3"/>
              </a:cxn>
            </a:cxnLst>
            <a:rect l="l" t="t" r="r" b="b"/>
            <a:pathLst>
              <a:path w="2804669" h="84151">
                <a:moveTo>
                  <a:pt x="2804669" y="0"/>
                </a:moveTo>
                <a:lnTo>
                  <a:pt x="2804669" y="84151"/>
                </a:lnTo>
                <a:lnTo>
                  <a:pt x="0" y="84151"/>
                </a:lnTo>
                <a:lnTo>
                  <a:pt x="84151" y="0"/>
                </a:lnTo>
                <a:close/>
              </a:path>
            </a:pathLst>
          </a:custGeom>
          <a:gradFill flip="none" rotWithShape="1">
            <a:gsLst>
              <a:gs pos="0">
                <a:schemeClr val="accent1">
                  <a:lumMod val="60000"/>
                  <a:lumOff val="40000"/>
                </a:schemeClr>
              </a:gs>
              <a:gs pos="100000">
                <a:schemeClr val="accent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任意多边形: 形状 8"/>
          <p:cNvSpPr/>
          <p:nvPr>
            <p:custDataLst>
              <p:tags r:id="rId10"/>
            </p:custDataLst>
          </p:nvPr>
        </p:nvSpPr>
        <p:spPr>
          <a:xfrm rot="18900000">
            <a:off x="3363204" y="5019484"/>
            <a:ext cx="2804929" cy="84159"/>
          </a:xfrm>
          <a:custGeom>
            <a:avLst/>
            <a:gdLst>
              <a:gd name="connsiteX0" fmla="*/ 2804669 w 2804669"/>
              <a:gd name="connsiteY0" fmla="*/ 0 h 84151"/>
              <a:gd name="connsiteX1" fmla="*/ 2804669 w 2804669"/>
              <a:gd name="connsiteY1" fmla="*/ 84151 h 84151"/>
              <a:gd name="connsiteX2" fmla="*/ 0 w 2804669"/>
              <a:gd name="connsiteY2" fmla="*/ 84151 h 84151"/>
              <a:gd name="connsiteX3" fmla="*/ 84151 w 2804669"/>
              <a:gd name="connsiteY3" fmla="*/ 0 h 84151"/>
            </a:gdLst>
            <a:ahLst/>
            <a:cxnLst>
              <a:cxn ang="0">
                <a:pos x="connsiteX0" y="connsiteY0"/>
              </a:cxn>
              <a:cxn ang="0">
                <a:pos x="connsiteX1" y="connsiteY1"/>
              </a:cxn>
              <a:cxn ang="0">
                <a:pos x="connsiteX2" y="connsiteY2"/>
              </a:cxn>
              <a:cxn ang="0">
                <a:pos x="connsiteX3" y="connsiteY3"/>
              </a:cxn>
            </a:cxnLst>
            <a:rect l="l" t="t" r="r" b="b"/>
            <a:pathLst>
              <a:path w="2804669" h="84151">
                <a:moveTo>
                  <a:pt x="2804669" y="0"/>
                </a:moveTo>
                <a:lnTo>
                  <a:pt x="2804669" y="84151"/>
                </a:lnTo>
                <a:lnTo>
                  <a:pt x="0" y="84151"/>
                </a:lnTo>
                <a:lnTo>
                  <a:pt x="84151" y="0"/>
                </a:lnTo>
                <a:close/>
              </a:path>
            </a:pathLst>
          </a:custGeom>
          <a:gradFill flip="none" rotWithShape="1">
            <a:gsLst>
              <a:gs pos="0">
                <a:schemeClr val="accent1">
                  <a:lumMod val="60000"/>
                  <a:lumOff val="40000"/>
                </a:schemeClr>
              </a:gs>
              <a:gs pos="100000">
                <a:schemeClr val="accent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等腰三角形 12"/>
          <p:cNvSpPr/>
          <p:nvPr>
            <p:custDataLst>
              <p:tags r:id="rId11"/>
            </p:custDataLst>
          </p:nvPr>
        </p:nvSpPr>
        <p:spPr>
          <a:xfrm rot="18900000">
            <a:off x="989331" y="1182177"/>
            <a:ext cx="954934" cy="468149"/>
          </a:xfrm>
          <a:prstGeom prst="triangle">
            <a:avLst/>
          </a:prstGeom>
          <a:gradFill>
            <a:gsLst>
              <a:gs pos="0">
                <a:schemeClr val="accent1">
                  <a:lumMod val="60000"/>
                  <a:lumOff val="40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等腰三角形 13"/>
          <p:cNvSpPr/>
          <p:nvPr>
            <p:custDataLst>
              <p:tags r:id="rId12"/>
            </p:custDataLst>
          </p:nvPr>
        </p:nvSpPr>
        <p:spPr>
          <a:xfrm rot="8100000">
            <a:off x="4834189" y="5027035"/>
            <a:ext cx="954934" cy="468149"/>
          </a:xfrm>
          <a:prstGeom prst="triangle">
            <a:avLst/>
          </a:prstGeom>
          <a:gradFill flip="none" rotWithShape="1">
            <a:gsLst>
              <a:gs pos="0">
                <a:schemeClr val="accent1">
                  <a:lumMod val="60000"/>
                  <a:lumOff val="40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矩形 14"/>
          <p:cNvSpPr/>
          <p:nvPr>
            <p:custDataLst>
              <p:tags r:id="rId13"/>
            </p:custDataLst>
          </p:nvPr>
        </p:nvSpPr>
        <p:spPr>
          <a:xfrm>
            <a:off x="3389229" y="0"/>
            <a:ext cx="3338681" cy="3338681"/>
          </a:xfrm>
          <a:prstGeom prst="rect">
            <a:avLst/>
          </a:prstGeom>
          <a:solidFill>
            <a:schemeClr val="accent1">
              <a:lumMod val="60000"/>
              <a:lumOff val="4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任意多边形: 形状 17"/>
          <p:cNvSpPr/>
          <p:nvPr>
            <p:custDataLst>
              <p:tags r:id="rId14"/>
            </p:custDataLst>
          </p:nvPr>
        </p:nvSpPr>
        <p:spPr>
          <a:xfrm>
            <a:off x="1254714" y="4724121"/>
            <a:ext cx="2134514" cy="2134514"/>
          </a:xfrm>
          <a:custGeom>
            <a:avLst/>
            <a:gdLst>
              <a:gd name="connsiteX0" fmla="*/ 0 w 2134316"/>
              <a:gd name="connsiteY0" fmla="*/ 0 h 2134316"/>
              <a:gd name="connsiteX1" fmla="*/ 2134316 w 2134316"/>
              <a:gd name="connsiteY1" fmla="*/ 2134316 h 2134316"/>
              <a:gd name="connsiteX2" fmla="*/ 0 w 2134316"/>
              <a:gd name="connsiteY2" fmla="*/ 2134316 h 2134316"/>
            </a:gdLst>
            <a:ahLst/>
            <a:cxnLst>
              <a:cxn ang="0">
                <a:pos x="connsiteX0" y="connsiteY0"/>
              </a:cxn>
              <a:cxn ang="0">
                <a:pos x="connsiteX1" y="connsiteY1"/>
              </a:cxn>
              <a:cxn ang="0">
                <a:pos x="connsiteX2" y="connsiteY2"/>
              </a:cxn>
            </a:cxnLst>
            <a:rect l="l" t="t" r="r" b="b"/>
            <a:pathLst>
              <a:path w="2134316" h="2134316">
                <a:moveTo>
                  <a:pt x="0" y="0"/>
                </a:moveTo>
                <a:lnTo>
                  <a:pt x="2134316" y="2134316"/>
                </a:lnTo>
                <a:lnTo>
                  <a:pt x="0" y="213431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5"/>
            </p:custDataLst>
          </p:nvPr>
        </p:nvSpPr>
        <p:spPr>
          <a:xfrm>
            <a:off x="6795135" y="2915285"/>
            <a:ext cx="4482465" cy="359664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altLang="en-US" sz="2000" spc="1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5cm 以内的笔触只要动手腕即可</a:t>
            </a:r>
            <a:endParaRPr lang="zh-CN" altLang="en-US" sz="2000" spc="1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2000" spc="1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画 5-10cm 左右的笔触只动手肘，手腕绷紧不动</a:t>
            </a:r>
            <a:endParaRPr lang="zh-CN" altLang="en-US" sz="2000" spc="1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2000" spc="1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画 10cm 以上的笔触只动肩肘</a:t>
            </a:r>
            <a:endParaRPr lang="zh-CN" altLang="en-US" sz="2000" spc="1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6"/>
            </p:custDataLst>
          </p:nvPr>
        </p:nvSpPr>
        <p:spPr>
          <a:xfrm>
            <a:off x="6727935"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一、马克笔上色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7"/>
            </p:custDataLst>
          </p:nvPr>
        </p:nvSpPr>
        <p:spPr>
          <a:xfrm>
            <a:off x="6750685"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马克笔其他技法</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8"/>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二、阴影表现</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明暗交界线与暗部的绘制方法</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5011420" y="1699895"/>
            <a:ext cx="6697980" cy="4808220"/>
          </a:xfrm>
          <a:prstGeom prst="rect">
            <a:avLst/>
          </a:prstGeom>
        </p:spPr>
      </p:pic>
      <p:sp>
        <p:nvSpPr>
          <p:cNvPr id="6" name="文本框 5"/>
          <p:cNvSpPr txBox="1"/>
          <p:nvPr/>
        </p:nvSpPr>
        <p:spPr>
          <a:xfrm>
            <a:off x="815975" y="2897505"/>
            <a:ext cx="3243580" cy="1630045"/>
          </a:xfrm>
          <a:prstGeom prst="rect">
            <a:avLst/>
          </a:prstGeom>
          <a:noFill/>
        </p:spPr>
        <p:txBody>
          <a:bodyPr wrap="square" rtlCol="0" anchor="t">
            <a:spAutoFit/>
          </a:bodyPr>
          <a:p>
            <a:pPr indent="0">
              <a:buFont typeface="Arial" panose="020B0604020202020204" pitchFamily="34" charset="0"/>
              <a:buNone/>
            </a:pPr>
            <a:r>
              <a:rPr lang="zh-CN" altLang="en-US" sz="2000"/>
              <a:t>骨骼准确性</a:t>
            </a:r>
            <a:endParaRPr lang="zh-CN" altLang="en-US" sz="2000"/>
          </a:p>
          <a:p>
            <a:pPr indent="0">
              <a:buFont typeface="Arial" panose="020B0604020202020204" pitchFamily="34" charset="0"/>
              <a:buNone/>
            </a:pPr>
            <a:r>
              <a:rPr lang="zh-CN" altLang="en-US" sz="2000"/>
              <a:t>明暗与色彩的赋予</a:t>
            </a:r>
            <a:endParaRPr lang="zh-CN" altLang="en-US" sz="2000"/>
          </a:p>
          <a:p>
            <a:pPr marL="285750" indent="-285750">
              <a:buFont typeface="Arial" panose="020B0604020202020204" pitchFamily="34" charset="0"/>
              <a:buChar char="•"/>
            </a:pPr>
            <a:r>
              <a:rPr lang="zh-CN" altLang="en-US" sz="2000"/>
              <a:t>明暗交界线</a:t>
            </a:r>
            <a:endParaRPr lang="zh-CN" altLang="en-US" sz="2000"/>
          </a:p>
          <a:p>
            <a:pPr marL="285750" indent="-285750">
              <a:buFont typeface="Arial" panose="020B0604020202020204" pitchFamily="34" charset="0"/>
              <a:buChar char="•"/>
            </a:pPr>
            <a:r>
              <a:rPr lang="zh-CN" altLang="en-US" sz="2000"/>
              <a:t>暗部线条排列</a:t>
            </a:r>
            <a:endParaRPr lang="zh-CN" altLang="en-US" sz="2000"/>
          </a:p>
          <a:p>
            <a:pPr indent="0">
              <a:buFont typeface="Arial" panose="020B0604020202020204" pitchFamily="34" charset="0"/>
              <a:buNone/>
            </a:pPr>
            <a:r>
              <a:rPr lang="zh-CN" altLang="en-US" sz="2000"/>
              <a:t>艺术性与真实性的结合</a:t>
            </a:r>
            <a:endParaRPr lang="zh-CN" altLang="en-US" sz="2000"/>
          </a:p>
        </p:txBody>
      </p:sp>
    </p:spTree>
    <p:custDataLst>
      <p:tags r:id="rId1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二、阴影表现</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上色步骤</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5447030" y="273685"/>
            <a:ext cx="4756785" cy="373253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7651115" y="3568700"/>
            <a:ext cx="4036060" cy="3115310"/>
          </a:xfrm>
          <a:prstGeom prst="rect">
            <a:avLst/>
          </a:prstGeom>
        </p:spPr>
      </p:pic>
      <p:pic>
        <p:nvPicPr>
          <p:cNvPr id="6" name="图片 5"/>
          <p:cNvPicPr>
            <a:picLocks noChangeAspect="1"/>
          </p:cNvPicPr>
          <p:nvPr>
            <p:custDataLst>
              <p:tags r:id="rId14"/>
            </p:custDataLst>
          </p:nvPr>
        </p:nvPicPr>
        <p:blipFill>
          <a:blip r:embed="rId15"/>
          <a:stretch>
            <a:fillRect/>
          </a:stretch>
        </p:blipFill>
        <p:spPr>
          <a:xfrm>
            <a:off x="4349750" y="3641090"/>
            <a:ext cx="3301365" cy="3228340"/>
          </a:xfrm>
          <a:prstGeom prst="rect">
            <a:avLst/>
          </a:prstGeom>
        </p:spPr>
      </p:pic>
      <p:sp>
        <p:nvSpPr>
          <p:cNvPr id="7" name="文本框 6"/>
          <p:cNvSpPr txBox="1"/>
          <p:nvPr/>
        </p:nvSpPr>
        <p:spPr>
          <a:xfrm>
            <a:off x="656590" y="1887220"/>
            <a:ext cx="6096000" cy="2861310"/>
          </a:xfrm>
          <a:prstGeom prst="rect">
            <a:avLst/>
          </a:prstGeom>
          <a:noFill/>
        </p:spPr>
        <p:txBody>
          <a:bodyPr wrap="square" rtlCol="0" anchor="t">
            <a:spAutoFit/>
          </a:bodyPr>
          <a:p>
            <a:pPr indent="0">
              <a:buFont typeface="Arial" panose="020B0604020202020204" pitchFamily="34" charset="0"/>
              <a:buNone/>
            </a:pPr>
            <a:r>
              <a:rPr lang="zh-CN" altLang="en-US" sz="2000"/>
              <a:t>选择适当的马克笔</a:t>
            </a:r>
            <a:endParaRPr lang="zh-CN" altLang="en-US" sz="2000"/>
          </a:p>
          <a:p>
            <a:pPr indent="0">
              <a:buFont typeface="Arial" panose="020B0604020202020204" pitchFamily="34" charset="0"/>
              <a:buNone/>
            </a:pPr>
            <a:endParaRPr lang="zh-CN" altLang="en-US" sz="2000"/>
          </a:p>
          <a:p>
            <a:pPr indent="0">
              <a:buFont typeface="Arial" panose="020B0604020202020204" pitchFamily="34" charset="0"/>
              <a:buNone/>
            </a:pPr>
            <a:r>
              <a:rPr lang="zh-CN" altLang="en-US" sz="2000"/>
              <a:t>考虑光源与明暗</a:t>
            </a:r>
            <a:endParaRPr lang="zh-CN" altLang="en-US" sz="2000"/>
          </a:p>
          <a:p>
            <a:pPr marL="285750" indent="-285750">
              <a:buFont typeface="Arial" panose="020B0604020202020204" pitchFamily="34" charset="0"/>
              <a:buChar char="•"/>
            </a:pPr>
            <a:r>
              <a:rPr lang="zh-CN" altLang="en-US" sz="2000"/>
              <a:t>定义亮面、暗面、灰面、阴影</a:t>
            </a:r>
            <a:endParaRPr lang="zh-CN" altLang="en-US" sz="2000"/>
          </a:p>
          <a:p>
            <a:pPr marL="285750" indent="-285750">
              <a:buFont typeface="Arial" panose="020B0604020202020204" pitchFamily="34" charset="0"/>
              <a:buChar char="•"/>
            </a:pPr>
            <a:endParaRPr lang="zh-CN" altLang="en-US" sz="2000"/>
          </a:p>
          <a:p>
            <a:pPr indent="0">
              <a:buFont typeface="Arial" panose="020B0604020202020204" pitchFamily="34" charset="0"/>
              <a:buNone/>
            </a:pPr>
            <a:r>
              <a:rPr lang="zh-CN" altLang="en-US" sz="2000"/>
              <a:t>表现不同材质</a:t>
            </a:r>
            <a:endParaRPr lang="zh-CN" altLang="en-US" sz="2000"/>
          </a:p>
          <a:p>
            <a:pPr marL="285750" indent="-285750">
              <a:buFont typeface="Arial" panose="020B0604020202020204" pitchFamily="34" charset="0"/>
              <a:buChar char="•"/>
            </a:pPr>
            <a:r>
              <a:rPr lang="zh-CN" altLang="en-US" sz="2000"/>
              <a:t>利用不同的笔触技巧</a:t>
            </a:r>
            <a:endParaRPr lang="zh-CN" altLang="en-US" sz="2000"/>
          </a:p>
          <a:p>
            <a:pPr marL="285750" indent="-285750">
              <a:buFont typeface="Arial" panose="020B0604020202020204" pitchFamily="34" charset="0"/>
              <a:buChar char="•"/>
            </a:pPr>
            <a:endParaRPr lang="zh-CN" altLang="en-US" sz="2000"/>
          </a:p>
          <a:p>
            <a:pPr indent="0">
              <a:buFont typeface="Arial" panose="020B0604020202020204" pitchFamily="34" charset="0"/>
              <a:buNone/>
            </a:pPr>
            <a:r>
              <a:rPr lang="zh-CN" altLang="en-US" sz="2000"/>
              <a:t>色彩搭配与色调统一</a:t>
            </a:r>
            <a:endParaRPr lang="zh-CN" altLang="en-US" sz="2000"/>
          </a:p>
        </p:txBody>
      </p:sp>
    </p:spTree>
    <p:custDataLst>
      <p:tags r:id="rId16"/>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三、色块表现</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1506855" y="2348865"/>
            <a:ext cx="45269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基础色块练习</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custDataLst>
              <p:tags r:id="rId10"/>
            </p:custDataLst>
          </p:nvPr>
        </p:nvPicPr>
        <p:blipFill>
          <a:blip r:embed="rId11"/>
          <a:stretch>
            <a:fillRect/>
          </a:stretch>
        </p:blipFill>
        <p:spPr>
          <a:xfrm>
            <a:off x="511810" y="3706495"/>
            <a:ext cx="5521960" cy="2091690"/>
          </a:xfrm>
          <a:prstGeom prst="rect">
            <a:avLst/>
          </a:prstGeom>
        </p:spPr>
      </p:pic>
      <p:pic>
        <p:nvPicPr>
          <p:cNvPr id="9" name="图片 8"/>
          <p:cNvPicPr>
            <a:picLocks noChangeAspect="1"/>
          </p:cNvPicPr>
          <p:nvPr>
            <p:custDataLst>
              <p:tags r:id="rId12"/>
            </p:custDataLst>
          </p:nvPr>
        </p:nvPicPr>
        <p:blipFill>
          <a:blip r:embed="rId13"/>
          <a:stretch>
            <a:fillRect/>
          </a:stretch>
        </p:blipFill>
        <p:spPr>
          <a:xfrm>
            <a:off x="6351270" y="1151890"/>
            <a:ext cx="5562600" cy="4732020"/>
          </a:xfrm>
          <a:prstGeom prst="rect">
            <a:avLst/>
          </a:prstGeom>
        </p:spPr>
      </p:pic>
    </p:spTree>
    <p:custDataLst>
      <p:tags r:id="rId14"/>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本小节讲述了马克笔上色技法、阴影表现及色块表现。学生通过自身理解练习，掌握马克笔上色技巧为关键。</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运用马克笔上色技法尝试不同颜色色块叠加。</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13" name="燕尾形 12"/>
          <p:cNvSpPr/>
          <p:nvPr>
            <p:custDataLst>
              <p:tags r:id="rId7"/>
            </p:custDataLst>
          </p:nvPr>
        </p:nvSpPr>
        <p:spPr>
          <a:xfrm>
            <a:off x="609441" y="3624071"/>
            <a:ext cx="2133637" cy="68332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marL="0" indent="0" algn="l">
              <a:lnSpc>
                <a:spcPct val="120000"/>
              </a:lnSpc>
              <a:spcBef>
                <a:spcPts val="0"/>
              </a:spcBef>
              <a:spcAft>
                <a:spcPts val="0"/>
              </a:spcAft>
              <a:buSzPct val="100000"/>
            </a:pPr>
            <a:r>
              <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1.设计草图阶段</a:t>
            </a:r>
            <a:endPar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燕尾形 13"/>
          <p:cNvSpPr/>
          <p:nvPr>
            <p:custDataLst>
              <p:tags r:id="rId8"/>
            </p:custDataLst>
          </p:nvPr>
        </p:nvSpPr>
        <p:spPr>
          <a:xfrm>
            <a:off x="2396689" y="3624071"/>
            <a:ext cx="769208" cy="683322"/>
          </a:xfrm>
          <a:prstGeom prst="chevron">
            <a:avLst/>
          </a:prstGeom>
          <a:solidFill>
            <a:srgbClr val="FFFFFF"/>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燕尾形 14"/>
          <p:cNvSpPr/>
          <p:nvPr>
            <p:custDataLst>
              <p:tags r:id="rId9"/>
            </p:custDataLst>
          </p:nvPr>
        </p:nvSpPr>
        <p:spPr>
          <a:xfrm>
            <a:off x="2819507" y="3624071"/>
            <a:ext cx="2133637" cy="68332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marL="0" indent="0" algn="l">
              <a:lnSpc>
                <a:spcPct val="120000"/>
              </a:lnSpc>
              <a:spcBef>
                <a:spcPts val="0"/>
              </a:spcBef>
              <a:spcAft>
                <a:spcPts val="0"/>
              </a:spcAft>
              <a:buSzPct val="100000"/>
            </a:pPr>
            <a:r>
              <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2.论证方案阶段</a:t>
            </a:r>
            <a:endPar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燕尾形 15"/>
          <p:cNvSpPr/>
          <p:nvPr>
            <p:custDataLst>
              <p:tags r:id="rId10"/>
            </p:custDataLst>
          </p:nvPr>
        </p:nvSpPr>
        <p:spPr>
          <a:xfrm>
            <a:off x="4606756" y="3624071"/>
            <a:ext cx="769208" cy="683322"/>
          </a:xfrm>
          <a:prstGeom prst="chevron">
            <a:avLst/>
          </a:prstGeom>
          <a:solidFill>
            <a:srgbClr val="FFFFFF"/>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燕尾形 16"/>
          <p:cNvSpPr/>
          <p:nvPr>
            <p:custDataLst>
              <p:tags r:id="rId11"/>
            </p:custDataLst>
          </p:nvPr>
        </p:nvSpPr>
        <p:spPr>
          <a:xfrm>
            <a:off x="5029575" y="3624071"/>
            <a:ext cx="2133637" cy="683322"/>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marL="0" indent="0" algn="l">
              <a:lnSpc>
                <a:spcPct val="120000"/>
              </a:lnSpc>
              <a:spcBef>
                <a:spcPts val="0"/>
              </a:spcBef>
              <a:spcAft>
                <a:spcPts val="0"/>
              </a:spcAft>
              <a:buSzPct val="100000"/>
            </a:pPr>
            <a:r>
              <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3.确定方案的决策阶段</a:t>
            </a:r>
            <a:endPar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燕尾形 17"/>
          <p:cNvSpPr/>
          <p:nvPr>
            <p:custDataLst>
              <p:tags r:id="rId12"/>
            </p:custDataLst>
          </p:nvPr>
        </p:nvSpPr>
        <p:spPr>
          <a:xfrm>
            <a:off x="6816822" y="3624071"/>
            <a:ext cx="769208" cy="683322"/>
          </a:xfrm>
          <a:prstGeom prst="chevron">
            <a:avLst/>
          </a:prstGeom>
          <a:solidFill>
            <a:srgbClr val="FFFFFF"/>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燕尾形 18"/>
          <p:cNvSpPr/>
          <p:nvPr>
            <p:custDataLst>
              <p:tags r:id="rId13"/>
            </p:custDataLst>
          </p:nvPr>
        </p:nvSpPr>
        <p:spPr>
          <a:xfrm>
            <a:off x="7239642" y="3624071"/>
            <a:ext cx="2133637" cy="68332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marL="0" indent="0" algn="l">
              <a:lnSpc>
                <a:spcPct val="100000"/>
              </a:lnSpc>
              <a:spcBef>
                <a:spcPts val="0"/>
              </a:spcBef>
              <a:spcAft>
                <a:spcPts val="0"/>
              </a:spcAft>
              <a:buSzPct val="100000"/>
            </a:pPr>
            <a:r>
              <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4.工程图阶段</a:t>
            </a:r>
            <a:endPar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燕尾形 19"/>
          <p:cNvSpPr/>
          <p:nvPr>
            <p:custDataLst>
              <p:tags r:id="rId14"/>
            </p:custDataLst>
          </p:nvPr>
        </p:nvSpPr>
        <p:spPr>
          <a:xfrm>
            <a:off x="9026889" y="3624071"/>
            <a:ext cx="769208" cy="683322"/>
          </a:xfrm>
          <a:prstGeom prst="chevron">
            <a:avLst/>
          </a:prstGeom>
          <a:solidFill>
            <a:srgbClr val="FFFFFF"/>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00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燕尾形 20"/>
          <p:cNvSpPr/>
          <p:nvPr>
            <p:custDataLst>
              <p:tags r:id="rId15"/>
            </p:custDataLst>
          </p:nvPr>
        </p:nvSpPr>
        <p:spPr>
          <a:xfrm>
            <a:off x="9449708" y="3624071"/>
            <a:ext cx="2133637" cy="68332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marL="0" indent="0" algn="l">
              <a:lnSpc>
                <a:spcPct val="120000"/>
              </a:lnSpc>
              <a:spcBef>
                <a:spcPts val="0"/>
              </a:spcBef>
              <a:spcAft>
                <a:spcPts val="0"/>
              </a:spcAft>
              <a:buSzPct val="100000"/>
            </a:pPr>
            <a:r>
              <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5.工程验收阶段</a:t>
            </a:r>
            <a:endParaRPr lang="zh-CN" altLang="en-US" sz="2000" kern="0" spc="100">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21"/>
          <p:cNvSpPr/>
          <p:nvPr>
            <p:custDataLst>
              <p:tags r:id="rId16"/>
            </p:custDataLst>
          </p:nvPr>
        </p:nvSpPr>
        <p:spPr>
          <a:xfrm>
            <a:off x="609442" y="4576116"/>
            <a:ext cx="2133637" cy="1894123"/>
          </a:xfrm>
          <a:prstGeom prst="rect">
            <a:avLst/>
          </a:prstGeom>
        </p:spPr>
        <p:txBody>
          <a:bodyPr wrap="square">
            <a:noAutofit/>
          </a:bodyPr>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10">
                <a:solidFill>
                  <a:schemeClr val="dk1"/>
                </a:solidFill>
                <a:uFillTx/>
                <a:latin typeface="微软雅黑" panose="020B0503020204020204" pitchFamily="34" charset="-122"/>
                <a:ea typeface="微软雅黑" panose="020B0503020204020204" pitchFamily="34" charset="-122"/>
              </a:rPr>
              <a:t>激发设计灵感与思维拓展</a:t>
            </a:r>
            <a:endParaRPr lang="zh-CN" altLang="en-US" sz="2000" kern="0" spc="110">
              <a:solidFill>
                <a:schemeClr val="dk1"/>
              </a:solidFill>
              <a:uFillTx/>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10">
                <a:solidFill>
                  <a:schemeClr val="dk1"/>
                </a:solidFill>
                <a:uFillTx/>
                <a:latin typeface="微软雅黑" panose="020B0503020204020204" pitchFamily="34" charset="-122"/>
                <a:ea typeface="微软雅黑" panose="020B0503020204020204" pitchFamily="34" charset="-122"/>
              </a:rPr>
              <a:t>内部人员交流与方案推敲</a:t>
            </a:r>
            <a:endParaRPr lang="zh-CN" altLang="en-US" sz="2000" kern="0" spc="110">
              <a:solidFill>
                <a:schemeClr val="dk1"/>
              </a:solidFill>
              <a:uFillTx/>
              <a:latin typeface="微软雅黑" panose="020B0503020204020204" pitchFamily="34" charset="-122"/>
              <a:ea typeface="微软雅黑" panose="020B0503020204020204" pitchFamily="34" charset="-122"/>
            </a:endParaRPr>
          </a:p>
        </p:txBody>
      </p:sp>
      <p:sp>
        <p:nvSpPr>
          <p:cNvPr id="23" name="矩形 22"/>
          <p:cNvSpPr/>
          <p:nvPr>
            <p:custDataLst>
              <p:tags r:id="rId17"/>
            </p:custDataLst>
          </p:nvPr>
        </p:nvSpPr>
        <p:spPr>
          <a:xfrm>
            <a:off x="5029575" y="4576116"/>
            <a:ext cx="2133637" cy="1894123"/>
          </a:xfrm>
          <a:prstGeom prst="rect">
            <a:avLst/>
          </a:prstGeom>
        </p:spPr>
        <p:txBody>
          <a:bodyPr wrap="square">
            <a:noAutofit/>
          </a:bodyPr>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10">
                <a:solidFill>
                  <a:schemeClr val="dk1"/>
                </a:solidFill>
                <a:uFillTx/>
                <a:latin typeface="微软雅黑" panose="020B0503020204020204" pitchFamily="34" charset="-122"/>
                <a:ea typeface="微软雅黑" panose="020B0503020204020204" pitchFamily="34" charset="-122"/>
              </a:rPr>
              <a:t>决定工程设计成败的作用</a:t>
            </a:r>
            <a:endParaRPr lang="zh-CN" altLang="en-US" sz="2000" kern="0" spc="110">
              <a:solidFill>
                <a:schemeClr val="dk1"/>
              </a:solidFill>
              <a:uFillTx/>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10">
                <a:solidFill>
                  <a:schemeClr val="dk1"/>
                </a:solidFill>
                <a:uFillTx/>
                <a:latin typeface="微软雅黑" panose="020B0503020204020204" pitchFamily="34" charset="-122"/>
                <a:ea typeface="微软雅黑" panose="020B0503020204020204" pitchFamily="34" charset="-122"/>
              </a:rPr>
              <a:t>提供甲方判断依据</a:t>
            </a:r>
            <a:endParaRPr lang="zh-CN" altLang="en-US" sz="2000" kern="0" spc="110">
              <a:solidFill>
                <a:schemeClr val="dk1"/>
              </a:solidFill>
              <a:uFillTx/>
              <a:latin typeface="微软雅黑" panose="020B0503020204020204" pitchFamily="34" charset="-122"/>
              <a:ea typeface="微软雅黑" panose="020B0503020204020204" pitchFamily="34" charset="-122"/>
            </a:endParaRPr>
          </a:p>
        </p:txBody>
      </p:sp>
      <p:sp>
        <p:nvSpPr>
          <p:cNvPr id="24" name="矩形 23"/>
          <p:cNvSpPr/>
          <p:nvPr>
            <p:custDataLst>
              <p:tags r:id="rId18"/>
            </p:custDataLst>
          </p:nvPr>
        </p:nvSpPr>
        <p:spPr>
          <a:xfrm>
            <a:off x="9449707" y="4576116"/>
            <a:ext cx="2133637" cy="1894123"/>
          </a:xfrm>
          <a:prstGeom prst="rect">
            <a:avLst/>
          </a:prstGeom>
        </p:spPr>
        <p:txBody>
          <a:bodyPr wrap="square">
            <a:noAutofit/>
          </a:bodyPr>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10">
                <a:solidFill>
                  <a:schemeClr val="dk1"/>
                </a:solidFill>
                <a:uFillTx/>
                <a:latin typeface="微软雅黑" panose="020B0503020204020204" pitchFamily="34" charset="-122"/>
                <a:ea typeface="微软雅黑" panose="020B0503020204020204" pitchFamily="34" charset="-122"/>
              </a:rPr>
              <a:t>预想图与竣工状态一致性</a:t>
            </a:r>
            <a:endParaRPr lang="zh-CN" altLang="en-US" sz="2000" kern="0" spc="110">
              <a:solidFill>
                <a:schemeClr val="dk1"/>
              </a:solidFill>
              <a:uFillTx/>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10">
                <a:solidFill>
                  <a:schemeClr val="dk1"/>
                </a:solidFill>
                <a:uFillTx/>
                <a:latin typeface="微软雅黑" panose="020B0503020204020204" pitchFamily="34" charset="-122"/>
                <a:ea typeface="微软雅黑" panose="020B0503020204020204" pitchFamily="34" charset="-122"/>
              </a:rPr>
              <a:t>对设计师的最好考验</a:t>
            </a:r>
            <a:endParaRPr lang="zh-CN" altLang="en-US" sz="2000" kern="0" spc="110">
              <a:solidFill>
                <a:schemeClr val="dk1"/>
              </a:solidFill>
              <a:uFillTx/>
              <a:latin typeface="微软雅黑" panose="020B0503020204020204" pitchFamily="34" charset="-122"/>
              <a:ea typeface="微软雅黑" panose="020B0503020204020204" pitchFamily="34" charset="-122"/>
            </a:endParaRPr>
          </a:p>
        </p:txBody>
      </p:sp>
      <p:sp>
        <p:nvSpPr>
          <p:cNvPr id="25" name="矩形 24"/>
          <p:cNvSpPr/>
          <p:nvPr>
            <p:custDataLst>
              <p:tags r:id="rId19"/>
            </p:custDataLst>
          </p:nvPr>
        </p:nvSpPr>
        <p:spPr>
          <a:xfrm>
            <a:off x="2819512" y="1644725"/>
            <a:ext cx="2133637" cy="1894123"/>
          </a:xfrm>
          <a:prstGeom prst="rect">
            <a:avLst/>
          </a:prstGeom>
        </p:spPr>
        <p:txBody>
          <a:bodyPr wrap="square" anchor="b">
            <a:noAutofit/>
          </a:bodyPr>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00">
                <a:solidFill>
                  <a:schemeClr val="dk1"/>
                </a:solidFill>
                <a:uFillTx/>
                <a:latin typeface="微软雅黑" panose="020B0503020204020204" pitchFamily="34" charset="-122"/>
                <a:ea typeface="微软雅黑" panose="020B0503020204020204" pitchFamily="34" charset="-122"/>
              </a:rPr>
              <a:t>构思记录与方案修正</a:t>
            </a:r>
            <a:endParaRPr lang="zh-CN" altLang="en-US" sz="2000" kern="0" spc="100">
              <a:solidFill>
                <a:schemeClr val="dk1"/>
              </a:solidFill>
              <a:uFillTx/>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00">
                <a:solidFill>
                  <a:schemeClr val="dk1"/>
                </a:solidFill>
                <a:uFillTx/>
                <a:latin typeface="微软雅黑" panose="020B0503020204020204" pitchFamily="34" charset="-122"/>
                <a:ea typeface="微软雅黑" panose="020B0503020204020204" pitchFamily="34" charset="-122"/>
              </a:rPr>
              <a:t>设计师应对设计现场的必备技能</a:t>
            </a:r>
            <a:endParaRPr lang="zh-CN" altLang="en-US" sz="2000" kern="0" spc="100">
              <a:solidFill>
                <a:schemeClr val="dk1"/>
              </a:solidFill>
              <a:uFillTx/>
              <a:latin typeface="微软雅黑" panose="020B0503020204020204" pitchFamily="34" charset="-122"/>
              <a:ea typeface="微软雅黑" panose="020B0503020204020204" pitchFamily="34" charset="-122"/>
            </a:endParaRPr>
          </a:p>
        </p:txBody>
      </p:sp>
      <p:sp>
        <p:nvSpPr>
          <p:cNvPr id="26" name="矩形 25"/>
          <p:cNvSpPr/>
          <p:nvPr>
            <p:custDataLst>
              <p:tags r:id="rId20"/>
            </p:custDataLst>
          </p:nvPr>
        </p:nvSpPr>
        <p:spPr>
          <a:xfrm>
            <a:off x="7239645" y="1644725"/>
            <a:ext cx="2133637" cy="1894123"/>
          </a:xfrm>
          <a:prstGeom prst="rect">
            <a:avLst/>
          </a:prstGeom>
        </p:spPr>
        <p:txBody>
          <a:bodyPr wrap="square" anchor="b">
            <a:noAutofit/>
          </a:bodyPr>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10">
                <a:solidFill>
                  <a:schemeClr val="dk1"/>
                </a:solidFill>
                <a:uFillTx/>
                <a:latin typeface="微软雅黑" panose="020B0503020204020204" pitchFamily="34" charset="-122"/>
                <a:ea typeface="微软雅黑" panose="020B0503020204020204" pitchFamily="34" charset="-122"/>
              </a:rPr>
              <a:t>设计工程图的重要依据</a:t>
            </a:r>
            <a:endParaRPr lang="zh-CN" altLang="en-US" sz="2000" kern="0" spc="110">
              <a:solidFill>
                <a:schemeClr val="dk1"/>
              </a:solidFill>
              <a:uFillTx/>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kern="0" spc="110">
                <a:solidFill>
                  <a:schemeClr val="dk1"/>
                </a:solidFill>
                <a:uFillTx/>
                <a:latin typeface="微软雅黑" panose="020B0503020204020204" pitchFamily="34" charset="-122"/>
                <a:ea typeface="微软雅黑" panose="020B0503020204020204" pitchFamily="34" charset="-122"/>
              </a:rPr>
              <a:t>工程技术人员施工图的支持</a:t>
            </a:r>
            <a:endParaRPr lang="zh-CN" altLang="en-US" sz="2000" kern="0" spc="110">
              <a:solidFill>
                <a:schemeClr val="dk1"/>
              </a:solidFill>
              <a:uFillTx/>
              <a:latin typeface="微软雅黑" panose="020B0503020204020204" pitchFamily="34" charset="-122"/>
              <a:ea typeface="微软雅黑" panose="020B0503020204020204" pitchFamily="34" charset="-122"/>
            </a:endParaRPr>
          </a:p>
        </p:txBody>
      </p:sp>
      <p:sp>
        <p:nvSpPr>
          <p:cNvPr id="8" name="内容占位符 2"/>
          <p:cNvSpPr>
            <a:spLocks noGrp="1"/>
          </p:cNvSpPr>
          <p:nvPr>
            <p:custDataLst>
              <p:tags r:id="rId21"/>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22"/>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一、手绘表现的基本概念</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23"/>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、手绘效果图表现的社会功能</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4"/>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06</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1976755"/>
            <a:ext cx="7702550"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材质表现</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一、材质线稿</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、石材</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0"/>
            </p:custDataLst>
          </p:nvPr>
        </p:nvPicPr>
        <p:blipFill>
          <a:blip r:embed="rId11"/>
          <a:stretch>
            <a:fillRect/>
          </a:stretch>
        </p:blipFill>
        <p:spPr>
          <a:xfrm>
            <a:off x="3061970" y="1560830"/>
            <a:ext cx="6197600" cy="4957445"/>
          </a:xfrm>
          <a:prstGeom prst="rect">
            <a:avLst/>
          </a:prstGeom>
        </p:spPr>
      </p:pic>
      <p:sp>
        <p:nvSpPr>
          <p:cNvPr id="4" name="文本框 3"/>
          <p:cNvSpPr txBox="1"/>
          <p:nvPr/>
        </p:nvSpPr>
        <p:spPr>
          <a:xfrm>
            <a:off x="656590" y="1688465"/>
            <a:ext cx="6096000" cy="398780"/>
          </a:xfrm>
          <a:prstGeom prst="rect">
            <a:avLst/>
          </a:prstGeom>
          <a:noFill/>
        </p:spPr>
        <p:txBody>
          <a:bodyPr wrap="square" rtlCol="0" anchor="t">
            <a:spAutoFit/>
          </a:bodyPr>
          <a:p>
            <a:r>
              <a:rPr lang="zh-CN" altLang="en-US" sz="2000"/>
              <a:t>可用针管笔、彩铅绘制纹理，前重后轻</a:t>
            </a:r>
            <a:endParaRPr lang="zh-CN" altLang="en-US" sz="2000"/>
          </a:p>
        </p:txBody>
      </p:sp>
    </p:spTree>
    <p:custDataLst>
      <p:tags r:id="rId12"/>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一、材质线稿</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、木材</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57225" y="1779905"/>
            <a:ext cx="6096000" cy="398780"/>
          </a:xfrm>
          <a:prstGeom prst="rect">
            <a:avLst/>
          </a:prstGeom>
          <a:noFill/>
        </p:spPr>
        <p:txBody>
          <a:bodyPr wrap="square" rtlCol="0" anchor="t">
            <a:spAutoFit/>
          </a:bodyPr>
          <a:p>
            <a:r>
              <a:rPr lang="zh-CN" altLang="en-US" sz="2000"/>
              <a:t>体现凹凸肌理感</a:t>
            </a:r>
            <a:endParaRPr lang="zh-CN" altLang="en-US" sz="2000"/>
          </a:p>
        </p:txBody>
      </p:sp>
      <p:pic>
        <p:nvPicPr>
          <p:cNvPr id="5" name="图片 4"/>
          <p:cNvPicPr>
            <a:picLocks noChangeAspect="1"/>
          </p:cNvPicPr>
          <p:nvPr>
            <p:custDataLst>
              <p:tags r:id="rId10"/>
            </p:custDataLst>
          </p:nvPr>
        </p:nvPicPr>
        <p:blipFill>
          <a:blip r:embed="rId11"/>
          <a:stretch>
            <a:fillRect/>
          </a:stretch>
        </p:blipFill>
        <p:spPr>
          <a:xfrm>
            <a:off x="2205355" y="2861310"/>
            <a:ext cx="7063740" cy="2964180"/>
          </a:xfrm>
          <a:prstGeom prst="rect">
            <a:avLst/>
          </a:prstGeom>
        </p:spPr>
      </p:pic>
    </p:spTree>
    <p:custDataLst>
      <p:tags r:id="rId12"/>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一、材质线稿</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、玻璃</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762000" y="1710055"/>
            <a:ext cx="6096000" cy="398780"/>
          </a:xfrm>
          <a:prstGeom prst="rect">
            <a:avLst/>
          </a:prstGeom>
          <a:noFill/>
        </p:spPr>
        <p:txBody>
          <a:bodyPr wrap="square" rtlCol="0" anchor="t">
            <a:spAutoFit/>
          </a:bodyPr>
          <a:p>
            <a:r>
              <a:rPr lang="zh-CN" altLang="en-US" sz="2000"/>
              <a:t>用笔力度需肯定有力</a:t>
            </a:r>
            <a:endParaRPr lang="zh-CN" altLang="en-US" sz="2000"/>
          </a:p>
        </p:txBody>
      </p:sp>
      <p:pic>
        <p:nvPicPr>
          <p:cNvPr id="5" name="图片 4"/>
          <p:cNvPicPr>
            <a:picLocks noChangeAspect="1"/>
          </p:cNvPicPr>
          <p:nvPr>
            <p:custDataLst>
              <p:tags r:id="rId10"/>
            </p:custDataLst>
          </p:nvPr>
        </p:nvPicPr>
        <p:blipFill>
          <a:blip r:embed="rId11"/>
          <a:stretch>
            <a:fillRect/>
          </a:stretch>
        </p:blipFill>
        <p:spPr>
          <a:xfrm>
            <a:off x="4254500" y="2197100"/>
            <a:ext cx="3683000" cy="3309620"/>
          </a:xfrm>
          <a:prstGeom prst="rect">
            <a:avLst/>
          </a:prstGeom>
        </p:spPr>
      </p:pic>
    </p:spTree>
    <p:custDataLst>
      <p:tags r:id="rId1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一、材质线稿</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、藤</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79450" y="1621790"/>
            <a:ext cx="6096000" cy="398780"/>
          </a:xfrm>
          <a:prstGeom prst="rect">
            <a:avLst/>
          </a:prstGeom>
          <a:noFill/>
        </p:spPr>
        <p:txBody>
          <a:bodyPr wrap="square" rtlCol="0" anchor="t">
            <a:spAutoFit/>
          </a:bodyPr>
          <a:p>
            <a:r>
              <a:rPr lang="zh-CN" altLang="en-US" sz="2000"/>
              <a:t>用线较软，注意虚实结合</a:t>
            </a:r>
            <a:endParaRPr lang="zh-CN" altLang="en-US" sz="2000"/>
          </a:p>
        </p:txBody>
      </p:sp>
      <p:pic>
        <p:nvPicPr>
          <p:cNvPr id="5" name="图片 4"/>
          <p:cNvPicPr>
            <a:picLocks noChangeAspect="1"/>
          </p:cNvPicPr>
          <p:nvPr>
            <p:custDataLst>
              <p:tags r:id="rId10"/>
            </p:custDataLst>
          </p:nvPr>
        </p:nvPicPr>
        <p:blipFill>
          <a:blip r:embed="rId11"/>
          <a:stretch>
            <a:fillRect/>
          </a:stretch>
        </p:blipFill>
        <p:spPr>
          <a:xfrm>
            <a:off x="4281170" y="2374900"/>
            <a:ext cx="3368040" cy="3108960"/>
          </a:xfrm>
          <a:prstGeom prst="rect">
            <a:avLst/>
          </a:prstGeom>
        </p:spPr>
      </p:pic>
    </p:spTree>
    <p:custDataLst>
      <p:tags r:id="rId12"/>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二、材质上色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、石材</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2491740" y="1040130"/>
            <a:ext cx="7208520" cy="4777740"/>
          </a:xfrm>
          <a:prstGeom prst="rect">
            <a:avLst/>
          </a:prstGeom>
        </p:spPr>
      </p:pic>
    </p:spTree>
    <p:custDataLst>
      <p:tags r:id="rId1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二、材质上色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、木材</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7444105" y="3362325"/>
            <a:ext cx="3002280" cy="248412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7444105" y="1621790"/>
            <a:ext cx="2941320" cy="1310640"/>
          </a:xfrm>
          <a:prstGeom prst="rect">
            <a:avLst/>
          </a:prstGeom>
        </p:spPr>
      </p:pic>
      <p:pic>
        <p:nvPicPr>
          <p:cNvPr id="6" name="图片 5"/>
          <p:cNvPicPr>
            <a:picLocks noChangeAspect="1"/>
          </p:cNvPicPr>
          <p:nvPr>
            <p:custDataLst>
              <p:tags r:id="rId14"/>
            </p:custDataLst>
          </p:nvPr>
        </p:nvPicPr>
        <p:blipFill>
          <a:blip r:embed="rId15"/>
          <a:stretch>
            <a:fillRect/>
          </a:stretch>
        </p:blipFill>
        <p:spPr>
          <a:xfrm>
            <a:off x="2422525" y="1412875"/>
            <a:ext cx="3429000" cy="2125980"/>
          </a:xfrm>
          <a:prstGeom prst="rect">
            <a:avLst/>
          </a:prstGeom>
        </p:spPr>
      </p:pic>
      <p:pic>
        <p:nvPicPr>
          <p:cNvPr id="7" name="图片 6"/>
          <p:cNvPicPr>
            <a:picLocks noChangeAspect="1"/>
          </p:cNvPicPr>
          <p:nvPr>
            <p:custDataLst>
              <p:tags r:id="rId16"/>
            </p:custDataLst>
          </p:nvPr>
        </p:nvPicPr>
        <p:blipFill>
          <a:blip r:embed="rId17"/>
          <a:stretch>
            <a:fillRect/>
          </a:stretch>
        </p:blipFill>
        <p:spPr>
          <a:xfrm>
            <a:off x="2315845" y="3888740"/>
            <a:ext cx="3642360" cy="2156460"/>
          </a:xfrm>
          <a:prstGeom prst="rect">
            <a:avLst/>
          </a:prstGeom>
        </p:spPr>
      </p:pic>
    </p:spTree>
    <p:custDataLst>
      <p:tags r:id="rId18"/>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二、材质上色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、玻璃、金属</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2606040" y="1918970"/>
            <a:ext cx="2583180" cy="217170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2272665" y="4812030"/>
            <a:ext cx="2727960" cy="1143000"/>
          </a:xfrm>
          <a:prstGeom prst="rect">
            <a:avLst/>
          </a:prstGeom>
        </p:spPr>
      </p:pic>
      <p:pic>
        <p:nvPicPr>
          <p:cNvPr id="6" name="图片 5"/>
          <p:cNvPicPr>
            <a:picLocks noChangeAspect="1"/>
          </p:cNvPicPr>
          <p:nvPr>
            <p:custDataLst>
              <p:tags r:id="rId14"/>
            </p:custDataLst>
          </p:nvPr>
        </p:nvPicPr>
        <p:blipFill>
          <a:blip r:embed="rId15"/>
          <a:stretch>
            <a:fillRect/>
          </a:stretch>
        </p:blipFill>
        <p:spPr>
          <a:xfrm>
            <a:off x="7280910" y="2466975"/>
            <a:ext cx="2987040" cy="2491740"/>
          </a:xfrm>
          <a:prstGeom prst="rect">
            <a:avLst/>
          </a:prstGeom>
        </p:spPr>
      </p:pic>
    </p:spTree>
    <p:custDataLst>
      <p:tags r:id="rId16"/>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二、材质上色</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、藤、织物</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custDataLst>
              <p:tags r:id="rId10"/>
            </p:custDataLst>
          </p:nvPr>
        </p:nvPicPr>
        <p:blipFill>
          <a:blip r:embed="rId11"/>
          <a:stretch>
            <a:fillRect/>
          </a:stretch>
        </p:blipFill>
        <p:spPr>
          <a:xfrm>
            <a:off x="583565" y="2085340"/>
            <a:ext cx="2926080" cy="3688080"/>
          </a:xfrm>
          <a:prstGeom prst="rect">
            <a:avLst/>
          </a:prstGeom>
        </p:spPr>
      </p:pic>
      <p:pic>
        <p:nvPicPr>
          <p:cNvPr id="7" name="图片 6"/>
          <p:cNvPicPr>
            <a:picLocks noChangeAspect="1"/>
          </p:cNvPicPr>
          <p:nvPr>
            <p:custDataLst>
              <p:tags r:id="rId12"/>
            </p:custDataLst>
          </p:nvPr>
        </p:nvPicPr>
        <p:blipFill>
          <a:blip r:embed="rId13"/>
          <a:stretch>
            <a:fillRect/>
          </a:stretch>
        </p:blipFill>
        <p:spPr>
          <a:xfrm>
            <a:off x="3509645" y="2012950"/>
            <a:ext cx="8611870" cy="3474720"/>
          </a:xfrm>
          <a:prstGeom prst="rect">
            <a:avLst/>
          </a:prstGeom>
        </p:spPr>
      </p:pic>
    </p:spTree>
    <p:custDataLst>
      <p:tags r:id="rId14"/>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本小节着重展示材质的纹理表现，不同材质采用的绘图技巧，如线条、方向是不一样的，学生在学习与练习时需要注意剖析。</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临摹不同材质线稿表现。</a:t>
            </a:r>
            <a:r>
              <a:rPr lang="en-US" altLang="zh-CN" sz="2000" spc="120">
                <a:solidFill>
                  <a:schemeClr val="dk1"/>
                </a:solidFill>
                <a:uFillTx/>
                <a:latin typeface="微软雅黑" panose="020B0503020204020204" pitchFamily="34" charset="-122"/>
                <a:ea typeface="微软雅黑" panose="020B0503020204020204" pitchFamily="34" charset="-122"/>
                <a:sym typeface="+mn-ea"/>
              </a:rPr>
              <a:t>	</a:t>
            </a:r>
            <a:endParaRPr lang="en-US" altLang="zh-CN"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7" name="图片 16"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6" name="图片 15"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5" name="图片 14"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2" name="矩形 21"/>
          <p:cNvSpPr/>
          <p:nvPr>
            <p:custDataLst>
              <p:tags r:id="rId7"/>
            </p:custDataLst>
          </p:nvPr>
        </p:nvSpPr>
        <p:spPr>
          <a:xfrm>
            <a:off x="0" y="-41275"/>
            <a:ext cx="4584700" cy="1468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custDataLst>
              <p:tags r:id="rId8"/>
            </p:custDataLst>
          </p:nvPr>
        </p:nvSpPr>
        <p:spPr>
          <a:xfrm>
            <a:off x="4313183" y="1578785"/>
            <a:ext cx="271384" cy="3549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矩形 23"/>
          <p:cNvSpPr/>
          <p:nvPr>
            <p:custDataLst>
              <p:tags r:id="rId9"/>
            </p:custDataLst>
          </p:nvPr>
        </p:nvSpPr>
        <p:spPr>
          <a:xfrm>
            <a:off x="4313183" y="5280452"/>
            <a:ext cx="271384" cy="4559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矩形 24"/>
          <p:cNvSpPr/>
          <p:nvPr>
            <p:custDataLst>
              <p:tags r:id="rId10"/>
            </p:custDataLst>
          </p:nvPr>
        </p:nvSpPr>
        <p:spPr>
          <a:xfrm>
            <a:off x="4313183" y="5888350"/>
            <a:ext cx="271384" cy="8786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26" name="图片 25" descr="/data/cache/78f293e799c528b85bbd4d009722c313.jpg78f293e799c528b85bbd4d009722c313"/>
          <p:cNvPicPr>
            <a:picLocks noChangeAspect="1"/>
          </p:cNvPicPr>
          <p:nvPr>
            <p:custDataLst>
              <p:tags r:id="rId11"/>
            </p:custDataLst>
          </p:nvPr>
        </p:nvPicPr>
        <p:blipFill>
          <a:blip r:embed="rId12"/>
          <a:srcRect l="29036" r="29036"/>
          <a:stretch>
            <a:fillRect/>
          </a:stretch>
        </p:blipFill>
        <p:spPr>
          <a:xfrm>
            <a:off x="-47" y="1578785"/>
            <a:ext cx="4161257" cy="5185752"/>
          </a:xfrm>
          <a:custGeom>
            <a:avLst/>
            <a:gdLst>
              <a:gd name="connsiteX0" fmla="*/ 0 w 4274683"/>
              <a:gd name="connsiteY0" fmla="*/ 0 h 5327104"/>
              <a:gd name="connsiteX1" fmla="*/ 4274683 w 4274683"/>
              <a:gd name="connsiteY1" fmla="*/ 0 h 5327104"/>
              <a:gd name="connsiteX2" fmla="*/ 4274683 w 4274683"/>
              <a:gd name="connsiteY2" fmla="*/ 5327104 h 5327104"/>
              <a:gd name="connsiteX3" fmla="*/ 0 w 4274683"/>
              <a:gd name="connsiteY3" fmla="*/ 5327104 h 5327104"/>
            </a:gdLst>
            <a:ahLst/>
            <a:cxnLst>
              <a:cxn ang="0">
                <a:pos x="connsiteX0" y="connsiteY0"/>
              </a:cxn>
              <a:cxn ang="0">
                <a:pos x="connsiteX1" y="connsiteY1"/>
              </a:cxn>
              <a:cxn ang="0">
                <a:pos x="connsiteX2" y="connsiteY2"/>
              </a:cxn>
              <a:cxn ang="0">
                <a:pos x="connsiteX3" y="connsiteY3"/>
              </a:cxn>
            </a:cxnLst>
            <a:rect l="l" t="t" r="r" b="b"/>
            <a:pathLst>
              <a:path w="4274683" h="5327104">
                <a:moveTo>
                  <a:pt x="0" y="0"/>
                </a:moveTo>
                <a:lnTo>
                  <a:pt x="4274683" y="0"/>
                </a:lnTo>
                <a:lnTo>
                  <a:pt x="4274683" y="5327104"/>
                </a:lnTo>
                <a:lnTo>
                  <a:pt x="0" y="5327104"/>
                </a:lnTo>
                <a:close/>
              </a:path>
            </a:pathLst>
          </a:custGeom>
        </p:spPr>
      </p:pic>
      <p:sp>
        <p:nvSpPr>
          <p:cNvPr id="14" name="Title 6"/>
          <p:cNvSpPr txBox="1"/>
          <p:nvPr>
            <p:custDataLst>
              <p:tags r:id="rId13"/>
            </p:custDataLst>
          </p:nvPr>
        </p:nvSpPr>
        <p:spPr>
          <a:xfrm>
            <a:off x="6095365" y="1779905"/>
            <a:ext cx="6134735" cy="484759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71450" lvl="0"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现实仿真性</a:t>
            </a:r>
            <a:endParaRPr lang="zh-CN" altLang="en-US" sz="20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描绘真实环境与艺术表现</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设计师对细节的表现与说明</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171450" lvl="0"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创作表现性</a:t>
            </a:r>
            <a:endParaRPr lang="zh-CN" altLang="en-US" sz="20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抽象图形表达设计概念</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独特的设计风格与个性特征</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171450" lvl="0"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直观简易性</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简洁的设计语言和符号</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易读易懂的表现方式</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抓住典型特征，避免干扰</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171450" lvl="0"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思维表达性</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代表性思维步骤组图</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603250" lvl="1" indent="-171450" algn="l" fontAlgn="ctr">
              <a:lnSpc>
                <a:spcPct val="90000"/>
              </a:lnSpc>
              <a:spcBef>
                <a:spcPts val="0"/>
              </a:spcBef>
              <a:spcAft>
                <a:spcPts val="800"/>
              </a:spcAft>
              <a:buSzPct val="100000"/>
              <a:buFont typeface="微软雅黑" panose="020B0503020204020204" pitchFamily="34" charset="-122"/>
              <a:buChar char="•"/>
            </a:pPr>
            <a:r>
              <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细节图与主要表现图的配合</a:t>
            </a:r>
            <a:endParaRPr lang="zh-CN" altLang="en-US" sz="2000" spc="16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3"/>
          <p:cNvSpPr/>
          <p:nvPr>
            <p:custDataLst>
              <p:tags r:id="rId14"/>
            </p:custDataLst>
          </p:nvPr>
        </p:nvSpPr>
        <p:spPr>
          <a:xfrm>
            <a:off x="12039599"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标题 1"/>
          <p:cNvSpPr>
            <a:spLocks noGrp="1"/>
          </p:cNvSpPr>
          <p:nvPr>
            <p:custDataLst>
              <p:tags r:id="rId15"/>
            </p:custDataLst>
          </p:nvPr>
        </p:nvSpPr>
        <p:spPr>
          <a:xfrm>
            <a:off x="6096000" y="273685"/>
            <a:ext cx="5360670" cy="72009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pPr algn="l"/>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一、手绘表现的基本概念</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内容占位符 2"/>
          <p:cNvSpPr>
            <a:spLocks noGrp="1"/>
          </p:cNvSpPr>
          <p:nvPr>
            <p:custDataLst>
              <p:tags r:id="rId16"/>
            </p:custDataLst>
          </p:nvPr>
        </p:nvSpPr>
        <p:spPr>
          <a:xfrm>
            <a:off x="6096000" y="1151890"/>
            <a:ext cx="538416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Arial" panose="020B0604020202020204" pitchFamily="34" charset="0"/>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手绘效果图表现的特点</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17"/>
            </p:custDataLst>
          </p:nvPr>
        </p:nvPicPr>
        <p:blipFill>
          <a:blip r:embed="rId18"/>
          <a:srcRect r="3283"/>
          <a:stretch>
            <a:fillRect/>
          </a:stretch>
        </p:blipFill>
        <p:spPr>
          <a:xfrm>
            <a:off x="0" y="1578610"/>
            <a:ext cx="4608830" cy="5279390"/>
          </a:xfrm>
          <a:prstGeom prst="rect">
            <a:avLst/>
          </a:prstGeom>
        </p:spPr>
      </p:pic>
    </p:spTree>
    <p:custDataLst>
      <p:tags r:id="rId19"/>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idx="1"/>
            <p:custDataLst>
              <p:tags r:id="rId1"/>
            </p:custDataLst>
          </p:nvPr>
        </p:nvSpPr>
        <p:spPr/>
        <p:txBody>
          <a:bodyPr/>
          <a:p>
            <a:pPr marL="0" indent="0" algn="l">
              <a:lnSpc>
                <a:spcPct val="100000"/>
              </a:lnSpc>
              <a:spcBef>
                <a:spcPts val="0"/>
              </a:spcBef>
              <a:spcAft>
                <a:spcPts val="0"/>
              </a:spcAft>
              <a:buSzPct val="100000"/>
              <a:buNone/>
            </a:pPr>
            <a:r>
              <a:rPr lang="zh-CN" altLang="en-US" sz="7200" dirty="0">
                <a:solidFill>
                  <a:schemeClr val="accent1"/>
                </a:solidFill>
              </a:rPr>
              <a:t>感谢观看</a:t>
            </a:r>
            <a:endParaRPr lang="zh-CN" altLang="en-US" sz="7200" dirty="0">
              <a:solidFill>
                <a:schemeClr val="accent1"/>
              </a:solidFill>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5" name="图片 14"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4" name="图片 13"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2" name="图片 11"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10" name="任意多边形: 形状 6"/>
          <p:cNvSpPr/>
          <p:nvPr>
            <p:custDataLst>
              <p:tags r:id="rId7"/>
            </p:custDataLst>
          </p:nvPr>
        </p:nvSpPr>
        <p:spPr>
          <a:xfrm>
            <a:off x="2149089" y="1653790"/>
            <a:ext cx="3474069" cy="1758479"/>
          </a:xfrm>
          <a:custGeom>
            <a:avLst/>
            <a:gdLst>
              <a:gd name="connsiteX0" fmla="*/ 964407 w 1928814"/>
              <a:gd name="connsiteY0" fmla="*/ 0 h 976313"/>
              <a:gd name="connsiteX1" fmla="*/ 1928814 w 1928814"/>
              <a:gd name="connsiteY1" fmla="*/ 964407 h 976313"/>
              <a:gd name="connsiteX2" fmla="*/ 1927614 w 1928814"/>
              <a:gd name="connsiteY2" fmla="*/ 976313 h 976313"/>
              <a:gd name="connsiteX3" fmla="*/ 1201 w 1928814"/>
              <a:gd name="connsiteY3" fmla="*/ 976313 h 976313"/>
              <a:gd name="connsiteX4" fmla="*/ 0 w 1928814"/>
              <a:gd name="connsiteY4" fmla="*/ 964407 h 976313"/>
              <a:gd name="connsiteX5" fmla="*/ 964407 w 1928814"/>
              <a:gd name="connsiteY5" fmla="*/ 0 h 97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814" h="976313">
                <a:moveTo>
                  <a:pt x="964407" y="0"/>
                </a:moveTo>
                <a:cubicBezTo>
                  <a:pt x="1497034" y="0"/>
                  <a:pt x="1928814" y="431780"/>
                  <a:pt x="1928814" y="964407"/>
                </a:cubicBezTo>
                <a:lnTo>
                  <a:pt x="1927614" y="976313"/>
                </a:lnTo>
                <a:lnTo>
                  <a:pt x="1201" y="976313"/>
                </a:lnTo>
                <a:lnTo>
                  <a:pt x="0" y="964407"/>
                </a:lnTo>
                <a:cubicBezTo>
                  <a:pt x="0" y="431780"/>
                  <a:pt x="431780" y="0"/>
                  <a:pt x="964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任意多边形: 形状 8"/>
          <p:cNvSpPr/>
          <p:nvPr>
            <p:custDataLst>
              <p:tags r:id="rId8"/>
            </p:custDataLst>
          </p:nvPr>
        </p:nvSpPr>
        <p:spPr>
          <a:xfrm>
            <a:off x="3301464" y="2820393"/>
            <a:ext cx="1169320" cy="591877"/>
          </a:xfrm>
          <a:custGeom>
            <a:avLst/>
            <a:gdLst>
              <a:gd name="connsiteX0" fmla="*/ 964407 w 1928814"/>
              <a:gd name="connsiteY0" fmla="*/ 0 h 976313"/>
              <a:gd name="connsiteX1" fmla="*/ 1928814 w 1928814"/>
              <a:gd name="connsiteY1" fmla="*/ 964407 h 976313"/>
              <a:gd name="connsiteX2" fmla="*/ 1927614 w 1928814"/>
              <a:gd name="connsiteY2" fmla="*/ 976313 h 976313"/>
              <a:gd name="connsiteX3" fmla="*/ 1201 w 1928814"/>
              <a:gd name="connsiteY3" fmla="*/ 976313 h 976313"/>
              <a:gd name="connsiteX4" fmla="*/ 0 w 1928814"/>
              <a:gd name="connsiteY4" fmla="*/ 964407 h 976313"/>
              <a:gd name="connsiteX5" fmla="*/ 964407 w 1928814"/>
              <a:gd name="connsiteY5" fmla="*/ 0 h 97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814" h="976313">
                <a:moveTo>
                  <a:pt x="964407" y="0"/>
                </a:moveTo>
                <a:cubicBezTo>
                  <a:pt x="1497034" y="0"/>
                  <a:pt x="1928814" y="431780"/>
                  <a:pt x="1928814" y="964407"/>
                </a:cubicBezTo>
                <a:lnTo>
                  <a:pt x="1927614" y="976313"/>
                </a:lnTo>
                <a:lnTo>
                  <a:pt x="1201" y="976313"/>
                </a:lnTo>
                <a:lnTo>
                  <a:pt x="0" y="964407"/>
                </a:lnTo>
                <a:cubicBezTo>
                  <a:pt x="0" y="431780"/>
                  <a:pt x="431780" y="0"/>
                  <a:pt x="964407" y="0"/>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9"/>
            </p:custDataLst>
          </p:nvPr>
        </p:nvSpPr>
        <p:spPr>
          <a:xfrm flipV="1">
            <a:off x="3584004" y="3515956"/>
            <a:ext cx="597297" cy="302334"/>
          </a:xfrm>
          <a:custGeom>
            <a:avLst/>
            <a:gdLst>
              <a:gd name="connsiteX0" fmla="*/ 964407 w 1928814"/>
              <a:gd name="connsiteY0" fmla="*/ 0 h 976313"/>
              <a:gd name="connsiteX1" fmla="*/ 1928814 w 1928814"/>
              <a:gd name="connsiteY1" fmla="*/ 964407 h 976313"/>
              <a:gd name="connsiteX2" fmla="*/ 1927614 w 1928814"/>
              <a:gd name="connsiteY2" fmla="*/ 976313 h 976313"/>
              <a:gd name="connsiteX3" fmla="*/ 1201 w 1928814"/>
              <a:gd name="connsiteY3" fmla="*/ 976313 h 976313"/>
              <a:gd name="connsiteX4" fmla="*/ 0 w 1928814"/>
              <a:gd name="connsiteY4" fmla="*/ 964407 h 976313"/>
              <a:gd name="connsiteX5" fmla="*/ 964407 w 1928814"/>
              <a:gd name="connsiteY5" fmla="*/ 0 h 97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814" h="976313">
                <a:moveTo>
                  <a:pt x="964407" y="0"/>
                </a:moveTo>
                <a:cubicBezTo>
                  <a:pt x="1497034" y="0"/>
                  <a:pt x="1928814" y="431780"/>
                  <a:pt x="1928814" y="964407"/>
                </a:cubicBezTo>
                <a:lnTo>
                  <a:pt x="1927614" y="976313"/>
                </a:lnTo>
                <a:lnTo>
                  <a:pt x="1201" y="976313"/>
                </a:lnTo>
                <a:lnTo>
                  <a:pt x="0" y="964407"/>
                </a:lnTo>
                <a:cubicBezTo>
                  <a:pt x="0" y="431780"/>
                  <a:pt x="431780" y="0"/>
                  <a:pt x="964407" y="0"/>
                </a:cubicBezTo>
                <a:close/>
              </a:path>
            </a:pathLst>
          </a:cu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16"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0"/>
            </p:custDataLst>
          </p:nvPr>
        </p:nvSpPr>
        <p:spPr>
          <a:xfrm>
            <a:off x="2836803" y="1859680"/>
            <a:ext cx="2098642" cy="982026"/>
          </a:xfrm>
          <a:prstGeom prst="rect">
            <a:avLst/>
          </a:prstGeom>
          <a:noFill/>
        </p:spPr>
        <p:txBody>
          <a:bodyPr wrap="square" rtlCol="0" anchor="ctr">
            <a:normAutofit/>
          </a:bodyPr>
          <a:lstStyle/>
          <a:p>
            <a:pPr algn="ctr">
              <a:lnSpc>
                <a:spcPct val="110000"/>
              </a:lnSpc>
            </a:pPr>
            <a:r>
              <a:rPr lang="en-US" sz="3200" b="1" spc="300" dirty="0">
                <a:solidFill>
                  <a:schemeClr val="lt1"/>
                </a:solidFill>
                <a:latin typeface="微软雅黑" panose="020B0503020204020204" pitchFamily="34" charset="-122"/>
                <a:ea typeface="微软雅黑" panose="020B0503020204020204" pitchFamily="34" charset="-122"/>
                <a:cs typeface="Montserrat Black"/>
              </a:rPr>
              <a:t>Study</a:t>
            </a:r>
            <a:endParaRPr lang="en-US" sz="3200" b="1" spc="300" dirty="0">
              <a:solidFill>
                <a:schemeClr val="lt1"/>
              </a:solidFill>
              <a:latin typeface="微软雅黑" panose="020B0503020204020204" pitchFamily="34" charset="-122"/>
              <a:ea typeface="微软雅黑" panose="020B0503020204020204" pitchFamily="34" charset="-122"/>
              <a:cs typeface="Montserrat Black"/>
            </a:endParaRPr>
          </a:p>
        </p:txBody>
      </p:sp>
      <p:sp>
        <p:nvSpPr>
          <p:cNvPr id="18" name="正文1"/>
          <p:cNvSpPr txBox="1"/>
          <p:nvPr>
            <p:custDataLst>
              <p:tags r:id="rId11"/>
            </p:custDataLst>
          </p:nvPr>
        </p:nvSpPr>
        <p:spPr>
          <a:xfrm>
            <a:off x="2149089" y="4898954"/>
            <a:ext cx="3474069" cy="1735299"/>
          </a:xfrm>
          <a:prstGeom prst="rect">
            <a:avLst/>
          </a:prstGeom>
          <a:noFill/>
        </p:spPr>
        <p:txBody>
          <a:bodyPr wrap="square" rtlCol="0" anchor="ctr">
            <a:normAutofit lnSpcReduction="10000"/>
          </a:bodyPr>
          <a:lstStyle/>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000" spc="140">
                <a:solidFill>
                  <a:schemeClr val="dk1">
                    <a:lumMod val="75000"/>
                    <a:lumOff val="25000"/>
                  </a:schemeClr>
                </a:solidFill>
                <a:uFillTx/>
                <a:latin typeface="微软雅黑" panose="020B0503020204020204" pitchFamily="34" charset="-122"/>
                <a:ea typeface="微软雅黑" panose="020B0503020204020204" pitchFamily="34" charset="-122"/>
              </a:rPr>
              <a:t>基础课程与设计入门</a:t>
            </a:r>
            <a:endParaRPr lang="zh-CN" altLang="en-US" sz="2000" spc="140">
              <a:solidFill>
                <a:schemeClr val="dk1">
                  <a:lumMod val="75000"/>
                  <a:lumOff val="25000"/>
                </a:schemeClr>
              </a:solidFill>
              <a:uFillTx/>
              <a:latin typeface="微软雅黑" panose="020B0503020204020204" pitchFamily="34" charset="-122"/>
              <a:ea typeface="微软雅黑" panose="020B0503020204020204" pitchFamily="34" charset="-122"/>
            </a:endParaRPr>
          </a:p>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000" spc="140">
                <a:solidFill>
                  <a:schemeClr val="dk1">
                    <a:lumMod val="75000"/>
                    <a:lumOff val="25000"/>
                  </a:schemeClr>
                </a:solidFill>
                <a:uFillTx/>
                <a:latin typeface="微软雅黑" panose="020B0503020204020204" pitchFamily="34" charset="-122"/>
                <a:ea typeface="微软雅黑" panose="020B0503020204020204" pitchFamily="34" charset="-122"/>
              </a:rPr>
              <a:t>手绘图传达设计思想</a:t>
            </a:r>
            <a:endParaRPr lang="zh-CN" altLang="en-US" sz="2000" spc="140">
              <a:solidFill>
                <a:schemeClr val="dk1">
                  <a:lumMod val="75000"/>
                  <a:lumOff val="25000"/>
                </a:schemeClr>
              </a:solidFill>
              <a:uFillTx/>
              <a:latin typeface="微软雅黑" panose="020B0503020204020204" pitchFamily="34" charset="-122"/>
              <a:ea typeface="微软雅黑" panose="020B0503020204020204" pitchFamily="34" charset="-122"/>
            </a:endParaRPr>
          </a:p>
          <a:p>
            <a:pPr marL="381000" lvl="0" indent="-381000" algn="l" fontAlgn="ctr">
              <a:lnSpc>
                <a:spcPct val="120000"/>
              </a:lnSpc>
              <a:spcBef>
                <a:spcPts val="0"/>
              </a:spcBef>
              <a:spcAft>
                <a:spcPts val="800"/>
              </a:spcAft>
              <a:buSzPct val="100000"/>
              <a:buFont typeface="Arial" panose="020B0604020202020204" pitchFamily="34" charset="0"/>
              <a:buChar char="•"/>
            </a:pPr>
            <a:r>
              <a:rPr lang="zh-CN" altLang="en-US" sz="2000" spc="140">
                <a:solidFill>
                  <a:schemeClr val="dk1">
                    <a:lumMod val="75000"/>
                    <a:lumOff val="25000"/>
                  </a:schemeClr>
                </a:solidFill>
                <a:uFillTx/>
                <a:latin typeface="微软雅黑" panose="020B0503020204020204" pitchFamily="34" charset="-122"/>
                <a:ea typeface="微软雅黑" panose="020B0503020204020204" pitchFamily="34" charset="-122"/>
              </a:rPr>
              <a:t>桥梁角色与学生必备技能</a:t>
            </a:r>
            <a:endParaRPr lang="zh-CN" altLang="en-US" sz="2000" spc="140">
              <a:solidFill>
                <a:schemeClr val="dk1">
                  <a:lumMod val="75000"/>
                  <a:lumOff val="25000"/>
                </a:schemeClr>
              </a:solidFill>
              <a:uFillTx/>
              <a:latin typeface="微软雅黑" panose="020B0503020204020204" pitchFamily="34" charset="-122"/>
              <a:ea typeface="微软雅黑" panose="020B0503020204020204" pitchFamily="34" charset="-122"/>
            </a:endParaRPr>
          </a:p>
        </p:txBody>
      </p:sp>
      <p:sp>
        <p:nvSpPr>
          <p:cNvPr id="20" name="标题1"/>
          <p:cNvSpPr/>
          <p:nvPr>
            <p:custDataLst>
              <p:tags r:id="rId12"/>
            </p:custDataLst>
          </p:nvPr>
        </p:nvSpPr>
        <p:spPr>
          <a:xfrm>
            <a:off x="2149089" y="4002866"/>
            <a:ext cx="3474069" cy="838902"/>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ts val="0"/>
              </a:spcBef>
              <a:spcAft>
                <a:spcPts val="0"/>
              </a:spcAft>
              <a:buSzPct val="100000"/>
            </a:pPr>
            <a:r>
              <a:rPr lang="zh-CN" altLang="en-US" sz="2300" b="1" spc="150">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在设计教学中的位置</a:t>
            </a:r>
            <a:endParaRPr lang="zh-CN" altLang="en-US" sz="2300" b="1" spc="150">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 name="任意多边形: 形状 59"/>
          <p:cNvSpPr/>
          <p:nvPr>
            <p:custDataLst>
              <p:tags r:id="rId13"/>
            </p:custDataLst>
          </p:nvPr>
        </p:nvSpPr>
        <p:spPr>
          <a:xfrm>
            <a:off x="6500794" y="1653790"/>
            <a:ext cx="3474069" cy="1758479"/>
          </a:xfrm>
          <a:custGeom>
            <a:avLst/>
            <a:gdLst>
              <a:gd name="connsiteX0" fmla="*/ 964407 w 1928814"/>
              <a:gd name="connsiteY0" fmla="*/ 0 h 976313"/>
              <a:gd name="connsiteX1" fmla="*/ 1928814 w 1928814"/>
              <a:gd name="connsiteY1" fmla="*/ 964407 h 976313"/>
              <a:gd name="connsiteX2" fmla="*/ 1927614 w 1928814"/>
              <a:gd name="connsiteY2" fmla="*/ 976313 h 976313"/>
              <a:gd name="connsiteX3" fmla="*/ 1201 w 1928814"/>
              <a:gd name="connsiteY3" fmla="*/ 976313 h 976313"/>
              <a:gd name="connsiteX4" fmla="*/ 0 w 1928814"/>
              <a:gd name="connsiteY4" fmla="*/ 964407 h 976313"/>
              <a:gd name="connsiteX5" fmla="*/ 964407 w 1928814"/>
              <a:gd name="connsiteY5" fmla="*/ 0 h 97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814" h="976313">
                <a:moveTo>
                  <a:pt x="964407" y="0"/>
                </a:moveTo>
                <a:cubicBezTo>
                  <a:pt x="1497034" y="0"/>
                  <a:pt x="1928814" y="431780"/>
                  <a:pt x="1928814" y="964407"/>
                </a:cubicBezTo>
                <a:lnTo>
                  <a:pt x="1927614" y="976313"/>
                </a:lnTo>
                <a:lnTo>
                  <a:pt x="1201" y="976313"/>
                </a:lnTo>
                <a:lnTo>
                  <a:pt x="0" y="964407"/>
                </a:lnTo>
                <a:cubicBezTo>
                  <a:pt x="0" y="431780"/>
                  <a:pt x="431780" y="0"/>
                  <a:pt x="96440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1" name="任意多边形: 形状 60"/>
          <p:cNvSpPr/>
          <p:nvPr>
            <p:custDataLst>
              <p:tags r:id="rId14"/>
            </p:custDataLst>
          </p:nvPr>
        </p:nvSpPr>
        <p:spPr>
          <a:xfrm>
            <a:off x="7653169" y="2820393"/>
            <a:ext cx="1169320" cy="591877"/>
          </a:xfrm>
          <a:custGeom>
            <a:avLst/>
            <a:gdLst>
              <a:gd name="connsiteX0" fmla="*/ 964407 w 1928814"/>
              <a:gd name="connsiteY0" fmla="*/ 0 h 976313"/>
              <a:gd name="connsiteX1" fmla="*/ 1928814 w 1928814"/>
              <a:gd name="connsiteY1" fmla="*/ 964407 h 976313"/>
              <a:gd name="connsiteX2" fmla="*/ 1927614 w 1928814"/>
              <a:gd name="connsiteY2" fmla="*/ 976313 h 976313"/>
              <a:gd name="connsiteX3" fmla="*/ 1201 w 1928814"/>
              <a:gd name="connsiteY3" fmla="*/ 976313 h 976313"/>
              <a:gd name="connsiteX4" fmla="*/ 0 w 1928814"/>
              <a:gd name="connsiteY4" fmla="*/ 964407 h 976313"/>
              <a:gd name="connsiteX5" fmla="*/ 964407 w 1928814"/>
              <a:gd name="connsiteY5" fmla="*/ 0 h 97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814" h="976313">
                <a:moveTo>
                  <a:pt x="964407" y="0"/>
                </a:moveTo>
                <a:cubicBezTo>
                  <a:pt x="1497034" y="0"/>
                  <a:pt x="1928814" y="431780"/>
                  <a:pt x="1928814" y="964407"/>
                </a:cubicBezTo>
                <a:lnTo>
                  <a:pt x="1927614" y="976313"/>
                </a:lnTo>
                <a:lnTo>
                  <a:pt x="1201" y="976313"/>
                </a:lnTo>
                <a:lnTo>
                  <a:pt x="0" y="964407"/>
                </a:lnTo>
                <a:cubicBezTo>
                  <a:pt x="0" y="431780"/>
                  <a:pt x="431780" y="0"/>
                  <a:pt x="964407" y="0"/>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62" name="任意多边形: 形状 61"/>
          <p:cNvSpPr/>
          <p:nvPr>
            <p:custDataLst>
              <p:tags r:id="rId15"/>
            </p:custDataLst>
          </p:nvPr>
        </p:nvSpPr>
        <p:spPr>
          <a:xfrm flipV="1">
            <a:off x="7935708" y="3515956"/>
            <a:ext cx="597297" cy="302334"/>
          </a:xfrm>
          <a:custGeom>
            <a:avLst/>
            <a:gdLst>
              <a:gd name="connsiteX0" fmla="*/ 964407 w 1928814"/>
              <a:gd name="connsiteY0" fmla="*/ 0 h 976313"/>
              <a:gd name="connsiteX1" fmla="*/ 1928814 w 1928814"/>
              <a:gd name="connsiteY1" fmla="*/ 964407 h 976313"/>
              <a:gd name="connsiteX2" fmla="*/ 1927614 w 1928814"/>
              <a:gd name="connsiteY2" fmla="*/ 976313 h 976313"/>
              <a:gd name="connsiteX3" fmla="*/ 1201 w 1928814"/>
              <a:gd name="connsiteY3" fmla="*/ 976313 h 976313"/>
              <a:gd name="connsiteX4" fmla="*/ 0 w 1928814"/>
              <a:gd name="connsiteY4" fmla="*/ 964407 h 976313"/>
              <a:gd name="connsiteX5" fmla="*/ 964407 w 1928814"/>
              <a:gd name="connsiteY5" fmla="*/ 0 h 97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8814" h="976313">
                <a:moveTo>
                  <a:pt x="964407" y="0"/>
                </a:moveTo>
                <a:cubicBezTo>
                  <a:pt x="1497034" y="0"/>
                  <a:pt x="1928814" y="431780"/>
                  <a:pt x="1928814" y="964407"/>
                </a:cubicBezTo>
                <a:lnTo>
                  <a:pt x="1927614" y="976313"/>
                </a:lnTo>
                <a:lnTo>
                  <a:pt x="1201" y="976313"/>
                </a:lnTo>
                <a:lnTo>
                  <a:pt x="0" y="964407"/>
                </a:lnTo>
                <a:cubicBezTo>
                  <a:pt x="0" y="431780"/>
                  <a:pt x="431780" y="0"/>
                  <a:pt x="964407" y="0"/>
                </a:cubicBezTo>
                <a:close/>
              </a:path>
            </a:pathLst>
          </a:cu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57"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6"/>
            </p:custDataLst>
          </p:nvPr>
        </p:nvSpPr>
        <p:spPr>
          <a:xfrm>
            <a:off x="7188508" y="1859680"/>
            <a:ext cx="2098642" cy="982026"/>
          </a:xfrm>
          <a:prstGeom prst="rect">
            <a:avLst/>
          </a:prstGeom>
          <a:noFill/>
        </p:spPr>
        <p:txBody>
          <a:bodyPr wrap="square" rtlCol="0" anchor="ctr">
            <a:normAutofit/>
          </a:bodyPr>
          <a:lstStyle/>
          <a:p>
            <a:pPr algn="ctr">
              <a:lnSpc>
                <a:spcPct val="110000"/>
              </a:lnSpc>
            </a:pPr>
            <a:r>
              <a:rPr lang="en-US" sz="3200" b="1" spc="300" dirty="0">
                <a:solidFill>
                  <a:schemeClr val="lt1"/>
                </a:solidFill>
                <a:latin typeface="微软雅黑" panose="020B0503020204020204" pitchFamily="34" charset="-122"/>
                <a:ea typeface="微软雅黑" panose="020B0503020204020204" pitchFamily="34" charset="-122"/>
                <a:cs typeface="Montserrat Black"/>
              </a:rPr>
              <a:t>Teach</a:t>
            </a:r>
            <a:endParaRPr lang="en-US" sz="3200" b="1" spc="300" dirty="0">
              <a:solidFill>
                <a:schemeClr val="lt1"/>
              </a:solidFill>
              <a:latin typeface="微软雅黑" panose="020B0503020204020204" pitchFamily="34" charset="-122"/>
              <a:ea typeface="微软雅黑" panose="020B0503020204020204" pitchFamily="34" charset="-122"/>
              <a:cs typeface="Montserrat Black"/>
            </a:endParaRPr>
          </a:p>
        </p:txBody>
      </p:sp>
      <p:sp>
        <p:nvSpPr>
          <p:cNvPr id="58" name="正文2"/>
          <p:cNvSpPr txBox="1"/>
          <p:nvPr>
            <p:custDataLst>
              <p:tags r:id="rId17"/>
            </p:custDataLst>
          </p:nvPr>
        </p:nvSpPr>
        <p:spPr>
          <a:xfrm>
            <a:off x="6500794" y="4898954"/>
            <a:ext cx="3474069" cy="1735299"/>
          </a:xfrm>
          <a:prstGeom prst="rect">
            <a:avLst/>
          </a:prstGeom>
          <a:noFill/>
        </p:spPr>
        <p:txBody>
          <a:bodyPr wrap="square" rtlCol="0" anchor="ctr">
            <a:noAutofit/>
          </a:bodyPr>
          <a:lstStyle/>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spc="110">
                <a:solidFill>
                  <a:schemeClr val="dk1">
                    <a:lumMod val="75000"/>
                    <a:lumOff val="25000"/>
                  </a:schemeClr>
                </a:solidFill>
                <a:uFillTx/>
                <a:latin typeface="微软雅黑" panose="020B0503020204020204" pitchFamily="34" charset="-122"/>
                <a:ea typeface="微软雅黑" panose="020B0503020204020204" pitchFamily="34" charset="-122"/>
              </a:rPr>
              <a:t>衔接绘画与专业设计</a:t>
            </a:r>
            <a:endParaRPr lang="zh-CN" altLang="en-US" sz="2000" spc="110">
              <a:solidFill>
                <a:schemeClr val="dk1">
                  <a:lumMod val="75000"/>
                  <a:lumOff val="25000"/>
                </a:schemeClr>
              </a:solidFill>
              <a:uFillTx/>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spc="110">
                <a:solidFill>
                  <a:schemeClr val="dk1">
                    <a:lumMod val="75000"/>
                    <a:lumOff val="25000"/>
                  </a:schemeClr>
                </a:solidFill>
                <a:uFillTx/>
                <a:latin typeface="微软雅黑" panose="020B0503020204020204" pitchFamily="34" charset="-122"/>
                <a:ea typeface="微软雅黑" panose="020B0503020204020204" pitchFamily="34" charset="-122"/>
              </a:rPr>
              <a:t>原创性与艺术价值</a:t>
            </a:r>
            <a:endParaRPr lang="zh-CN" altLang="en-US" sz="2000" spc="110">
              <a:solidFill>
                <a:schemeClr val="dk1">
                  <a:lumMod val="75000"/>
                  <a:lumOff val="25000"/>
                </a:schemeClr>
              </a:solidFill>
              <a:uFillTx/>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spc="110">
                <a:solidFill>
                  <a:schemeClr val="dk1">
                    <a:lumMod val="75000"/>
                    <a:lumOff val="25000"/>
                  </a:schemeClr>
                </a:solidFill>
                <a:uFillTx/>
                <a:latin typeface="微软雅黑" panose="020B0503020204020204" pitchFamily="34" charset="-122"/>
                <a:ea typeface="微软雅黑" panose="020B0503020204020204" pitchFamily="34" charset="-122"/>
              </a:rPr>
              <a:t>不可替代的设计灵感表达方式</a:t>
            </a:r>
            <a:endParaRPr lang="zh-CN" altLang="en-US" sz="2000" spc="110">
              <a:solidFill>
                <a:schemeClr val="dk1">
                  <a:lumMod val="75000"/>
                  <a:lumOff val="25000"/>
                </a:schemeClr>
              </a:solidFill>
              <a:uFillTx/>
              <a:latin typeface="微软雅黑" panose="020B0503020204020204" pitchFamily="34" charset="-122"/>
              <a:ea typeface="微软雅黑" panose="020B0503020204020204" pitchFamily="34"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000" spc="110">
                <a:solidFill>
                  <a:schemeClr val="dk1">
                    <a:lumMod val="75000"/>
                    <a:lumOff val="25000"/>
                  </a:schemeClr>
                </a:solidFill>
                <a:uFillTx/>
                <a:latin typeface="微软雅黑" panose="020B0503020204020204" pitchFamily="34" charset="-122"/>
                <a:ea typeface="微软雅黑" panose="020B0503020204020204" pitchFamily="34" charset="-122"/>
              </a:rPr>
              <a:t>促进艺术设计专业发展</a:t>
            </a:r>
            <a:endParaRPr lang="zh-CN" altLang="en-US" sz="2000" spc="110">
              <a:solidFill>
                <a:schemeClr val="dk1">
                  <a:lumMod val="75000"/>
                  <a:lumOff val="25000"/>
                </a:schemeClr>
              </a:solidFill>
              <a:uFillTx/>
              <a:latin typeface="微软雅黑" panose="020B0503020204020204" pitchFamily="34" charset="-122"/>
              <a:ea typeface="微软雅黑" panose="020B0503020204020204" pitchFamily="34" charset="-122"/>
            </a:endParaRPr>
          </a:p>
        </p:txBody>
      </p:sp>
      <p:sp>
        <p:nvSpPr>
          <p:cNvPr id="59" name="标题2"/>
          <p:cNvSpPr/>
          <p:nvPr>
            <p:custDataLst>
              <p:tags r:id="rId18"/>
            </p:custDataLst>
          </p:nvPr>
        </p:nvSpPr>
        <p:spPr>
          <a:xfrm>
            <a:off x="6500794" y="4002866"/>
            <a:ext cx="3474069" cy="838902"/>
          </a:xfrm>
          <a:prstGeom prst="rect">
            <a:avLst/>
          </a:prstGeom>
        </p:spPr>
        <p:txBody>
          <a:bodyPr wrap="square"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20000"/>
              </a:lnSpc>
              <a:spcBef>
                <a:spcPts val="0"/>
              </a:spcBef>
              <a:spcAft>
                <a:spcPts val="0"/>
              </a:spcAft>
              <a:buSzPct val="100000"/>
            </a:pPr>
            <a:r>
              <a:rPr lang="zh-CN" altLang="en-US" sz="2300" b="1" spc="150">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在设计教学中的作用</a:t>
            </a:r>
            <a:endParaRPr lang="zh-CN" altLang="en-US" sz="2300" b="1" spc="150">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9"/>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一、手绘表现的基本概念</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20"/>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、手绘表现在设计教学中的位置和作用</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3" name="图片 22"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2" name="图片 21"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1" name="图片 20"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18" name="http://photo-static-api.fotomore.com/creative/vcg/veer/400/new/VCG41N642062642.jpg?uid=386&amp;timestamp=1706685193&amp;sign=9a90898b5d72e57124cf834b77f165d0" descr="男写生青年写生艺术家在校培训"/>
          <p:cNvPicPr>
            <a:picLocks noChangeAspect="1"/>
          </p:cNvPicPr>
          <p:nvPr>
            <p:custDataLst>
              <p:tags r:id="rId7"/>
            </p:custDataLst>
          </p:nvPr>
        </p:nvPicPr>
        <p:blipFill rotWithShape="1">
          <a:blip r:embed="rId8"/>
          <a:srcRect l="8542" r="8542"/>
          <a:stretch>
            <a:fillRect/>
          </a:stretch>
        </p:blipFill>
        <p:spPr>
          <a:xfrm>
            <a:off x="6001385" y="820420"/>
            <a:ext cx="5380990" cy="4980305"/>
          </a:xfrm>
          <a:prstGeom prst="rect">
            <a:avLst/>
          </a:prstGeom>
        </p:spPr>
      </p:pic>
      <p:sp>
        <p:nvSpPr>
          <p:cNvPr id="19" name="矩形 18"/>
          <p:cNvSpPr/>
          <p:nvPr>
            <p:custDataLst>
              <p:tags r:id="rId9"/>
            </p:custDataLst>
          </p:nvPr>
        </p:nvSpPr>
        <p:spPr>
          <a:xfrm>
            <a:off x="5817437" y="5095047"/>
            <a:ext cx="705682" cy="70568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图形 4"/>
          <p:cNvSpPr/>
          <p:nvPr>
            <p:custDataLst>
              <p:tags r:id="rId10"/>
            </p:custDataLst>
          </p:nvPr>
        </p:nvSpPr>
        <p:spPr>
          <a:xfrm>
            <a:off x="5619607" y="5331824"/>
            <a:ext cx="763164" cy="705682"/>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 name="矩形 4"/>
          <p:cNvSpPr/>
          <p:nvPr>
            <p:custDataLst>
              <p:tags r:id="rId11"/>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12"/>
            </p:custDataLst>
          </p:nvPr>
        </p:nvSpPr>
        <p:spPr>
          <a:xfrm>
            <a:off x="678815" y="2233930"/>
            <a:ext cx="5601335" cy="2861310"/>
          </a:xfrm>
          <a:prstGeom prst="rect">
            <a:avLst/>
          </a:prstGeom>
          <a:noFill/>
        </p:spPr>
        <p:txBody>
          <a:bodyPr wrap="square" rtlCol="0" anchor="t">
            <a:spAutoFit/>
          </a:bodyPr>
          <a:p>
            <a:pPr indent="0">
              <a:buFont typeface="微软雅黑" panose="020B0503020204020204" pitchFamily="34" charset="-122"/>
              <a:buNone/>
            </a:pPr>
            <a:r>
              <a:rPr lang="zh-CN" altLang="en-US" sz="2000" b="1"/>
              <a:t>写生</a:t>
            </a:r>
            <a:endParaRPr lang="zh-CN" altLang="en-US" sz="2000" b="1"/>
          </a:p>
          <a:p>
            <a:pPr marL="285750" indent="-285750">
              <a:buFont typeface="微软雅黑" panose="020B0503020204020204" pitchFamily="34" charset="-122"/>
              <a:buChar char="•"/>
            </a:pPr>
            <a:r>
              <a:rPr lang="zh-CN" altLang="en-US" sz="2000"/>
              <a:t>速写的必备技能</a:t>
            </a:r>
            <a:endParaRPr lang="zh-CN" altLang="en-US" sz="2000"/>
          </a:p>
          <a:p>
            <a:pPr marL="285750" indent="-285750">
              <a:buFont typeface="微软雅黑" panose="020B0503020204020204" pitchFamily="34" charset="-122"/>
              <a:buChar char="•"/>
            </a:pPr>
            <a:r>
              <a:rPr lang="zh-CN" altLang="en-US" sz="2000"/>
              <a:t>成就与勤奋的关系</a:t>
            </a:r>
            <a:endParaRPr lang="zh-CN" altLang="en-US" sz="2000"/>
          </a:p>
          <a:p>
            <a:pPr indent="0">
              <a:buFont typeface="微软雅黑" panose="020B0503020204020204" pitchFamily="34" charset="-122"/>
              <a:buNone/>
            </a:pPr>
            <a:r>
              <a:rPr lang="zh-CN" altLang="en-US" sz="2000" b="1"/>
              <a:t>记忆</a:t>
            </a:r>
            <a:endParaRPr lang="zh-CN" altLang="en-US" sz="2000" b="1"/>
          </a:p>
          <a:p>
            <a:pPr marL="285750" indent="-285750">
              <a:buFont typeface="微软雅黑" panose="020B0503020204020204" pitchFamily="34" charset="-122"/>
              <a:buChar char="•"/>
            </a:pPr>
            <a:r>
              <a:rPr lang="zh-CN" altLang="en-US" sz="2000"/>
              <a:t>默画的技能</a:t>
            </a:r>
            <a:endParaRPr lang="zh-CN" altLang="en-US" sz="2000"/>
          </a:p>
          <a:p>
            <a:pPr marL="285750" indent="-285750">
              <a:buFont typeface="微软雅黑" panose="020B0503020204020204" pitchFamily="34" charset="-122"/>
              <a:buChar char="•"/>
            </a:pPr>
            <a:r>
              <a:rPr lang="zh-CN" altLang="en-US" sz="2000"/>
              <a:t>提高观察力和速绘技巧</a:t>
            </a:r>
            <a:endParaRPr lang="zh-CN" altLang="en-US" sz="2000"/>
          </a:p>
          <a:p>
            <a:pPr indent="0">
              <a:buFont typeface="微软雅黑" panose="020B0503020204020204" pitchFamily="34" charset="-122"/>
              <a:buNone/>
            </a:pPr>
            <a:r>
              <a:rPr lang="zh-CN" altLang="en-US" sz="2000" b="1"/>
              <a:t>积累</a:t>
            </a:r>
            <a:endParaRPr lang="zh-CN" altLang="en-US" sz="2000" b="1"/>
          </a:p>
          <a:p>
            <a:pPr marL="285750" indent="-285750">
              <a:buFont typeface="微软雅黑" panose="020B0503020204020204" pitchFamily="34" charset="-122"/>
              <a:buChar char="•"/>
            </a:pPr>
            <a:r>
              <a:rPr lang="zh-CN" altLang="en-US" sz="2000"/>
              <a:t>收集有用资料</a:t>
            </a:r>
            <a:endParaRPr lang="zh-CN" altLang="en-US" sz="2000"/>
          </a:p>
          <a:p>
            <a:pPr marL="285750" indent="-285750">
              <a:buFont typeface="微软雅黑" panose="020B0503020204020204" pitchFamily="34" charset="-122"/>
              <a:buChar char="•"/>
            </a:pPr>
            <a:r>
              <a:rPr lang="zh-CN" altLang="en-US" sz="2000"/>
              <a:t>利用资料提升创作效果</a:t>
            </a:r>
            <a:endParaRPr lang="zh-CN" altLang="en-US" sz="2000"/>
          </a:p>
        </p:txBody>
      </p:sp>
      <p:sp>
        <p:nvSpPr>
          <p:cNvPr id="5"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一、手绘表现的基本概念</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内容占位符 2"/>
          <p:cNvSpPr>
            <a:spLocks noGrp="1"/>
          </p:cNvSpPr>
          <p:nvPr>
            <p:custDataLst>
              <p:tags r:id="rId14"/>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、手绘艺术表现的素养</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5"/>
    </p:custDataLst>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7*i*1"/>
  <p:tag name="KSO_WM_BEAUTIFY_FLAG" val="#wm#"/>
  <p:tag name="KSO_WM_TAG_VERSION" val="1.0"/>
  <p:tag name="KSO_WM_CHIP_GROUPID" val="62cb89ec67e1b3ac3a0d7494"/>
  <p:tag name="KSO_WM_CHIP_XID" val="62cb8a3367e1b3ac3a0d78d1"/>
  <p:tag name="KSO_WM_UNIT_DEC_AREA_ID" val="20aef45e95434f8293447514e51fd83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fd247fd3f44baaae9badf8dde93f04"/>
</p:tagLst>
</file>

<file path=ppt/tags/tag10.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0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0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0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0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0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0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0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0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1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017.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1018.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10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1022.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1023.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1024.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1025.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102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2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2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2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103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3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3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3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3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3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3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4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4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4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4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4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4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105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5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5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5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5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5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5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6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6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6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6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6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7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7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7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8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8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8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9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9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9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109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109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109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1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05.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1106.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0.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1111.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25*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Lst>
</file>

<file path=ppt/tags/tag1112.xml><?xml version="1.0" encoding="utf-8"?>
<p:tagLst xmlns:p="http://schemas.openxmlformats.org/presentationml/2006/main">
  <p:tag name="KSO_WM_BEAUTIFY_FLAG" val="#wm#"/>
  <p:tag name="KSO_WM_TEMPLATE_CATEGORY" val="custom"/>
  <p:tag name="KSO_WM_TEMPLATE_INDEX" val="20223055"/>
  <p:tag name="KSO_WM_SLIDE_ID" val="custom20223055_25"/>
  <p:tag name="KSO_WM_TEMPLATE_SUBCATEGORY" val="21"/>
  <p:tag name="KSO_WM_TEMPLATE_MASTER_TYPE" val="1"/>
  <p:tag name="KSO_WM_TEMPLATE_COLOR_TYPE" val="1"/>
  <p:tag name="KSO_WM_SLIDE_ITEM_CNT" val="0"/>
  <p:tag name="KSO_WM_SLIDE_INDEX" val="25"/>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f"/>
  <p:tag name="KSO_WM_SLIDE_LAYOUT_CNT" val="1_1_1"/>
  <p:tag name="KSO_WM_CHIP_XID" val="61309936c37455bdf62aa2ef"/>
  <p:tag name="KSO_WM_CHIP_GROUPID" val="61309936c37455bdf62aa2ee"/>
  <p:tag name="KSO_WM_SLIDE_LAYOUT_INFO" val="{&quot;id&quot;:&quot;2022-09-05T11:17:41&quot;,&quot;margin&quot;:{&quot;bottom&quot;:5.369389533996582,&quot;left&quot;:5.981347560882568,&quot;right&quot;:5.981346607208252,&quot;top&quot;:5.369354724884033},&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e859d53ee3cde210b7"/>
  <p:tag name="KSO_WM_TEMPLATE_ASSEMBLE_GROUPID" val="62cb89ec67e1b3ac3a0d7494"/>
</p:tagLst>
</file>

<file path=ppt/tags/tag1113.xml><?xml version="1.0" encoding="utf-8"?>
<p:tagLst xmlns:p="http://schemas.openxmlformats.org/presentationml/2006/main">
  <p:tag name="commondata" val="eyJjb3VudCI6MTUsImhkaWQiOiJlNTdhMGUyNWQ4NjdlNjJkMGRkYzE4YmIxYTQ0Yzk1NCIsInVzZXJDb3VudCI6MTV9"/>
  <p:tag name="resource_record_key" val="{&quot;65&quot;:[20223055],&quot;70&quot;:[3312172]}"/>
</p:tagLst>
</file>

<file path=ppt/tags/tag11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36f0f2d398246849f449c1730fa1b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e4995ba62e436ebd3db81aab9bfd3d"/>
  <p:tag name="KSO_WM_SLIDE_BACKGROUND_TYPE" val="topBotto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53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6"/>
</p:tagLst>
</file>

<file path=ppt/tags/tag11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3968bf2858946c3912cc2ce9437d19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3a25e8c5974fa7bb24f1b493c8939d"/>
  <p:tag name="KSO_WM_SLIDE_BACKGROUND_TYPE" val="topBottom"/>
</p:tagLst>
</file>

<file path=ppt/tags/tag11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8eaf8cb561a476296802f4f72021ba3"/>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59e166d4c7e42e6a823bc28f6b9c690"/>
  <p:tag name="KSO_WM_SLIDE_BACKGROUND_TYPE" val="topBottom"/>
</p:tagLst>
</file>

<file path=ppt/tags/tag11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f8c1317357dd4023823b2e70a9eae11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865ee76710e40c1bee9c44682f24d0f"/>
  <p:tag name="KSO_WM_SLIDE_BACKGROUND_TYPE" val="bottomTop"/>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53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7"/>
</p:tagLst>
</file>

<file path=ppt/tags/tag12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91b3a5984834eb0b7d06cd448ad313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afc197d80b7489e8d5eb49a442c6208"/>
  <p:tag name="KSO_WM_SLIDE_BACKGROUND_TYPE" val="bottomTop"/>
</p:tagLst>
</file>

<file path=ppt/tags/tag12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13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1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13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6b185a1fd9024c16997f89a9e86cd33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a7ca692b59f4db0b0bf6fd440f9c4a0"/>
  <p:tag name="KSO_WM_SLIDE_BACKGROUND_TYPE" val="belt"/>
</p:tagLst>
</file>

<file path=ppt/tags/tag14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53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9"/>
</p:tagLst>
</file>

<file path=ppt/tags/tag1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07dfcc153b14de2883adf8efbf5ae5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49a0df7d1d94fd580be63b0aa337483"/>
  <p:tag name="KSO_WM_SLIDE_BACKGROUND_TYPE" val="belt"/>
</p:tagLst>
</file>

<file path=ppt/tags/tag1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44c7d04654024da3855a2ec94f9bc8b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b927376a7d746e4bdf93939c6f12f2c"/>
  <p:tag name="KSO_WM_SLIDE_BACKGROUND_TYPE" val="belt"/>
</p:tagLst>
</file>

<file path=ppt/tags/tag14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BEAUTIFY_FLAG" val="#wm#"/>
  <p:tag name="KSO_WM_TAG_VERSION" val="1.0"/>
  <p:tag name="KSO_WM_TEMPLATE_CATEGORY" val="custom"/>
  <p:tag name="KSO_WM_TEMPLATE_INDEX" val="20223055"/>
  <p:tag name="KSO_WM_CHIP_COLORING" val="1"/>
</p:tagLst>
</file>

<file path=ppt/tags/tag15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7*i*1"/>
  <p:tag name="KSO_WM_BEAUTIFY_FLAG" val="#wm#"/>
  <p:tag name="KSO_WM_TAG_VERSION" val="1.0"/>
  <p:tag name="KSO_WM_CHIP_GROUPID" val="62cb89ec67e1b3ac3a0d7494"/>
  <p:tag name="KSO_WM_CHIP_XID" val="62cb8a3367e1b3ac3a0d78d1"/>
  <p:tag name="KSO_WM_UNIT_DEC_AREA_ID" val="20aef45e95434f8293447514e51fd83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fd247fd3f44baaae9badf8dde93f04"/>
</p:tagLst>
</file>

<file path=ppt/tags/tag15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8*i*1"/>
  <p:tag name="KSO_WM_BEAUTIFY_FLAG" val="#wm#"/>
  <p:tag name="KSO_WM_TAG_VERSION" val="1.0"/>
  <p:tag name="KSO_WM_CHIP_GROUPID" val="62cb89ec67e1b3ac3a0d7494"/>
  <p:tag name="KSO_WM_CHIP_XID" val="62cb8a3367e1b3ac3a0d77ff"/>
  <p:tag name="KSO_WM_UNIT_DEC_AREA_ID" val="f9202542b30b4d8991d9bda4981c2d50"/>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0a4a35f57046f68c4c57ea1a1859c7"/>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20*i*1"/>
  <p:tag name="KSO_WM_BEAUTIFY_FLAG" val="#wm#"/>
  <p:tag name="KSO_WM_TAG_VERSION" val="1.0"/>
  <p:tag name="KSO_WM_CHIP_GROUPID" val="62cb89ec67e1b3ac3a0d7494"/>
  <p:tag name="KSO_WM_CHIP_XID" val="62cb8a3367e1b3ac3a0d7822"/>
  <p:tag name="KSO_WM_UNIT_DEC_AREA_ID" val="dabaeab163554c7781d5c10e3676aed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39a6d2afde74673b4355f2fcb8b9c6c"/>
</p:tagLst>
</file>

<file path=ppt/tags/tag16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9*i*1"/>
  <p:tag name="KSO_WM_BEAUTIFY_FLAG" val="#wm#"/>
  <p:tag name="KSO_WM_TAG_VERSION" val="1.0"/>
  <p:tag name="KSO_WM_CHIP_GROUPID" val="62cb89ec67e1b3ac3a0d7494"/>
  <p:tag name="KSO_WM_CHIP_XID" val="62cb8a3367e1b3ac3a0d781a"/>
  <p:tag name="KSO_WM_UNIT_DEC_AREA_ID" val="898aca7ff3df4217a8ce21e7c5e696b6"/>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60f9b844904458c9ebbf084eb84eedb"/>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6.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7.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6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2*i*1"/>
  <p:tag name="KSO_WM_BEAUTIFY_FLAG" val="#wm#"/>
  <p:tag name="KSO_WM_TAG_VERSION" val="1.0"/>
  <p:tag name="KSO_WM_CHIP_GROUPID" val="62cb89ec67e1b3ac3a0d7494"/>
  <p:tag name="KSO_WM_CHIP_XID" val="62cb8a3367e1b3ac3a0d7769"/>
  <p:tag name="KSO_WM_UNIT_DEC_AREA_ID" val="6e76492f7eb1451b850b3b31632eecf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52b817db0b499488547d7f8063fca0"/>
</p:tagLst>
</file>

<file path=ppt/tags/tag177.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3*i*1"/>
  <p:tag name="KSO_WM_BEAUTIFY_FLAG" val="#wm#"/>
  <p:tag name="KSO_WM_TAG_VERSION" val="1.0"/>
  <p:tag name="KSO_WM_CHIP_GROUPID" val="62cb89ec67e1b3ac3a0d7494"/>
  <p:tag name="KSO_WM_CHIP_XID" val="62cb8a3367e1b3ac3a0d7724"/>
  <p:tag name="KSO_WM_UNIT_DEC_AREA_ID" val="d141df469a424e7cad31d526650f4ba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5ffb24f60f04dd98e29bd815726f5d4"/>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8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8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2*i*1"/>
  <p:tag name="KSO_WM_BEAUTIFY_FLAG" val="#wm#"/>
  <p:tag name="KSO_WM_TAG_VERSION" val="1.0"/>
  <p:tag name="KSO_WM_CHIP_GROUPID" val="62cb89ec67e1b3ac3a0d7494"/>
  <p:tag name="KSO_WM_CHIP_XID" val="62cb8a3367e1b3ac3a0d7769"/>
  <p:tag name="KSO_WM_UNIT_DEC_AREA_ID" val="6e76492f7eb1451b850b3b31632eecf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52b817db0b499488547d7f8063fca0"/>
</p:tagLst>
</file>

<file path=ppt/tags/tag19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9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8*i*1"/>
  <p:tag name="KSO_WM_BEAUTIFY_FLAG" val="#wm#"/>
  <p:tag name="KSO_WM_TAG_VERSION" val="1.0"/>
  <p:tag name="KSO_WM_CHIP_GROUPID" val="62cb89ec67e1b3ac3a0d7494"/>
  <p:tag name="KSO_WM_CHIP_XID" val="62cb8a3367e1b3ac3a0d77ff"/>
  <p:tag name="KSO_WM_UNIT_DEC_AREA_ID" val="f9202542b30b4d8991d9bda4981c2d50"/>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0a4a35f57046f68c4c57ea1a1859c7"/>
</p:tagLst>
</file>

<file path=ppt/tags/tag20.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3*i*1"/>
  <p:tag name="KSO_WM_BEAUTIFY_FLAG" val="#wm#"/>
  <p:tag name="KSO_WM_TAG_VERSION" val="1.0"/>
  <p:tag name="KSO_WM_CHIP_GROUPID" val="62cb89ec67e1b3ac3a0d7494"/>
  <p:tag name="KSO_WM_CHIP_XID" val="62cb8a3367e1b3ac3a0d7724"/>
  <p:tag name="KSO_WM_UNIT_DEC_AREA_ID" val="d141df469a424e7cad31d526650f4ba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5ffb24f60f04dd98e29bd815726f5d4"/>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9*i*1"/>
  <p:tag name="KSO_WM_BEAUTIFY_FLAG" val="#wm#"/>
  <p:tag name="KSO_WM_TAG_VERSION" val="1.0"/>
  <p:tag name="KSO_WM_CHIP_GROUPID" val="62cb89ec67e1b3ac3a0d7494"/>
  <p:tag name="KSO_WM_CHIP_XID" val="62cb8a3367e1b3ac3a0d7507"/>
  <p:tag name="KSO_WM_UNIT_DEC_AREA_ID" val="781ae078907c47bdbfd4152e11d4c4a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91b60e4bd5547078e6c70b13ce2ddf2"/>
</p:tagLst>
</file>

<file path=ppt/tags/tag2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0*i*1"/>
  <p:tag name="KSO_WM_BEAUTIFY_FLAG" val="#wm#"/>
  <p:tag name="KSO_WM_TAG_VERSION" val="1.0"/>
  <p:tag name="KSO_WM_CHIP_GROUPID" val="62cb89ec67e1b3ac3a0d7494"/>
  <p:tag name="KSO_WM_CHIP_XID" val="62cb8a3367e1b3ac3a0d74a9"/>
  <p:tag name="KSO_WM_UNIT_DEC_AREA_ID" val="aab880a156aa4ce4ba7fed72cca5a9b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13450e980b439e9df7873b398598dd"/>
</p:tagLst>
</file>

<file path=ppt/tags/tag203.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11*i*1"/>
  <p:tag name="KSO_WM_BEAUTIFY_FLAG" val="#wm#"/>
  <p:tag name="KSO_WM_TAG_VERSION" val="1.0"/>
  <p:tag name="KSO_WM_CHIP_GROUPID" val="62cb89ec67e1b3ac3a0d7494"/>
  <p:tag name="KSO_WM_CHIP_XID" val="62cb8a3367e1b3ac3a0d74fc"/>
  <p:tag name="KSO_WM_UNIT_DEC_AREA_ID" val="5a49c9e26da142a5b95d9b00c935e5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cdf12b0b33b4de7933850e54d48ea90"/>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1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2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2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2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5*i*1"/>
  <p:tag name="KSO_WM_BEAUTIFY_FLAG" val="#wm#"/>
  <p:tag name="KSO_WM_TAG_VERSION" val="1.0"/>
  <p:tag name="KSO_WM_CHIP_GROUPID" val="62cb89ec67e1b3ac3a0d7494"/>
  <p:tag name="KSO_WM_CHIP_XID" val="62cb8a3367e1b3ac3a0d761b"/>
  <p:tag name="KSO_WM_UNIT_DEC_AREA_ID" val="f1a1708c433c48beb59563e7f4b74ec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6494444dc8940b1af580f3314dbaf52"/>
</p:tagLst>
</file>

<file path=ppt/tags/tag236.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7*i*1"/>
  <p:tag name="KSO_WM_BEAUTIFY_FLAG" val="#wm#"/>
  <p:tag name="KSO_WM_TAG_VERSION" val="1.0"/>
  <p:tag name="KSO_WM_CHIP_GROUPID" val="62cb89ec67e1b3ac3a0d7494"/>
  <p:tag name="KSO_WM_CHIP_XID" val="62cb8a3367e1b3ac3a0d7608"/>
  <p:tag name="KSO_WM_UNIT_DEC_AREA_ID" val="73e6a4773d064573862c6a8ea61ed4b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9e90d59a24f41fd8d8ad16e2a05747b"/>
</p:tagLst>
</file>

<file path=ppt/tags/tag237.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6*i*1"/>
  <p:tag name="KSO_WM_BEAUTIFY_FLAG" val="#wm#"/>
  <p:tag name="KSO_WM_TAG_VERSION" val="1.0"/>
  <p:tag name="KSO_WM_CHIP_GROUPID" val="62cb89ec67e1b3ac3a0d7494"/>
  <p:tag name="KSO_WM_CHIP_XID" val="62cb8a3367e1b3ac3a0d75e9"/>
  <p:tag name="KSO_WM_UNIT_DEC_AREA_ID" val="19b4cf5c1b9f434dbc7607b871118d9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b822aec573f7451dbf61b66c9587e5a9"/>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2.xml><?xml version="1.0" encoding="utf-8"?>
<p:tagLst xmlns:p="http://schemas.openxmlformats.org/presentationml/2006/main">
  <p:tag name="KSO_WM_UNIT_DEFAULT_FONT" val="16;18;2"/>
  <p:tag name="KSO_WM_UNIT_BLOCK" val="0"/>
  <p:tag name="KSO_WM_UNIT_DEC_AREA_ID" val="342ef3477c8e45c9887bd7c7a627f9e3"/>
  <p:tag name="KSO_WM_UNIT_SUBTYPE" val="a"/>
  <p:tag name="KSO_WM_UNIT_PRESET_TEXT" val="点击此处添加正文，文字是您思想的提炼，为了演示发布的良好效果，请言简意赅地阐述您的观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3.xml><?xml version="1.0" encoding="utf-8"?>
<p:tagLst xmlns:p="http://schemas.openxmlformats.org/presentationml/2006/main">
  <p:tag name="KSO_WM_UNIT_DEFAULT_FONT" val="20;22;2"/>
  <p:tag name="KSO_WM_UNIT_BLOCK" val="0"/>
  <p:tag name="KSO_WM_UNIT_DEC_AREA_ID" val="5b928ee6779344dc8da1c11d7ae94f0b"/>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2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2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24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5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25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25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25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25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6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26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26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26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36f0f2d398246849f449c1730fa1b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e4995ba62e436ebd3db81aab9bfd3d"/>
  <p:tag name="KSO_WM_SLIDE_BACKGROUND_TYPE" val="topBottom"/>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53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6"/>
</p:tagLst>
</file>

<file path=ppt/tags/tag27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3968bf2858946c3912cc2ce9437d19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3a25e8c5974fa7bb24f1b493c8939d"/>
  <p:tag name="KSO_WM_SLIDE_BACKGROUND_TYPE" val="topBottom"/>
</p:tagLst>
</file>

<file path=ppt/tags/tag2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8eaf8cb561a476296802f4f72021ba3"/>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59e166d4c7e42e6a823bc28f6b9c690"/>
  <p:tag name="KSO_WM_SLIDE_BACKGROUND_TYPE" val="topBottom"/>
</p:tagLst>
</file>

<file path=ppt/tags/tag27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f8c1317357dd4023823b2e70a9eae11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865ee76710e40c1bee9c44682f24d0f"/>
  <p:tag name="KSO_WM_SLIDE_BACKGROUND_TYPE" val="bottomTop"/>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53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7"/>
</p:tagLst>
</file>

<file path=ppt/tags/tag28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91b3a5984834eb0b7d06cd448ad313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afc197d80b7489e8d5eb49a442c6208"/>
  <p:tag name="KSO_WM_SLIDE_BACKGROUND_TYPE" val="bottomTop"/>
</p:tagLst>
</file>

<file path=ppt/tags/tag28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28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2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29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20*i*1"/>
  <p:tag name="KSO_WM_BEAUTIFY_FLAG" val="#wm#"/>
  <p:tag name="KSO_WM_TAG_VERSION" val="1.0"/>
  <p:tag name="KSO_WM_CHIP_GROUPID" val="62cb89ec67e1b3ac3a0d7494"/>
  <p:tag name="KSO_WM_CHIP_XID" val="62cb8a3367e1b3ac3a0d7822"/>
  <p:tag name="KSO_WM_UNIT_DEC_AREA_ID" val="dabaeab163554c7781d5c10e3676aed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39a6d2afde74673b4355f2fcb8b9c6c"/>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6b185a1fd9024c16997f89a9e86cd33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a7ca692b59f4db0b0bf6fd440f9c4a0"/>
  <p:tag name="KSO_WM_SLIDE_BACKGROUND_TYPE" val="belt"/>
</p:tagLst>
</file>

<file path=ppt/tags/tag30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53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9"/>
</p:tagLst>
</file>

<file path=ppt/tags/tag3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07dfcc153b14de2883adf8efbf5ae5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49a0df7d1d94fd580be63b0aa337483"/>
  <p:tag name="KSO_WM_SLIDE_BACKGROUND_TYPE" val="belt"/>
</p:tagLst>
</file>

<file path=ppt/tags/tag30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44c7d04654024da3855a2ec94f9bc8b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b927376a7d746e4bdf93939c6f12f2c"/>
  <p:tag name="KSO_WM_SLIDE_BACKGROUND_TYPE" val="belt"/>
</p:tagLst>
</file>

<file path=ppt/tags/tag30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3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BEAUTIFY_FLAG" val="#wm#"/>
  <p:tag name="KSO_WM_TAG_VERSION" val="1.0"/>
  <p:tag name="KSO_WM_TEMPLATE_CATEGORY" val="custom"/>
  <p:tag name="KSO_WM_TEMPLATE_INDEX" val="20223055"/>
  <p:tag name="KSO_WM_CHIP_COLORING" val="1"/>
</p:tagLst>
</file>

<file path=ppt/tags/tag315.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UNIT_SMARTLAYOUT_COMPRESS_INFO" val="{&#10;    &quot;id&quot;: &quot;2022-09-05T11:17:46&quot;,&#10;    &quot;max&quot;: 11.91587889183225,&#10;    &quot;topChanged&quot;: 0&#10;}&#10;"/>
  <p:tag name="KSO_WM_UNIT_LAST_MAX_FONTSIZE" val="1440"/>
</p:tagLst>
</file>

<file path=ppt/tags/tag316.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Lst>
</file>

<file path=ppt/tags/tag317.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Lst>
</file>

<file path=ppt/tags/tag318.xml><?xml version="1.0" encoding="utf-8"?>
<p:tagLst xmlns:p="http://schemas.openxmlformats.org/presentationml/2006/main">
  <p:tag name="KSO_WM_SLIDE_ID" val="custom20223055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3055"/>
  <p:tag name="KSO_WM_SLIDE_LAYOUT" val="a_b_f"/>
  <p:tag name="KSO_WM_SLIDE_LAYOUT_CNT" val="1_1_1"/>
  <p:tag name="KSO_WM_TEMPLATE_THUMBS_INDEX" val="1、2、5、7、8、25"/>
  <p:tag name="KSO_WM_CHIP_INFOS" val="{&quot;type&quot;:0,&quot;layout_type&quot;:&quot;1_NF_LC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2e2231e630cfd8f113659"/>
  <p:tag name="KSO_WM_CHIP_FILLPROP" val="[[{&quot;text_align&quot;:&quot;lm&quot;,&quot;text_direction&quot;:&quot;horizontal&quot;,&quot;support_big_font&quot;:false,&quot;picture_toward&quot;:0,&quot;picture_dockside&quot;:[],&quot;fill_id&quot;:&quot;7dab1b9380bc424c807bde094eb54ec4&quot;,&quot;fill_align&quot;:&quot;lm&quot;,&quot;chip_types&quot;:[&quot;diagram&quot;,&quot;header&quot;]}],[{&quot;text_align&quot;:&quot;lm&quot;,&quot;text_direction&quot;:&quot;horizontal&quot;,&quot;support_big_font&quot;:false,&quot;picture_toward&quot;:0,&quot;picture_dockside&quot;:[],&quot;fill_id&quot;:&quot;7dab1b9380bc424c807bde094eb54ec4&quot;,&quot;fill_align&quot;:&quot;lt&quot;,&quot;chip_types&quot;:[&quot;header&quot;]}],[{&quot;text_align&quot;:&quot;lm&quot;,&quot;text_direction&quot;:&quot;horizontal&quot;,&quot;support_big_font&quot;:false,&quot;picture_toward&quot;:0,&quot;picture_dockside&quot;:[],&quot;fill_id&quot;:&quot;7dab1b9380bc424c807bde094eb54ec4&quot;,&quot;fill_align&quot;:&quot;lb&quot;,&quot;chip_types&quot;:[&quot;header&quot;]}],[{&quot;text_align&quot;:&quot;cm&quot;,&quot;text_direction&quot;:&quot;horizontal&quot;,&quot;support_big_font&quot;:false,&quot;picture_toward&quot;:0,&quot;picture_dockside&quot;:[],&quot;fill_id&quot;:&quot;7dab1b9380bc424c807bde094eb54ec4&quot;,&quot;fill_align&quot;:&quot;cm&quot;,&quot;chip_types&quot;:[&quot;header&quot;]}],[{&quot;text_align&quot;:&quot;cm&quot;,&quot;text_direction&quot;:&quot;horizontal&quot;,&quot;support_big_font&quot;:false,&quot;picture_toward&quot;:0,&quot;picture_dockside&quot;:[],&quot;fill_id&quot;:&quot;7dab1b9380bc424c807bde094eb54ec4&quot;,&quot;fill_align&quot;:&quot;ct&quot;,&quot;chip_types&quot;:[&quot;header&quot;]}],[{&quot;text_align&quot;:&quot;cm&quot;,&quot;text_direction&quot;:&quot;horizontal&quot;,&quot;support_big_font&quot;:false,&quot;picture_toward&quot;:0,&quot;picture_dockside&quot;:[],&quot;fill_id&quot;:&quot;7dab1b9380bc424c807bde094eb54ec4&quot;,&quot;fill_align&quot;:&quot;cb&quot;,&quot;chip_types&quot;:[&quot;header&quot;]}],[{&quot;text_align&quot;:&quot;lm&quot;,&quot;text_direction&quot;:&quot;horizontal&quot;,&quot;support_big_font&quot;:false,&quot;picture_toward&quot;:0,&quot;picture_dockside&quot;:[],&quot;fill_id&quot;:&quot;7dab1b9380bc424c807bde094eb54ec4&quot;,&quot;fill_align&quot;:&quot;cb&quot;,&quot;chip_types&quot;:[&quot;header&quot;]}],[{&quot;text_align&quot;:&quot;lm&quot;,&quot;text_direction&quot;:&quot;horizontal&quot;,&quot;support_big_font&quot;:false,&quot;picture_toward&quot;:0,&quot;picture_dockside&quot;:[],&quot;fill_id&quot;:&quot;7dab1b9380bc424c807bde094eb54ec4&quot;,&quot;fill_align&quot;:&quot;cm&quot;,&quot;chip_types&quot;:[&quot;header&quot;]}],[{&quot;text_align&quot;:&quot;lm&quot;,&quot;text_direction&quot;:&quot;horizontal&quot;,&quot;support_big_font&quot;:false,&quot;picture_toward&quot;:0,&quot;picture_dockside&quot;:[],&quot;fill_id&quot;:&quot;7dab1b9380bc424c807bde094eb54ec4&quot;,&quot;fill_align&quot;:&quot;ct&quot;,&quot;chip_types&quot;:[&quot;header&quot;]}]]"/>
  <p:tag name="KSO_WM_CHIP_DECFILLPROP" val="[]"/>
  <p:tag name="KSO_WM_CHIP_GROUPID" val="6142e2231e630cfd8f113658"/>
  <p:tag name="KSO_WM_SLIDE_LAYOUT_INFO" val="{&quot;id&quot;:&quot;2022-09-05T11:17:46&quot;,&quot;margin&quot;:{&quot;bottom&quot;:5.29709529876709,&quot;left&quot;:1.8362083435058594,&quot;right&quot;:11.237735748291016,&quot;top&quot;:5.863303184509277},&quot;type&quot;:0}"/>
  <p:tag name="KSO_WM_SLIDE_BK_DARK_LIGHT" val="2"/>
  <p:tag name="KSO_WM_SLIDE_BACKGROUND_TYPE" val="general"/>
  <p:tag name="KSO_WM_SLIDE_SUPPORT_FEATURE_TYPE" val="0"/>
  <p:tag name="KSO_WM_TEMPLATE_MASTER_THUMB_INDEX" val="13"/>
  <p:tag name="KSO_WM_CHIP_COLORING" val="1"/>
  <p:tag name="KSO_WM_TEMPLATE_ASSEMBLE_XID" val="62cb8e1f67e1b3ac3a0dac67"/>
  <p:tag name="KSO_WM_TEMPLATE_ASSEMBLE_GROUPID" val="62cb89ec67e1b3ac3a0d7494"/>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DIAGRAM_VIRTUALLY_FRAME" val="{&quot;height&quot;:371.27196850393705,&quot;left&quot;:480,&quot;top&quot;:79.78779527559054,&quot;width&quot;:435.8397637795275}"/>
</p:tagLst>
</file>

<file path=ppt/tags/tag324.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25.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26.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27.xml><?xml version="1.0" encoding="utf-8"?>
<p:tagLst xmlns:p="http://schemas.openxmlformats.org/presentationml/2006/main">
  <p:tag name="KSO_WM_DIAGRAM_VIRTUALLY_FRAME" val="{&quot;height&quot;:371.27196850393705,&quot;left&quot;:480,&quot;top&quot;:79.78779527559054,&quot;width&quot;:435.8397637795275}"/>
</p:tagLst>
</file>

<file path=ppt/tags/tag328.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29.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330.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1.xml><?xml version="1.0" encoding="utf-8"?>
<p:tagLst xmlns:p="http://schemas.openxmlformats.org/presentationml/2006/main">
  <p:tag name="KSO_WM_DIAGRAM_VIRTUALLY_FRAME" val="{&quot;height&quot;:371.27196850393705,&quot;left&quot;:480,&quot;top&quot;:79.78779527559054,&quot;width&quot;:435.8397637795275}"/>
</p:tagLst>
</file>

<file path=ppt/tags/tag332.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3.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4.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5.xml><?xml version="1.0" encoding="utf-8"?>
<p:tagLst xmlns:p="http://schemas.openxmlformats.org/presentationml/2006/main">
  <p:tag name="KSO_WM_DIAGRAM_VIRTUALLY_FRAME" val="{&quot;height&quot;:371.27196850393705,&quot;left&quot;:480,&quot;top&quot;:79.78779527559054,&quot;width&quot;:435.8397637795275}"/>
</p:tagLst>
</file>

<file path=ppt/tags/tag336.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7.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8.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9.xml><?xml version="1.0" encoding="utf-8"?>
<p:tagLst xmlns:p="http://schemas.openxmlformats.org/presentationml/2006/main">
  <p:tag name="KSO_WM_DIAGRAM_VIRTUALLY_FRAME" val="{&quot;height&quot;:371.27196850393705,&quot;left&quot;:485.3255905511811,&quot;top&quot;:79.78779527559054,&quot;width&quot;:430.5141732283464}"/>
</p:tagLst>
</file>

<file path=ppt/tags/tag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340.xml><?xml version="1.0" encoding="utf-8"?>
<p:tagLst xmlns:p="http://schemas.openxmlformats.org/presentationml/2006/main">
  <p:tag name="KSO_WM_DIAGRAM_VIRTUALLY_FRAME" val="{&quot;height&quot;:371.27196850393705,&quot;left&quot;:485.3255905511811,&quot;top&quot;:79.78779527559054,&quot;width&quot;:430.5141732283464}"/>
  <p:tag name="KSO_WM_BEAUTIFY_FLAG" val=""/>
</p:tagLst>
</file>

<file path=ppt/tags/tag341.xml><?xml version="1.0" encoding="utf-8"?>
<p:tagLst xmlns:p="http://schemas.openxmlformats.org/presentationml/2006/main">
  <p:tag name="KSO_WM_DIAGRAM_VIRTUALLY_FRAME" val="{&quot;height&quot;:371.27196850393705,&quot;left&quot;:485.3255905511811,&quot;top&quot;:79.78779527559054,&quot;width&quot;:430.5141732283464}"/>
  <p:tag name="KSO_WM_BEAUTIFY_FLAG" val=""/>
</p:tagLst>
</file>

<file path=ppt/tags/tag342.xml><?xml version="1.0" encoding="utf-8"?>
<p:tagLst xmlns:p="http://schemas.openxmlformats.org/presentationml/2006/main">
  <p:tag name="KSO_WM_DIAGRAM_VIRTUALLY_FRAME" val="{&quot;height&quot;:371.27196850393705,&quot;left&quot;:485.3255905511811,&quot;top&quot;:79.78779527559054,&quot;width&quot;:430.5141732283464}"/>
  <p:tag name="KSO_WM_BEAUTIFY_FLAG" val=""/>
</p:tagLst>
</file>

<file path=ppt/tags/tag343.xml><?xml version="1.0" encoding="utf-8"?>
<p:tagLst xmlns:p="http://schemas.openxmlformats.org/presentationml/2006/main">
  <p:tag name="KSO_WM_DIAGRAM_VIRTUALLY_FRAME" val="{&quot;height&quot;:371.27196850393705,&quot;left&quot;:485.3255905511811,&quot;top&quot;:79.78779527559054,&quot;width&quot;:430.5141732283464}"/>
</p:tagLst>
</file>

<file path=ppt/tags/tag344.xml><?xml version="1.0" encoding="utf-8"?>
<p:tagLst xmlns:p="http://schemas.openxmlformats.org/presentationml/2006/main">
  <p:tag name="KSO_WM_DIAGRAM_VIRTUALLY_FRAME" val="{&quot;height&quot;:371.27196850393705,&quot;left&quot;:485.3255905511811,&quot;top&quot;:79.78779527559054,&quot;width&quot;:430.5141732283464}"/>
  <p:tag name="KSO_WM_BEAUTIFY_FLAG" val=""/>
</p:tagLst>
</file>

<file path=ppt/tags/tag345.xml><?xml version="1.0" encoding="utf-8"?>
<p:tagLst xmlns:p="http://schemas.openxmlformats.org/presentationml/2006/main">
  <p:tag name="KSO_WM_DIAGRAM_VIRTUALLY_FRAME" val="{&quot;height&quot;:371.27196850393705,&quot;left&quot;:485.3255905511811,&quot;top&quot;:79.78779527559054,&quot;width&quot;:430.5141732283464}"/>
  <p:tag name="KSO_WM_BEAUTIFY_FLAG" val=""/>
</p:tagLst>
</file>

<file path=ppt/tags/tag346.xml><?xml version="1.0" encoding="utf-8"?>
<p:tagLst xmlns:p="http://schemas.openxmlformats.org/presentationml/2006/main">
  <p:tag name="KSO_WM_DIAGRAM_VIRTUALLY_FRAME" val="{&quot;height&quot;:371.27196850393705,&quot;left&quot;:485.3255905511811,&quot;top&quot;:79.78779527559054,&quot;width&quot;:430.5141732283464}"/>
  <p:tag name="KSO_WM_BEAUTIFY_FLAG" val=""/>
</p:tagLst>
</file>

<file path=ppt/tags/tag347.xml><?xml version="1.0" encoding="utf-8"?>
<p:tagLst xmlns:p="http://schemas.openxmlformats.org/presentationml/2006/main">
  <p:tag name="KSO_WM_SLIDE_ID" val="custom20223055_6"/>
  <p:tag name="KSO_WM_TEMPLATE_SUBCATEGORY" val="21"/>
  <p:tag name="KSO_WM_TEMPLATE_MASTER_TYPE" val="1"/>
  <p:tag name="KSO_WM_TEMPLATE_COLOR_TYPE" val="1"/>
  <p:tag name="KSO_WM_SLIDE_ITEM_CNT" val="6"/>
  <p:tag name="KSO_WM_SLIDE_INDEX" val="6"/>
  <p:tag name="KSO_WM_TAG_VERSION" val="1.0"/>
  <p:tag name="KSO_WM_BEAUTIFY_FLAG" val="#wm#"/>
  <p:tag name="KSO_WM_TEMPLATE_CATEGORY" val="custom"/>
  <p:tag name="KSO_WM_TEMPLATE_INDEX" val="20223055"/>
  <p:tag name="KSO_WM_SLIDE_LAYOUT" val="l"/>
  <p:tag name="KSO_WM_SLIDE_LAYOUT_CNT" val="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1569e959d53ee3cde2111d"/>
  <p:tag name="KSO_WM_TEMPLATE_ASSEMBLE_GROUPID" val="62cb89ec67e1b3ac3a0d7494"/>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0_1*i*1"/>
  <p:tag name="KSO_WM_TEMPLATE_CATEGORY" val="custom"/>
  <p:tag name="KSO_WM_TEMPLATE_INDEX" val="2023177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VALUE" val="1233*871"/>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0_1*d*1"/>
  <p:tag name="KSO_WM_TEMPLATE_CATEGORY" val="custom"/>
  <p:tag name="KSO_WM_TEMPLATE_INDEX" val="20231770"/>
  <p:tag name="KSO_WM_UNIT_LAYERLEVEL" val="1"/>
  <p:tag name="KSO_WM_TAG_VERSION" val="3.0"/>
  <p:tag name="KSO_WM_BEAUTIFY_FLAG" val="#wm#"/>
  <p:tag name="KSO_WM_UNIT_LINE_FORE_SCHEMECOLOR_INDEX" val="13"/>
  <p:tag name="KSO_WM_UNIT_LINE_FILL_TYPE" val="2"/>
  <p:tag name="KSO_WM_UNIT_SHADOW_SCHEMECOLOR_INDEX" val="13"/>
  <p:tag name="KSO_WM_UNIT_USESOURCEFORMAT_APPLY" val="1"/>
</p:tagLst>
</file>

<file path=ppt/tags/tag3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3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61_2*l_h_i*1_1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61_2*l_h_i*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UNIT_SHADOW_SCHEMECOLOR_INDEX_BRIGHTNESS" val="0"/>
  <p:tag name="KSO_WM_UNIT_SHADOW_SCHEMECOLOR_INDEX" val="5"/>
  <p:tag name="KSO_WM_UNIT_USESOURCEFORMAT_APPLY" val="1"/>
  <p:tag name="KSO_WM_DIAGRAM_USE_COLOR_VALUE" val="{&quot;color_scheme&quot;:1,&quot;color_type&quot;:1,&quot;theme_color_indexes&quot;:[]}"/>
</p:tagLst>
</file>

<file path=ppt/tags/tag3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61_2*l_h_f*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Lst>
</file>

<file path=ppt/tags/tag3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61_2*l_h_a*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Lst>
</file>

<file path=ppt/tags/tag3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761_2*l_h_i*1_3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 name="COPY_WM" val="379.75_406.65_圆角矩形 2116"/>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61_2*l_h_i*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SHADOW_SCHEMECOLOR_INDEX_BRIGHTNESS" val="0"/>
  <p:tag name="KSO_WM_UNIT_SHADOW_SCHEMECOLOR_INDEX" val="5"/>
  <p:tag name="KSO_WM_UNIT_USESOURCEFORMAT_APPLY" val="1"/>
  <p:tag name="KSO_WM_DIAGRAM_USE_COLOR_VALUE" val="{&quot;color_scheme&quot;:1,&quot;color_type&quot;:1,&quot;theme_color_indexes&quot;:[]}"/>
  <p:tag name="COPY_WM" val="348.6051_410.3791_序号17"/>
</p:tagLst>
</file>

<file path=ppt/tags/tag3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61_2*l_h_f*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 name="COPY_WM" val="431.05_434.85_正文18"/>
</p:tagLst>
</file>

<file path=ppt/tags/tag3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61_2*l_h_a*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 name="COPY_WM" val="431.0305_406.5843_标题19"/>
</p:tagLst>
</file>

<file path=ppt/tags/tag3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761_2*l_h_i*1_3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 name="GD_WM" val="圆角矩形 2116"/>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61_2*l_h_i*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SHADOW_SCHEMECOLOR_INDEX_BRIGHTNESS" val="0"/>
  <p:tag name="KSO_WM_UNIT_SHADOW_SCHEMECOLOR_INDEX" val="5"/>
  <p:tag name="KSO_WM_UNIT_USESOURCEFORMAT_APPLY" val="1"/>
  <p:tag name="KSO_WM_DIAGRAM_USE_COLOR_VALUE" val="{&quot;color_scheme&quot;:1,&quot;color_type&quot;:1,&quot;theme_color_indexes&quot;:[]}"/>
  <p:tag name="GD_WM" val="序号17"/>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61_2*l_h_f*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 name="GD_WM" val="正文18"/>
</p:tagLst>
</file>

<file path=ppt/tags/tag3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61_2*l_h_a*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5.6591338582677,&quot;left&quot;:348.58967283233886,&quot;top&quot;:108.79086614173227,&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 name="GD_WM" val="标题19"/>
</p:tagLst>
</file>

<file path=ppt/tags/tag36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8.438*365.675"/>
  <p:tag name="KSO_WM_SLIDE_POSITION" val="348.605*108.791"/>
  <p:tag name="KSO_WM_SLIDE_LAYOUT" val="a_d_l"/>
  <p:tag name="KSO_WM_SLIDE_LAYOUT_CNT" val="1_1_1"/>
  <p:tag name="KSO_WM_SPECIAL_SOURCE" val="bdnull"/>
  <p:tag name="KSO_WM_DIAGRAM_GROUP_CODE" val="l1-1"/>
  <p:tag name="KSO_WM_SLIDE_DIAGTYPE" val="l"/>
  <p:tag name="KSO_WM_TEMPLATE_INDEX" val="20231770"/>
  <p:tag name="KSO_WM_TEMPLATE_SUBCATEGORY" val="0"/>
  <p:tag name="KSO_WM_SLIDE_INDEX" val="1"/>
  <p:tag name="KSO_WM_TAG_VERSION" val="3.0"/>
  <p:tag name="KSO_WM_SLIDE_ID" val="custom20231770_1"/>
  <p:tag name="KSO_WM_SLIDE_ITEM_CNT" val="3"/>
</p:tagLst>
</file>

<file path=ppt/tags/tag363.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364.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365.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3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2_2"/>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UNIT_PRESET_TEXT" val="&#10;"/>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solid&quot;:{&quot;brightness&quot;:0,&quot;colorType&quot;:1,&quot;foreColorIndex&quot;:14,&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2_1"/>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UNIT_SUBTYPE" val="d"/>
  <p:tag name="KSO_WM_UNIT_PRESET_TEXT" val="02"/>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2_4"/>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4"/>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2_3"/>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21_3*l_h_a*1_2_1"/>
  <p:tag name="KSO_WM_TEMPLATE_CATEGORY" val="diagram"/>
  <p:tag name="KSO_WM_TEMPLATE_INDEX" val="2023092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1_2"/>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UNIT_PRESET_TEXT" val="&#10;"/>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solid&quot;:{&quot;brightness&quot;:0,&quot;colorType&quot;:1,&quot;foreColorIndex&quot;:14,&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1_1"/>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UNIT_SUBTYPE" val="d"/>
  <p:tag name="KSO_WM_UNIT_PRESET_TEXT" val="01"/>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1_4"/>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4"/>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1_3"/>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3"/>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21_3*l_h_a*1_1_1"/>
  <p:tag name="KSO_WM_TEMPLATE_CATEGORY" val="diagram"/>
  <p:tag name="KSO_WM_TEMPLATE_INDEX" val="2023092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3_2"/>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UNIT_PRESET_TEXT" val="&#10;"/>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solid&quot;:{&quot;brightness&quot;:0,&quot;colorType&quot;:1,&quot;foreColorIndex&quot;:14,&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3_1"/>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UNIT_SUBTYPE" val="d"/>
  <p:tag name="KSO_WM_UNIT_PRESET_TEXT" val="03"/>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3_4"/>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4"/>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3_3"/>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21_3*l_h_a*1_3_1"/>
  <p:tag name="KSO_WM_TEMPLATE_CATEGORY" val="diagram"/>
  <p:tag name="KSO_WM_TEMPLATE_INDEX" val="2023092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4_2"/>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UNIT_PRESET_TEXT" val="&#10;"/>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solid&quot;:{&quot;brightness&quot;:0,&quot;colorType&quot;:1,&quot;foreColorIndex&quot;:14,&quot;transparency&quot;:0},&quot;type&quot;:1},&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66666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4_1"/>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1"/>
  <p:tag name="KSO_WM_UNIT_SUBTYPE" val="d"/>
  <p:tag name="KSO_WM_UNIT_PRESET_TEXT" val="04"/>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4_4"/>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4"/>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1_3*l_h_i*1_4_3"/>
  <p:tag name="KSO_WM_TEMPLATE_CATEGORY" val="diagram"/>
  <p:tag name="KSO_WM_TEMPLATE_INDEX" val="2023092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UNI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21_3*l_h_a*1_4_1"/>
  <p:tag name="KSO_WM_TEMPLATE_CATEGORY" val="diagram"/>
  <p:tag name="KSO_WM_TEMPLATE_INDEX" val="2023092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标题"/>
  <p:tag name="KSO_WM_UNIT_TEXT_FILL_FORE_SCHEMECOLOR_INDEX" val="5"/>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1_3*l_h_f*1_1_1"/>
  <p:tag name="KSO_WM_TEMPLATE_CATEGORY" val="diagram"/>
  <p:tag name="KSO_WM_TEMPLATE_INDEX" val="2023092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输入你的智能图项正文,文字是您思想提炼，请言简意赅阐述观点"/>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1_3*l_h_f*1_2_1"/>
  <p:tag name="KSO_WM_TEMPLATE_CATEGORY" val="diagram"/>
  <p:tag name="KSO_WM_TEMPLATE_INDEX" val="2023092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输入你的智能图项正文,文字是您思想提炼，请言简意赅阐述观点"/>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1_3*l_h_f*1_3_1"/>
  <p:tag name="KSO_WM_TEMPLATE_CATEGORY" val="diagram"/>
  <p:tag name="KSO_WM_TEMPLATE_INDEX" val="2023092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输入你的智能图项正文,文字是您思想提炼，请言简意赅阐述观点"/>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21_3*l_h_f*1_4_1"/>
  <p:tag name="KSO_WM_TEMPLATE_CATEGORY" val="diagram"/>
  <p:tag name="KSO_WM_TEMPLATE_INDEX" val="2023092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输入你的智能图项正文,文字是您思想提炼，请言简意赅阐述观点"/>
  <p:tag name="KSO_WM_DIAGRAM_MAX_ITEMCNT" val="6"/>
  <p:tag name="KSO_WM_DIAGRAM_MIN_ITEMCNT" val="2"/>
  <p:tag name="KSO_WM_DIAGRAM_VIRTUALLY_FRAME" val="{&quot;height&quot;:294.7999877929688,&quot;left&quot;:-8.17501220703125,&quot;top&quot;:186.75004547359435,&quot;width&quot;:983.1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39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39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395.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10775_2*m_h_a*1_1_1"/>
  <p:tag name="KSO_WM_TEMPLATE_CATEGORY" val="diagram"/>
  <p:tag name="KSO_WM_TEMPLATE_INDEX" val="202107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6"/>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10775_2*m_h_i*1_1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397.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10775_2*m_h_a*1_2_1"/>
  <p:tag name="KSO_WM_TEMPLATE_CATEGORY" val="diagram"/>
  <p:tag name="KSO_WM_TEMPLATE_INDEX" val="20210775"/>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6"/>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10775_2*m_h_i*1_2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399.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10775_2*m_h_a*1_3_1"/>
  <p:tag name="KSO_WM_TEMPLATE_CATEGORY" val="diagram"/>
  <p:tag name="KSO_WM_TEMPLATE_INDEX" val="20210775"/>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6"/>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9*i*1"/>
  <p:tag name="KSO_WM_BEAUTIFY_FLAG" val="#wm#"/>
  <p:tag name="KSO_WM_TAG_VERSION" val="1.0"/>
  <p:tag name="KSO_WM_CHIP_GROUPID" val="62cb89ec67e1b3ac3a0d7494"/>
  <p:tag name="KSO_WM_CHIP_XID" val="62cb8a3367e1b3ac3a0d781a"/>
  <p:tag name="KSO_WM_UNIT_DEC_AREA_ID" val="898aca7ff3df4217a8ce21e7c5e696b6"/>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60f9b844904458c9ebbf084eb84eedb"/>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10775_2*m_h_i*1_3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1.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10775_2*m_h_a*1_4_1"/>
  <p:tag name="KSO_WM_TEMPLATE_CATEGORY" val="diagram"/>
  <p:tag name="KSO_WM_TEMPLATE_INDEX" val="202107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6"/>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10775_2*m_h_i*1_4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3.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10775_2*m_h_a*1_5_1"/>
  <p:tag name="KSO_WM_TEMPLATE_CATEGORY" val="diagram"/>
  <p:tag name="KSO_WM_TEMPLATE_INDEX" val="20210775"/>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6"/>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4.xml><?xml version="1.0" encoding="utf-8"?>
<p:tagLst xmlns:p="http://schemas.openxmlformats.org/presentationml/2006/main">
  <p:tag name="KSO_WM_UNIT_SUBTYPE" val="a"/>
  <p:tag name="KSO_WM_UNIT_PRESET_TEXT_INDEX" val="4"/>
  <p:tag name="KSO_WM_UNIT_PRESET_TEXT_LEN" val="12"/>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10775_2*m_h_f*1_1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5.xml><?xml version="1.0" encoding="utf-8"?>
<p:tagLst xmlns:p="http://schemas.openxmlformats.org/presentationml/2006/main">
  <p:tag name="KSO_WM_UNIT_SUBTYPE" val="a"/>
  <p:tag name="KSO_WM_UNIT_PRESET_TEXT_INDEX" val="4"/>
  <p:tag name="KSO_WM_UNIT_PRESET_TEXT_LEN" val="12"/>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10775_2*m_h_f*1_3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6.xml><?xml version="1.0" encoding="utf-8"?>
<p:tagLst xmlns:p="http://schemas.openxmlformats.org/presentationml/2006/main">
  <p:tag name="KSO_WM_UNIT_SUBTYPE" val="a"/>
  <p:tag name="KSO_WM_UNIT_PRESET_TEXT_INDEX" val="4"/>
  <p:tag name="KSO_WM_UNIT_PRESET_TEXT_LEN" val="12"/>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10775_2*m_h_f*1_5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7.xml><?xml version="1.0" encoding="utf-8"?>
<p:tagLst xmlns:p="http://schemas.openxmlformats.org/presentationml/2006/main">
  <p:tag name="KSO_WM_UNIT_SUBTYPE" val="a"/>
  <p:tag name="KSO_WM_UNIT_PRESET_TEXT_INDEX" val="4"/>
  <p:tag name="KSO_WM_UNIT_PRESET_TEXT_LEN" val="12"/>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10775_2*m_h_f*1_2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8.xml><?xml version="1.0" encoding="utf-8"?>
<p:tagLst xmlns:p="http://schemas.openxmlformats.org/presentationml/2006/main">
  <p:tag name="KSO_WM_UNIT_SUBTYPE" val="a"/>
  <p:tag name="KSO_WM_UNIT_PRESET_TEXT_INDEX" val="4"/>
  <p:tag name="KSO_WM_UNIT_PRESET_TEXT_LEN" val="12"/>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10775_2*m_h_f*1_4_1"/>
  <p:tag name="KSO_WM_TEMPLATE_CATEGORY" val="diagram"/>
  <p:tag name="KSO_WM_TEMPLATE_INDEX" val="20210775"/>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436.9617322834645,&quot;left&quot;:47.98748031496062,&quot;top&quot;:72.50590551181102,&quot;width&quot;:864.0869291338582}"/>
</p:tagLst>
</file>

<file path=ppt/tags/tag40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1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1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1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16.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8_1*ζ_h_i*1_1_1"/>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7.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8_1*ζ_h_i*1_1_2"/>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8.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6648_1*ζ_h_i*1_1_3"/>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9.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6648_1*ζ_h_i*1_1_4"/>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PICTURE_TOWARD" val="1"/>
  <p:tag name="KSO_WM_UNIT_PICTURE_DOCKSIDE" val="cb,ct"/>
  <p:tag name="KSO_WM_UNIT_VALUE" val="1479*118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8_1*ζ_h_d*1_1_1"/>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Lst>
</file>

<file path=ppt/tags/tag42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40_1*f*1"/>
  <p:tag name="KSO_WM_TEMPLATE_CATEGORY" val="diagram"/>
  <p:tag name="KSO_WM_TEMPLATE_INDEX" val="20217040"/>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6496ad1abd0b4f9281a141251c8ada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23c2cd00607441149203805c7dd802e9"/>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b"/>
  <p:tag name="KSO_WM_TEMPLATE_ASSEMBLE_GROUPID" val="6065703f4054ed1e2fb8149b"/>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40_1*i*1"/>
  <p:tag name="KSO_WM_TEMPLATE_CATEGORY" val="diagram"/>
  <p:tag name="KSO_WM_TEMPLATE_INDEX" val="20217040"/>
  <p:tag name="KSO_WM_UNIT_LAYERLEVEL" val="1"/>
  <p:tag name="KSO_WM_TAG_VERSION" val="1.0"/>
  <p:tag name="KSO_WM_BEAUTIFY_FLAG" val="#wm#"/>
  <p:tag name="KSO_WM_UNIT_BLOCK" val="0"/>
  <p:tag name="KSO_WM_UNIT_SM_LIMIT_TYPE" val="1"/>
  <p:tag name="KSO_WM_UNIT_DEC_AREA_ID" val="99662325a62548c9aacdda4022b581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626998712faa657abc9"/>
  <p:tag name="KSO_WM_CHIP_XID" val="5fadf626998712faa657abc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b"/>
  <p:tag name="KSO_WM_TEMPLATE_ASSEMBLE_GROUPID" val="6065703f4054ed1e2fb8149b"/>
</p:tagLst>
</file>

<file path=ppt/tags/tag42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wm#"/>
  <p:tag name="KSO_WM_TEMPLATE_CATEGORY" val="diagram"/>
  <p:tag name="KSO_WM_TEMPLATE_INDEX" val="20217040"/>
  <p:tag name="KSO_WM_SLIDE_ID" val="diagram20217040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38&quot;,&quot;maxSize&quot;:{&quot;size1&quot;:67.4},&quot;minSize&quot;:{&quot;size1&quot;:42.5},&quot;normalSize&quot;:{&quot;size1&quot;:42.500104166666674},&quot;subLayout&quot;:[{&quot;id&quot;:&quot;2021-04-01T16:15:38&quot;,&quot;margin&quot;:{&quot;bottom&quot;:0,&quot;left&quot;:0,&quot;right&quot;:1.6670000553131104,&quot;top&quot;:0},&quot;type&quot;:0},{&quot;id&quot;:&quot;2021-04-01T16:15:38&quot;,&quot;margin&quot;:{&quot;bottom&quot;:1.6929999589920044,&quot;left&quot;:0.02600000612437725,&quot;right&quot;:2.115999937057495,&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626998712faa657abca"/>
  <p:tag name="KSO_WM_CHIP_FILLPROP" val="[[{&quot;text_align&quot;:&quot;cm&quot;,&quot;text_direction&quot;:&quot;horizontal&quot;,&quot;support_features&quot;:[&quot;creativepic&quot;],&quot;support_big_font&quot;:false,&quot;picture_toward&quot;:1,&quot;picture_dockside&quot;:[&quot;cb&quot;,&quot;lm&quot;,&quot;ct&quot;],&quot;fill_id&quot;:&quot;8b44e3081e7a4041b0905ce91d997165&quot;,&quot;fill_align&quot;:&quot;cm&quot;,&quot;chip_types&quot;:[&quot;picture&quot;]},{&quot;text_align&quot;:&quot;lb&quot;,&quot;text_direction&quot;:&quot;horizontal&quot;,&quot;support_big_font&quot;:true,&quot;picture_toward&quot;:0,&quot;picture_dockside&quot;:[],&quot;fill_id&quot;:&quot;455cd78771d1446ca08855cac7623a64&quot;,&quot;fill_align&quot;:&quot;lb&quot;,&quot;chip_types&quot;:[&quot;text&quot;]}]]"/>
  <p:tag name="KSO_WM_CHIP_DECFILLPROP" val="[]"/>
  <p:tag name="KSO_WM_SLIDE_TYPE" val="text"/>
  <p:tag name="KSO_WM_SLIDE_SIZE" val="959*540"/>
  <p:tag name="KSO_WM_SLIDE_POSITION" val="0*0"/>
  <p:tag name="KSO_WM_CHIP_GROUPID" val="5fadf626998712faa657abc9"/>
  <p:tag name="KSO_WM_SLIDE_BACKGROUND_TYPE" val="general"/>
  <p:tag name="KSO_WM_SLIDE_SUPPORT_FEATURE_TYPE" val="8"/>
  <p:tag name="KSO_WM_SLIDE_SUBTYPE" val="picTxt"/>
  <p:tag name="KSO_WM_TEMPLATE_ASSEMBLE_XID" val="6065703f4054ed1e2fb8149b"/>
  <p:tag name="KSO_WM_TEMPLATE_ASSEMBLE_GROUPID" val="6065703f4054ed1e2fb8149b"/>
</p:tagLst>
</file>

<file path=ppt/tags/tag42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2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2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941_1*l_h_i*1_1_1"/>
  <p:tag name="KSO_WM_TEMPLATE_CATEGORY" val="diagram"/>
  <p:tag name="KSO_WM_TEMPLATE_INDEX" val="20213941"/>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941_1*l_h_i*1_1_2"/>
  <p:tag name="KSO_WM_TEMPLATE_CATEGORY" val="diagram"/>
  <p:tag name="KSO_WM_TEMPLATE_INDEX" val="20213941"/>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941_1*l_h_i*1_1_3"/>
  <p:tag name="KSO_WM_TEMPLATE_CATEGORY" val="diagram"/>
  <p:tag name="KSO_WM_TEMPLATE_INDEX" val="20213941"/>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4"/>
  <p:tag name="KSO_WM_UNIT_ID" val="diagram20213941_1*l_h_i*1_1_4"/>
  <p:tag name="KSO_WM_TEMPLATE_CATEGORY" val="diagram"/>
  <p:tag name="KSO_WM_TEMPLATE_INDEX" val="2021394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941_1*l_h_f*1_1_1"/>
  <p:tag name="KSO_WM_TEMPLATE_CATEGORY" val="diagram"/>
  <p:tag name="KSO_WM_TEMPLATE_INDEX" val="20213941"/>
  <p:tag name="KSO_WM_UNIT_LAYERLEVEL" val="1_1_1"/>
  <p:tag name="KSO_WM_TAG_VERSION" val="1.0"/>
  <p:tag name="KSO_WM_BEAUTIFY_FLAG" val="#wm#"/>
  <p:tag name="KSO_WM_UNIT_PRESET_TEXT" val="单击此处输入你的正文，文字是您思想的提炼"/>
  <p:tag name="KSO_WM_UNIT_VALUE" val="27"/>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3941_1*l_h_a*1_1_1"/>
  <p:tag name="KSO_WM_TEMPLATE_CATEGORY" val="diagram"/>
  <p:tag name="KSO_WM_TEMPLATE_INDEX" val="20213941"/>
  <p:tag name="KSO_WM_UNIT_LAYERLEVEL" val="1_1_1"/>
  <p:tag name="KSO_WM_TAG_VERSION" val="1.0"/>
  <p:tag name="KSO_WM_BEAUTIFY_FLAG" val="#wm#"/>
  <p:tag name="KSO_WM_UNIT_PRESET_TEXT" val="添加标题"/>
  <p:tag name="KSO_WM_UNIT_VALUE" val="7"/>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3941_1*l_h_i*1_2_1"/>
  <p:tag name="KSO_WM_TEMPLATE_CATEGORY" val="diagram"/>
  <p:tag name="KSO_WM_TEMPLATE_INDEX" val="2021394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3941_1*l_h_i*1_2_2"/>
  <p:tag name="KSO_WM_TEMPLATE_CATEGORY" val="diagram"/>
  <p:tag name="KSO_WM_TEMPLATE_INDEX" val="20213941"/>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3941_1*l_h_i*1_2_3"/>
  <p:tag name="KSO_WM_TEMPLATE_CATEGORY" val="diagram"/>
  <p:tag name="KSO_WM_TEMPLATE_INDEX" val="20213941"/>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4"/>
  <p:tag name="KSO_WM_UNIT_ID" val="diagram20213941_1*l_h_i*1_2_4"/>
  <p:tag name="KSO_WM_TEMPLATE_CATEGORY" val="diagram"/>
  <p:tag name="KSO_WM_TEMPLATE_INDEX" val="2021394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9*i*1"/>
  <p:tag name="KSO_WM_BEAUTIFY_FLAG" val="#wm#"/>
  <p:tag name="KSO_WM_TAG_VERSION" val="1.0"/>
  <p:tag name="KSO_WM_CHIP_GROUPID" val="62cb89ec67e1b3ac3a0d7494"/>
  <p:tag name="KSO_WM_CHIP_XID" val="62cb8a3367e1b3ac3a0d7507"/>
  <p:tag name="KSO_WM_UNIT_DEC_AREA_ID" val="781ae078907c47bdbfd4152e11d4c4a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91b60e4bd5547078e6c70b13ce2ddf2"/>
</p:tagLst>
</file>

<file path=ppt/tags/tag4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3941_1*l_h_f*1_2_1"/>
  <p:tag name="KSO_WM_TEMPLATE_CATEGORY" val="diagram"/>
  <p:tag name="KSO_WM_TEMPLATE_INDEX" val="20213941"/>
  <p:tag name="KSO_WM_UNIT_LAYERLEVEL" val="1_1_1"/>
  <p:tag name="KSO_WM_TAG_VERSION" val="1.0"/>
  <p:tag name="KSO_WM_BEAUTIFY_FLAG" val="#wm#"/>
  <p:tag name="KSO_WM_UNIT_PRESET_TEXT" val="单击此处输入你的正文，文字是您思想的提炼"/>
  <p:tag name="KSO_WM_UNIT_VALUE" val="27"/>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13941_1*l_h_a*1_2_1"/>
  <p:tag name="KSO_WM_TEMPLATE_CATEGORY" val="diagram"/>
  <p:tag name="KSO_WM_TEMPLATE_INDEX" val="20213941"/>
  <p:tag name="KSO_WM_UNIT_LAYERLEVEL" val="1_1_1"/>
  <p:tag name="KSO_WM_TAG_VERSION" val="1.0"/>
  <p:tag name="KSO_WM_BEAUTIFY_FLAG" val="#wm#"/>
  <p:tag name="KSO_WM_UNIT_PRESET_TEXT" val="添加标题"/>
  <p:tag name="KSO_WM_UNIT_VALUE" val="7"/>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92.16244094488195,&quot;left&quot;:92.02976377952754,&quot;top&quot;:130.21968503937006,&quot;width&quot;:696.3386614173228}"/>
</p:tagLst>
</file>

<file path=ppt/tags/tag44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4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BEAUTIFY_FLAG" val="#wm#"/>
  <p:tag name="KSO_WM_TEMPLATE_CATEGORY" val="diagram"/>
  <p:tag name="KSO_WM_TEMPLATE_INDEX" val="20209527"/>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5:01:41&quot;,&quot;maxSize&quot;:{&quot;size1&quot;:2.310280974926772},&quot;minSize&quot;:{&quot;size1&quot;:2.310280974926772},&quot;normalSize&quot;:{&quot;size1&quot;:2.310280974926772},&quot;subLayout&quot;:[{&quot;id&quot;:&quot;2024-01-31T15:01:41&quot;,&quot;type&quot;:0},{&quot;id&quot;:&quot;2024-01-31T15:01:41&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4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4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48.xml><?xml version="1.0" encoding="utf-8"?>
<p:tagLst xmlns:p="http://schemas.openxmlformats.org/presentationml/2006/main">
  <p:tag name="KSO_WM_UNIT_PICTURE_TOWARD" val="1"/>
  <p:tag name="KSO_WM_UNIT_PICTURE_DOCKSIDE" val="rm"/>
  <p:tag name="KSO_WM_UNIT_VALUE" val="1599*19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34_1*ζ_h_d*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Lst>
</file>

<file path=ppt/tags/tag449.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0*i*1"/>
  <p:tag name="KSO_WM_BEAUTIFY_FLAG" val="#wm#"/>
  <p:tag name="KSO_WM_TAG_VERSION" val="1.0"/>
  <p:tag name="KSO_WM_CHIP_GROUPID" val="62cb89ec67e1b3ac3a0d7494"/>
  <p:tag name="KSO_WM_CHIP_XID" val="62cb8a3367e1b3ac3a0d74a9"/>
  <p:tag name="KSO_WM_UNIT_DEC_AREA_ID" val="aab880a156aa4ce4ba7fed72cca5a9b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13450e980b439e9df7873b398598dd"/>
</p:tagLst>
</file>

<file path=ppt/tags/tag450.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41.19375},&quot;subLayout&quot;:[{&quot;id&quot;:&quot;2021-04-01T16:16:09&quot;,&quot;maxSize&quot;:{&quot;size1&quot;:35.6},&quot;minSize&quot;:{&quot;size1&quot;:17.8},&quot;normalSize&quot;:{&quot;size1&quot;:17.80018518518518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45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5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5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11*i*1"/>
  <p:tag name="KSO_WM_BEAUTIFY_FLAG" val="#wm#"/>
  <p:tag name="KSO_WM_TAG_VERSION" val="1.0"/>
  <p:tag name="KSO_WM_CHIP_GROUPID" val="62cb89ec67e1b3ac3a0d7494"/>
  <p:tag name="KSO_WM_CHIP_XID" val="62cb8a3367e1b3ac3a0d74fc"/>
  <p:tag name="KSO_WM_UNIT_DEC_AREA_ID" val="5a49c9e26da142a5b95d9b00c935e5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cdf12b0b33b4de7933850e54d48ea90"/>
</p:tagLst>
</file>

<file path=ppt/tags/tag460.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46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41.19375},&quot;subLayout&quot;:[{&quot;id&quot;:&quot;2021-04-01T16:16:09&quot;,&quot;maxSize&quot;:{&quot;size1&quot;:35.6},&quot;minSize&quot;:{&quot;size1&quot;:17.8},&quot;normalSize&quot;:{&quot;size1&quot;:17.80018518518518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46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6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6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75_1*i*1"/>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7090df619eb24a29be860caa3f1e17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5_1*i*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008b2d3867524338a4cb096811b1bae7"/>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5_1*i*3"/>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5_1*i*4"/>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75_1*i*5"/>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7575_1*i*6"/>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846c5bceac97498ea01ab27e1af6545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75_1*i*7"/>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df2cb7a8eab04bd7a138f79bef914df6"/>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75_1*i*8"/>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75_1*i*9"/>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75_1*i*10"/>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i*1_1_1"/>
  <p:tag name="KSO_WM_TEMPLATE_CATEGORY" val="diagram"/>
  <p:tag name="KSO_WM_TEMPLATE_INDEX" val="20214891"/>
  <p:tag name="KSO_WM_UNIT_LAYERLEVEL" val="1_1_1"/>
  <p:tag name="KSO_WM_TAG_VERSION" val="1.0"/>
  <p:tag name="KSO_WM_BEAUTIFY_FLAG" val="#wm#"/>
  <p:tag name="KSO_WM_UNIT_TYPE" val="l_h_i"/>
  <p:tag name="KSO_WM_UNIT_INDEX" val="1_1_1"/>
  <p:tag name="KSO_WM_DIAGRAM_GROUP_CODE" val="l1-1"/>
  <p:tag name="KSO_WM_UNIT_SUBTYPE" val="d"/>
  <p:tag name="KSO_WM_UNIT_TEXT_FILL_FORE_SCHEMECOLOR_INDEX_BRIGHTNESS" val="0"/>
  <p:tag name="KSO_WM_UNIT_TEXT_FILL_FORE_SCHEMECOLOR_INDEX" val="5"/>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a*1_1_1"/>
  <p:tag name="KSO_WM_TEMPLATE_CATEGORY" val="diagram"/>
  <p:tag name="KSO_WM_TEMPLATE_INDEX" val="20214891"/>
  <p:tag name="KSO_WM_UNIT_LAYERLEVEL" val="1_1_1"/>
  <p:tag name="KSO_WM_TAG_VERSION" val="1.0"/>
  <p:tag name="KSO_WM_BEAUTIFY_FLAG" val="#wm#"/>
  <p:tag name="KSO_WM_UNIT_ISCONTENTSTITLE" val="0"/>
  <p:tag name="KSO_WM_UNIT_ISNUMDGMTITLE" val="0"/>
  <p:tag name="KSO_WM_UNIT_NOCLEAR" val="0"/>
  <p:tag name="KSO_WM_UNIT_TYPE" val="l_h_a"/>
  <p:tag name="KSO_WM_UNIT_INDEX" val="1_1_1"/>
  <p:tag name="KSO_WM_UNIT_PRESET_TEXT" val="添加小标题"/>
  <p:tag name="KSO_WM_UNIT_VALUE" val="9"/>
  <p:tag name="KSO_WM_DIAGRAM_GROUP_CODE" val="l1-1"/>
  <p:tag name="KSO_WM_UNIT_TEXT_FILL_FORE_SCHEMECOLOR_INDEX_BRIGHTNESS" val="0"/>
  <p:tag name="KSO_WM_UNIT_TEXT_FILL_FORE_SCHEMECOLOR_INDEX" val="5"/>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f*1_1_1"/>
  <p:tag name="KSO_WM_TEMPLATE_CATEGORY" val="diagram"/>
  <p:tag name="KSO_WM_TEMPLATE_INDEX" val="20214891"/>
  <p:tag name="KSO_WM_UNIT_LAYERLEVEL" val="1_1_1"/>
  <p:tag name="KSO_WM_TAG_VERSION" val="1.0"/>
  <p:tag name="KSO_WM_BEAUTIFY_FLAG" val="#wm#"/>
  <p:tag name="KSO_WM_UNIT_SUBTYPE" val="a"/>
  <p:tag name="KSO_WM_UNIT_NOCLEAR" val="0"/>
  <p:tag name="KSO_WM_UNIT_TYPE" val="l_h_f"/>
  <p:tag name="KSO_WM_UNIT_INDEX" val="1_1_1"/>
  <p:tag name="KSO_WM_UNIT_PRESET_TEXT" val="单击此处输入正文，文字是您思想的提炼，根据需要可酌情增减文字。"/>
  <p:tag name="KSO_WM_UNIT_VALUE" val="36"/>
  <p:tag name="KSO_WM_DIAGRAM_GROUP_CODE" val="l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i*1_3_1"/>
  <p:tag name="KSO_WM_TEMPLATE_CATEGORY" val="diagram"/>
  <p:tag name="KSO_WM_TEMPLATE_INDEX" val="20214891"/>
  <p:tag name="KSO_WM_UNIT_LAYERLEVEL" val="1_1_1"/>
  <p:tag name="KSO_WM_TAG_VERSION" val="1.0"/>
  <p:tag name="KSO_WM_BEAUTIFY_FLAG" val="#wm#"/>
  <p:tag name="KSO_WM_UNIT_TYPE" val="l_h_i"/>
  <p:tag name="KSO_WM_UNIT_INDEX" val="1_3_1"/>
  <p:tag name="KSO_WM_DIAGRAM_GROUP_CODE" val="l1-1"/>
  <p:tag name="KSO_WM_UNIT_SUBTYPE" val="d"/>
  <p:tag name="KSO_WM_UNIT_TEXT_FILL_FORE_SCHEMECOLOR_INDEX_BRIGHTNESS" val="0"/>
  <p:tag name="KSO_WM_UNIT_TEXT_FILL_FORE_SCHEMECOLOR_INDEX" val="7"/>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a*1_3_1"/>
  <p:tag name="KSO_WM_TEMPLATE_CATEGORY" val="diagram"/>
  <p:tag name="KSO_WM_TEMPLATE_INDEX" val="20214891"/>
  <p:tag name="KSO_WM_UNIT_LAYERLEVEL" val="1_1_1"/>
  <p:tag name="KSO_WM_TAG_VERSION" val="1.0"/>
  <p:tag name="KSO_WM_BEAUTIFY_FLAG" val="#wm#"/>
  <p:tag name="KSO_WM_UNIT_ISCONTENTSTITLE" val="0"/>
  <p:tag name="KSO_WM_UNIT_ISNUMDGMTITLE" val="0"/>
  <p:tag name="KSO_WM_UNIT_NOCLEAR" val="0"/>
  <p:tag name="KSO_WM_UNIT_TYPE" val="l_h_a"/>
  <p:tag name="KSO_WM_UNIT_INDEX" val="1_3_1"/>
  <p:tag name="KSO_WM_UNIT_PRESET_TEXT" val="添加小标题"/>
  <p:tag name="KSO_WM_UNIT_VALUE" val="9"/>
  <p:tag name="KSO_WM_DIAGRAM_GROUP_CODE" val="l1-1"/>
  <p:tag name="KSO_WM_UNIT_TEXT_FILL_FORE_SCHEMECOLOR_INDEX_BRIGHTNESS" val="0"/>
  <p:tag name="KSO_WM_UNIT_TEXT_FILL_FORE_SCHEMECOLOR_INDEX" val="7"/>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f*1_3_1"/>
  <p:tag name="KSO_WM_TEMPLATE_CATEGORY" val="diagram"/>
  <p:tag name="KSO_WM_TEMPLATE_INDEX" val="20214891"/>
  <p:tag name="KSO_WM_UNIT_LAYERLEVEL" val="1_1_1"/>
  <p:tag name="KSO_WM_TAG_VERSION" val="1.0"/>
  <p:tag name="KSO_WM_BEAUTIFY_FLAG" val="#wm#"/>
  <p:tag name="KSO_WM_UNIT_SUBTYPE" val="a"/>
  <p:tag name="KSO_WM_UNIT_NOCLEAR" val="0"/>
  <p:tag name="KSO_WM_UNIT_TYPE" val="l_h_f"/>
  <p:tag name="KSO_WM_UNIT_INDEX" val="1_3_1"/>
  <p:tag name="KSO_WM_UNIT_PRESET_TEXT" val="单击此处输入正文，文字是您思想的提炼，根据需要可酌情增减文字。"/>
  <p:tag name="KSO_WM_UNIT_VALUE" val="36"/>
  <p:tag name="KSO_WM_DIAGRAM_GROUP_CODE" val="l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485.xml><?xml version="1.0" encoding="utf-8"?>
<p:tagLst xmlns:p="http://schemas.openxmlformats.org/presentationml/2006/main">
  <p:tag name="KSO_WM_UNIT_BLOCK" val="0"/>
  <p:tag name="KSO_WM_UNIT_DEC_AREA_ID" val="30a2504febc34bd1af9864aa03396e49"/>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07575_1*i*11"/>
  <p:tag name="KSO_WM_TEMPLATE_CATEGORY" val="diagram"/>
  <p:tag name="KSO_WM_TEMPLATE_INDEX" val="2020757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7575_1*i*1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48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9.xml><?xml version="1.0" encoding="utf-8"?>
<p:tagLst xmlns:p="http://schemas.openxmlformats.org/presentationml/2006/main">
  <p:tag name="KSO_WM_BEAUTIFY_FLAG" val="#wm#"/>
  <p:tag name="KSO_WM_TEMPLATE_CATEGORY" val="diagram"/>
  <p:tag name="KSO_WM_TEMPLATE_INDEX" val="20207575"/>
  <p:tag name="KSO_WM_SLIDE_LAYOUT_INFO" val="{&quot;backgroundInfo&quot;:[{&quot;bottom&quot;:0,&quot;bottomAbs&quot;:false,&quot;left&quot;:0,&quot;leftAbs&quot;:false,&quot;right&quot;:0,&quot;rightAbs&quot;:false,&quot;top&quot;:0,&quot;topAbs&quot;:false,&quot;type&quot;:&quot;general&quot;}],&quot;direction&quot;:1,&quot;id&quot;:&quot;2024-01-31T15:06:57&quot;,&quot;maxSize&quot;:{&quot;size1&quot;:100},&quot;minSize&quot;:{&quot;size1&quot;:100},&quot;normalSize&quot;:{&quot;size1&quot;:100},&quot;subLayout&quot;:[{&quot;id&quot;:&quot;2024-01-31T15:06:57&quot;,&quot;margin&quot;:{&quot;bottom&quot;:2.117000102996826,&quot;left&quot;:2.5399999618530273,&quot;right&quot;:2.5399999618530273,&quot;top&quot;:2.117000102996826},&quot;type&quot;:0},{&quot;id&quot;:&quot;2024-01-31T15:06:57&quot;,&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SLIDE_ID" val="diagram20207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39"/>
  <p:tag name="KSO_WM_SLIDE_POSITION" val="0*0"/>
  <p:tag name="KSO_WM_TAG_VERSION" val="1.0"/>
  <p:tag name="KSO_WM_SLIDE_LAYOUT" val="d"/>
  <p:tag name="KSO_WM_SLIDE_LAYOUT_CNT" val="1"/>
  <p:tag name="KSO_WM_CHIP_DECFILLPROP" val="[]"/>
  <p:tag name="KSO_WM_SLIDE_BACKGROUND" val="[&quot;general&quot;]"/>
  <p:tag name="KSO_WM_CHIP_GROUPID" val="5ed7460cafe44fab1839bd1a"/>
  <p:tag name="KSO_WM_SLIDE_BACKGROUND_TYPE" val="general"/>
  <p:tag name="KSO_WM_SLIDE_SUPPORT_FEATURE_TYPE" val="3"/>
  <p:tag name="KSO_WM_TEMPLATE_ASSEMBLE_XID" val="60656e6e4054ed1e2fb7f894"/>
  <p:tag name="KSO_WM_TEMPLATE_ASSEMBLE_GROUPID" val="60656e6e4054ed1e2fb7f894"/>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9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75_1*i*1"/>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7090df619eb24a29be860caa3f1e17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5_1*i*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008b2d3867524338a4cb096811b1bae7"/>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5_1*i*3"/>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5_1*i*4"/>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75_1*i*5"/>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7575_1*i*6"/>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846c5bceac97498ea01ab27e1af6545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75_1*i*7"/>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df2cb7a8eab04bd7a138f79bef914df6"/>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75_1*i*8"/>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75_1*i*9"/>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75_1*i*10"/>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i*1_2_1"/>
  <p:tag name="KSO_WM_TEMPLATE_CATEGORY" val="diagram"/>
  <p:tag name="KSO_WM_TEMPLATE_INDEX" val="20214891"/>
  <p:tag name="KSO_WM_UNIT_LAYERLEVEL" val="1_1_1"/>
  <p:tag name="KSO_WM_TAG_VERSION" val="1.0"/>
  <p:tag name="KSO_WM_BEAUTIFY_FLAG" val="#wm#"/>
  <p:tag name="KSO_WM_UNIT_TYPE" val="l_h_i"/>
  <p:tag name="KSO_WM_UNIT_INDEX" val="1_2_1"/>
  <p:tag name="KSO_WM_DIAGRAM_GROUP_CODE" val="l1-1"/>
  <p:tag name="KSO_WM_UNIT_SUBTYPE" val="d"/>
  <p:tag name="KSO_WM_UNIT_TEXT_FILL_FORE_SCHEMECOLOR_INDEX_BRIGHTNESS" val="0"/>
  <p:tag name="KSO_WM_UNIT_TEXT_FILL_FORE_SCHEMECOLOR_INDEX" val="6"/>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a*1_2_1"/>
  <p:tag name="KSO_WM_TEMPLATE_CATEGORY" val="diagram"/>
  <p:tag name="KSO_WM_TEMPLATE_INDEX" val="20214891"/>
  <p:tag name="KSO_WM_UNIT_LAYERLEVEL" val="1_1_1"/>
  <p:tag name="KSO_WM_TAG_VERSION" val="1.0"/>
  <p:tag name="KSO_WM_BEAUTIFY_FLAG" val="#wm#"/>
  <p:tag name="KSO_WM_UNIT_ISCONTENTSTITLE" val="0"/>
  <p:tag name="KSO_WM_UNIT_ISNUMDGMTITLE" val="0"/>
  <p:tag name="KSO_WM_UNIT_NOCLEAR" val="0"/>
  <p:tag name="KSO_WM_UNIT_TYPE" val="l_h_a"/>
  <p:tag name="KSO_WM_UNIT_INDEX" val="1_2_1"/>
  <p:tag name="KSO_WM_UNIT_PRESET_TEXT" val="添加小标题"/>
  <p:tag name="KSO_WM_UNIT_VALUE" val="9"/>
  <p:tag name="KSO_WM_DIAGRAM_GROUP_CODE" val="l1-1"/>
  <p:tag name="KSO_WM_UNIT_TEXT_FILL_FORE_SCHEMECOLOR_INDEX_BRIGHTNESS" val="0"/>
  <p:tag name="KSO_WM_UNIT_TEXT_FILL_FORE_SCHEMECOLOR_INDEX" val="6"/>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f*1_2_1"/>
  <p:tag name="KSO_WM_TEMPLATE_CATEGORY" val="diagram"/>
  <p:tag name="KSO_WM_TEMPLATE_INDEX" val="20214891"/>
  <p:tag name="KSO_WM_UNIT_LAYERLEVEL" val="1_1_1"/>
  <p:tag name="KSO_WM_TAG_VERSION" val="1.0"/>
  <p:tag name="KSO_WM_BEAUTIFY_FLAG" val="#wm#"/>
  <p:tag name="KSO_WM_UNIT_SUBTYPE" val="a"/>
  <p:tag name="KSO_WM_UNIT_NOCLEAR" val="0"/>
  <p:tag name="KSO_WM_UNIT_TYPE" val="l_h_f"/>
  <p:tag name="KSO_WM_UNIT_INDEX" val="1_2_1"/>
  <p:tag name="KSO_WM_UNIT_PRESET_TEXT" val="单击此处输入正文，文字是您思想的提炼，根据需要可酌情增减文字。"/>
  <p:tag name="KSO_WM_UNIT_VALUE" val="36"/>
  <p:tag name="KSO_WM_DIAGRAM_GROUP_CODE" val="l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i*1_4_1"/>
  <p:tag name="KSO_WM_TEMPLATE_CATEGORY" val="diagram"/>
  <p:tag name="KSO_WM_TEMPLATE_INDEX" val="20214891"/>
  <p:tag name="KSO_WM_UNIT_LAYERLEVEL" val="1_1_1"/>
  <p:tag name="KSO_WM_TAG_VERSION" val="1.0"/>
  <p:tag name="KSO_WM_BEAUTIFY_FLAG" val="#wm#"/>
  <p:tag name="KSO_WM_UNIT_TYPE" val="l_h_i"/>
  <p:tag name="KSO_WM_UNIT_INDEX" val="1_4_1"/>
  <p:tag name="KSO_WM_DIAGRAM_GROUP_CODE" val="l1-1"/>
  <p:tag name="KSO_WM_UNIT_SUBTYPE" val="d"/>
  <p:tag name="KSO_WM_UNIT_TEXT_FILL_FORE_SCHEMECOLOR_INDEX_BRIGHTNESS" val="0"/>
  <p:tag name="KSO_WM_UNIT_TEXT_FILL_FORE_SCHEMECOLOR_INDEX" val="8"/>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a*1_4_1"/>
  <p:tag name="KSO_WM_TEMPLATE_CATEGORY" val="diagram"/>
  <p:tag name="KSO_WM_TEMPLATE_INDEX" val="20214891"/>
  <p:tag name="KSO_WM_UNIT_LAYERLEVEL" val="1_1_1"/>
  <p:tag name="KSO_WM_TAG_VERSION" val="1.0"/>
  <p:tag name="KSO_WM_BEAUTIFY_FLAG" val="#wm#"/>
  <p:tag name="KSO_WM_UNIT_ISCONTENTSTITLE" val="0"/>
  <p:tag name="KSO_WM_UNIT_ISNUMDGMTITLE" val="0"/>
  <p:tag name="KSO_WM_UNIT_NOCLEAR" val="0"/>
  <p:tag name="KSO_WM_UNIT_TYPE" val="l_h_a"/>
  <p:tag name="KSO_WM_UNIT_INDEX" val="1_4_1"/>
  <p:tag name="KSO_WM_UNIT_PRESET_TEXT" val="添加小标题"/>
  <p:tag name="KSO_WM_UNIT_VALUE" val="9"/>
  <p:tag name="KSO_WM_DIAGRAM_GROUP_CODE" val="l1-1"/>
  <p:tag name="KSO_WM_UNIT_TEXT_FILL_FORE_SCHEMECOLOR_INDEX_BRIGHTNESS" val="0"/>
  <p:tag name="KSO_WM_UNIT_TEXT_FILL_FORE_SCHEMECOLOR_INDEX" val="8"/>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91_3*l_h_f*1_4_1"/>
  <p:tag name="KSO_WM_TEMPLATE_CATEGORY" val="diagram"/>
  <p:tag name="KSO_WM_TEMPLATE_INDEX" val="20214891"/>
  <p:tag name="KSO_WM_UNIT_LAYERLEVEL" val="1_1_1"/>
  <p:tag name="KSO_WM_TAG_VERSION" val="1.0"/>
  <p:tag name="KSO_WM_BEAUTIFY_FLAG" val="#wm#"/>
  <p:tag name="KSO_WM_UNIT_SUBTYPE" val="a"/>
  <p:tag name="KSO_WM_UNIT_NOCLEAR" val="0"/>
  <p:tag name="KSO_WM_UNIT_TYPE" val="l_h_f"/>
  <p:tag name="KSO_WM_UNIT_INDEX" val="1_4_1"/>
  <p:tag name="KSO_WM_UNIT_PRESET_TEXT" val="单击此处输入正文，文字是您思想的提炼，根据需要可酌情增减文字。"/>
  <p:tag name="KSO_WM_UNIT_VALUE" val="36"/>
  <p:tag name="KSO_WM_DIAGRAM_GROUP_CODE" val="l1-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401.6511023622047,&quot;left&quot;:71.97118110236221,&quot;top&quot;:116.41787401574803,&quot;width&quot;:815.9822047244094}"/>
</p:tagLst>
</file>

<file path=ppt/tags/tag509.xml><?xml version="1.0" encoding="utf-8"?>
<p:tagLst xmlns:p="http://schemas.openxmlformats.org/presentationml/2006/main">
  <p:tag name="KSO_WM_UNIT_BLOCK" val="0"/>
  <p:tag name="KSO_WM_UNIT_DEC_AREA_ID" val="30a2504febc34bd1af9864aa03396e49"/>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07575_1*i*11"/>
  <p:tag name="KSO_WM_TEMPLATE_CATEGORY" val="diagram"/>
  <p:tag name="KSO_WM_TEMPLATE_INDEX" val="2020757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7575_1*i*1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51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BEAUTIFY_FLAG" val="#wm#"/>
  <p:tag name="KSO_WM_TEMPLATE_CATEGORY" val="diagram"/>
  <p:tag name="KSO_WM_TEMPLATE_INDEX" val="20207575"/>
  <p:tag name="KSO_WM_SLIDE_LAYOUT_INFO" val="{&quot;backgroundInfo&quot;:[{&quot;bottom&quot;:0,&quot;bottomAbs&quot;:false,&quot;left&quot;:0,&quot;leftAbs&quot;:false,&quot;right&quot;:0,&quot;rightAbs&quot;:false,&quot;top&quot;:0,&quot;topAbs&quot;:false,&quot;type&quot;:&quot;general&quot;}],&quot;direction&quot;:1,&quot;id&quot;:&quot;2024-01-31T15:06:57&quot;,&quot;maxSize&quot;:{&quot;size1&quot;:100},&quot;minSize&quot;:{&quot;size1&quot;:100},&quot;normalSize&quot;:{&quot;size1&quot;:100},&quot;subLayout&quot;:[{&quot;id&quot;:&quot;2024-01-31T15:06:57&quot;,&quot;margin&quot;:{&quot;bottom&quot;:2.117000102996826,&quot;left&quot;:2.5399999618530273,&quot;right&quot;:2.5399999618530273,&quot;top&quot;:2.117000102996826},&quot;type&quot;:0},{&quot;id&quot;:&quot;2024-01-31T15:06:57&quot;,&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SLIDE_ID" val="diagram20207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39"/>
  <p:tag name="KSO_WM_SLIDE_POSITION" val="0*0"/>
  <p:tag name="KSO_WM_TAG_VERSION" val="1.0"/>
  <p:tag name="KSO_WM_SLIDE_LAYOUT" val="d"/>
  <p:tag name="KSO_WM_SLIDE_LAYOUT_CNT" val="1"/>
  <p:tag name="KSO_WM_CHIP_DECFILLPROP" val="[]"/>
  <p:tag name="KSO_WM_SLIDE_BACKGROUND" val="[&quot;general&quot;]"/>
  <p:tag name="KSO_WM_CHIP_GROUPID" val="5ed7460cafe44fab1839bd1a"/>
  <p:tag name="KSO_WM_SLIDE_BACKGROUND_TYPE" val="general"/>
  <p:tag name="KSO_WM_SLIDE_SUPPORT_FEATURE_TYPE" val="3"/>
  <p:tag name="KSO_WM_TEMPLATE_ASSEMBLE_XID" val="60656e6e4054ed1e2fb7f894"/>
  <p:tag name="KSO_WM_TEMPLATE_ASSEMBLE_GROUPID" val="60656e6e4054ed1e2fb7f894"/>
</p:tagLst>
</file>

<file path=ppt/tags/tag51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1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1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23.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524.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529.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531.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53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3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35.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8_1*ζ_h_i*1_1_1"/>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6.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8_1*ζ_h_i*1_1_2"/>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7.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6648_1*ζ_h_i*1_1_3"/>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6648_1*ζ_h_i*1_1_4"/>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PICTURE_TOWARD" val="1"/>
  <p:tag name="KSO_WM_UNIT_PICTURE_DOCKSIDE" val="cb,ct"/>
  <p:tag name="KSO_WM_UNIT_VALUE" val="1479*118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8_1*ζ_h_d*1_1_1"/>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Lst>
</file>

<file path=ppt/tags/tag5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54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97_1*f*1"/>
  <p:tag name="KSO_WM_TEMPLATE_CATEGORY" val="diagram"/>
  <p:tag name="KSO_WM_TEMPLATE_INDEX" val="20217097"/>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70347f9784f64ccca9123b27c1d2bb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d39d7b218794cc0bc8d550570994862"/>
  <p:tag name="KSO_WM_UNIT_TEXT_FILL_FORE_SCHEMECOLOR_INDEX_BRIGHTNESS" val="0.25"/>
  <p:tag name="KSO_WM_UNIT_TEXT_FILL_FORE_SCHEMECOLOR_INDEX" val="13"/>
  <p:tag name="KSO_WM_UNIT_TEXT_FILL_TYPE" val="1"/>
  <p:tag name="KSO_WM_TEMPLATE_ASSEMBLE_XID" val="606570604054ed1e2fb814e9"/>
  <p:tag name="KSO_WM_TEMPLATE_ASSEMBLE_GROUPID" val="606570604054ed1e2fb814e9"/>
</p:tagLst>
</file>

<file path=ppt/tags/tag54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4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SLIDE_ID" val="diagram202170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97"/>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8d116bd8b1074587a970747df3fba75a&quot;,&quot;fill_align&quot;:&quot;cm&quot;,&quot;chip_types&quot;:[&quot;picture&quot;]},{&quot;text_align&quot;:&quot;lb&quot;,&quot;text_direction&quot;:&quot;horizontal&quot;,&quot;support_big_font&quot;:false,&quot;picture_toward&quot;:0,&quot;picture_dockside&quot;:[],&quot;fill_id&quot;:&quot;0c52f29da84d4a8fa032b62f9d0b0d9e&quot;,&quot;fill_align&quot;:&quot;lb&quot;,&quot;chip_types&quot;:[&quot;text&quot;,&quot;header&quot;]},{&quot;text_align&quot;:&quot;lt&quot;,&quot;text_direction&quot;:&quot;horizontal&quot;,&quot;support_big_font&quot;:false,&quot;picture_toward&quot;:0,&quot;picture_dockside&quot;:[],&quot;fill_id&quot;:&quot;1d610f50166043debd746d9fc47ffedb&quot;,&quot;fill_align&quot;:&quot;lt&quot;,&quot;chip_types&quot;:[&quot;text&quot;]}]]"/>
  <p:tag name="KSO_WM_SLIDE_SIZE" val="888*540"/>
  <p:tag name="KSO_WM_SLIDE_POSITION" val="72*0"/>
  <p:tag name="KSO_WM_CHIP_XID" val="5fadfa57998712faa657abf3"/>
  <p:tag name="KSO_WM_CHIP_DECFILLPROP" val="[]"/>
  <p:tag name="KSO_WM_CHIP_GROUPID" val="5fadfa57998712faa657abf2"/>
  <p:tag name="KSO_WM_SLIDE_BACKGROUND_TYPE" val="general"/>
  <p:tag name="KSO_WM_SLIDE_SUPPORT_FEATURE_TYPE" val="8"/>
  <p:tag name="KSO_WM_TEMPLATE_ASSEMBLE_XID" val="606570604054ed1e2fb814e9"/>
  <p:tag name="KSO_WM_TEMPLATE_ASSEMBLE_GROUPID" val="606570604054ed1e2fb814e9"/>
  <p:tag name="KSO_WM_SLIDE_LAYOUT_INFO" val="{&quot;direction&quot;:1,&quot;id&quot;:&quot;2021-04-01T16:16:32&quot;,&quot;maxSize&quot;:{&quot;size1&quot;:57.5},&quot;minSize&quot;:{&quot;size1&quot;:32.6},&quot;normalSize&quot;:{&quot;size1&quot;:49.7875},&quot;subLayout&quot;:[{&quot;id&quot;:&quot;2021-04-01T16:16:32&quot;,&quot;maxSize&quot;:{&quot;size1&quot;:55.042271788915},&quot;minSize&quot;:{&quot;size1&quot;:19.442271788914997},&quot;normalSize&quot;:{&quot;size1&quot;:19.442456974100175},&quot;subLayout&quot;:[{&quot;id&quot;:&quot;2021-04-01T16:16:32&quot;,&quot;margin&quot;:{&quot;bottom&quot;:0.02600000612437725,&quot;left&quot;:2.5399999618530273,&quot;right&quot;:0.02600000612437725,&quot;top&quot;:1.6929999589920044},&quot;type&quot;:0},{&quot;id&quot;:&quot;2021-04-01T16:16:32&quot;,&quot;margin&quot;:{&quot;bottom&quot;:1.6929999589920044,&quot;left&quot;:2.5399999618530273,&quot;right&quot;:0.02600000612437725,&quot;top&quot;:0.7919999957084656},&quot;type&quot;:0}],&quot;type&quot;:0},{&quot;id&quot;:&quot;2021-04-01T16:16:32&quot;,&quot;margin&quot;:{&quot;bottom&quot;:0,&quot;left&quot;:1.6670000553131104,&quot;right&quot;:0,&quot;top&quot;:0},&quot;type&quot;:0}],&quot;type&quot;:0}"/>
</p:tagLst>
</file>

<file path=ppt/tags/tag54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i*1_1_1"/>
  <p:tag name="KSO_WM_TEMPLATE_CATEGORY" val="diagram"/>
  <p:tag name="KSO_WM_TEMPLATE_INDEX" val="20210691"/>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2.79866141732276,&quot;left&quot;:53.15,&quot;top&quot;:160.02708661417324,&quot;width&quot;:864}"/>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i*1_1_2"/>
  <p:tag name="KSO_WM_TEMPLATE_CATEGORY" val="diagram"/>
  <p:tag name="KSO_WM_TEMPLATE_INDEX" val="20210691"/>
  <p:tag name="KSO_WM_UNIT_LAYERLEVEL" val="1_1_1"/>
  <p:tag name="KSO_WM_TAG_VERSION" val="1.0"/>
  <p:tag name="KSO_WM_BEAUTIFY_FLAG" val="#wm#"/>
  <p:tag name="KSO_WM_DIAGRAM_GROUP_CODE" val="l1-1"/>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2.79866141732276,&quot;left&quot;:53.15,&quot;top&quot;:160.02708661417324,&quot;width&quot;:864}"/>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f*1_1_1"/>
  <p:tag name="KSO_WM_TEMPLATE_CATEGORY" val="diagram"/>
  <p:tag name="KSO_WM_TEMPLATE_INDEX" val="20210691"/>
  <p:tag name="KSO_WM_UNIT_LAYERLEVEL" val="1_1_1"/>
  <p:tag name="KSO_WM_TAG_VERSION" val="1.0"/>
  <p:tag name="KSO_WM_BEAUTIFY_FLAG" val="#wm#"/>
  <p:tag name="KSO_WM_UNIT_SUBTYPE" val="a"/>
  <p:tag name="KSO_WM_UNIT_NOCLEAR" val="0"/>
  <p:tag name="KSO_WM_DIAGRAM_GROUP_CODE" val="l1-1"/>
  <p:tag name="KSO_WM_UNIT_TYPE" val="l_h_f"/>
  <p:tag name="KSO_WM_UNIT_INDEX" val="1_1_1"/>
  <p:tag name="KSO_WM_UNIT_PRESET_TEXT" val="单击在此输入正文，准确理解你所传达的信息。单击在此输入正文准确理解你所传达的信息"/>
  <p:tag name="KSO_WM_UNIT_VALUE" val="54"/>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2.79866141732276,&quot;left&quot;:53.15,&quot;top&quot;:160.02708661417324,&quot;width&quot;:864}"/>
</p:tagLst>
</file>

<file path=ppt/tags/tag5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a*1_1_1"/>
  <p:tag name="KSO_WM_TEMPLATE_CATEGORY" val="diagram"/>
  <p:tag name="KSO_WM_TEMPLATE_INDEX" val="20210691"/>
  <p:tag name="KSO_WM_UNIT_LAYERLEVEL" val="1_1_1"/>
  <p:tag name="KSO_WM_TAG_VERSION" val="1.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UNIT_PRESET_TEXT" val="单击添加标题"/>
  <p:tag name="KSO_WM_UNIT_VALUE" val="8"/>
  <p:tag name="KSO_WM_UNIT_TEXT_FILL_FORE_SCHEMECOLOR_INDEX_BRIGHTNESS" val="0"/>
  <p:tag name="KSO_WM_UNIT_TEXT_FILL_FORE_SCHEMECOLOR_INDEX" val="14"/>
  <p:tag name="KSO_WM_UNIT_TEXT_FILL_TYPE" val="1"/>
  <p:tag name="KSO_WM_UNIT_USESOURCEFORMAT_APPLY" val="1"/>
  <p:tag name="KSO_WM_DIAGRAM_VIRTUALLY_FRAME" val="{&quot;height&quot;:322.79866141732276,&quot;left&quot;:53.15,&quot;top&quot;:160.02708661417324,&quot;width&quot;:864}"/>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i*1_2_1"/>
  <p:tag name="KSO_WM_TEMPLATE_CATEGORY" val="diagram"/>
  <p:tag name="KSO_WM_TEMPLATE_INDEX" val="20210691"/>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2.79866141732276,&quot;left&quot;:53.15,&quot;top&quot;:160.02708661417324,&quot;width&quot;:864}"/>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i*1_2_2"/>
  <p:tag name="KSO_WM_TEMPLATE_CATEGORY" val="diagram"/>
  <p:tag name="KSO_WM_TEMPLATE_INDEX" val="20210691"/>
  <p:tag name="KSO_WM_UNIT_LAYERLEVEL" val="1_1_1"/>
  <p:tag name="KSO_WM_TAG_VERSION" val="1.0"/>
  <p:tag name="KSO_WM_BEAUTIFY_FLAG" val="#wm#"/>
  <p:tag name="KSO_WM_DIAGRAM_GROUP_CODE" val="l1-1"/>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2.79866141732276,&quot;left&quot;:53.15,&quot;top&quot;:160.02708661417324,&quot;width&quot;:864}"/>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f*1_2_1"/>
  <p:tag name="KSO_WM_TEMPLATE_CATEGORY" val="diagram"/>
  <p:tag name="KSO_WM_TEMPLATE_INDEX" val="20210691"/>
  <p:tag name="KSO_WM_UNIT_LAYERLEVEL" val="1_1_1"/>
  <p:tag name="KSO_WM_TAG_VERSION" val="1.0"/>
  <p:tag name="KSO_WM_BEAUTIFY_FLAG" val="#wm#"/>
  <p:tag name="KSO_WM_UNIT_SUBTYPE" val="a"/>
  <p:tag name="KSO_WM_UNIT_NOCLEAR" val="0"/>
  <p:tag name="KSO_WM_DIAGRAM_GROUP_CODE" val="l1-1"/>
  <p:tag name="KSO_WM_UNIT_TYPE" val="l_h_f"/>
  <p:tag name="KSO_WM_UNIT_INDEX" val="1_2_1"/>
  <p:tag name="KSO_WM_UNIT_PRESET_TEXT" val="单击在此输入正文，准确理解你所传达的信息。单击在此输入正文准确理解你所传达的信息"/>
  <p:tag name="KSO_WM_UNIT_VALUE" val="54"/>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2.79866141732276,&quot;left&quot;:53.15,&quot;top&quot;:160.02708661417324,&quot;width&quot;:864}"/>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a*1_2_1"/>
  <p:tag name="KSO_WM_TEMPLATE_CATEGORY" val="diagram"/>
  <p:tag name="KSO_WM_TEMPLATE_INDEX" val="20210691"/>
  <p:tag name="KSO_WM_UNIT_LAYERLEVEL" val="1_1_1"/>
  <p:tag name="KSO_WM_TAG_VERSION" val="1.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UNIT_PRESET_TEXT" val="单击添加标题"/>
  <p:tag name="KSO_WM_UNIT_VALUE" val="8"/>
  <p:tag name="KSO_WM_UNIT_TEXT_FILL_FORE_SCHEMECOLOR_INDEX_BRIGHTNESS" val="0"/>
  <p:tag name="KSO_WM_UNIT_TEXT_FILL_FORE_SCHEMECOLOR_INDEX" val="14"/>
  <p:tag name="KSO_WM_UNIT_TEXT_FILL_TYPE" val="1"/>
  <p:tag name="KSO_WM_UNIT_USESOURCEFORMAT_APPLY" val="1"/>
  <p:tag name="KSO_WM_DIAGRAM_VIRTUALLY_FRAME" val="{&quot;height&quot;:322.79866141732276,&quot;left&quot;:53.15,&quot;top&quot;:160.02708661417324,&quot;width&quot;:864}"/>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i*1_3_1"/>
  <p:tag name="KSO_WM_TEMPLATE_CATEGORY" val="diagram"/>
  <p:tag name="KSO_WM_TEMPLATE_INDEX" val="20210691"/>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2.79866141732276,&quot;left&quot;:53.15,&quot;top&quot;:160.02708661417324,&quot;width&quot;:864}"/>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i*1_3_2"/>
  <p:tag name="KSO_WM_TEMPLATE_CATEGORY" val="diagram"/>
  <p:tag name="KSO_WM_TEMPLATE_INDEX" val="20210691"/>
  <p:tag name="KSO_WM_UNIT_LAYERLEVEL" val="1_1_1"/>
  <p:tag name="KSO_WM_TAG_VERSION" val="1.0"/>
  <p:tag name="KSO_WM_BEAUTIFY_FLAG" val="#wm#"/>
  <p:tag name="KSO_WM_DIAGRAM_GROUP_CODE" val="l1-1"/>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22.79866141732276,&quot;left&quot;:53.15,&quot;top&quot;:160.02708661417324,&quot;width&quot;:864}"/>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f*1_3_1"/>
  <p:tag name="KSO_WM_TEMPLATE_CATEGORY" val="diagram"/>
  <p:tag name="KSO_WM_TEMPLATE_INDEX" val="20210691"/>
  <p:tag name="KSO_WM_UNIT_LAYERLEVEL" val="1_1_1"/>
  <p:tag name="KSO_WM_TAG_VERSION" val="1.0"/>
  <p:tag name="KSO_WM_BEAUTIFY_FLAG" val="#wm#"/>
  <p:tag name="KSO_WM_UNIT_SUBTYPE" val="a"/>
  <p:tag name="KSO_WM_UNIT_NOCLEAR" val="0"/>
  <p:tag name="KSO_WM_DIAGRAM_GROUP_CODE" val="l1-1"/>
  <p:tag name="KSO_WM_UNIT_TYPE" val="l_h_f"/>
  <p:tag name="KSO_WM_UNIT_INDEX" val="1_3_1"/>
  <p:tag name="KSO_WM_UNIT_PRESET_TEXT" val="单击在此输入正文，准确理解你所传达的信息。单击在此输入正文准确理解你所传达的信息"/>
  <p:tag name="KSO_WM_UNIT_VALUE" val="54"/>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2.79866141732276,&quot;left&quot;:53.15,&quot;top&quot;:160.02708661417324,&quot;width&quot;:864}"/>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91_2*l_h_a*1_3_1"/>
  <p:tag name="KSO_WM_TEMPLATE_CATEGORY" val="diagram"/>
  <p:tag name="KSO_WM_TEMPLATE_INDEX" val="20210691"/>
  <p:tag name="KSO_WM_UNIT_LAYERLEVEL" val="1_1_1"/>
  <p:tag name="KSO_WM_TAG_VERSION" val="1.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UNIT_PRESET_TEXT" val="单击添加标题"/>
  <p:tag name="KSO_WM_UNIT_VALUE" val="8"/>
  <p:tag name="KSO_WM_UNIT_TEXT_FILL_FORE_SCHEMECOLOR_INDEX_BRIGHTNESS" val="0"/>
  <p:tag name="KSO_WM_UNIT_TEXT_FILL_FORE_SCHEMECOLOR_INDEX" val="14"/>
  <p:tag name="KSO_WM_UNIT_TEXT_FILL_TYPE" val="1"/>
  <p:tag name="KSO_WM_UNIT_USESOURCEFORMAT_APPLY" val="1"/>
  <p:tag name="KSO_WM_DIAGRAM_VIRTUALLY_FRAME" val="{&quot;height&quot;:322.79866141732276,&quot;left&quot;:53.15,&quot;top&quot;:160.02708661417324,&quot;width&quot;:864}"/>
</p:tagLst>
</file>

<file path=ppt/tags/tag55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56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SLIDE_ID" val="diagram2022965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29659"/>
  <p:tag name="KSO_WM_SLIDE_LAYOUT" val="a_d"/>
  <p:tag name="KSO_WM_SLIDE_LAYOUT_CNT" val="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t&quot;,&quot;text_direction&quot;:&quot;horizontal&quot;,&quot;support_big_font&quot;:false,&quot;picture_toward&quot;:0,&quot;picture_dockside&quot;:[],&quot;fill_id&quot;:&quot;736496b0653343f1bfd4c6dc9c47e1b4&quot;,&quot;fill_align&quot;:&quot;lt&quot;,&quot;chip_types&quot;:[&quot;text&quot;]}],[{&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fbc1d1c81b9c4bca8f09873cfc4ac6db&quot;,&quot;fill_align&quot;:&quot;cm&quot;,&quot;chip_types&quot;:[&quot;text&quot;,&quot;header&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text&quot;,&quot;picture&quot;,&quot;chart&quot;,&quot;table&quot;,&quot;video&quot;]}]]"/>
  <p:tag name="KSO_WM_SLIDE_SIZE" val="864*396"/>
  <p:tag name="KSO_WM_SLIDE_POSITION" val="48*48"/>
  <p:tag name="KSO_WM_CHIP_XID" val="5f696419553136823a5e6172"/>
  <p:tag name="KSO_WM_CHIP_DECFILLPROP" val="[]"/>
  <p:tag name="KSO_WM_CHIP_GROUPID" val="5f5ee1ca4d6848d78f644aec"/>
  <p:tag name="KSO_WM_SLIDE_BACKGROUND_TYPE" val="general"/>
  <p:tag name="KSO_WM_SLIDE_SUPPORT_FEATURE_TYPE" val="3"/>
  <p:tag name="KSO_WM_TEMPLATE_ASSEMBLE_XID" val="639aeb060c9383becde692eb"/>
  <p:tag name="KSO_WM_TEMPLATE_ASSEMBLE_GROUPID" val="639aeb060c9383becde692eb"/>
  <p:tag name="KSO_WM_SLIDE_LAYOUT_INFO" val="{&quot;backgroundInfo&quot;:[{&quot;bottom&quot;:0,&quot;bottomAbs&quot;:false,&quot;left&quot;:0,&quot;leftAbs&quot;:false,&quot;right&quot;:0,&quot;rightAbs&quot;:false,&quot;top&quot;:0,&quot;topAbs&quot;:false,&quot;type&quot;:&quot;general&quot;}],&quot;id&quot;:&quot;2022-12-15T17:38:14&quot;,&quot;maxSize&quot;:{&quot;size1&quot;:31.1},&quot;minSize&quot;:{&quot;size1&quot;:17.8},&quot;normalSize&quot;:{&quot;size1&quot;:17.8},&quot;subLayout&quot;:[{&quot;id&quot;:&quot;2022-12-15T17:38:14&quot;,&quot;margin&quot;:{&quot;bottom&quot;:0,&quot;left&quot;:1.6929999589920044,&quot;right&quot;:1.6929999589920044,&quot;top&quot;:1.6929999589920044},&quot;type&quot;:0},{&quot;id&quot;:&quot;2022-12-15T17:38:14&quot;,&quot;margin&quot;:{&quot;bottom&quot;:0.847000002861023,&quot;left&quot;:0.847000002861023,&quot;right&quot;:0.847000002861023,&quot;top&quot;:0.847000002861023},&quot;type&quot;:0}],&quot;type&quot;:0}"/>
  <p:tag name="KSO_WM_SLIDE_CAN_ADD_NAVIGATION" val="1"/>
  <p:tag name="FIXED_XID_TMP" val="5f5ee1ca4d6848d78f644aec"/>
</p:tagLst>
</file>

<file path=ppt/tags/tag56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6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6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65.xml><?xml version="1.0" encoding="utf-8"?>
<p:tagLst xmlns:p="http://schemas.openxmlformats.org/presentationml/2006/main">
  <p:tag name="KSO_WM_UNIT_PICTURE_TOWARD" val="1"/>
  <p:tag name="KSO_WM_UNIT_PICTURE_DOCKSIDE" val="rm"/>
  <p:tag name="KSO_WM_UNIT_VALUE" val="1599*19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34_1*ζ_h_d*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Lst>
</file>

<file path=ppt/tags/tag566.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7.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5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ID" val="diagram2021707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7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SLIDE_SIZE" val="960*540"/>
  <p:tag name="KSO_WM_SLIDE_POSITION" val="0*0"/>
  <p:tag name="KSO_WM_CHIP_XID" val="5fade49c998712faa657a980"/>
  <p:tag name="KSO_WM_CHIP_DECFILLPROP" val="[]"/>
  <p:tag name="KSO_WM_CHIP_GROUPID" val="5fade49c998712faa657a97f"/>
  <p:tag name="KSO_WM_SLIDE_BACKGROUND_TYPE" val="general"/>
  <p:tag name="KSO_WM_SLIDE_SUPPORT_FEATURE_TYPE" val="8"/>
  <p:tag name="KSO_WM_TEMPLATE_ASSEMBLE_XID" val="606570534054ed1e2fb814c7"/>
  <p:tag name="KSO_WM_TEMPLATE_ASSEMBLE_GROUPID" val="606570534054ed1e2fb814c7"/>
  <p:tag name="KSO_WM_SLIDE_LAYOUT_INFO" val="{&quot;direction&quot;:1,&quot;id&quot;:&quot;2021-04-01T16:16:09&quot;,&quot;maxSize&quot;:{&quot;size1&quot;:57.5},&quot;minSize&quot;:{&quot;size1&quot;:32.6},&quot;normalSize&quot;:{&quot;size1&quot;:37.75625},&quot;subLayout&quot;:[{&quot;id&quot;:&quot;2021-04-01T16:16:09&quot;,&quot;maxSize&quot;:{&quot;size1&quot;:35.6},&quot;minSize&quot;:{&quot;size1&quot;:17.8},&quot;normalSize&quot;:{&quot;size1&quot;:24.299999999999997},&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Lst>
</file>

<file path=ppt/tags/tag57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7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7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76.xml><?xml version="1.0" encoding="utf-8"?>
<p:tagLst xmlns:p="http://schemas.openxmlformats.org/presentationml/2006/main">
  <p:tag name="KSO_WM_UNIT_PICTURE_TOWARD" val="1"/>
  <p:tag name="KSO_WM_UNIT_PICTURE_DOCKSIDE" val="cb,lm,ct"/>
  <p:tag name="KSO_WM_UNIT_VALUE" val="1903*102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94_1*ζ_h_d*1_1_1"/>
  <p:tag name="KSO_WM_TEMPLATE_CATEGORY" val="diagram"/>
  <p:tag name="KSO_WM_TEMPLATE_INDEX" val="20215494"/>
  <p:tag name="KSO_WM_UNIT_LAYERLEVEL" val="1_1_1"/>
  <p:tag name="KSO_WM_TAG_VERSION" val="1.0"/>
  <p:tag name="KSO_WM_BEAUTIFY_FLAG" val="#wm#"/>
  <p:tag name="KSO_WM_UNIT_DIAGRAM_MODELTYPE" val="creativePicture"/>
  <p:tag name="KSO_WM_UNIT_USESOURCEFORMAT_APPLY" val="1"/>
</p:tagLst>
</file>

<file path=ppt/tags/tag577.xml><?xml version="1.0" encoding="utf-8"?>
<p:tagLst xmlns:p="http://schemas.openxmlformats.org/presentationml/2006/main">
  <p:tag name="KSO_WM_UNIT_PICTURE_TOWARD" val="1"/>
  <p:tag name="KSO_WM_UNIT_PICTURE_DOCKSIDE" val="cb,l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94_1*ζ_h_i*1_1_1"/>
  <p:tag name="KSO_WM_TEMPLATE_CATEGORY" val="diagram"/>
  <p:tag name="KSO_WM_TEMPLATE_INDEX" val="2021549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PICTURE_TOWARD" val="1"/>
  <p:tag name="KSO_WM_UNIT_PICTURE_DOCKSIDE" val="cb,l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94_1*ζ_h_i*1_1_2"/>
  <p:tag name="KSO_WM_TEMPLATE_CATEGORY" val="diagram"/>
  <p:tag name="KSO_WM_TEMPLATE_INDEX" val="20215494"/>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579.xml><?xml version="1.0" encoding="utf-8"?>
<p:tagLst xmlns:p="http://schemas.openxmlformats.org/presentationml/2006/main">
  <p:tag name="KSO_WM_UNIT_PICTURE_TOWARD" val="1"/>
  <p:tag name="KSO_WM_UNIT_PICTURE_DOCKSIDE" val="cb,l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94_1*ζ_h_i*1_1_3"/>
  <p:tag name="KSO_WM_TEMPLATE_CATEGORY" val="diagram"/>
  <p:tag name="KSO_WM_TEMPLATE_INDEX" val="2021549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PICTURE_TOWARD" val="1"/>
  <p:tag name="KSO_WM_UNIT_PICTURE_DOCKSIDE" val="cb,l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5494_1*ζ_h_i*1_1_4"/>
  <p:tag name="KSO_WM_TEMPLATE_CATEGORY" val="diagram"/>
  <p:tag name="KSO_WM_TEMPLATE_INDEX" val="2021549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81.xml><?xml version="1.0" encoding="utf-8"?>
<p:tagLst xmlns:p="http://schemas.openxmlformats.org/presentationml/2006/main">
  <p:tag name="KSO_WM_UNIT_PICTURE_TOWARD" val="1"/>
  <p:tag name="KSO_WM_UNIT_PICTURE_DOCKSIDE" val="cb,lm,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5"/>
  <p:tag name="KSO_WM_UNIT_ID" val="diagram20215494_1*ζ_h_i*1_1_5"/>
  <p:tag name="KSO_WM_TEMPLATE_CATEGORY" val="diagram"/>
  <p:tag name="KSO_WM_TEMPLATE_INDEX" val="2021549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83_1*f*1"/>
  <p:tag name="KSO_WM_TEMPLATE_CATEGORY" val="diagram"/>
  <p:tag name="KSO_WM_TEMPLATE_INDEX" val="2021708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0b5e953b8ecf441ca4383feb1f3f00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d13586027a3420c82af94eb6fddc829"/>
  <p:tag name="KSO_WM_UNIT_TEXT_FILL_FORE_SCHEMECOLOR_INDEX_BRIGHTNESS" val="0.25"/>
  <p:tag name="KSO_WM_UNIT_TEXT_FILL_FORE_SCHEMECOLOR_INDEX" val="13"/>
  <p:tag name="KSO_WM_UNIT_TEXT_FILL_TYPE" val="1"/>
  <p:tag name="KSO_WM_TEMPLATE_ASSEMBLE_XID" val="6065705a4054ed1e2fb814d5"/>
  <p:tag name="KSO_WM_TEMPLATE_ASSEMBLE_GROUPID" val="6065705a4054ed1e2fb814d5"/>
</p:tagLst>
</file>

<file path=ppt/tags/tag58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SLIDE_ID" val="diagram202170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8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SLIDE_SIZE" val="888*540"/>
  <p:tag name="KSO_WM_SLIDE_POSITION" val="0*0"/>
  <p:tag name="KSO_WM_CHIP_XID" val="5fadf8d8998712faa657abe0"/>
  <p:tag name="KSO_WM_CHIP_DECFILLPROP" val="[]"/>
  <p:tag name="KSO_WM_CHIP_GROUPID" val="5fadf8d8998712faa657abdf"/>
  <p:tag name="KSO_WM_SLIDE_BACKGROUND_TYPE" val="general"/>
  <p:tag name="KSO_WM_SLIDE_SUPPORT_FEATURE_TYPE" val="8"/>
  <p:tag name="KSO_WM_TEMPLATE_ASSEMBLE_XID" val="6065705a4054ed1e2fb814d5"/>
  <p:tag name="KSO_WM_TEMPLATE_ASSEMBLE_GROUPID" val="6065705a4054ed1e2fb814d5"/>
  <p:tag name="KSO_WM_SLIDE_LAYOUT_INFO" val="{&quot;direction&quot;:1,&quot;id&quot;:&quot;2021-04-01T16:16:20&quot;,&quot;maxSize&quot;:{&quot;size1&quot;:62.6},&quot;minSize&quot;:{&quot;size1&quot;:37.5},&quot;normalSize&quot;:{&quot;size1&quot;:41.975},&quot;subLayout&quot;:[{&quot;id&quot;:&quot;2021-04-01T16:16:20&quot;,&quot;margin&quot;:{&quot;bottom&quot;:0,&quot;left&quot;:0,&quot;right&quot;:0.02600000612437725,&quot;top&quot;:0},&quot;type&quot;:0},{&quot;id&quot;:&quot;2021-04-01T16:16:20&quot;,&quot;maxSize&quot;:{&quot;size1&quot;:55.042299339506364},&quot;minSize&quot;:{&quot;size1&quot;:19.442299339506363},&quot;normalSize&quot;:{&quot;size1&quot;:19.44248452469154},&quot;subLayout&quot;:[{&quot;id&quot;:&quot;2021-04-01T16:16:20&quot;,&quot;margin&quot;:{&quot;bottom&quot;:0.02600000612437725,&quot;left&quot;:1.6670000553131104,&quot;right&quot;:2.5399999618530273,&quot;top&quot;:1.6929999589920044},&quot;type&quot;:0},{&quot;id&quot;:&quot;2021-04-01T16:16:20&quot;,&quot;margin&quot;:{&quot;bottom&quot;:1.6929999589920044,&quot;left&quot;:1.6670000553131104,&quot;right&quot;:2.5399999618530273,&quot;top&quot;:0.8199999928474426},&quot;type&quot;:0}],&quot;type&quot;:0}],&quot;type&quot;:0}"/>
</p:tagLst>
</file>

<file path=ppt/tags/tag58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8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8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8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8_1*f*1"/>
  <p:tag name="KSO_WM_TEMPLATE_CATEGORY" val="diagram"/>
  <p:tag name="KSO_WM_TEMPLATE_INDEX" val="20229658"/>
  <p:tag name="KSO_WM_UNIT_LAYERLEVEL" val="1"/>
  <p:tag name="KSO_WM_TAG_VERSION" val="1.0"/>
  <p:tag name="KSO_WM_BEAUTIFY_FLAG" val="#wm#"/>
  <p:tag name="KSO_WM_UNIT_DEFAULT_FONT" val="14;20;2"/>
  <p:tag name="KSO_WM_UNIT_BLOCK" val="0"/>
  <p:tag name="KSO_WM_UNIT_VALUE" val="473"/>
  <p:tag name="KSO_WM_UNIT_SHOW_EDIT_AREA_INDICATION" val="1"/>
  <p:tag name="KSO_WM_CHIP_GROUPID" val="5e6b05596848fb12bee65ac8"/>
  <p:tag name="KSO_WM_CHIP_XID" val="5e6b05596848fb12bee65aca"/>
  <p:tag name="KSO_WM_UNIT_DEC_AREA_ID" val="fbf10c27ca9d49efa84e8343f66325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c5c861275ec4d36a8ed02a0dbf0b5f7"/>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39aeb060c9383becde692ea"/>
  <p:tag name="KSO_WM_TEMPLATE_ASSEMBLE_GROUPID" val="639aeb060c9383becde692ea"/>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ID" val="diagram2022965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BEAUTIFY_FLAG" val="#wm#"/>
  <p:tag name="KSO_WM_TEMPLATE_CATEGORY" val="diagram"/>
  <p:tag name="KSO_WM_TEMPLATE_INDEX" val="20229658"/>
  <p:tag name="KSO_WM_SLIDE_LAYOUT" val="a_f"/>
  <p:tag name="KSO_WM_SLIDE_LAYOUT_CNT" val="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t&quot;,&quot;text_direction&quot;:&quot;horizontal&quot;,&quot;support_big_font&quot;:false,&quot;picture_toward&quot;:0,&quot;picture_dockside&quot;:[],&quot;fill_id&quot;:&quot;736496b0653343f1bfd4c6dc9c47e1b4&quot;,&quot;fill_align&quot;:&quot;lt&quot;,&quot;chip_types&quot;:[&quot;text&quot;]}],[{&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fbc1d1c81b9c4bca8f09873cfc4ac6db&quot;,&quot;fill_align&quot;:&quot;cm&quot;,&quot;chip_types&quot;:[&quot;text&quot;,&quot;header&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text&quot;,&quot;picture&quot;,&quot;chart&quot;,&quot;table&quot;,&quot;video&quot;]}]]"/>
  <p:tag name="KSO_WM_SLIDE_SIZE" val="864*396"/>
  <p:tag name="KSO_WM_SLIDE_POSITION" val="48*48"/>
  <p:tag name="KSO_WM_CHIP_XID" val="5f696419553136823a5e6172"/>
  <p:tag name="KSO_WM_CHIP_DECFILLPROP" val="[]"/>
  <p:tag name="KSO_WM_CHIP_GROUPID" val="5f5ee1ca4d6848d78f644aec"/>
  <p:tag name="KSO_WM_SLIDE_BACKGROUND_TYPE" val="general"/>
  <p:tag name="KSO_WM_SLIDE_SUPPORT_FEATURE_TYPE" val="0"/>
  <p:tag name="KSO_WM_TEMPLATE_ASSEMBLE_XID" val="639aeb060c9383becde692ea"/>
  <p:tag name="KSO_WM_TEMPLATE_ASSEMBLE_GROUPID" val="639aeb060c9383becde692ea"/>
  <p:tag name="KSO_WM_SLIDE_LAYOUT_INFO" val="{&quot;backgroundInfo&quot;:[{&quot;bottom&quot;:0,&quot;bottomAbs&quot;:false,&quot;left&quot;:0,&quot;leftAbs&quot;:false,&quot;right&quot;:0,&quot;rightAbs&quot;:false,&quot;top&quot;:0,&quot;topAbs&quot;:false,&quot;type&quot;:&quot;general&quot;}],&quot;id&quot;:&quot;2022-12-15T17:38:14&quot;,&quot;maxSize&quot;:{&quot;size1&quot;:31.1},&quot;minSize&quot;:{&quot;size1&quot;:17.8},&quot;normalSize&quot;:{&quot;size1&quot;:17.8},&quot;subLayout&quot;:[{&quot;id&quot;:&quot;2022-12-15T17:38:14&quot;,&quot;margin&quot;:{&quot;bottom&quot;:0,&quot;left&quot;:1.6929999589920044,&quot;right&quot;:1.6929999589920044,&quot;top&quot;:1.6929999589920044},&quot;type&quot;:0},{&quot;id&quot;:&quot;2022-12-15T17:38:14&quot;,&quot;margin&quot;:{&quot;bottom&quot;:0.847000002861023,&quot;left&quot;:0.847000002861023,&quot;right&quot;:0.847000002861023,&quot;top&quot;:0.847000002861023},&quot;type&quot;:0}],&quot;type&quot;:0}"/>
  <p:tag name="KSO_WM_SLIDE_CAN_ADD_NAVIGATION" val="1"/>
  <p:tag name="FIXED_XID_TMP" val="5f5ee1ca4d6848d78f644aec"/>
</p:tagLst>
</file>

<file path=ppt/tags/tag59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9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9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96.xml><?xml version="1.0" encoding="utf-8"?>
<p:tagLst xmlns:p="http://schemas.openxmlformats.org/presentationml/2006/main">
  <p:tag name="KSO_WM_UNIT_PICTURE_TOWARD" val="1"/>
  <p:tag name="KSO_WM_UNIT_PICTURE_DOCKSIDE" val="rm"/>
  <p:tag name="KSO_WM_UNIT_VALUE" val="1599*19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34_1*ζ_h_d*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Lst>
</file>

<file path=ppt/tags/tag597.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8.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97_1*f*1"/>
  <p:tag name="KSO_WM_TEMPLATE_CATEGORY" val="diagram"/>
  <p:tag name="KSO_WM_TEMPLATE_INDEX" val="20217097"/>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70347f9784f64ccca9123b27c1d2bb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d39d7b218794cc0bc8d550570994862"/>
  <p:tag name="KSO_WM_UNIT_TEXT_FILL_FORE_SCHEMECOLOR_INDEX_BRIGHTNESS" val="0.25"/>
  <p:tag name="KSO_WM_UNIT_TEXT_FILL_FORE_SCHEMECOLOR_INDEX" val="13"/>
  <p:tag name="KSO_WM_UNIT_TEXT_FILL_TYPE" val="1"/>
  <p:tag name="KSO_WM_TEMPLATE_ASSEMBLE_XID" val="606570604054ed1e2fb814e9"/>
  <p:tag name="KSO_WM_TEMPLATE_ASSEMBLE_GROUPID" val="606570604054ed1e2fb814e9"/>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SLIDE_ID" val="diagram202170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97"/>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8d116bd8b1074587a970747df3fba75a&quot;,&quot;fill_align&quot;:&quot;cm&quot;,&quot;chip_types&quot;:[&quot;picture&quot;]},{&quot;text_align&quot;:&quot;lb&quot;,&quot;text_direction&quot;:&quot;horizontal&quot;,&quot;support_big_font&quot;:false,&quot;picture_toward&quot;:0,&quot;picture_dockside&quot;:[],&quot;fill_id&quot;:&quot;0c52f29da84d4a8fa032b62f9d0b0d9e&quot;,&quot;fill_align&quot;:&quot;lb&quot;,&quot;chip_types&quot;:[&quot;text&quot;,&quot;header&quot;]},{&quot;text_align&quot;:&quot;lt&quot;,&quot;text_direction&quot;:&quot;horizontal&quot;,&quot;support_big_font&quot;:false,&quot;picture_toward&quot;:0,&quot;picture_dockside&quot;:[],&quot;fill_id&quot;:&quot;1d610f50166043debd746d9fc47ffedb&quot;,&quot;fill_align&quot;:&quot;lt&quot;,&quot;chip_types&quot;:[&quot;text&quot;]}]]"/>
  <p:tag name="KSO_WM_SLIDE_SIZE" val="888*540"/>
  <p:tag name="KSO_WM_SLIDE_POSITION" val="72*0"/>
  <p:tag name="KSO_WM_CHIP_XID" val="5fadfa57998712faa657abf3"/>
  <p:tag name="KSO_WM_CHIP_DECFILLPROP" val="[]"/>
  <p:tag name="KSO_WM_CHIP_GROUPID" val="5fadfa57998712faa657abf2"/>
  <p:tag name="KSO_WM_SLIDE_BACKGROUND_TYPE" val="general"/>
  <p:tag name="KSO_WM_SLIDE_SUPPORT_FEATURE_TYPE" val="8"/>
  <p:tag name="KSO_WM_TEMPLATE_ASSEMBLE_XID" val="606570604054ed1e2fb814e9"/>
  <p:tag name="KSO_WM_TEMPLATE_ASSEMBLE_GROUPID" val="606570604054ed1e2fb814e9"/>
  <p:tag name="KSO_WM_SLIDE_LAYOUT_INFO" val="{&quot;direction&quot;:1,&quot;id&quot;:&quot;2021-04-01T16:16:32&quot;,&quot;maxSize&quot;:{&quot;size1&quot;:57.5},&quot;minSize&quot;:{&quot;size1&quot;:32.6},&quot;normalSize&quot;:{&quot;size1&quot;:39.475},&quot;subLayout&quot;:[{&quot;id&quot;:&quot;2021-04-01T16:16:32&quot;,&quot;maxSize&quot;:{&quot;size1&quot;:55.405512847723784},&quot;minSize&quot;:{&quot;size1&quot;:19.805512847723783},&quot;normalSize&quot;:{&quot;size1&quot;:27.038846181057114},&quot;subLayout&quot;:[{&quot;id&quot;:&quot;2021-04-01T16:16:32&quot;,&quot;margin&quot;:{&quot;bottom&quot;:0.02600000612437725,&quot;left&quot;:2.5399999618530273,&quot;right&quot;:0.02600000612437725,&quot;top&quot;:1.6929999589920044},&quot;type&quot;:0},{&quot;id&quot;:&quot;2021-04-01T16:16:32&quot;,&quot;margin&quot;:{&quot;bottom&quot;:1.6929999589920044,&quot;left&quot;:2.5399999618530273,&quot;right&quot;:0.02600000612437725,&quot;top&quot;:0.7919999957084656},&quot;type&quot;:0}],&quot;type&quot;:0},{&quot;id&quot;:&quot;2021-04-01T16:16:32&quot;,&quot;margin&quot;:{&quot;bottom&quot;:0,&quot;left&quot;:1.6670000553131104,&quot;right&quot;:0,&quot;top&quot;:0},&quot;type&quot;:0}],&quot;type&quot;:0}"/>
</p:tagLst>
</file>

<file path=ppt/tags/tag60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6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60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60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60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7_1*a*1"/>
  <p:tag name="KSO_WM_TEMPLATE_CATEGORY" val="diagram"/>
  <p:tag name="KSO_WM_TEMPLATE_INDEX" val="2020764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4a7779063794c48a7012a39a45e86d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079c758c6944b0d8e73425810d9358b"/>
  <p:tag name="KSO_WM_UNIT_TEXT_FILL_FORE_SCHEMECOLOR_INDEX_BRIGHTNESS" val="0"/>
  <p:tag name="KSO_WM_UNIT_TEXT_FILL_FORE_SCHEMECOLOR_INDEX" val="13"/>
  <p:tag name="KSO_WM_UNIT_TEXT_FILL_TYPE" val="1"/>
  <p:tag name="KSO_WM_TEMPLATE_ASSEMBLE_XID" val="60656e6f4054ed1e2fb7f89f"/>
  <p:tag name="KSO_WM_TEMPLATE_ASSEMBLE_GROUPID" val="60656e6f4054ed1e2fb7f89f"/>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81_2*m_h_i*1_1_2"/>
  <p:tag name="KSO_WM_TEMPLATE_CATEGORY" val="diagram"/>
  <p:tag name="KSO_WM_TEMPLATE_INDEX" val="20199381"/>
  <p:tag name="KSO_WM_UNIT_LAYERLEVEL" val="1_1_1"/>
  <p:tag name="KSO_WM_TAG_VERSION" val="1.0"/>
  <p:tag name="KSO_WM_BEAUTIFY_FLAG" val="#wm#"/>
  <p:tag name="KSO_WM_UNIT_LINE_FORE_SCHEMECOLOR_INDEX_BRIGHTNESS" val="0.4"/>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81_2*m_h_i*1_1_1"/>
  <p:tag name="KSO_WM_TEMPLATE_CATEGORY" val="diagram"/>
  <p:tag name="KSO_WM_TEMPLATE_INDEX" val="2019938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1_2*m_h_i*1_2_2"/>
  <p:tag name="KSO_WM_TEMPLATE_CATEGORY" val="diagram"/>
  <p:tag name="KSO_WM_TEMPLATE_INDEX" val="20199381"/>
  <p:tag name="KSO_WM_UNIT_LAYERLEVEL" val="1_1_1"/>
  <p:tag name="KSO_WM_TAG_VERSION" val="1.0"/>
  <p:tag name="KSO_WM_BEAUTIFY_FLAG" val="#wm#"/>
  <p:tag name="KSO_WM_UNIT_LINE_FORE_SCHEMECOLOR_INDEX_BRIGHTNESS" val="0.4"/>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1_2*m_h_i*1_2_1"/>
  <p:tag name="KSO_WM_TEMPLATE_CATEGORY" val="diagram"/>
  <p:tag name="KSO_WM_TEMPLATE_INDEX" val="2019938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81_2*m_h_i*1_3_2"/>
  <p:tag name="KSO_WM_TEMPLATE_CATEGORY" val="diagram"/>
  <p:tag name="KSO_WM_TEMPLATE_INDEX" val="20199381"/>
  <p:tag name="KSO_WM_UNIT_LAYERLEVEL" val="1_1_1"/>
  <p:tag name="KSO_WM_TAG_VERSION" val="1.0"/>
  <p:tag name="KSO_WM_BEAUTIFY_FLAG" val="#wm#"/>
  <p:tag name="KSO_WM_UNIT_LINE_FORE_SCHEMECOLOR_INDEX_BRIGHTNESS" val="0.4"/>
  <p:tag name="KSO_WM_UNIT_LINE_FORE_SCHEMECOLOR_INDEX" val="8"/>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1_2*m_h_i*1_3_1"/>
  <p:tag name="KSO_WM_TEMPLATE_CATEGORY" val="diagram"/>
  <p:tag name="KSO_WM_TEMPLATE_INDEX" val="2019938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81_2*m_h_a*1_1_1"/>
  <p:tag name="KSO_WM_TEMPLATE_CATEGORY" val="diagram"/>
  <p:tag name="KSO_WM_TEMPLATE_INDEX" val="20199381"/>
  <p:tag name="KSO_WM_UNIT_LAYERLEVEL" val="1_1_1"/>
  <p:tag name="KSO_WM_TAG_VERSION" val="1.0"/>
  <p:tag name="KSO_WM_BEAUTIFY_FLAG" val="#wm#"/>
  <p:tag name="KSO_WM_UNIT_PRESET_TEXT" val="第一阶段&#13;(2015-2016年中)"/>
  <p:tag name="KSO_WM_UNIT_TEXT_FILL_FORE_SCHEMECOLOR_INDEX_BRIGHTNESS" val="0"/>
  <p:tag name="KSO_WM_UNIT_TEXT_FILL_FORE_SCHEMECOLOR_INDEX" val="14"/>
  <p:tag name="KSO_WM_UNIT_TEXT_FILL_TYPE" val="1"/>
  <p:tag name="KSO_WM_UNIT_USESOURCEFORMAT_APPLY" val="1"/>
</p:tagLst>
</file>

<file path=ppt/tags/tag6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81_2*m_h_a*1_2_1"/>
  <p:tag name="KSO_WM_TEMPLATE_CATEGORY" val="diagram"/>
  <p:tag name="KSO_WM_TEMPLATE_INDEX" val="20199381"/>
  <p:tag name="KSO_WM_UNIT_LAYERLEVEL" val="1_1_1"/>
  <p:tag name="KSO_WM_TAG_VERSION" val="1.0"/>
  <p:tag name="KSO_WM_BEAUTIFY_FLAG" val="#wm#"/>
  <p:tag name="KSO_WM_UNIT_PRESET_TEXT" val="第二阶段&#13;(2016-2017年中)"/>
  <p:tag name="KSO_WM_UNIT_TEXT_FILL_FORE_SCHEMECOLOR_INDEX_BRIGHTNESS" val="0"/>
  <p:tag name="KSO_WM_UNIT_TEXT_FILL_FORE_SCHEMECOLOR_INDEX" val="14"/>
  <p:tag name="KSO_WM_UNIT_TEXT_FILL_TYPE" val="1"/>
  <p:tag name="KSO_WM_UNIT_USESOURCEFORMAT_APPLY" val="1"/>
</p:tagLst>
</file>

<file path=ppt/tags/tag6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81_2*m_h_a*1_3_1"/>
  <p:tag name="KSO_WM_TEMPLATE_CATEGORY" val="diagram"/>
  <p:tag name="KSO_WM_TEMPLATE_INDEX" val="20199381"/>
  <p:tag name="KSO_WM_UNIT_LAYERLEVEL" val="1_1_1"/>
  <p:tag name="KSO_WM_TAG_VERSION" val="1.0"/>
  <p:tag name="KSO_WM_BEAUTIFY_FLAG" val="#wm#"/>
  <p:tag name="KSO_WM_UNIT_PRESET_TEXT" val="第三阶段&#13;(2017-2018年中)"/>
  <p:tag name="KSO_WM_UNIT_TEXT_FILL_FORE_SCHEMECOLOR_INDEX_BRIGHTNESS" val="0"/>
  <p:tag name="KSO_WM_UNIT_TEXT_FILL_FORE_SCHEMECOLOR_INDEX" val="14"/>
  <p:tag name="KSO_WM_UNIT_TEXT_FILL_TYPE" val="1"/>
  <p:tag name="KSO_WM_UNIT_USESOURCEFORMAT_APPLY" val="1"/>
</p:tagLst>
</file>

<file path=ppt/tags/tag6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81_2*m_h_f*1_1_1"/>
  <p:tag name="KSO_WM_TEMPLATE_CATEGORY" val="diagram"/>
  <p:tag name="KSO_WM_TEMPLATE_INDEX" val="20199381"/>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25"/>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1_2*m_h_f*1_2_1"/>
  <p:tag name="KSO_WM_TEMPLATE_CATEGORY" val="diagram"/>
  <p:tag name="KSO_WM_TEMPLATE_INDEX" val="20199381"/>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25"/>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81_2*m_h_f*1_3_1"/>
  <p:tag name="KSO_WM_TEMPLATE_CATEGORY" val="diagram"/>
  <p:tag name="KSO_WM_TEMPLATE_INDEX" val="20199381"/>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25"/>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81_2*m_i*1_1"/>
  <p:tag name="KSO_WM_TEMPLATE_CATEGORY" val="diagram"/>
  <p:tag name="KSO_WM_TEMPLATE_INDEX" val="20199381"/>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81_2*m_i*1_2"/>
  <p:tag name="KSO_WM_TEMPLATE_CATEGORY" val="diagram"/>
  <p:tag name="KSO_WM_TEMPLATE_INDEX" val="20199381"/>
  <p:tag name="KSO_WM_UNIT_LAYERLEVEL" val="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22.xml><?xml version="1.0" encoding="utf-8"?>
<p:tagLst xmlns:p="http://schemas.openxmlformats.org/presentationml/2006/main">
  <p:tag name="KSO_WM_SLIDE_ID" val="diagram2020764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7647"/>
  <p:tag name="KSO_WM_SLIDE_LAYOUT" val="a_d"/>
  <p:tag name="KSO_WM_SLIDE_LAYOUT_CNT" val="1_1"/>
  <p:tag name="KSO_WM_TEMPLATE_THUMBS_INDEX" val="1、4、7、12、13、14、15、16、17、18、20、24、25、28、33、36、40、43、44"/>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ure&quot;,&quot;diagram&quot;,&quot;pictext&quot;,&quot;table&quot;,&quot;chart&quot;,&quot;video&quot;,&quot;text&quot;]}]]"/>
  <p:tag name="KSO_WM_SLIDE_SIZE" val="960*468"/>
  <p:tag name="KSO_WM_SLIDE_POSITION" val="0*0"/>
  <p:tag name="KSO_WM_CHIP_XID" val="5eeaeb09008addf29f4264c3"/>
  <p:tag name="KSO_WM_CHIP_DECFILLPROP" val="[]"/>
  <p:tag name="KSO_WM_CHIP_GROUPID" val="5eeaeb09008addf29f4264c2"/>
  <p:tag name="KSO_WM_SLIDE_BACKGROUND_TYPE" val="navigation"/>
  <p:tag name="KSO_WM_SLIDE_SUPPORT_FEATURE_TYPE" val="3"/>
  <p:tag name="KSO_WM_TEMPLATE_ASSEMBLE_XID" val="60656e6f4054ed1e2fb7f89f"/>
  <p:tag name="KSO_WM_TEMPLATE_ASSEMBLE_GROUPID" val="60656e6f4054ed1e2fb7f89f"/>
  <p:tag name="KSO_WM_SLIDE_LAYOUT_INFO" val="{&quot;id&quot;:&quot;2021-04-01T14:58:35&quot;,&quot;maxSize&quot;:{&quot;size1&quot;:13.3},&quot;minSize&quot;:{&quot;size1&quot;:13.3},&quot;normalSize&quot;:{&quot;size1&quot;:13.3},&quot;subLayout&quot;:[{&quot;backgroundInfo&quot;:[{&quot;bottom&quot;:0,&quot;bottomAbs&quot;:false,&quot;left&quot;:0,&quot;leftAbs&quot;:false,&quot;right&quot;:0,&quot;rightAbs&quot;:false,&quot;top&quot;:0,&quot;topAbs&quot;:false,&quot;type&quot;:&quot;navigation&quot;}],&quot;id&quot;:&quot;2021-04-01T14:58:35&quot;,&quot;margin&quot;:{&quot;bottom&quot;:0.4230000674724579,&quot;left&quot;:1.2699999809265137,&quot;right&quot;:1.2699999809265137,&quot;top&quot;:0.4230000674724579},&quot;type&quot;:0},{&quot;id&quot;:&quot;2021-04-01T14:58:35&quot;,&quot;margin&quot;:{&quot;bottom&quot;:1.6929999589920044,&quot;left&quot;:1.6929999589920044,&quot;right&quot;:1.6929999589920044,&quot;top&quot;:0.847000002861023},&quot;type&quot;:0}],&quot;type&quot;:0}"/>
  <p:tag name="KSO_WM_SLIDE_CAN_ADD_NAVIGATION" val="1"/>
</p:tagLst>
</file>

<file path=ppt/tags/tag62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2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2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26.xml><?xml version="1.0" encoding="utf-8"?>
<p:tagLst xmlns:p="http://schemas.openxmlformats.org/presentationml/2006/main">
  <p:tag name="KSO_WM_UNIT_PICTURE_TOWARD" val="1"/>
  <p:tag name="KSO_WM_UNIT_PICTURE_DOCKSIDE" val="l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438_1*ζ_h_i*1_1_1"/>
  <p:tag name="KSO_WM_TEMPLATE_CATEGORY" val="diagram"/>
  <p:tag name="KSO_WM_TEMPLATE_INDEX" val="20215438"/>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UNIT_PICTURE_TOWARD" val="1"/>
  <p:tag name="KSO_WM_UNIT_PICTURE_DOCKSIDE" val="l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438_1*ζ_h_i*1_1_2"/>
  <p:tag name="KSO_WM_TEMPLATE_CATEGORY" val="diagram"/>
  <p:tag name="KSO_WM_TEMPLATE_INDEX" val="2021543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UNIT_PICTURE_TOWARD" val="1"/>
  <p:tag name="KSO_WM_UNIT_PICTURE_DOCKSIDE" val="l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438_1*ζ_h_i*1_1_3"/>
  <p:tag name="KSO_WM_TEMPLATE_CATEGORY" val="diagram"/>
  <p:tag name="KSO_WM_TEMPLATE_INDEX" val="2021543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PICTURE_TOWARD" val="1"/>
  <p:tag name="KSO_WM_UNIT_PICTURE_DOCKSIDE" val="lm"/>
  <p:tag name="KSO_WM_UNIT_VALUE" val="856*85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38_1*ζ_h_d*1_1_1"/>
  <p:tag name="KSO_WM_TEMPLATE_CATEGORY" val="diagram"/>
  <p:tag name="KSO_WM_TEMPLATE_INDEX" val="20215438"/>
  <p:tag name="KSO_WM_UNIT_LAYERLEVEL" val="1_1_1"/>
  <p:tag name="KSO_WM_TAG_VERSION" val="1.0"/>
  <p:tag name="KSO_WM_BEAUTIFY_FLAG" val="#wm#"/>
  <p:tag name="KSO_WM_UNIT_DIAGRAM_MODELTYPE" val="creativePicture"/>
  <p:tag name="KSO_WM_UNIT_USESOURCEFORMAT_APPLY" val="1"/>
</p:tagLst>
</file>

<file path=ppt/tags/tag6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6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83_1*f*1"/>
  <p:tag name="KSO_WM_TEMPLATE_CATEGORY" val="diagram"/>
  <p:tag name="KSO_WM_TEMPLATE_INDEX" val="2021708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0b5e953b8ecf441ca4383feb1f3f00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d13586027a3420c82af94eb6fddc829"/>
  <p:tag name="KSO_WM_UNIT_TEXT_FILL_FORE_SCHEMECOLOR_INDEX_BRIGHTNESS" val="0.25"/>
  <p:tag name="KSO_WM_UNIT_TEXT_FILL_FORE_SCHEMECOLOR_INDEX" val="13"/>
  <p:tag name="KSO_WM_UNIT_TEXT_FILL_TYPE" val="1"/>
  <p:tag name="KSO_WM_TEMPLATE_ASSEMBLE_XID" val="6065705a4054ed1e2fb814d5"/>
  <p:tag name="KSO_WM_TEMPLATE_ASSEMBLE_GROUPID" val="6065705a4054ed1e2fb814d5"/>
</p:tagLst>
</file>

<file path=ppt/tags/tag63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3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33.xml><?xml version="1.0" encoding="utf-8"?>
<p:tagLst xmlns:p="http://schemas.openxmlformats.org/presentationml/2006/main">
  <p:tag name="KSO_WM_SLIDE_ID" val="diagram202170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8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SLIDE_SIZE" val="888*540"/>
  <p:tag name="KSO_WM_SLIDE_POSITION" val="0*0"/>
  <p:tag name="KSO_WM_CHIP_XID" val="5fadf8d8998712faa657abe0"/>
  <p:tag name="KSO_WM_CHIP_DECFILLPROP" val="[]"/>
  <p:tag name="KSO_WM_CHIP_GROUPID" val="5fadf8d8998712faa657abdf"/>
  <p:tag name="KSO_WM_SLIDE_BACKGROUND_TYPE" val="general"/>
  <p:tag name="KSO_WM_SLIDE_SUPPORT_FEATURE_TYPE" val="8"/>
  <p:tag name="KSO_WM_TEMPLATE_ASSEMBLE_XID" val="6065705a4054ed1e2fb814d5"/>
  <p:tag name="KSO_WM_TEMPLATE_ASSEMBLE_GROUPID" val="6065705a4054ed1e2fb814d5"/>
  <p:tag name="KSO_WM_SLIDE_LAYOUT_INFO" val="{&quot;direction&quot;:1,&quot;id&quot;:&quot;2021-04-01T16:16:20&quot;,&quot;maxSize&quot;:{&quot;size1&quot;:62.6},&quot;minSize&quot;:{&quot;size1&quot;:37.5},&quot;normalSize&quot;:{&quot;size1&quot;:60.88125},&quot;subLayout&quot;:[{&quot;id&quot;:&quot;2021-04-01T16:16:20&quot;,&quot;margin&quot;:{&quot;bottom&quot;:0,&quot;left&quot;:0,&quot;right&quot;:0.02600000612437725,&quot;top&quot;:0},&quot;type&quot;:0},{&quot;id&quot;:&quot;2021-04-01T16:16:20&quot;,&quot;maxSize&quot;:{&quot;size1&quot;:55.405540398315146},&quot;minSize&quot;:{&quot;size1&quot;:19.80554039831515},&quot;normalSize&quot;:{&quot;size1&quot;:27.03887373164848},&quot;subLayout&quot;:[{&quot;id&quot;:&quot;2021-04-01T16:16:20&quot;,&quot;margin&quot;:{&quot;bottom&quot;:0.02600000612437725,&quot;left&quot;:1.6670000553131104,&quot;right&quot;:2.5399999618530273,&quot;top&quot;:1.6929999589920044},&quot;type&quot;:0},{&quot;id&quot;:&quot;2021-04-01T16:16:20&quot;,&quot;margin&quot;:{&quot;bottom&quot;:1.6929999589920044,&quot;left&quot;:1.6670000553131104,&quot;right&quot;:2.5399999618530273,&quot;top&quot;:0.8199999928474426},&quot;type&quot;:0}],&quot;type&quot;:0}],&quot;type&quot;:0}"/>
</p:tagLst>
</file>

<file path=ppt/tags/tag63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3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3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3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4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4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4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650.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5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5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5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0.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661.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665.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666.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667.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668.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66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7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4735_1*i*1"/>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35_1*i*2"/>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35_1*i*3"/>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35_1*i*4"/>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60656f654054ed1e2fb80948"/>
  <p:tag name="KSO_WM_TEMPLATE_ASSEMBLE_GROUPID" val="60656f654054ed1e2fb80948"/>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35_1*i*5"/>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TEXT_FILL_FORE_SCHEMECOLOR_INDEX_BRIGHTNESS" val="0"/>
  <p:tag name="KSO_WM_UNIT_TEXT_FILL_FORE_SCHEMECOLOR_INDEX" val="13"/>
  <p:tag name="KSO_WM_UNIT_TEXT_FILL_TYPE" val="1"/>
  <p:tag name="KSO_WM_UNIT_VALUE" val="4"/>
  <p:tag name="KSO_WM_TEMPLATE_ASSEMBLE_XID" val="60656f654054ed1e2fb80948"/>
  <p:tag name="KSO_WM_TEMPLATE_ASSEMBLE_GROUPID" val="60656f654054ed1e2fb80948"/>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4735_1*i*6"/>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f654054ed1e2fb80948"/>
  <p:tag name="KSO_WM_TEMPLATE_ASSEMBLE_GROUPID" val="60656f654054ed1e2fb80948"/>
</p:tagLst>
</file>

<file path=ppt/tags/tag67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4735_1*a*1"/>
  <p:tag name="KSO_WM_TEMPLATE_CATEGORY" val="diagram"/>
  <p:tag name="KSO_WM_TEMPLATE_INDEX" val="2021473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40597a18a734611a5d7bf58dd3bf7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b789dd1ad24475380ff299f96381ce9"/>
  <p:tag name="KSO_WM_UNIT_TEXT_FILL_FORE_SCHEMECOLOR_INDEX_BRIGHTNESS" val="0"/>
  <p:tag name="KSO_WM_UNIT_TEXT_FILL_FORE_SCHEMECOLOR_INDEX" val="13"/>
  <p:tag name="KSO_WM_UNIT_TEXT_FILL_TYPE" val="1"/>
  <p:tag name="KSO_WM_TEMPLATE_ASSEMBLE_XID" val="60656f654054ed1e2fb80948"/>
  <p:tag name="KSO_WM_TEMPLATE_ASSEMBLE_GROUPID" val="60656f654054ed1e2fb80948"/>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2*l_h_i*1_3_1"/>
  <p:tag name="KSO_WM_TEMPLATE_CATEGORY" val="diagram"/>
  <p:tag name="KSO_WM_TEMPLATE_INDEX" val="20228791"/>
  <p:tag name="KSO_WM_UNIT_LAYERLEVEL" val="1_1_1"/>
  <p:tag name="KSO_WM_TAG_VERSION" val="1.0"/>
  <p:tag name="KSO_WM_BEAUTIFY_FLAG" val="#wm#"/>
  <p:tag name="KSO_WM_DIAGRAM_GROUP_CODE" val="l1-1"/>
  <p:tag name="KSO_WM_UNIT_TYPE" val="l_h_i"/>
  <p:tag name="KSO_WM_UNIT_INDEX" val="1_3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23.8829921259843,&quot;left&quot;:374.65,&quot;top&quot;:129.82047244094488,&quot;width&quot;:559.6}"/>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0.xml><?xml version="1.0" encoding="utf-8"?>
<p:tagLst xmlns:p="http://schemas.openxmlformats.org/presentationml/2006/main">
  <p:tag name="KSO_WM_UNIT_ISCONTENTSTITLE" val="0"/>
  <p:tag name="KSO_WM_UNIT_ISNUMDGMTITLE" val="0"/>
  <p:tag name="KSO_WM_UNIT_PRESET_TEXT" val="单击添加&#13;文字内容"/>
  <p:tag name="KSO_WM_UNIT_NOCLEAR" val="0"/>
  <p:tag name="KSO_WM_UNIT_VALUE" val="15"/>
  <p:tag name="KSO_WM_UNIT_HIGHLIGHT" val="0"/>
  <p:tag name="KSO_WM_UNIT_COMPATIBLE" val="0"/>
  <p:tag name="KSO_WM_UNIT_DIAGRAM_ISNUMVISUAL" val="0"/>
  <p:tag name="KSO_WM_UNIT_DIAGRAM_ISREFERUNIT" val="0"/>
  <p:tag name="KSO_WM_UNIT_TYPE" val="l_h_a"/>
  <p:tag name="KSO_WM_UNIT_INDEX" val="1_3_1"/>
  <p:tag name="KSO_WM_UNIT_ID" val="diagram20228791_2*l_h_a*1_3_1"/>
  <p:tag name="KSO_WM_TEMPLATE_CATEGORY" val="diagram"/>
  <p:tag name="KSO_WM_TEMPLATE_INDEX" val="2022879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 name="KSO_WM_UNIT_USESOURCEFORMAT_APPLY" val="1"/>
  <p:tag name="KSO_WM_DIAGRAM_VIRTUALLY_FRAME" val="{&quot;height&quot;:323.8829921259843,&quot;left&quot;:374.65,&quot;top&quot;:129.82047244094488,&quot;width&quot;:559.6}"/>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2*l_h_f*1_3_1"/>
  <p:tag name="KSO_WM_TEMPLATE_CATEGORY" val="diagram"/>
  <p:tag name="KSO_WM_TEMPLATE_INDEX" val="20228791"/>
  <p:tag name="KSO_WM_UNIT_LAYERLEVEL" val="1_1_1"/>
  <p:tag name="KSO_WM_TAG_VERSION" val="1.0"/>
  <p:tag name="KSO_WM_BEAUTIFY_FLAG" val="#wm#"/>
  <p:tag name="KSO_WM_UNIT_SUBTYPE" val="a"/>
  <p:tag name="KSO_WM_UNIT_PRESET_TEXT" val="您的正文已经经简明扼要，字字珠玑。&#13;但信息却千丝万缕、错综复杂，需要用更多的文字来表述"/>
  <p:tag name="KSO_WM_UNIT_NOCLEAR" val="0"/>
  <p:tag name="KSO_WM_DIAGRAM_GROUP_CODE" val="l1-1"/>
  <p:tag name="KSO_WM_UNIT_TYPE" val="l_h_f"/>
  <p:tag name="KSO_WM_UNIT_INDEX" val="1_3_1"/>
  <p:tag name="KSO_WM_UNIT_TEXT_FILL_FORE_SCHEMECOLOR_INDEX_BRIGHTNESS" val="0"/>
  <p:tag name="KSO_WM_UNIT_TEXT_FILL_FORE_SCHEMECOLOR_INDEX" val="13"/>
  <p:tag name="KSO_WM_UNIT_TEXT_FILL_TYPE" val="1"/>
  <p:tag name="KSO_WM_UNIT_USESOURCEFORMAT_APPLY" val="1"/>
  <p:tag name="KSO_WM_DIAGRAM_VIRTUALLY_FRAME" val="{&quot;height&quot;:323.8829921259843,&quot;left&quot;:374.65,&quot;top&quot;:129.82047244094488,&quot;width&quot;:559.6}"/>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2*l_h_i*1_2_1"/>
  <p:tag name="KSO_WM_TEMPLATE_CATEGORY" val="diagram"/>
  <p:tag name="KSO_WM_TEMPLATE_INDEX" val="20228791"/>
  <p:tag name="KSO_WM_UNIT_LAYERLEVEL" val="1_1_1"/>
  <p:tag name="KSO_WM_TAG_VERSION" val="1.0"/>
  <p:tag name="KSO_WM_BEAUTIFY_FLAG" val="#wm#"/>
  <p:tag name="KSO_WM_DIAGRAM_GROUP_CODE" val="l1-1"/>
  <p:tag name="KSO_WM_UNIT_TYPE" val="l_h_i"/>
  <p:tag name="KSO_WM_UNIT_INDEX" val="1_2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23.8829921259843,&quot;left&quot;:374.65,&quot;top&quot;:129.82047244094488,&quot;width&quot;:559.6}"/>
</p:tagLst>
</file>

<file path=ppt/tags/tag683.xml><?xml version="1.0" encoding="utf-8"?>
<p:tagLst xmlns:p="http://schemas.openxmlformats.org/presentationml/2006/main">
  <p:tag name="KSO_WM_UNIT_ISCONTENTSTITLE" val="0"/>
  <p:tag name="KSO_WM_UNIT_ISNUMDGMTITLE" val="0"/>
  <p:tag name="KSO_WM_UNIT_PRESET_TEXT" val="单击添加&#13;文字内容"/>
  <p:tag name="KSO_WM_UNIT_NOCLEAR" val="0"/>
  <p:tag name="KSO_WM_UNIT_VALUE" val="24"/>
  <p:tag name="KSO_WM_UNIT_HIGHLIGHT" val="0"/>
  <p:tag name="KSO_WM_UNIT_COMPATIBLE" val="0"/>
  <p:tag name="KSO_WM_UNIT_DIAGRAM_ISNUMVISUAL" val="0"/>
  <p:tag name="KSO_WM_UNIT_DIAGRAM_ISREFERUNIT" val="0"/>
  <p:tag name="KSO_WM_UNIT_TYPE" val="l_h_a"/>
  <p:tag name="KSO_WM_UNIT_INDEX" val="1_2_1"/>
  <p:tag name="KSO_WM_UNIT_ID" val="diagram20228791_2*l_h_a*1_2_1"/>
  <p:tag name="KSO_WM_TEMPLATE_CATEGORY" val="diagram"/>
  <p:tag name="KSO_WM_TEMPLATE_INDEX" val="2022879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 name="KSO_WM_UNIT_USESOURCEFORMAT_APPLY" val="1"/>
  <p:tag name="KSO_WM_DIAGRAM_VIRTUALLY_FRAME" val="{&quot;height&quot;:323.8829921259843,&quot;left&quot;:374.65,&quot;top&quot;:129.82047244094488,&quot;width&quot;:559.6}"/>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2*l_h_f*1_2_1"/>
  <p:tag name="KSO_WM_TEMPLATE_CATEGORY" val="diagram"/>
  <p:tag name="KSO_WM_TEMPLATE_INDEX" val="20228791"/>
  <p:tag name="KSO_WM_UNIT_LAYERLEVEL" val="1_1_1"/>
  <p:tag name="KSO_WM_TAG_VERSION" val="1.0"/>
  <p:tag name="KSO_WM_BEAUTIFY_FLAG" val="#wm#"/>
  <p:tag name="KSO_WM_UNIT_SUBTYPE" val="a"/>
  <p:tag name="KSO_WM_UNIT_PRESET_TEXT" val="您的正文已经经简明扼要，字字珠玑。&#13;但信息却千丝万缕、错综复杂，需要用更多的文字来表述"/>
  <p:tag name="KSO_WM_UNIT_NOCLEAR" val="0"/>
  <p:tag name="KSO_WM_DIAGRAM_GROUP_CODE" val="l1-1"/>
  <p:tag name="KSO_WM_UNIT_TYPE" val="l_h_f"/>
  <p:tag name="KSO_WM_UNIT_INDEX" val="1_2_1"/>
  <p:tag name="KSO_WM_UNIT_VALUE" val="54"/>
  <p:tag name="KSO_WM_UNIT_TEXT_FILL_FORE_SCHEMECOLOR_INDEX_BRIGHTNESS" val="0"/>
  <p:tag name="KSO_WM_UNIT_TEXT_FILL_FORE_SCHEMECOLOR_INDEX" val="13"/>
  <p:tag name="KSO_WM_UNIT_TEXT_FILL_TYPE" val="1"/>
  <p:tag name="KSO_WM_UNIT_USESOURCEFORMAT_APPLY" val="1"/>
  <p:tag name="KSO_WM_DIAGRAM_VIRTUALLY_FRAME" val="{&quot;height&quot;:323.8829921259843,&quot;left&quot;:374.65,&quot;top&quot;:129.82047244094488,&quot;width&quot;:559.6}"/>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2*l_h_i*1_1_1"/>
  <p:tag name="KSO_WM_TEMPLATE_CATEGORY" val="diagram"/>
  <p:tag name="KSO_WM_TEMPLATE_INDEX" val="20228791"/>
  <p:tag name="KSO_WM_UNIT_LAYERLEVEL" val="1_1_1"/>
  <p:tag name="KSO_WM_TAG_VERSION" val="1.0"/>
  <p:tag name="KSO_WM_BEAUTIFY_FLAG" val="#wm#"/>
  <p:tag name="KSO_WM_DIAGRAM_GROUP_CODE" val="l1-1"/>
  <p:tag name="KSO_WM_UNIT_TYPE" val="l_h_i"/>
  <p:tag name="KSO_WM_UNIT_INDEX" val="1_1_1"/>
  <p:tag name="KSO_WM_UNIT_FILL_FORE_SCHEMECOLOR_INDEX_1_BRIGHTNESS" val="-0.25"/>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44"/>
  <p:tag name="KSO_WM_UNIT_FILL_GRADIENT_TYPE" val="0"/>
  <p:tag name="KSO_WM_UNIT_FILL_GRADIENT_ANGLE" val="0"/>
  <p:tag name="KSO_WM_UNIT_FILL_GRADIENT_Direction" val="3"/>
  <p:tag name="KSO_WM_UNIT_FILL_TYPE" val="3"/>
  <p:tag name="KSO_WM_UNIT_TEXT_FILL_FORE_SCHEMECOLOR_INDEX_BRIGHTNESS" val="0.15"/>
  <p:tag name="KSO_WM_UNIT_TEXT_FILL_FORE_SCHEMECOLOR_INDEX" val="13"/>
  <p:tag name="KSO_WM_UNIT_TEXT_FILL_TYPE" val="1"/>
  <p:tag name="KSO_WM_UNIT_USESOURCEFORMAT_APPLY" val="1"/>
  <p:tag name="KSO_WM_DIAGRAM_VIRTUALLY_FRAME" val="{&quot;height&quot;:323.8829921259843,&quot;left&quot;:374.65,&quot;top&quot;:129.82047244094488,&quot;width&quot;:559.6}"/>
</p:tagLst>
</file>

<file path=ppt/tags/tag686.xml><?xml version="1.0" encoding="utf-8"?>
<p:tagLst xmlns:p="http://schemas.openxmlformats.org/presentationml/2006/main">
  <p:tag name="KSO_WM_UNIT_ISCONTENTSTITLE" val="0"/>
  <p:tag name="KSO_WM_UNIT_ISNUMDGMTITLE" val="0"/>
  <p:tag name="KSO_WM_UNIT_PRESET_TEXT" val="单击添加&#13;文字内容"/>
  <p:tag name="KSO_WM_UNIT_NOCLEAR" val="0"/>
  <p:tag name="KSO_WM_UNIT_VALUE" val="15"/>
  <p:tag name="KSO_WM_UNIT_HIGHLIGHT" val="0"/>
  <p:tag name="KSO_WM_UNIT_COMPATIBLE" val="0"/>
  <p:tag name="KSO_WM_UNIT_DIAGRAM_ISNUMVISUAL" val="0"/>
  <p:tag name="KSO_WM_UNIT_DIAGRAM_ISREFERUNIT" val="0"/>
  <p:tag name="KSO_WM_UNIT_TYPE" val="l_h_a"/>
  <p:tag name="KSO_WM_UNIT_INDEX" val="1_1_1"/>
  <p:tag name="KSO_WM_UNIT_ID" val="diagram20228791_2*l_h_a*1_1_1"/>
  <p:tag name="KSO_WM_TEMPLATE_CATEGORY" val="diagram"/>
  <p:tag name="KSO_WM_TEMPLATE_INDEX" val="20228791"/>
  <p:tag name="KSO_WM_UNIT_LAYERLEVEL" val="1_1_1"/>
  <p:tag name="KSO_WM_TAG_VERSION" val="1.0"/>
  <p:tag name="KSO_WM_BEAUTIFY_FLAG" val="#wm#"/>
  <p:tag name="KSO_WM_DIAGRAM_GROUP_CODE" val="l1-1"/>
  <p:tag name="KSO_WM_UNIT_TEXT_FILL_FORE_SCHEMECOLOR_INDEX_BRIGHTNESS" val="0"/>
  <p:tag name="KSO_WM_UNIT_TEXT_FILL_FORE_SCHEMECOLOR_INDEX" val="14"/>
  <p:tag name="KSO_WM_UNIT_TEXT_FILL_TYPE" val="1"/>
  <p:tag name="KSO_WM_UNIT_USESOURCEFORMAT_APPLY" val="1"/>
  <p:tag name="KSO_WM_DIAGRAM_VIRTUALLY_FRAME" val="{&quot;height&quot;:323.8829921259843,&quot;left&quot;:374.65,&quot;top&quot;:129.82047244094488,&quot;width&quot;:559.6}"/>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791_2*l_h_f*1_1_1"/>
  <p:tag name="KSO_WM_TEMPLATE_CATEGORY" val="diagram"/>
  <p:tag name="KSO_WM_TEMPLATE_INDEX" val="20228791"/>
  <p:tag name="KSO_WM_UNIT_LAYERLEVEL" val="1_1_1"/>
  <p:tag name="KSO_WM_TAG_VERSION" val="1.0"/>
  <p:tag name="KSO_WM_BEAUTIFY_FLAG" val="#wm#"/>
  <p:tag name="KSO_WM_UNIT_SUBTYPE" val="a"/>
  <p:tag name="KSO_WM_UNIT_PRESET_TEXT" val="您的正文已经经简明扼要，字字珠玑。&#13;但信息却千丝万缕、错综复杂，需要用更多的文字来表述"/>
  <p:tag name="KSO_WM_UNIT_NOCLEAR" val="0"/>
  <p:tag name="KSO_WM_DIAGRAM_GROUP_CODE" val="l1-1"/>
  <p:tag name="KSO_WM_UNIT_TYPE" val="l_h_f"/>
  <p:tag name="KSO_WM_UNIT_INDEX" val="1_1_1"/>
  <p:tag name="KSO_WM_UNIT_VALUE" val="54"/>
  <p:tag name="KSO_WM_UNIT_TEXT_FILL_FORE_SCHEMECOLOR_INDEX_BRIGHTNESS" val="0"/>
  <p:tag name="KSO_WM_UNIT_TEXT_FILL_FORE_SCHEMECOLOR_INDEX" val="13"/>
  <p:tag name="KSO_WM_UNIT_TEXT_FILL_TYPE" val="1"/>
  <p:tag name="KSO_WM_UNIT_USESOURCEFORMAT_APPLY" val="1"/>
  <p:tag name="KSO_WM_DIAGRAM_VIRTUALLY_FRAME" val="{&quot;height&quot;:323.8829921259843,&quot;left&quot;:374.65,&quot;top&quot;:129.82047244094488,&quot;width&quot;:559.6}"/>
</p:tagLst>
</file>

<file path=ppt/tags/tag688.xml><?xml version="1.0" encoding="utf-8"?>
<p:tagLst xmlns:p="http://schemas.openxmlformats.org/presentationml/2006/main">
  <p:tag name="KSO_WM_SLIDE_ID" val="diagram202147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4735"/>
  <p:tag name="KSO_WM_SLIDE_LAYOUT" val="a_d"/>
  <p:tag name="KSO_WM_SLIDE_LAYOUT_CNT" val="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SLIDE_SIZE" val="912*490"/>
  <p:tag name="KSO_WM_SLIDE_POSITION" val="0*48"/>
  <p:tag name="KSO_WM_CHIP_XID" val="5f71a4e3747e3ea6e293b257"/>
  <p:tag name="KSO_WM_CHIP_DECFILLPROP" val="[]"/>
  <p:tag name="KSO_WM_CHIP_GROUPID" val="5f71a4e3747e3ea6e293b256"/>
  <p:tag name="KSO_WM_SLIDE_BACKGROUND_TYPE" val="general"/>
  <p:tag name="KSO_WM_SLIDE_SUPPORT_FEATURE_TYPE" val="3"/>
  <p:tag name="KSO_WM_TEMPLATE_ASSEMBLE_XID" val="60656f654054ed1e2fb80948"/>
  <p:tag name="KSO_WM_TEMPLATE_ASSEMBLE_GROUPID" val="60656f654054ed1e2fb80948"/>
  <p:tag name="KSO_WM_SLIDE_LAYOUT_INFO" val="{&quot;direction&quot;:1,&quot;id&quot;:&quot;2021-04-01T15:44:08&quot;,&quot;maxSize&quot;:{&quot;size1&quot;:46.29961050101168},&quot;minSize&quot;:{&quot;size1&quot;:35.09961050101168},&quot;normalSize&quot;:{&quot;size1&quot;:35.09961050101168},&quot;subLayout&quot;:[{&quot;id&quot;:&quot;2021-04-01T15:44:08&quot;,&quot;margin&quot;:{&quot;bottom&quot;:5.115001201629639,&quot;left&quot;:1.6929999589920044,&quot;right&quot;:0.02600000612437725,&quot;top&quot;:5.927000999450684},&quot;type&quot;:0},{&quot;id&quot;:&quot;2021-04-01T15:44:08&quot;,&quot;margin&quot;:{&quot;bottom&quot;:1.6929999589920044,&quot;left&quot;:1.6670000553131104,&quot;right&quot;:1.6929999589920044,&quot;top&quot;:3.38700008392334},&quot;type&quot;:0}],&quot;type&quot;:0}"/>
  <p:tag name="KSO_WM_SLIDE_CAN_ADD_NAVIGATION" val="1"/>
</p:tagLst>
</file>

<file path=ppt/tags/tag68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6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33_1*i*2"/>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b9171e330b4d4b75a3109fe5326169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38896a20c9383becde4ce49"/>
  <p:tag name="KSO_WM_TEMPLATE_ASSEMBLE_GROUPID" val="638896a20c9383becde4ce49"/>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33_1*i*3"/>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791dc453c7ec463cbbb76f2023c9ee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38896a20c9383becde4ce49"/>
  <p:tag name="KSO_WM_TEMPLATE_ASSEMBLE_GROUPID" val="638896a20c9383becde4ce49"/>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33_1*i*4"/>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120087fc6dd54088a9239f66b371b2c7"/>
  <p:tag name="KSO_WM_UNIT_DECORATE_INFO" val="{&quot;ReferentInfo&quot;:{&quot;Id&quot;:&quot;slide&quot;,&quot;X&quot;:{&quot;Pos&quot;:1},&quot;Y&quot;:{&quot;Pos&quot;:2}},&quot;DecorateInfoX&quot;:{&quot;Pos&quot;:2,&quot;IsAbs&quot;:false},&quot;DecorateInfoY&quot;:{&quot;Pos&quot;:2,&quot;IsAbs&quot;:false},&quot;DecorateInfoW&quot;:{&quot;IsAbs&quot;:false},&quot;DecorateInfoH&quot;:{&quot;IsAbs&quot;:false},&quot;whChangeMode&quot;:1}"/>
  <p:tag name="KSO_WM_CHIP_GROUPID" val="5f31095f9c36e2348c3ef645"/>
  <p:tag name="KSO_WM_CHIP_XID" val="5fa36d539babe8ec16f203f1"/>
  <p:tag name="KSO_WM_TEMPLATE_ASSEMBLE_XID" val="638896a20c9383becde4ce49"/>
  <p:tag name="KSO_WM_TEMPLATE_ASSEMBLE_GROUPID" val="638896a20c9383becde4ce49"/>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33_1*i*5"/>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d92f92e2eae74a15884aa942342f2c7e"/>
  <p:tag name="KSO_WM_UNIT_DECORATE_INFO" val="{&quot;ReferentInfo&quot;:{&quot;Id&quot;:&quot;slide&quot;,&quot;X&quot;:{&quot;Pos&quot;:1},&quot;Y&quot;:{&quot;Pos&quot;:2}},&quot;DecorateInfoX&quot;:{&quot;Pos&quot;:2,&quot;IsAbs&quot;:true},&quot;DecorateInfoY&quot;:{&quot;Pos&quot;:2,&quot;IsAbs&quot;:true},&quot;DecorateInfoW&quot;:{&quot;IsAbs&quot;:false},&quot;DecorateInfoH&quot;:{&quot;IsAbs&quot;:false},&quot;whChangeMode&quot;:1}"/>
  <p:tag name="KSO_WM_CHIP_GROUPID" val="5f31095f9c36e2348c3ef645"/>
  <p:tag name="KSO_WM_CHIP_XID" val="5fa36d539babe8ec16f203f1"/>
  <p:tag name="KSO_WM_TEMPLATE_ASSEMBLE_XID" val="638896a20c9383becde4ce49"/>
  <p:tag name="KSO_WM_TEMPLATE_ASSEMBLE_GROUPID" val="638896a20c9383becde4ce49"/>
</p:tagLst>
</file>

<file path=ppt/tags/tag69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33_1*f*1"/>
  <p:tag name="KSO_WM_TEMPLATE_CATEGORY" val="diagram"/>
  <p:tag name="KSO_WM_TEMPLATE_INDEX" val="20217133"/>
  <p:tag name="KSO_WM_UNIT_LAYERLEVEL" val="1"/>
  <p:tag name="KSO_WM_TAG_VERSION" val="1.0"/>
  <p:tag name="KSO_WM_BEAUTIFY_FLAG" val="#wm#"/>
  <p:tag name="KSO_WM_UNIT_DEFAULT_FONT" val="14;20;2"/>
  <p:tag name="KSO_WM_UNIT_BLOCK" val="0"/>
  <p:tag name="KSO_WM_UNIT_VALUE" val="221"/>
  <p:tag name="KSO_WM_UNIT_SHOW_EDIT_AREA_INDICATION" val="1"/>
  <p:tag name="KSO_WM_CHIP_GROUPID" val="5e6b05596848fb12bee65ac8"/>
  <p:tag name="KSO_WM_CHIP_XID" val="5e6b05596848fb12bee65aca"/>
  <p:tag name="KSO_WM_UNIT_DEC_AREA_ID" val="31fce954bca54fcaa1f69154e21ae2e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a296f981cab48959a5f307673618f66"/>
  <p:tag name="KSO_WM_UNIT_SUPPORT_BIG_FONT" val="1"/>
  <p:tag name="KSO_WM_UNIT_SUPPORT_UNIT_TYPE" val="[&quot;d&quot;,&quot;β&quot;,&quot;θ&quot;]"/>
  <p:tag name="KSO_WM_UNIT_TEXT_FILL_FORE_SCHEMECOLOR_INDEX_BRIGHTNESS" val="0.25"/>
  <p:tag name="KSO_WM_UNIT_TEXT_FILL_FORE_SCHEMECOLOR_INDEX" val="13"/>
  <p:tag name="KSO_WM_UNIT_TEXT_FILL_TYPE" val="1"/>
  <p:tag name="KSO_WM_TEMPLATE_ASSEMBLE_XID" val="638896a20c9383becde4ce49"/>
  <p:tag name="KSO_WM_TEMPLATE_ASSEMBLE_GROUPID" val="638896a20c9383becde4ce49"/>
</p:tagLst>
</file>

<file path=ppt/tags/tag69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SLIDE_ID" val="diagram2021713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BEAUTIFY_FLAG" val="#wm#"/>
  <p:tag name="KSO_WM_TEMPLATE_CATEGORY" val="diagram"/>
  <p:tag name="KSO_WM_TEMPLATE_INDEX" val="20217133"/>
  <p:tag name="KSO_WM_SLIDE_LAYOUT" val="a_f"/>
  <p:tag name="KSO_WM_SLIDE_LAYOUT_CNT" val="1_1"/>
  <p:tag name="KSO_WM_TEMPLATE_THUMBS_INDEX" val="1、4、7、12、13、14、15、16、17、18、20、24、25、28、33、36、40、43、44"/>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picture_toward&quot;:0,&quot;picture_dockside&quot;:[],&quot;fill_id&quot;:&quot;f9dfab74f94a4bb584c528b40b4cf250&quot;,&quot;fill_align&quot;:&quot;cm&quot;,&quot;chip_types&quot;:[&quot;text&quot;,&quot;header&quot;]},{&quot;text_align&quot;:&quot;lm&quot;,&quot;text_direction&quot;:&quot;horizontal&quot;,&quot;support_features&quot;:[&quot;collage&quot;,&quot;carousel&quot;],&quot;support_big_font&quot;:true,&quot;picture_toward&quot;:0,&quot;picture_dockside&quot;:[],&quot;fill_id&quot;:&quot;e040e35873354f818e744026b452954f&quot;,&quot;fill_align&quot;:&quot;cm&quot;,&quot;chip_types&quot;:[&quot;text&quot;,&quot;picture&quot;,&quot;table&quot;,&quot;video&quot;]}]]"/>
  <p:tag name="KSO_WM_SLIDE_SIZE" val="912*540"/>
  <p:tag name="KSO_WM_SLIDE_POSITION" val="48*0"/>
  <p:tag name="KSO_WM_CHIP_XID" val="5fa36d539babe8ec16f203f1"/>
  <p:tag name="KSO_WM_CHIP_DECFILLPROP" val="[]"/>
  <p:tag name="KSO_WM_CHIP_GROUPID" val="5f31095f9c36e2348c3ef645"/>
  <p:tag name="KSO_WM_SLIDE_BACKGROUND_TYPE" val="leftRight"/>
  <p:tag name="KSO_WM_SLIDE_SUPPORT_FEATURE_TYPE" val="0"/>
  <p:tag name="KSO_WM_TEMPLATE_ASSEMBLE_XID" val="638896a20c9383becde4ce49"/>
  <p:tag name="KSO_WM_TEMPLATE_ASSEMBLE_GROUPID" val="638896a20c9383becde4ce49"/>
  <p:tag name="KSO_WM_SLIDE_LAYOUT_INFO" val="{&quot;direction&quot;:1,&quot;id&quot;:&quot;2022-12-01T19:57:28&quot;,&quot;maxSize&quot;:{&quot;size1&quot;:48.7},&quot;minSize&quot;:{&quot;size1&quot;:48.7},&quot;normalSize&quot;:{&quot;size1&quot;:48.7},&quot;subLayout&quot;:[{&quot;id&quot;:&quot;2022-12-01T19:57:28&quot;,&quot;margin&quot;:{&quot;bottom&quot;:5.502999782562256,&quot;left&quot;:2.9629998207092285,&quot;right&quot;:2.9629998207092285,&quot;top&quot;:5.502999782562256},&quot;type&quot;:0},{&quot;backgroundInfo&quot;:[{&quot;bottom&quot;:0,&quot;bottomAbs&quot;:false,&quot;left&quot;:0,&quot;leftAbs&quot;:false,&quot;right&quot;:0,&quot;rightAbs&quot;:false,&quot;top&quot;:0,&quot;topAbs&quot;:false,&quot;type&quot;:&quot;leftRight&quot;}],&quot;id&quot;:&quot;2022-12-01T19:57:28&quot;,&quot;margin&quot;:{&quot;bottom&quot;:2.5399999618530273,&quot;left&quot;:2.565999984741211,&quot;right&quot;:2.5399999618530273,&quot;top&quot;:2.5399999618530273},&quot;type&quot;:0}],&quot;type&quot;:0}"/>
</p:tagLst>
</file>

<file path=ppt/tags/tag70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0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04.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5.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70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71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SLIDE_ID" val="diagram2021707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7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SLIDE_SIZE" val="960*540"/>
  <p:tag name="KSO_WM_SLIDE_POSITION" val="0*0"/>
  <p:tag name="KSO_WM_CHIP_XID" val="5fade49c998712faa657a980"/>
  <p:tag name="KSO_WM_CHIP_DECFILLPROP" val="[]"/>
  <p:tag name="KSO_WM_CHIP_GROUPID" val="5fade49c998712faa657a97f"/>
  <p:tag name="KSO_WM_SLIDE_BACKGROUND_TYPE" val="general"/>
  <p:tag name="KSO_WM_SLIDE_SUPPORT_FEATURE_TYPE" val="8"/>
  <p:tag name="KSO_WM_TEMPLATE_ASSEMBLE_XID" val="606570534054ed1e2fb814c7"/>
  <p:tag name="KSO_WM_TEMPLATE_ASSEMBLE_GROUPID" val="606570534054ed1e2fb814c7"/>
  <p:tag name="KSO_WM_SLIDE_LAYOUT_INFO" val="{&quot;direction&quot;:1,&quot;id&quot;:&quot;2021-04-01T16:16:09&quot;,&quot;maxSize&quot;:{&quot;size1&quot;:57.5},&quot;minSize&quot;:{&quot;size1&quot;:32.6},&quot;normalSize&quot;:{&quot;size1&quot;:44.63125},&quot;subLayout&quot;:[{&quot;id&quot;:&quot;2021-04-01T16:16:09&quot;,&quot;maxSize&quot;:{&quot;size1&quot;:35.6},&quot;minSize&quot;:{&quot;size1&quot;:17.8},&quot;normalSize&quot;:{&quot;size1&quot;:17.80018518518518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Lst>
</file>

<file path=ppt/tags/tag71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8983_2*l_h_i*1_1_1"/>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63"/>
  <p:tag name="KSO_WM_UNIT_USESOURCEFORMAT_APPLY" val="1"/>
  <p:tag name="KSO_WM_DIAGRAM_VIRTUALLY_FRAME" val="{&quot;height&quot;:324,&quot;left&quot;:80.36362204724409,&quot;top&quot;:156.85,&quot;width&quot;:799.3531496062993}"/>
</p:tagLst>
</file>

<file path=ppt/tags/tag71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83_2*l_h_f*1_1_1"/>
  <p:tag name="KSO_WM_TEMPLATE_CATEGORY" val="diagram"/>
  <p:tag name="KSO_WM_TEMPLATE_INDEX" val="20218983"/>
  <p:tag name="KSO_WM_UNIT_LAYERLEVEL" val="1_1_1"/>
  <p:tag name="KSO_WM_TAG_VERSION" val="1.0"/>
  <p:tag name="KSO_WM_BEAUTIFY_FLAG" val="#wm#"/>
  <p:tag name="KSO_WM_UNIT_VALUE" val="36"/>
  <p:tag name="KSO_WM_CHIP_GROUPID" val="60a792722952b09bdbdcea6a"/>
  <p:tag name="KSO_WM_CHIP_XID" val="60a792722952b09bdbdcea6b"/>
  <p:tag name="KSO_WM_ASSEMBLE_CHIP_INDEX" val="0d7673e6e2e940e1b0d316d600ce186c"/>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4,&quot;left&quot;:80.36362204724409,&quot;top&quot;:156.85,&quot;width&quot;:799.3531496062993}"/>
</p:tagLst>
</file>

<file path=ppt/tags/tag71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8983_2*l_h_a*1_1_1"/>
  <p:tag name="KSO_WM_TEMPLATE_CATEGORY" val="diagram"/>
  <p:tag name="KSO_WM_TEMPLATE_INDEX" val="20218983"/>
  <p:tag name="KSO_WM_UNIT_LAYERLEVEL" val="1_1_1"/>
  <p:tag name="KSO_WM_TAG_VERSION" val="1.0"/>
  <p:tag name="KSO_WM_BEAUTIFY_FLAG" val="#wm#"/>
  <p:tag name="KSO_WM_UNIT_DIAGRAM_TITLE_PROPERTY" val="3"/>
  <p:tag name="KSO_WM_UNIT_VALUE" val="7"/>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USESOURCEFORMAT_APPLY" val="1"/>
  <p:tag name="KSO_WM_DIAGRAM_VIRTUALLY_FRAME" val="{&quot;height&quot;:324,&quot;left&quot;:80.36362204724409,&quot;top&quot;:156.85,&quot;width&quot;:799.3531496062993}"/>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8983_2*l_h_i*1_1_2"/>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VALUE" val="1"/>
  <p:tag name="KSO_WM_UNIT_USESOURCEFORMAT_APPLY" val="1"/>
  <p:tag name="KSO_WM_DIAGRAM_VIRTUALLY_FRAME" val="{&quot;height&quot;:324,&quot;left&quot;:80.36362204724409,&quot;top&quot;:156.85,&quot;width&quot;:799.3531496062993}"/>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8983_2*l_h_i*1_2_1"/>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63"/>
  <p:tag name="KSO_WM_UNIT_USESOURCEFORMAT_APPLY" val="1"/>
  <p:tag name="KSO_WM_DIAGRAM_VIRTUALLY_FRAME" val="{&quot;height&quot;:324,&quot;left&quot;:80.36362204724409,&quot;top&quot;:156.85,&quot;width&quot;:799.3531496062993}"/>
</p:tagLst>
</file>

<file path=ppt/tags/tag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72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8983_2*l_h_f*1_2_1"/>
  <p:tag name="KSO_WM_TEMPLATE_CATEGORY" val="diagram"/>
  <p:tag name="KSO_WM_TEMPLATE_INDEX" val="20218983"/>
  <p:tag name="KSO_WM_UNIT_LAYERLEVEL" val="1_1_1"/>
  <p:tag name="KSO_WM_TAG_VERSION" val="1.0"/>
  <p:tag name="KSO_WM_BEAUTIFY_FLAG" val="#wm#"/>
  <p:tag name="KSO_WM_UNIT_VALUE" val="36"/>
  <p:tag name="KSO_WM_CHIP_GROUPID" val="60a792722952b09bdbdcea6a"/>
  <p:tag name="KSO_WM_CHIP_XID" val="60a792722952b09bdbdcea6b"/>
  <p:tag name="KSO_WM_ASSEMBLE_CHIP_INDEX" val="0d7673e6e2e940e1b0d316d600ce186c"/>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4,&quot;left&quot;:80.36362204724409,&quot;top&quot;:156.85,&quot;width&quot;:799.3531496062993}"/>
</p:tagLst>
</file>

<file path=ppt/tags/tag72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18983_2*l_h_a*1_2_1"/>
  <p:tag name="KSO_WM_TEMPLATE_CATEGORY" val="diagram"/>
  <p:tag name="KSO_WM_TEMPLATE_INDEX" val="20218983"/>
  <p:tag name="KSO_WM_UNIT_LAYERLEVEL" val="1_1_1"/>
  <p:tag name="KSO_WM_TAG_VERSION" val="1.0"/>
  <p:tag name="KSO_WM_BEAUTIFY_FLAG" val="#wm#"/>
  <p:tag name="KSO_WM_UNIT_DIAGRAM_TITLE_PROPERTY" val="3"/>
  <p:tag name="KSO_WM_UNIT_VALUE" val="7"/>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USESOURCEFORMAT_APPLY" val="1"/>
  <p:tag name="KSO_WM_DIAGRAM_VIRTUALLY_FRAME" val="{&quot;height&quot;:324,&quot;left&quot;:80.36362204724409,&quot;top&quot;:156.85,&quot;width&quot;:799.3531496062993}"/>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8983_2*l_h_i*1_2_2"/>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VALUE" val="1"/>
  <p:tag name="KSO_WM_UNIT_USESOURCEFORMAT_APPLY" val="1"/>
  <p:tag name="KSO_WM_DIAGRAM_VIRTUALLY_FRAME" val="{&quot;height&quot;:324,&quot;left&quot;:80.36362204724409,&quot;top&quot;:156.85,&quot;width&quot;:799.3531496062993}"/>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8983_2*l_h_i*1_3_1"/>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63"/>
  <p:tag name="KSO_WM_UNIT_USESOURCEFORMAT_APPLY" val="1"/>
  <p:tag name="KSO_WM_DIAGRAM_VIRTUALLY_FRAME" val="{&quot;height&quot;:324,&quot;left&quot;:80.36362204724409,&quot;top&quot;:156.85,&quot;width&quot;:799.3531496062993}"/>
</p:tagLst>
</file>

<file path=ppt/tags/tag72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8983_2*l_h_f*1_3_1"/>
  <p:tag name="KSO_WM_TEMPLATE_CATEGORY" val="diagram"/>
  <p:tag name="KSO_WM_TEMPLATE_INDEX" val="20218983"/>
  <p:tag name="KSO_WM_UNIT_LAYERLEVEL" val="1_1_1"/>
  <p:tag name="KSO_WM_TAG_VERSION" val="1.0"/>
  <p:tag name="KSO_WM_BEAUTIFY_FLAG" val="#wm#"/>
  <p:tag name="KSO_WM_UNIT_VALUE" val="36"/>
  <p:tag name="KSO_WM_CHIP_GROUPID" val="60a792722952b09bdbdcea6a"/>
  <p:tag name="KSO_WM_CHIP_XID" val="60a792722952b09bdbdcea6b"/>
  <p:tag name="KSO_WM_ASSEMBLE_CHIP_INDEX" val="0d7673e6e2e940e1b0d316d600ce186c"/>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24,&quot;left&quot;:80.36362204724409,&quot;top&quot;:156.85,&quot;width&quot;:799.3531496062993}"/>
</p:tagLst>
</file>

<file path=ppt/tags/tag72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18983_2*l_h_a*1_3_1"/>
  <p:tag name="KSO_WM_TEMPLATE_CATEGORY" val="diagram"/>
  <p:tag name="KSO_WM_TEMPLATE_INDEX" val="20218983"/>
  <p:tag name="KSO_WM_UNIT_LAYERLEVEL" val="1_1_1"/>
  <p:tag name="KSO_WM_TAG_VERSION" val="1.0"/>
  <p:tag name="KSO_WM_BEAUTIFY_FLAG" val="#wm#"/>
  <p:tag name="KSO_WM_UNIT_DIAGRAM_TITLE_PROPERTY" val="3"/>
  <p:tag name="KSO_WM_UNIT_VALUE" val="7"/>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USESOURCEFORMAT_APPLY" val="1"/>
  <p:tag name="KSO_WM_DIAGRAM_VIRTUALLY_FRAME" val="{&quot;height&quot;:324,&quot;left&quot;:80.36362204724409,&quot;top&quot;:156.85,&quot;width&quot;:799.3531496062993}"/>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8983_2*l_h_i*1_3_2"/>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VALUE" val="1"/>
  <p:tag name="KSO_WM_UNIT_USESOURCEFORMAT_APPLY" val="1"/>
  <p:tag name="KSO_WM_DIAGRAM_VIRTUALLY_FRAME" val="{&quot;height&quot;:324,&quot;left&quot;:80.36362204724409,&quot;top&quot;:156.85,&quot;width&quot;:799.3531496062993}"/>
</p:tagLst>
</file>

<file path=ppt/tags/tag72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2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ID" val="diagram2022965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29659"/>
  <p:tag name="KSO_WM_SLIDE_LAYOUT" val="a_d"/>
  <p:tag name="KSO_WM_SLIDE_LAYOUT_CNT" val="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t&quot;,&quot;text_direction&quot;:&quot;horizontal&quot;,&quot;support_big_font&quot;:false,&quot;picture_toward&quot;:0,&quot;picture_dockside&quot;:[],&quot;fill_id&quot;:&quot;736496b0653343f1bfd4c6dc9c47e1b4&quot;,&quot;fill_align&quot;:&quot;lt&quot;,&quot;chip_types&quot;:[&quot;text&quot;]}],[{&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fbc1d1c81b9c4bca8f09873cfc4ac6db&quot;,&quot;fill_align&quot;:&quot;cm&quot;,&quot;chip_types&quot;:[&quot;text&quot;,&quot;header&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text&quot;,&quot;picture&quot;,&quot;chart&quot;,&quot;table&quot;,&quot;video&quot;]}]]"/>
  <p:tag name="KSO_WM_SLIDE_SIZE" val="864*396"/>
  <p:tag name="KSO_WM_SLIDE_POSITION" val="48*48"/>
  <p:tag name="KSO_WM_CHIP_XID" val="5f696419553136823a5e6172"/>
  <p:tag name="KSO_WM_CHIP_DECFILLPROP" val="[]"/>
  <p:tag name="KSO_WM_CHIP_GROUPID" val="5f5ee1ca4d6848d78f644aec"/>
  <p:tag name="KSO_WM_SLIDE_BACKGROUND_TYPE" val="general"/>
  <p:tag name="KSO_WM_SLIDE_SUPPORT_FEATURE_TYPE" val="3"/>
  <p:tag name="KSO_WM_TEMPLATE_ASSEMBLE_XID" val="639aeb060c9383becde692eb"/>
  <p:tag name="KSO_WM_TEMPLATE_ASSEMBLE_GROUPID" val="639aeb060c9383becde692eb"/>
  <p:tag name="KSO_WM_SLIDE_LAYOUT_INFO" val="{&quot;backgroundInfo&quot;:[{&quot;bottom&quot;:0,&quot;bottomAbs&quot;:false,&quot;left&quot;:0,&quot;leftAbs&quot;:false,&quot;right&quot;:0,&quot;rightAbs&quot;:false,&quot;top&quot;:0,&quot;topAbs&quot;:false,&quot;type&quot;:&quot;general&quot;}],&quot;id&quot;:&quot;2022-12-15T17:38:14&quot;,&quot;maxSize&quot;:{&quot;size1&quot;:31.1},&quot;minSize&quot;:{&quot;size1&quot;:17.8},&quot;normalSize&quot;:{&quot;size1&quot;:17.8},&quot;subLayout&quot;:[{&quot;id&quot;:&quot;2022-12-15T17:38:14&quot;,&quot;margin&quot;:{&quot;bottom&quot;:0,&quot;left&quot;:1.6929999589920044,&quot;right&quot;:1.6929999589920044,&quot;top&quot;:1.6929999589920044},&quot;type&quot;:0},{&quot;id&quot;:&quot;2022-12-15T17:38:14&quot;,&quot;margin&quot;:{&quot;bottom&quot;:0.847000002861023,&quot;left&quot;:0.847000002861023,&quot;right&quot;:0.847000002861023,&quot;top&quot;:0.847000002861023},&quot;type&quot;:0}],&quot;type&quot;:0}"/>
  <p:tag name="KSO_WM_SLIDE_CAN_ADD_NAVIGATION" val="1"/>
  <p:tag name="FIXED_XID_TMP" val="5f5ee1ca4d6848d78f644aec"/>
</p:tagLst>
</file>

<file path=ppt/tags/tag7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73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3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3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33.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6_1*i*1"/>
  <p:tag name="KSO_WM_TEMPLATE_CATEGORY" val="diagram"/>
  <p:tag name="KSO_WM_TEMPLATE_INDEX" val="20211056"/>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6"/>
  <p:tag name="KSO_WM_TEMPLATE_ASSEMBLE_GROUPID" val="60656ea44054ed1e2fb7fce6"/>
</p:tagLst>
</file>

<file path=ppt/tags/tag7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56_1*f*1"/>
  <p:tag name="KSO_WM_TEMPLATE_CATEGORY" val="diagram"/>
  <p:tag name="KSO_WM_TEMPLATE_INDEX" val="20211056"/>
  <p:tag name="KSO_WM_UNIT_LAYERLEVEL" val="1"/>
  <p:tag name="KSO_WM_TAG_VERSION" val="1.0"/>
  <p:tag name="KSO_WM_BEAUTIFY_FLAG" val="#wm#"/>
  <p:tag name="KSO_WM_UNIT_DEFAULT_FONT" val="14;20;2"/>
  <p:tag name="KSO_WM_UNIT_BLOCK" val="0"/>
  <p:tag name="KSO_WM_UNIT_VALUE" val="242"/>
  <p:tag name="KSO_WM_UNIT_SHOW_EDIT_AREA_INDICATION" val="1"/>
  <p:tag name="KSO_WM_CHIP_GROUPID" val="5e6b05596848fb12bee65ac8"/>
  <p:tag name="KSO_WM_CHIP_XID" val="5e6b05596848fb12bee65aca"/>
  <p:tag name="KSO_WM_UNIT_DEC_AREA_ID" val="8d8187eec26e440cab239a73b86806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5a4c5043c2642bfa68c1f48105c0c3c"/>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a44054ed1e2fb7fce6"/>
  <p:tag name="KSO_WM_TEMPLATE_ASSEMBLE_GROUPID" val="60656ea44054ed1e2fb7fce6"/>
</p:tagLst>
</file>

<file path=ppt/tags/tag73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ID" val="diagram20211056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BEAUTIFY_FLAG" val="#wm#"/>
  <p:tag name="KSO_WM_TEMPLATE_CATEGORY" val="diagram"/>
  <p:tag name="KSO_WM_TEMPLATE_INDEX" val="20211056"/>
  <p:tag name="KSO_WM_SLIDE_LAYOUT" val="a_f"/>
  <p:tag name="KSO_WM_SLIDE_LAYOUT_CNT" val="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SLIDE_SIZE" val="888*481"/>
  <p:tag name="KSO_WM_SLIDE_POSITION" val="36*23"/>
  <p:tag name="KSO_WM_CHIP_XID" val="5f5f2f928e478fb0c58a92be"/>
  <p:tag name="KSO_WM_CHIP_DECFILLPROP" val="[]"/>
  <p:tag name="KSO_WM_CHIP_GROUPID" val="5e757e9369be4861f5f86151"/>
  <p:tag name="KSO_WM_SLIDE_BACKGROUND_TYPE" val="general"/>
  <p:tag name="KSO_WM_SLIDE_SUPPORT_FEATURE_TYPE" val="0"/>
  <p:tag name="KSO_WM_TEMPLATE_ASSEMBLE_XID" val="60656ea44054ed1e2fb7fce6"/>
  <p:tag name="KSO_WM_TEMPLATE_ASSEMBLE_GROUPID" val="60656ea44054ed1e2fb7fce6"/>
  <p:tag name="KSO_WM_SLIDE_LAYOUT_INFO" val="{&quot;backgroundInfo&quot;:[{&quot;bottom&quot;:0,&quot;bottomAbs&quot;:false,&quot;left&quot;:0,&quot;leftAbs&quot;:false,&quot;right&quot;:0,&quot;rightAbs&quot;:false,&quot;top&quot;:0,&quot;topAbs&quot;:false,&quot;type&quot;:&quot;general&quot;}],&quot;direction&quot;:1,&quot;id&quot;:&quot;2021-04-01T15:10:26&quot;,&quot;maxSize&quot;:{&quot;size1&quot;:51.3},&quot;minSize&quot;:{&quot;size1&quot;:36.3},&quot;normalSize&quot;:{&quot;size1&quot;:51.0375},&quot;subLayout&quot;:[{&quot;id&quot;:&quot;2021-04-01T15:10:26&quot;,&quot;margin&quot;:{&quot;bottom&quot;:3.8450000286102295,&quot;left&quot;:2.5399999618530273,&quot;right&quot;:0,&quot;top&quot;:3.8450000286102295},&quot;type&quot;:0},{&quot;id&quot;:&quot;2021-04-01T15:10:26&quot;,&quot;margin&quot;:{&quot;bottom&quot;:2.575000047683716,&quot;left&quot;:1.243999719619751,&quot;right&quot;:2.1519999504089355,&quot;top&quot;:2.575000047683716},&quot;type&quot;:0}],&quot;type&quot;:0}"/>
  <p:tag name="KSO_WM_SLIDE_CAN_ADD_NAVIGATION" val="1"/>
</p:tagLst>
</file>

<file path=ppt/tags/tag73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4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42.xml><?xml version="1.0" encoding="utf-8"?>
<p:tagLst xmlns:p="http://schemas.openxmlformats.org/presentationml/2006/main">
  <p:tag name="KSO_WM_UNIT_VALUE" val="1903*126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63_1*ζ_h_d*1_1_1"/>
  <p:tag name="KSO_WM_TEMPLATE_CATEGORY" val="diagram"/>
  <p:tag name="KSO_WM_TEMPLATE_INDEX" val="20216663"/>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63_1*ζ_h_i*1_1_1"/>
  <p:tag name="KSO_WM_TEMPLATE_CATEGORY" val="diagram"/>
  <p:tag name="KSO_WM_TEMPLATE_INDEX" val="20216663"/>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97_1*f*1"/>
  <p:tag name="KSO_WM_TEMPLATE_CATEGORY" val="diagram"/>
  <p:tag name="KSO_WM_TEMPLATE_INDEX" val="20217097"/>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70347f9784f64ccca9123b27c1d2bb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d39d7b218794cc0bc8d550570994862"/>
  <p:tag name="KSO_WM_UNIT_TEXT_FILL_FORE_SCHEMECOLOR_INDEX_BRIGHTNESS" val="0.25"/>
  <p:tag name="KSO_WM_UNIT_TEXT_FILL_FORE_SCHEMECOLOR_INDEX" val="13"/>
  <p:tag name="KSO_WM_UNIT_TEXT_FILL_TYPE" val="1"/>
  <p:tag name="KSO_WM_TEMPLATE_ASSEMBLE_XID" val="606570604054ed1e2fb814e9"/>
  <p:tag name="KSO_WM_TEMPLATE_ASSEMBLE_GROUPID" val="606570604054ed1e2fb814e9"/>
</p:tagLst>
</file>

<file path=ppt/tags/tag74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4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SLIDE_ID" val="diagram202170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97"/>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8d116bd8b1074587a970747df3fba75a&quot;,&quot;fill_align&quot;:&quot;cm&quot;,&quot;chip_types&quot;:[&quot;picture&quot;]},{&quot;text_align&quot;:&quot;lb&quot;,&quot;text_direction&quot;:&quot;horizontal&quot;,&quot;support_big_font&quot;:false,&quot;picture_toward&quot;:0,&quot;picture_dockside&quot;:[],&quot;fill_id&quot;:&quot;0c52f29da84d4a8fa032b62f9d0b0d9e&quot;,&quot;fill_align&quot;:&quot;lb&quot;,&quot;chip_types&quot;:[&quot;text&quot;,&quot;header&quot;]},{&quot;text_align&quot;:&quot;lt&quot;,&quot;text_direction&quot;:&quot;horizontal&quot;,&quot;support_big_font&quot;:false,&quot;picture_toward&quot;:0,&quot;picture_dockside&quot;:[],&quot;fill_id&quot;:&quot;1d610f50166043debd746d9fc47ffedb&quot;,&quot;fill_align&quot;:&quot;lt&quot;,&quot;chip_types&quot;:[&quot;text&quot;]}]]"/>
  <p:tag name="KSO_WM_SLIDE_SIZE" val="888*540"/>
  <p:tag name="KSO_WM_SLIDE_POSITION" val="72*0"/>
  <p:tag name="KSO_WM_CHIP_XID" val="5fadfa57998712faa657abf3"/>
  <p:tag name="KSO_WM_CHIP_DECFILLPROP" val="[]"/>
  <p:tag name="KSO_WM_CHIP_GROUPID" val="5fadfa57998712faa657abf2"/>
  <p:tag name="KSO_WM_SLIDE_BACKGROUND_TYPE" val="general"/>
  <p:tag name="KSO_WM_SLIDE_SUPPORT_FEATURE_TYPE" val="8"/>
  <p:tag name="KSO_WM_TEMPLATE_ASSEMBLE_XID" val="606570604054ed1e2fb814e9"/>
  <p:tag name="KSO_WM_TEMPLATE_ASSEMBLE_GROUPID" val="606570604054ed1e2fb814e9"/>
  <p:tag name="KSO_WM_SLIDE_LAYOUT_INFO" val="{&quot;direction&quot;:1,&quot;id&quot;:&quot;2021-04-01T16:16:32&quot;,&quot;maxSize&quot;:{&quot;size1&quot;:57.5},&quot;minSize&quot;:{&quot;size1&quot;:32.6},&quot;normalSize&quot;:{&quot;size1&quot;:48.06875},&quot;subLayout&quot;:[{&quot;id&quot;:&quot;2021-04-01T16:16:32&quot;,&quot;maxSize&quot;:{&quot;size1&quot;:53.203382887663665},&quot;minSize&quot;:{&quot;size1&quot;:17.603382887663663},&quot;normalSize&quot;:{&quot;size1&quot;:30.170049554330333},&quot;subLayout&quot;:[{&quot;id&quot;:&quot;2021-04-01T16:16:32&quot;,&quot;margin&quot;:{&quot;bottom&quot;:0.02600000612437725,&quot;left&quot;:2.5399999618530273,&quot;right&quot;:0.02600000612437725,&quot;top&quot;:1.6929999589920044},&quot;type&quot;:0},{&quot;id&quot;:&quot;2021-04-01T16:16:32&quot;,&quot;margin&quot;:{&quot;bottom&quot;:1.6929999589920044,&quot;left&quot;:2.5399999618530273,&quot;right&quot;:0.02600000612437725,&quot;top&quot;:0.7919999957084656},&quot;type&quot;:0}],&quot;type&quot;:0},{&quot;id&quot;:&quot;2021-04-01T16:16:32&quot;,&quot;margin&quot;:{&quot;bottom&quot;:0,&quot;left&quot;:1.6670000553131104,&quot;right&quot;:0,&quot;top&quot;:0},&quot;type&quot;:0}],&quot;type&quot;:0}"/>
</p:tagLst>
</file>

<file path=ppt/tags/tag74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5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52.xml><?xml version="1.0" encoding="utf-8"?>
<p:tagLst xmlns:p="http://schemas.openxmlformats.org/presentationml/2006/main">
  <p:tag name="KSO_WM_UNIT_PICTURE_TOWARD" val="1"/>
  <p:tag name="KSO_WM_UNIT_PICTURE_DOCKSIDE" val="cb,lm,ct"/>
  <p:tag name="KSO_WM_UNIT_VALUE" val="1904*126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496_1*ζ_h_d*1_1_1"/>
  <p:tag name="KSO_WM_TEMPLATE_CATEGORY" val="diagram"/>
  <p:tag name="KSO_WM_TEMPLATE_INDEX" val="20215496"/>
  <p:tag name="KSO_WM_UNIT_LAYERLEVEL" val="1_1_1"/>
  <p:tag name="KSO_WM_TAG_VERSION" val="1.0"/>
  <p:tag name="KSO_WM_BEAUTIFY_FLAG" val="#wm#"/>
  <p:tag name="KSO_WM_UNIT_DIAGRAM_MODELTYPE" val="creativePicture"/>
  <p:tag name="KSO_WM_UNIT_USESOURCEFORMAT_APPLY" val="1"/>
</p:tagLst>
</file>

<file path=ppt/tags/tag7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83_1*f*1"/>
  <p:tag name="KSO_WM_TEMPLATE_CATEGORY" val="diagram"/>
  <p:tag name="KSO_WM_TEMPLATE_INDEX" val="2021708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0b5e953b8ecf441ca4383feb1f3f00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d13586027a3420c82af94eb6fddc829"/>
  <p:tag name="KSO_WM_UNIT_TEXT_FILL_FORE_SCHEMECOLOR_INDEX_BRIGHTNESS" val="0.25"/>
  <p:tag name="KSO_WM_UNIT_TEXT_FILL_FORE_SCHEMECOLOR_INDEX" val="13"/>
  <p:tag name="KSO_WM_UNIT_TEXT_FILL_TYPE" val="1"/>
  <p:tag name="KSO_WM_TEMPLATE_ASSEMBLE_XID" val="6065705a4054ed1e2fb814d5"/>
  <p:tag name="KSO_WM_TEMPLATE_ASSEMBLE_GROUPID" val="6065705a4054ed1e2fb814d5"/>
</p:tagLst>
</file>

<file path=ppt/tags/tag75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55.xml><?xml version="1.0" encoding="utf-8"?>
<p:tagLst xmlns:p="http://schemas.openxmlformats.org/presentationml/2006/main">
  <p:tag name="KSO_WM_SLIDE_ID" val="diagram202170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8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SLIDE_SIZE" val="888*540"/>
  <p:tag name="KSO_WM_SLIDE_POSITION" val="0*0"/>
  <p:tag name="KSO_WM_CHIP_XID" val="5fadf8d8998712faa657abe0"/>
  <p:tag name="KSO_WM_CHIP_DECFILLPROP" val="[]"/>
  <p:tag name="KSO_WM_CHIP_GROUPID" val="5fadf8d8998712faa657abdf"/>
  <p:tag name="KSO_WM_SLIDE_BACKGROUND_TYPE" val="general"/>
  <p:tag name="KSO_WM_SLIDE_SUPPORT_FEATURE_TYPE" val="8"/>
  <p:tag name="KSO_WM_TEMPLATE_ASSEMBLE_XID" val="6065705a4054ed1e2fb814d5"/>
  <p:tag name="KSO_WM_TEMPLATE_ASSEMBLE_GROUPID" val="6065705a4054ed1e2fb814d5"/>
  <p:tag name="KSO_WM_SLIDE_LAYOUT_INFO" val="{&quot;direction&quot;:1,&quot;id&quot;:&quot;2021-04-01T16:16:20&quot;,&quot;maxSize&quot;:{&quot;size1&quot;:62.6},&quot;minSize&quot;:{&quot;size1&quot;:37.5},&quot;normalSize&quot;:{&quot;size1&quot;:45.4125},&quot;subLayout&quot;:[{&quot;id&quot;:&quot;2021-04-01T16:16:20&quot;,&quot;margin&quot;:{&quot;bottom&quot;:0,&quot;left&quot;:0,&quot;right&quot;:0.02600000612437725,&quot;top&quot;:0},&quot;type&quot;:0},{&quot;id&quot;:&quot;2021-04-01T16:16:20&quot;,&quot;maxSize&quot;:{&quot;size1&quot;:55.042299339506364},&quot;minSize&quot;:{&quot;size1&quot;:19.442299339506363},&quot;normalSize&quot;:{&quot;size1&quot;:19.44248452469154},&quot;subLayout&quot;:[{&quot;id&quot;:&quot;2021-04-01T16:16:20&quot;,&quot;margin&quot;:{&quot;bottom&quot;:0.02600000612437725,&quot;left&quot;:1.6670000553131104,&quot;right&quot;:2.5399999618530273,&quot;top&quot;:1.6929999589920044},&quot;type&quot;:0},{&quot;id&quot;:&quot;2021-04-01T16:16:20&quot;,&quot;margin&quot;:{&quot;bottom&quot;:1.6929999589920044,&quot;left&quot;:1.6670000553131104,&quot;right&quot;:2.5399999618530273,&quot;top&quot;:0.8199999928474426},&quot;type&quot;:0}],&quot;type&quot;:0}],&quot;type&quot;:0}"/>
</p:tagLst>
</file>

<file path=ppt/tags/tag75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5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5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59.xml><?xml version="1.0" encoding="utf-8"?>
<p:tagLst xmlns:p="http://schemas.openxmlformats.org/presentationml/2006/main">
  <p:tag name="KSO_WM_UNIT_VALUE" val="1100*1227"/>
  <p:tag name="KSO_WM_UNIT_HIGHLIGHT" val="0"/>
  <p:tag name="KSO_WM_UNIT_COMPATIBLE" val="0"/>
  <p:tag name="KSO_WM_UNIT_DIAGRAM_ISNUMVISUAL" val="0"/>
  <p:tag name="KSO_WM_UNIT_DIAGRAM_ISREFERUNIT" val="0"/>
  <p:tag name="KSO_WM_UNIT_TYPE" val="d"/>
  <p:tag name="KSO_WM_UNIT_INDEX" val="1"/>
  <p:tag name="KSO_WM_UNIT_ID" val="diagram20212213_1*d*1"/>
  <p:tag name="KSO_WM_TEMPLATE_CATEGORY" val="diagram"/>
  <p:tag name="KSO_WM_TEMPLATE_INDEX" val="20212213"/>
  <p:tag name="KSO_WM_UNIT_LAYERLEVEL" val="1"/>
  <p:tag name="KSO_WM_TAG_VERSION" val="1.0"/>
  <p:tag name="KSO_WM_BEAUTIFY_FLAG" val="#wm#"/>
  <p:tag name="KSO_WM_CHIP_GROUPID" val="5e7310da9a230a26b9e88a19"/>
  <p:tag name="KSO_WM_CHIP_XID" val="5e7310da9a230a26b9e88a1a"/>
  <p:tag name="KSO_WM_UNIT_DEC_AREA_ID" val="a3a7143a57f74971b9e003d4fd7cf6e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058f8478ec1042109341d905b8b7ec7c"/>
  <p:tag name="KSO_WM_UNIT_SUPPORT_UNIT_TYPE" val="[&quot;d&quot;,&quot;α&quot;,&quot;β&quot;,&quot;θ&quot;]"/>
  <p:tag name="KSO_WM_TEMPLATE_ASSEMBLE_XID" val="639b06370c9383becde71a1f"/>
  <p:tag name="KSO_WM_TEMPLATE_ASSEMBLE_GROUPID" val="639b06370c9383becde71a1f"/>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10787_2*l_i*1_1"/>
  <p:tag name="KSO_WM_TEMPLATE_CATEGORY" val="diagram"/>
  <p:tag name="KSO_WM_TEMPLATE_INDEX" val="20210787"/>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5.6753543307086,&quot;left&quot;:367.7,&quot;top&quot;:139.9384251968504,&quot;width&quot;:543.45}"/>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10787_2*l_i*1_2"/>
  <p:tag name="KSO_WM_TEMPLATE_CATEGORY" val="diagram"/>
  <p:tag name="KSO_WM_TEMPLATE_INDEX" val="20210787"/>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95.6753543307086,&quot;left&quot;:367.7,&quot;top&quot;:139.9384251968504,&quot;width&quot;:543.45}"/>
</p:tagLst>
</file>

<file path=ppt/tags/tag762.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0787_2*l_h_a*1_1_1"/>
  <p:tag name="KSO_WM_TEMPLATE_CATEGORY" val="diagram"/>
  <p:tag name="KSO_WM_TEMPLATE_INDEX" val="20210787"/>
  <p:tag name="KSO_WM_UNIT_LAYERLEVEL" val="1_1_1"/>
  <p:tag name="KSO_WM_TAG_VERSION" val="1.0"/>
  <p:tag name="KSO_WM_BEAUTIFY_FLAG" val="#wm#"/>
  <p:tag name="KSO_WM_UNIT_PRESET_TEXT" val="添加标题"/>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95.6753543307086,&quot;left&quot;:367.7,&quot;top&quot;:139.9384251968504,&quot;width&quot;:543.45}"/>
</p:tagLst>
</file>

<file path=ppt/tags/tag7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787_2*l_h_f*1_1_1"/>
  <p:tag name="KSO_WM_TEMPLATE_CATEGORY" val="diagram"/>
  <p:tag name="KSO_WM_TEMPLATE_INDEX" val="2021078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95.6753543307086,&quot;left&quot;:367.7,&quot;top&quot;:139.9384251968504,&quot;width&quot;:543.45}"/>
</p:tagLst>
</file>

<file path=ppt/tags/tag7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10787_2*l_h_a*1_2_1"/>
  <p:tag name="KSO_WM_TEMPLATE_CATEGORY" val="diagram"/>
  <p:tag name="KSO_WM_TEMPLATE_INDEX" val="20210787"/>
  <p:tag name="KSO_WM_UNIT_LAYERLEVEL" val="1_1_1"/>
  <p:tag name="KSO_WM_TAG_VERSION" val="1.0"/>
  <p:tag name="KSO_WM_BEAUTIFY_FLAG" val="#wm#"/>
  <p:tag name="KSO_WM_UNIT_PRESET_TEXT" val="添加标题"/>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95.6753543307086,&quot;left&quot;:367.7,&quot;top&quot;:139.9384251968504,&quot;width&quot;:543.45}"/>
</p:tagLst>
</file>

<file path=ppt/tags/tag7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787_2*l_h_f*1_2_1"/>
  <p:tag name="KSO_WM_TEMPLATE_CATEGORY" val="diagram"/>
  <p:tag name="KSO_WM_TEMPLATE_INDEX" val="2021078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95.6753543307086,&quot;left&quot;:367.7,&quot;top&quot;:139.9384251968504,&quot;width&quot;:543.45}"/>
</p:tagLst>
</file>

<file path=ppt/tags/tag7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10787_2*l_h_a*1_3_1"/>
  <p:tag name="KSO_WM_TEMPLATE_CATEGORY" val="diagram"/>
  <p:tag name="KSO_WM_TEMPLATE_INDEX" val="20210787"/>
  <p:tag name="KSO_WM_UNIT_LAYERLEVEL" val="1_1_1"/>
  <p:tag name="KSO_WM_TAG_VERSION" val="1.0"/>
  <p:tag name="KSO_WM_BEAUTIFY_FLAG" val="#wm#"/>
  <p:tag name="KSO_WM_UNIT_PRESET_TEXT" val="添加标题"/>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VIRTUALLY_FRAME" val="{&quot;height&quot;:395.6753543307086,&quot;left&quot;:367.7,&quot;top&quot;:139.9384251968504,&quot;width&quot;:543.45}"/>
</p:tagLst>
</file>

<file path=ppt/tags/tag7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787_2*l_h_f*1_3_1"/>
  <p:tag name="KSO_WM_TEMPLATE_CATEGORY" val="diagram"/>
  <p:tag name="KSO_WM_TEMPLATE_INDEX" val="2021078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
  <p:tag name="KSO_WM_UNIT_TEXT_FILL_FORE_SCHEMECOLOR_INDEX_BRIGHTNESS" val="0.35"/>
  <p:tag name="KSO_WM_UNIT_TEXT_FILL_FORE_SCHEMECOLOR_INDEX" val="13"/>
  <p:tag name="KSO_WM_UNIT_TEXT_FILL_TYPE" val="1"/>
  <p:tag name="KSO_WM_UNIT_USESOURCEFORMAT_APPLY" val="1"/>
  <p:tag name="KSO_WM_DIAGRAM_VIRTUALLY_FRAME" val="{&quot;height&quot;:395.6753543307086,&quot;left&quot;:367.7,&quot;top&quot;:139.9384251968504,&quot;width&quot;:543.45}"/>
</p:tagLst>
</file>

<file path=ppt/tags/tag76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SLIDE_ID" val="diagram2021221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2213"/>
  <p:tag name="KSO_WM_SLIDE_LAYOUT" val="a_d"/>
  <p:tag name="KSO_WM_SLIDE_LAYOUT_CNT" val="1_2"/>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picture_toward&quot;:0,&quot;picture_dockside&quot;:[],&quot;fill_id&quot;:&quot;b7340f5df43247b388bf8111af5beefc&quot;,&quot;fill_align&quot;:&quot;lb&quot;,&quot;chip_types&quot;:[&quot;header&quot;]},{&quot;text_align&quot;:&quot;lt&quot;,&quot;text_direction&quot;:&quot;horizontal&quot;,&quot;support_big_font&quot;:false,&quot;picture_toward&quot;:0,&quot;picture_dockside&quot;:[],&quot;fill_id&quot;:&quot;39e5b8525f65425eb1a46efefc99b092&quot;,&quot;fill_align&quot;:&quot;lt&quot;,&quot;chip_types&quot;:[&quot;pictext&quot;,&quot;text&quot;,&quot;picture&quot;,&quot;chart&quot;,&quot;table&quot;,&quot;video&quot;]},{&quot;text_align&quot;:&quot;lm&quot;,&quot;text_direction&quot;:&quot;horizontal&quot;,&quot;support_features&quot;:[&quot;collage&quot;,&quot;carousel&quot;,&quot;creativecrop&quot;],&quot;support_big_font&quot;:false,&quot;picture_toward&quot;:0,&quot;picture_dockside&quot;:[],&quot;fill_id&quot;:&quot;36771e6c83554b7eb13570d10bad3e3b&quot;,&quot;fill_align&quot;:&quot;c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b7340f5df43247b388bf8111af5beefc&quot;,&quot;fill_align&quot;:&quot;lb&quot;,&quot;chip_types&quot;:[&quot;text&quot;,&quot;header&quot;]},{&quot;text_align&quot;:&quot;lt&quot;,&quot;text_direction&quot;:&quot;horizontal&quot;,&quot;support_big_font&quot;:false,&quot;picture_toward&quot;:0,&quot;picture_dockside&quot;:[],&quot;fill_id&quot;:&quot;39e5b8525f65425eb1a46efefc99b092&quot;,&quot;fill_align&quot;:&quot;lt&quot;,&quot;chip_types&quot;:[&quot;picture&quot;]},{&quot;text_align&quot;:&quot;lm&quot;,&quot;text_direction&quot;:&quot;horizontal&quot;,&quot;support_features&quot;:[&quot;collage&quot;],&quot;support_big_font&quot;:false,&quot;picture_toward&quot;:0,&quot;picture_dockside&quot;:[],&quot;fill_id&quot;:&quot;36771e6c83554b7eb13570d10bad3e3b&quot;,&quot;fill_align&quot;:&quot;rm&quot;,&quot;chip_types&quot;:[&quot;pictext&quot;,&quot;picture&quot;,&quot;chart&quot;,&quot;table&quot;,&quot;video&quot;]}]]"/>
  <p:tag name="KSO_WM_SLIDE_SIZE" val="864*396"/>
  <p:tag name="KSO_WM_SLIDE_POSITION" val="48*72"/>
  <p:tag name="KSO_WM_CHIP_XID" val="5eecab20a758c1ec0b7089d3"/>
  <p:tag name="KSO_WM_CHIP_DECFILLPROP" val="[]"/>
  <p:tag name="KSO_WM_CHIP_GROUPID" val="5eecab20a758c1ec0b7089d1"/>
  <p:tag name="KSO_WM_SLIDE_BACKGROUND_TYPE" val="general"/>
  <p:tag name="KSO_WM_SLIDE_SUPPORT_FEATURE_TYPE" val="0"/>
  <p:tag name="KSO_WM_TEMPLATE_ASSEMBLE_XID" val="639b06370c9383becde71a1f"/>
  <p:tag name="KSO_WM_TEMPLATE_ASSEMBLE_GROUPID" val="639b06370c9383becde71a1f"/>
  <p:tag name="KSO_WM_SLIDE_LAYOUT_INFO" val="{&quot;backgroundInfo&quot;:[{&quot;bottom&quot;:0,&quot;bottomAbs&quot;:false,&quot;left&quot;:0,&quot;leftAbs&quot;:false,&quot;right&quot;:0,&quot;rightAbs&quot;:false,&quot;top&quot;:0,&quot;topAbs&quot;:false,&quot;type&quot;:&quot;general&quot;}],&quot;direction&quot;:1,&quot;id&quot;:&quot;2022-12-15T19:34:16&quot;,&quot;maxSize&quot;:{&quot;size1&quot;:49.99966382980347},&quot;minSize&quot;:{&quot;size1&quot;:36.19966382980347},&quot;normalSize&quot;:{&quot;size1&quot;:36.19976799647013},&quot;subLayout&quot;:[{&quot;id&quot;:&quot;2022-12-15T19:34:16&quot;,&quot;maxSize&quot;:{&quot;size1&quot;:46.699979786872355},&quot;minSize&quot;:{&quot;size1&quot;:19.999979786872345},&quot;normalSize&quot;:{&quot;size1&quot;:30.43331312020568},&quot;subLayout&quot;:[{&quot;id&quot;:&quot;2022-12-15T19:34:16&quot;,&quot;margin&quot;:{&quot;bottom&quot;:0.02600000612437725,&quot;left&quot;:1.6929999589920044,&quot;right&quot;:0.02600000612437725,&quot;top&quot;:1.6929999589920044},&quot;type&quot;:0},{&quot;id&quot;:&quot;2022-12-15T19:34:16&quot;,&quot;margin&quot;:{&quot;bottom&quot;:1.6929999589920044,&quot;left&quot;:1.6929999589920044,&quot;right&quot;:0.02600000612437725,&quot;top&quot;:0.8199999928474426},&quot;type&quot;:0}],&quot;type&quot;:0},{&quot;id&quot;:&quot;2022-12-15T19:34:16&quot;,&quot;margin&quot;:{&quot;bottom&quot;:1.6929999589920044,&quot;left&quot;:1.243999719619751,&quot;right&quot;:1.6929999589920044,&quot;top&quot;:1.6929999589920044},&quot;type&quot;:0}],&quot;type&quot;:0}"/>
</p:tagLst>
</file>

<file path=ppt/tags/tag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7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79.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7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5*i*1"/>
  <p:tag name="KSO_WM_BEAUTIFY_FLAG" val="#wm#"/>
  <p:tag name="KSO_WM_TAG_VERSION" val="1.0"/>
  <p:tag name="KSO_WM_CHIP_GROUPID" val="62cb89ec67e1b3ac3a0d7494"/>
  <p:tag name="KSO_WM_CHIP_XID" val="62cb8a3367e1b3ac3a0d761b"/>
  <p:tag name="KSO_WM_UNIT_DEC_AREA_ID" val="f1a1708c433c48beb59563e7f4b74ec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6494444dc8940b1af580f3314dbaf52"/>
</p:tagLst>
</file>

<file path=ppt/tags/tag780.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784.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785.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786.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78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8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9.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7*i*1"/>
  <p:tag name="KSO_WM_BEAUTIFY_FLAG" val="#wm#"/>
  <p:tag name="KSO_WM_TAG_VERSION" val="1.0"/>
  <p:tag name="KSO_WM_CHIP_GROUPID" val="62cb89ec67e1b3ac3a0d7494"/>
  <p:tag name="KSO_WM_CHIP_XID" val="62cb8a3367e1b3ac3a0d7608"/>
  <p:tag name="KSO_WM_UNIT_DEC_AREA_ID" val="73e6a4773d064573862c6a8ea61ed4b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9e90d59a24f41fd8d8ad16e2a05747b"/>
</p:tagLst>
</file>

<file path=ppt/tags/tag79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91.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92.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7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79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96.xml><?xml version="1.0" encoding="utf-8"?>
<p:tagLst xmlns:p="http://schemas.openxmlformats.org/presentationml/2006/main">
  <p:tag name="KSO_WM_BEAUTIFY_FLAG" val=""/>
  <p:tag name="KSO_WM_UNIT_PLACING_PICTURE_USER_VIEWPORT" val="{&quot;height&quot;:3948,&quot;width&quot;:8340}"/>
</p:tagLst>
</file>

<file path=ppt/tags/tag797.xml><?xml version="1.0" encoding="utf-8"?>
<p:tagLst xmlns:p="http://schemas.openxmlformats.org/presentationml/2006/main">
  <p:tag name="KSO_WM_BEAUTIFY_FLAG" val=""/>
  <p:tag name="KSO_WM_UNIT_PLACING_PICTURE_USER_VIEWPORT" val="{&quot;height&quot;:2628,&quot;width&quot;:8748}"/>
</p:tagLst>
</file>

<file path=ppt/tags/tag798.xml><?xml version="1.0" encoding="utf-8"?>
<p:tagLst xmlns:p="http://schemas.openxmlformats.org/presentationml/2006/main">
  <p:tag name="KSO_WM_BEAUTIFY_FLAG" val=""/>
  <p:tag name="KSO_WM_UNIT_PLACING_PICTURE_USER_VIEWPORT" val="{&quot;height&quot;:3048,&quot;width&quot;:7128}"/>
</p:tagLst>
</file>

<file path=ppt/tags/tag799.xml><?xml version="1.0" encoding="utf-8"?>
<p:tagLst xmlns:p="http://schemas.openxmlformats.org/presentationml/2006/main">
  <p:tag name="KSO_WM_BEAUTIFY_FLAG" val=""/>
  <p:tag name="KSO_WM_UNIT_PLACING_PICTURE_USER_VIEWPORT" val="{&quot;height&quot;:4140,&quot;width&quot;:8712}"/>
</p:tagLst>
</file>

<file path=ppt/tags/tag8.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80.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6*i*1"/>
  <p:tag name="KSO_WM_BEAUTIFY_FLAG" val="#wm#"/>
  <p:tag name="KSO_WM_TAG_VERSION" val="1.0"/>
  <p:tag name="KSO_WM_CHIP_GROUPID" val="62cb89ec67e1b3ac3a0d7494"/>
  <p:tag name="KSO_WM_CHIP_XID" val="62cb8a3367e1b3ac3a0d75e9"/>
  <p:tag name="KSO_WM_UNIT_DEC_AREA_ID" val="19b4cf5c1b9f434dbc7607b871118d9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b822aec573f7451dbf61b66c9587e5a9"/>
</p:tagLst>
</file>

<file path=ppt/tags/tag80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SLIDE_ID" val="diagram2021707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7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SLIDE_SIZE" val="960*540"/>
  <p:tag name="KSO_WM_SLIDE_POSITION" val="0*0"/>
  <p:tag name="KSO_WM_CHIP_XID" val="5fade49c998712faa657a980"/>
  <p:tag name="KSO_WM_CHIP_DECFILLPROP" val="[]"/>
  <p:tag name="KSO_WM_CHIP_GROUPID" val="5fade49c998712faa657a97f"/>
  <p:tag name="KSO_WM_SLIDE_BACKGROUND_TYPE" val="general"/>
  <p:tag name="KSO_WM_SLIDE_SUPPORT_FEATURE_TYPE" val="8"/>
  <p:tag name="KSO_WM_TEMPLATE_ASSEMBLE_XID" val="606570534054ed1e2fb814c7"/>
  <p:tag name="KSO_WM_TEMPLATE_ASSEMBLE_GROUPID" val="606570534054ed1e2fb814c7"/>
  <p:tag name="KSO_WM_SLIDE_LAYOUT_INFO" val="{&quot;direction&quot;:1,&quot;id&quot;:&quot;2021-04-01T16:16:09&quot;,&quot;maxSize&quot;:{&quot;size1&quot;:57.5},&quot;minSize&quot;:{&quot;size1&quot;:32.6},&quot;normalSize&quot;:{&quot;size1&quot;:37.75625},&quot;subLayout&quot;:[{&quot;id&quot;:&quot;2021-04-01T16:16:09&quot;,&quot;maxSize&quot;:{&quot;size1&quot;:35.6},&quot;minSize&quot;:{&quot;size1&quot;:17.8},&quot;normalSize&quot;:{&quot;size1&quot;:17.80018518518518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Lst>
</file>

<file path=ppt/tags/tag80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06.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07.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8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SLIDE_ID" val="diagram2021707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7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SLIDE_SIZE" val="960*540"/>
  <p:tag name="KSO_WM_SLIDE_POSITION" val="0*0"/>
  <p:tag name="KSO_WM_CHIP_XID" val="5fade49c998712faa657a980"/>
  <p:tag name="KSO_WM_CHIP_DECFILLPROP" val="[]"/>
  <p:tag name="KSO_WM_CHIP_GROUPID" val="5fade49c998712faa657a97f"/>
  <p:tag name="KSO_WM_SLIDE_BACKGROUND_TYPE" val="general"/>
  <p:tag name="KSO_WM_SLIDE_SUPPORT_FEATURE_TYPE" val="8"/>
  <p:tag name="KSO_WM_TEMPLATE_ASSEMBLE_XID" val="606570534054ed1e2fb814c7"/>
  <p:tag name="KSO_WM_TEMPLATE_ASSEMBLE_GROUPID" val="606570534054ed1e2fb814c7"/>
  <p:tag name="KSO_WM_SLIDE_LAYOUT_INFO" val="{&quot;direction&quot;:1,&quot;id&quot;:&quot;2021-04-01T16:16:09&quot;,&quot;maxSize&quot;:{&quot;size1&quot;:57.5},&quot;minSize&quot;:{&quot;size1&quot;:32.6},&quot;normalSize&quot;:{&quot;size1&quot;:34.31875},&quot;subLayout&quot;:[{&quot;id&quot;:&quot;2021-04-01T16:16:09&quot;,&quot;maxSize&quot;:{&quot;size1&quot;:35.6},&quot;minSize&quot;:{&quot;size1&quot;:17.8},&quot;normalSize&quot;:{&quot;size1&quot;:18.96666666666666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Lst>
</file>

<file path=ppt/tags/tag81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1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1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19.xml><?xml version="1.0" encoding="utf-8"?>
<p:tagLst xmlns:p="http://schemas.openxmlformats.org/presentationml/2006/main">
  <p:tag name="KSO_WM_UNIT_VALUE" val="1100*2242"/>
  <p:tag name="KSO_WM_UNIT_HIGHLIGHT" val="0"/>
  <p:tag name="KSO_WM_UNIT_COMPATIBLE" val="0"/>
  <p:tag name="KSO_WM_UNIT_DIAGRAM_ISNUMVISUAL" val="0"/>
  <p:tag name="KSO_WM_UNIT_DIAGRAM_ISREFERUNIT" val="0"/>
  <p:tag name="KSO_WM_UNIT_TYPE" val="d"/>
  <p:tag name="KSO_WM_UNIT_INDEX" val="1"/>
  <p:tag name="KSO_WM_UNIT_ID" val="diagram20213292_1*d*1"/>
  <p:tag name="KSO_WM_TEMPLATE_CATEGORY" val="diagram"/>
  <p:tag name="KSO_WM_TEMPLATE_INDEX" val="20213292"/>
  <p:tag name="KSO_WM_UNIT_LAYERLEVEL" val="1"/>
  <p:tag name="KSO_WM_TAG_VERSION" val="1.0"/>
  <p:tag name="KSO_WM_BEAUTIFY_FLAG" val="#wm#"/>
  <p:tag name="KSO_WM_CHIP_GROUPID" val="5e7310da9a230a26b9e88a19"/>
  <p:tag name="KSO_WM_CHIP_XID" val="5e7310da9a230a26b9e88a1a"/>
  <p:tag name="KSO_WM_UNIT_DEC_AREA_ID" val="0762b89598d441a9bd7b8c6e1d1541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a28d8b402c44286a0ce53412c695ee6"/>
  <p:tag name="KSO_WM_UNIT_SUPPORT_UNIT_TYPE" val="[&quot;l&quot;,&quot;m&quot;,&quot;n&quot;,&quot;o&quot;,&quot;p&quot;,&quot;q&quot;,&quot;r&quot;,&quot;δ&quot;,&quot;ε&quot;,&quot;ζ&quot;,&quot;η&quot;,&quot;d&quot;,&quot;α&quot;,&quot;β&quot;]"/>
  <p:tag name="KSO_WM_TEMPLATE_ASSEMBLE_XID" val="60656eb64054ed1e2fb7fe98"/>
  <p:tag name="KSO_WM_TEMPLATE_ASSEMBLE_GROUPID" val="60656eb64054ed1e2fb7fe98"/>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292_1*f*1"/>
  <p:tag name="KSO_WM_TEMPLATE_CATEGORY" val="diagram"/>
  <p:tag name="KSO_WM_TEMPLATE_INDEX" val="20213292"/>
  <p:tag name="KSO_WM_UNIT_LAYERLEVEL" val="1"/>
  <p:tag name="KSO_WM_TAG_VERSION" val="1.0"/>
  <p:tag name="KSO_WM_BEAUTIFY_FLAG" val="#wm#"/>
  <p:tag name="KSO_WM_UNIT_DEFAULT_FONT" val="14;20;2"/>
  <p:tag name="KSO_WM_UNIT_BLOCK" val="0"/>
  <p:tag name="KSO_WM_UNIT_VALUE" val="36"/>
  <p:tag name="KSO_WM_UNIT_SHOW_EDIT_AREA_INDICATION" val="1"/>
  <p:tag name="KSO_WM_CHIP_GROUPID" val="5e6b05596848fb12bee65ac8"/>
  <p:tag name="KSO_WM_CHIP_XID" val="5e6b05596848fb12bee65aca"/>
  <p:tag name="KSO_WM_UNIT_DEC_AREA_ID" val="3c79bf0f52d44df9838817e04acf4b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d3f222b472142a4b469b16d424342c8"/>
  <p:tag name="KSO_WM_UNIT_TEXT_FILL_FORE_SCHEMECOLOR_INDEX_BRIGHTNESS" val="0.25"/>
  <p:tag name="KSO_WM_UNIT_TEXT_FILL_FORE_SCHEMECOLOR_INDEX" val="13"/>
  <p:tag name="KSO_WM_UNIT_TEXT_FILL_TYPE" val="1"/>
  <p:tag name="KSO_WM_TEMPLATE_ASSEMBLE_XID" val="60656eb64054ed1e2fb7fe98"/>
  <p:tag name="KSO_WM_TEMPLATE_ASSEMBLE_GROUPID" val="60656eb64054ed1e2fb7fe98"/>
</p:tagLst>
</file>

<file path=ppt/tags/tag82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2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SLIDE_ID" val="diagram2021329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3292"/>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SLIDE_SIZE" val="864*408"/>
  <p:tag name="KSO_WM_SLIDE_POSITION" val="48*48"/>
  <p:tag name="KSO_WM_CHIP_XID" val="5f696411553136823a5e6129"/>
  <p:tag name="KSO_WM_CHIP_DECFILLPROP" val="[]"/>
  <p:tag name="KSO_WM_CHIP_GROUPID" val="5f5ee1ca4d6848d78f644aec"/>
  <p:tag name="KSO_WM_SLIDE_BACKGROUND_TYPE" val="general"/>
  <p:tag name="KSO_WM_SLIDE_SUPPORT_FEATURE_TYPE" val="3"/>
  <p:tag name="KSO_WM_TEMPLATE_ASSEMBLE_XID" val="60656eb64054ed1e2fb7fe98"/>
  <p:tag name="KSO_WM_TEMPLATE_ASSEMBLE_GROUPID" val="60656eb64054ed1e2fb7fe98"/>
  <p:tag name="KSO_WM_SLIDE_CAN_ADD_NAVIGATION" val="1"/>
  <p:tag name="FIXED_XID_TMP" val="5f5ee1ca4d6848d78f644aec"/>
  <p:tag name="KSO_WM_SLIDE_LAYOUT_INFO" val="{&quot;backgroundInfo&quot;:[{&quot;bottom&quot;:0,&quot;bottomAbs&quot;:false,&quot;left&quot;:0,&quot;leftAbs&quot;:false,&quot;right&quot;:0,&quot;rightAbs&quot;:false,&quot;top&quot;:0,&quot;topAbs&quot;:false,&quot;type&quot;:&quot;general&quot;}],&quot;id&quot;:&quot;2021-04-01T15:15:03&quot;,&quot;maxSize&quot;:{&quot;size1&quot;:26.8},&quot;minSize&quot;:{&quot;size1&quot;:17.9},&quot;normalSize&quot;:{&quot;size1&quot;:17.9},&quot;subLayout&quot;:[{&quot;id&quot;:&quot;2021-04-01T15:15:03&quot;,&quot;margin&quot;:{&quot;bottom&quot;:0.02600000612437725,&quot;left&quot;:1.6929999589920044,&quot;right&quot;:1.6929999589920044,&quot;top&quot;:1.6929999589920044},&quot;type&quot;:0},{&quot;direction&quot;:1,&quot;id&quot;:&quot;2021-04-01T15:15:03&quot;,&quot;maxSize&quot;:{&quot;size1&quot;:74.9},&quot;minSize&quot;:{&quot;size1&quot;:66.3},&quot;normalSize&quot;:{&quot;size1&quot;:66.30625},&quot;subLayout&quot;:[{&quot;id&quot;:&quot;2021-04-01T15:15:03&quot;,&quot;margin&quot;:{&quot;bottom&quot;:1.6929999589920044,&quot;left&quot;:1.6929999589920044,&quot;right&quot;:1.243999719619751,&quot;top&quot;:0.8550000190734863},&quot;type&quot;:0},{&quot;id&quot;:&quot;2021-04-01T15:15:03&quot;,&quot;margin&quot;:{&quot;bottom&quot;:1.6929999589920044,&quot;left&quot;:0.02600000612437725,&quot;right&quot;:1.6929999589920044,&quot;top&quot;:0.8550000190734863},&quot;type&quot;:0}],&quot;type&quot;:0}],&quot;type&quot;:0}"/>
</p:tagLst>
</file>

<file path=ppt/tags/tag82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82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82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827.xml><?xml version="1.0" encoding="utf-8"?>
<p:tagLst xmlns:p="http://schemas.openxmlformats.org/presentationml/2006/main">
  <p:tag name="KSO_WM_UNIT_VALUE" val="1311*1904"/>
  <p:tag name="KSO_WM_UNIT_HIGHLIGHT" val="0"/>
  <p:tag name="KSO_WM_UNIT_COMPATIBLE" val="0"/>
  <p:tag name="KSO_WM_UNIT_DIAGRAM_ISNUMVISUAL" val="0"/>
  <p:tag name="KSO_WM_UNIT_DIAGRAM_ISREFERUNIT" val="0"/>
  <p:tag name="KSO_WM_UNIT_TYPE" val="d"/>
  <p:tag name="KSO_WM_UNIT_INDEX" val="1"/>
  <p:tag name="KSO_WM_UNIT_ID" val="diagram20215841_1*d*1"/>
  <p:tag name="KSO_WM_TEMPLATE_CATEGORY" val="diagram"/>
  <p:tag name="KSO_WM_TEMPLATE_INDEX" val="20215841"/>
  <p:tag name="KSO_WM_UNIT_LAYERLEVEL" val="1"/>
  <p:tag name="KSO_WM_TAG_VERSION" val="1.0"/>
  <p:tag name="KSO_WM_BEAUTIFY_FLAG" val="#wm#"/>
  <p:tag name="KSO_WM_CHIP_GROUPID" val="5e7310da9a230a26b9e88a19"/>
  <p:tag name="KSO_WM_CHIP_XID" val="5e7310da9a230a26b9e88a1a"/>
  <p:tag name="KSO_WM_UNIT_DEC_AREA_ID" val="d119c913a8774795a250ee94ba2bd43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5a4950e0f7451aa0ec311a42d92776"/>
  <p:tag name="KSO_WM_UNIT_SUPPORT_UNIT_TYPE" val="[&quot;l&quot;,&quot;m&quot;,&quot;n&quot;,&quot;o&quot;,&quot;p&quot;,&quot;q&quot;,&quot;r&quot;,&quot;δ&quot;,&quot;ε&quot;,&quot;ζ&quot;,&quot;η&quot;,&quot;d&quot;,&quot;α&quot;,&quot;β&quot;,&quot;θ&quot;]"/>
  <p:tag name="KSO_WM_TEMPLATE_ASSEMBLE_XID" val="60656fb94054ed1e2fb80f5f"/>
  <p:tag name="KSO_WM_TEMPLATE_ASSEMBLE_GROUPID" val="60656fb94054ed1e2fb80f5f"/>
</p:tagLst>
</file>

<file path=ppt/tags/tag8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41_1*f*1"/>
  <p:tag name="KSO_WM_TEMPLATE_CATEGORY" val="diagram"/>
  <p:tag name="KSO_WM_TEMPLATE_INDEX" val="20215841"/>
  <p:tag name="KSO_WM_UNIT_LAYERLEVEL" val="1"/>
  <p:tag name="KSO_WM_TAG_VERSION" val="1.0"/>
  <p:tag name="KSO_WM_BEAUTIFY_FLAG" val="#wm#"/>
  <p:tag name="KSO_WM_UNIT_DEFAULT_FONT" val="14;20;2"/>
  <p:tag name="KSO_WM_UNIT_BLOCK" val="0"/>
  <p:tag name="KSO_WM_UNIT_VALUE" val="121"/>
  <p:tag name="KSO_WM_UNIT_SHOW_EDIT_AREA_INDICATION" val="1"/>
  <p:tag name="KSO_WM_CHIP_GROUPID" val="5e6b05596848fb12bee65ac8"/>
  <p:tag name="KSO_WM_CHIP_XID" val="5e6b05596848fb12bee65aca"/>
  <p:tag name="KSO_WM_UNIT_DEC_AREA_ID" val="e9face82fcc9467e8403e9c446a526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469092235874b97bfeb8122fbfd0258"/>
  <p:tag name="KSO_WM_UNIT_SUPPORT_UNIT_TYPE" val="[&quot;d&quot;]"/>
  <p:tag name="KSO_WM_UNIT_TEXT_FILL_FORE_SCHEMECOLOR_INDEX_BRIGHTNESS" val="0.25"/>
  <p:tag name="KSO_WM_UNIT_TEXT_FILL_FORE_SCHEMECOLOR_INDEX" val="13"/>
  <p:tag name="KSO_WM_UNIT_TEXT_FILL_TYPE" val="1"/>
  <p:tag name="KSO_WM_TEMPLATE_ASSEMBLE_XID" val="60656fb94054ed1e2fb80f5f"/>
  <p:tag name="KSO_WM_TEMPLATE_ASSEMBLE_GROUPID" val="60656fb94054ed1e2fb80f5f"/>
</p:tagLst>
</file>

<file path=ppt/tags/tag82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31.xml><?xml version="1.0" encoding="utf-8"?>
<p:tagLst xmlns:p="http://schemas.openxmlformats.org/presentationml/2006/main">
  <p:tag name="KSO_WM_SLIDE_ID" val="diagram202158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5841"/>
  <p:tag name="KSO_WM_SLIDE_LAYOUT" val="a_d_f"/>
  <p:tag name="KSO_WM_SLIDE_LAYOUT_CNT" val="1_1_1"/>
  <p:tag name="KSO_WM_TEMPLATE_THUMBS_INDEX" val="1、4、7、12、13、14、15、16、17、18、20、24、25、28、33、36、40、43、44"/>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picture_toward&quot;:0,&quot;picture_dockside&quot;:[],&quot;fill_id&quot;:&quot;0c5a428519114871bcdd916aa888acf6&quot;,&quot;fill_align&quot;:&quot;lb&quot;,&quot;chip_types&quot;:[&quot;header&quot;]},{&quot;text_align&quot;:&quot;lt&quot;,&quot;text_direction&quot;:&quot;horizontal&quot;,&quot;support_features&quot;:[&quot;carousel&quot;],&quot;support_big_font&quot;:false,&quot;picture_toward&quot;:0,&quot;picture_dockside&quot;:[],&quot;fill_id&quot;:&quot;6562ffd2b3af45c79be34a9c9ad988fa&quot;,&quot;fill_align&quot;:&quot;lt&quot;,&quot;chip_types&quot;:[&quot;diagram&quot;,&quot;text&quot;,&quot;picture&quot;,&quot;chart&quot;,&quot;table&quot;,&quot;video&quot;]},{&quot;text_align&quot;:&quot;lm&quot;,&quot;text_direction&quot;:&quot;horizontal&quot;,&quot;support_big_font&quot;:false,&quot;picture_toward&quot;:0,&quot;picture_dockside&quot;:[],&quot;fill_id&quot;:&quot;6255d8b9cb924dff9b3368f954ab42c9&quot;,&quot;fill_align&quot;:&quot;cm&quot;,&quot;chip_types&quot;:[&quot;text&quot;,&quot;picture&quot;]}]]"/>
  <p:tag name="KSO_WM_SLIDE_SIZE" val="912*540"/>
  <p:tag name="KSO_WM_SLIDE_POSITION" val="48*0"/>
  <p:tag name="KSO_WM_CHIP_XID" val="5fabaee5998712faa657a445"/>
  <p:tag name="KSO_WM_CHIP_DECFILLPROP" val="[]"/>
  <p:tag name="KSO_WM_CHIP_GROUPID" val="5f0e7c7e2c9c209bb8bb668a"/>
  <p:tag name="KSO_WM_SLIDE_BACKGROUND_TYPE" val="leftRight"/>
  <p:tag name="KSO_WM_SLIDE_SUPPORT_FEATURE_TYPE" val="2"/>
  <p:tag name="KSO_WM_TEMPLATE_ASSEMBLE_XID" val="60656fb94054ed1e2fb80f5f"/>
  <p:tag name="KSO_WM_TEMPLATE_ASSEMBLE_GROUPID" val="60656fb94054ed1e2fb80f5f"/>
  <p:tag name="KSO_WM_SLIDE_LAYOUT_INFO" val="{&quot;direction&quot;:1,&quot;id&quot;:&quot;2021-04-01T16:01:09&quot;,&quot;maxSize&quot;:{&quot;size1&quot;:66.199979652445},&quot;minSize&quot;:{&quot;size1&quot;:58.79997965244498},&quot;normalSize&quot;:{&quot;size1&quot;:61.82497965244499},&quot;subLayout&quot;:[{&quot;id&quot;:&quot;2021-04-01T16:01:09&quot;,&quot;maxSize&quot;:{&quot;size1&quot;:28.9},&quot;minSize&quot;:{&quot;size1&quot;:20.1},&quot;normalSize&quot;:{&quot;size1&quot;:25.933333333333337},&quot;subLayout&quot;:[{&quot;id&quot;:&quot;2021-04-01T16:01:09&quot;,&quot;margin&quot;:{&quot;bottom&quot;:0.02600000612437725,&quot;left&quot;:1.6929999589920044,&quot;right&quot;:1.6670000553131104,&quot;top&quot;:1.6929999589920044},&quot;type&quot;:0},{&quot;id&quot;:&quot;2021-04-01T16:01:09&quot;,&quot;margin&quot;:{&quot;bottom&quot;:1.2699999809265137,&quot;left&quot;:1.6929999589920044,&quot;right&quot;:1.6670000553131104,&quot;top&quot;:0.8199999928474426},&quot;type&quot;:0}],&quot;type&quot;:0},{&quot;backgroundInfo&quot;:[{&quot;bottom&quot;:0,&quot;bottomAbs&quot;:false,&quot;left&quot;:0,&quot;leftAbs&quot;:false,&quot;right&quot;:0,&quot;rightAbs&quot;:false,&quot;top&quot;:0,&quot;topAbs&quot;:false,&quot;type&quot;:&quot;leftRight&quot;}],&quot;id&quot;:&quot;2021-04-01T16:01:09&quot;,&quot;margin&quot;:{&quot;bottom&quot;:1.6929999589920044,&quot;left&quot;:1.720000147819519,&quot;right&quot;:1.6929999589920044,&quot;top&quot;:1.6929999589920044},&quot;type&quot;:0}],&quot;type&quot;:0}"/>
</p:tagLst>
</file>

<file path=ppt/tags/tag83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3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8_1*i*1"/>
  <p:tag name="KSO_WM_TEMPLATE_CATEGORY" val="diagram"/>
  <p:tag name="KSO_WM_TEMPLATE_INDEX" val="20200778"/>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78_1*i*2"/>
  <p:tag name="KSO_WM_TEMPLATE_CATEGORY" val="diagram"/>
  <p:tag name="KSO_WM_TEMPLATE_INDEX" val="2020077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d"/>
  <p:tag name="KSO_WM_UNIT_INDEX" val="1"/>
  <p:tag name="KSO_WM_UNIT_ID" val="diagram20200778_1*d*1"/>
  <p:tag name="KSO_WM_TEMPLATE_CATEGORY" val="diagram"/>
  <p:tag name="KSO_WM_TEMPLATE_INDEX" val="20200778"/>
  <p:tag name="KSO_WM_UNIT_LAYERLEVEL" val="1"/>
  <p:tag name="KSO_WM_TAG_VERSION" val="1.0"/>
  <p:tag name="KSO_WM_BEAUTIFY_FLAG" val="#wm#"/>
  <p:tag name="KSO_WM_UNIT_VALUE" val="1009*757"/>
  <p:tag name="KSO_WM_UNIT_SUPPORT_UNIT_TYPE" val="[&quot;d&quot;]"/>
</p:tagLst>
</file>

<file path=ppt/tags/tag83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0778_1*f*1"/>
  <p:tag name="KSO_WM_TEMPLATE_CATEGORY" val="diagram"/>
  <p:tag name="KSO_WM_TEMPLATE_INDEX" val="20200778"/>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_BRIGHTNESS" val="0.25"/>
  <p:tag name="KSO_WM_UNIT_TEXT_FILL_FORE_SCHEMECOLOR_INDEX" val="13"/>
  <p:tag name="KSO_WM_UNIT_TEXT_FILL_TYPE" val="1"/>
</p:tagLst>
</file>

<file path=ppt/tags/tag83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4.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4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41.xml><?xml version="1.0" encoding="utf-8"?>
<p:tagLst xmlns:p="http://schemas.openxmlformats.org/presentationml/2006/main">
  <p:tag name="KSO_WM_SLIDE_ID" val="diagram2020077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0778"/>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921*540"/>
  <p:tag name="KSO_WM_SLIDE_POSITION" val="0*0"/>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4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4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4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4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BEAUTIFY_FLAG" val=""/>
  <p:tag name="KSO_WM_UNIT_PLACING_PICTURE_USER_VIEWPORT" val="{&quot;height&quot;:4980,&quot;width&quot;:11004}"/>
</p:tagLst>
</file>

<file path=ppt/tags/tag84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5.xml><?xml version="1.0" encoding="utf-8"?>
<p:tagLst xmlns:p="http://schemas.openxmlformats.org/presentationml/2006/main">
  <p:tag name="KSO_WM_UNIT_DEFAULT_FONT" val="16;18;2"/>
  <p:tag name="KSO_WM_UNIT_BLOCK" val="0"/>
  <p:tag name="KSO_WM_UNIT_DEC_AREA_ID" val="342ef3477c8e45c9887bd7c7a627f9e3"/>
  <p:tag name="KSO_WM_UNIT_SUBTYPE" val="a"/>
  <p:tag name="KSO_WM_UNIT_PRESET_TEXT" val="点击此处添加正文，文字是您思想的提炼，为了演示发布的良好效果，请言简意赅地阐述您的观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5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5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5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5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UNIT_DEFAULT_FONT" val="20;22;2"/>
  <p:tag name="KSO_WM_UNIT_BLOCK" val="0"/>
  <p:tag name="KSO_WM_UNIT_DEC_AREA_ID" val="5b928ee6779344dc8da1c11d7ae94f0b"/>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60.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6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6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63.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61_1*ζ_h_i*1_1_1"/>
  <p:tag name="KSO_WM_TEMPLATE_CATEGORY" val="diagram"/>
  <p:tag name="KSO_WM_TEMPLATE_INDEX" val="20215261"/>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864.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61_1*ζ_h_i*1_1_2"/>
  <p:tag name="KSO_WM_TEMPLATE_CATEGORY" val="diagram"/>
  <p:tag name="KSO_WM_TEMPLATE_INDEX" val="2021526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5.xml><?xml version="1.0" encoding="utf-8"?>
<p:tagLst xmlns:p="http://schemas.openxmlformats.org/presentationml/2006/main">
  <p:tag name="KSO_WM_UNIT_PICTURE_TOWARD" val="1"/>
  <p:tag name="KSO_WM_UNIT_VALUE" val="1092*109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61_1*ζ_h_d*1_1_1"/>
  <p:tag name="KSO_WM_TEMPLATE_CATEGORY" val="diagram"/>
  <p:tag name="KSO_WM_TEMPLATE_INDEX" val="20215261"/>
  <p:tag name="KSO_WM_UNIT_LAYERLEVEL" val="1_1_1"/>
  <p:tag name="KSO_WM_TAG_VERSION" val="1.0"/>
  <p:tag name="KSO_WM_BEAUTIFY_FLAG" val="#wm#"/>
  <p:tag name="KSO_WM_UNIT_DIAGRAM_MODELTYPE" val="creativePicture"/>
  <p:tag name="KSO_WM_UNIT_USESOURCEFORMAT_APPLY" val="1"/>
</p:tagLst>
</file>

<file path=ppt/tags/tag866.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261_1*ζ_h_i*1_1_3"/>
  <p:tag name="KSO_WM_TEMPLATE_CATEGORY" val="diagram"/>
  <p:tag name="KSO_WM_TEMPLATE_INDEX" val="2021526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86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6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70.xml><?xml version="1.0" encoding="utf-8"?>
<p:tagLst xmlns:p="http://schemas.openxmlformats.org/presentationml/2006/main">
  <p:tag name="KSO_WM_SLIDE_ID" val="diagram2021705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50"/>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KSO_WM_SLIDE_SIZE" val="816*348"/>
  <p:tag name="KSO_WM_SLIDE_POSITION" val="72*95"/>
  <p:tag name="KSO_WM_CHIP_XID" val="5facfe54998712faa657a885"/>
  <p:tag name="KSO_WM_CHIP_DECFILLPROP" val="[]"/>
  <p:tag name="KSO_WM_CHIP_GROUPID" val="5facfe54998712faa657a884"/>
  <p:tag name="KSO_WM_SLIDE_BACKGROUND_TYPE" val="general"/>
  <p:tag name="KSO_WM_SLIDE_SUPPORT_FEATURE_TYPE" val="8"/>
  <p:tag name="KSO_WM_TEMPLATE_ASSEMBLE_XID" val="606570444054ed1e2fb814a6"/>
  <p:tag name="KSO_WM_TEMPLATE_ASSEMBLE_GROUPID" val="606570444054ed1e2fb814a6"/>
  <p:tag name="KSO_WM_SLIDE_LAYOUT_INFO" val="{&quot;direction&quot;:1,&quot;id&quot;:&quot;2021-04-01T16:15:46&quot;,&quot;maxSize&quot;:{&quot;size1&quot;:62.84029677708944},&quot;minSize&quot;:{&quot;size1&quot;:42.940296777089436},&quot;normalSize&quot;:{&quot;size1&quot;:57.05904677708945},&quot;subLayout&quot;:[{&quot;id&quot;:&quot;2021-04-01T16:15:46&quot;,&quot;maxSize&quot;:{&quot;size1&quot;:47.608972167968744},&quot;minSize&quot;:{&quot;size1&quot;:12.00897216796875},&quot;normalSize&quot;:{&quot;size1&quot;:35.242305501302084},&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Lst>
</file>

<file path=ppt/tags/tag87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7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7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8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8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8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889.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8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90.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894.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895.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896.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897.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89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9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9.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9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01.xml><?xml version="1.0" encoding="utf-8"?>
<p:tagLst xmlns:p="http://schemas.openxmlformats.org/presentationml/2006/main">
  <p:tag name="KSO_WM_UNIT_PICTURE_TOWARD" val="1"/>
  <p:tag name="KSO_WM_UNIT_PICTURE_DOCKSIDE" val="rm"/>
  <p:tag name="KSO_WM_UNIT_VALUE" val="1599*19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34_1*ζ_h_d*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Lst>
</file>

<file path=ppt/tags/tag902.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03.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9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90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SLIDE_ID" val="diagram2021707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7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SLIDE_SIZE" val="960*540"/>
  <p:tag name="KSO_WM_SLIDE_POSITION" val="0*0"/>
  <p:tag name="KSO_WM_CHIP_XID" val="5fade49c998712faa657a980"/>
  <p:tag name="KSO_WM_CHIP_DECFILLPROP" val="[]"/>
  <p:tag name="KSO_WM_CHIP_GROUPID" val="5fade49c998712faa657a97f"/>
  <p:tag name="KSO_WM_SLIDE_BACKGROUND_TYPE" val="general"/>
  <p:tag name="KSO_WM_SLIDE_SUPPORT_FEATURE_TYPE" val="8"/>
  <p:tag name="KSO_WM_TEMPLATE_ASSEMBLE_XID" val="606570534054ed1e2fb814c7"/>
  <p:tag name="KSO_WM_TEMPLATE_ASSEMBLE_GROUPID" val="606570534054ed1e2fb814c7"/>
  <p:tag name="KSO_WM_SLIDE_LAYOUT_INFO" val="{&quot;direction&quot;:1,&quot;id&quot;:&quot;2021-04-01T16:16:09&quot;,&quot;maxSize&quot;:{&quot;size1&quot;:57.5},&quot;minSize&quot;:{&quot;size1&quot;:32.6},&quot;normalSize&quot;:{&quot;size1&quot;:34.31875},&quot;subLayout&quot;:[{&quot;id&quot;:&quot;2021-04-01T16:16:09&quot;,&quot;maxSize&quot;:{&quot;size1&quot;:35.6},&quot;minSize&quot;:{&quot;size1&quot;:17.8},&quot;normalSize&quot;:{&quot;size1&quot;:18.96666666666666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Lst>
</file>

<file path=ppt/tags/tag90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9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91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1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1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91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f8c1317357dd4023823b2e70a9eae11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865ee76710e40c1bee9c44682f24d0f"/>
  <p:tag name="KSO_WM_SLIDE_BACKGROUND_TYPE" val="bottomTop"/>
</p:tagLst>
</file>

<file path=ppt/tags/tag91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53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7"/>
</p:tagLst>
</file>

<file path=ppt/tags/tag91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91b3a5984834eb0b7d06cd448ad313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afc197d80b7489e8d5eb49a442c6208"/>
  <p:tag name="KSO_WM_SLIDE_BACKGROUND_TYPE" val="bottomTop"/>
</p:tagLst>
</file>

<file path=ppt/tags/tag9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20.xml><?xml version="1.0" encoding="utf-8"?>
<p:tagLst xmlns:p="http://schemas.openxmlformats.org/presentationml/2006/main">
  <p:tag name="KSO_WM_UNIT_BLOCK" val="0"/>
  <p:tag name="KSO_WM_UNIT_DEC_AREA_ID" val="62e8a7ef88484c27907bbead105ca5aa"/>
  <p:tag name="KSO_WM_UNIT_HIGHLIGHT" val="0"/>
  <p:tag name="KSO_WM_UNIT_COMPATIBLE" val="0"/>
  <p:tag name="KSO_WM_UNIT_DIAGRAM_ISNUMVISUAL" val="0"/>
  <p:tag name="KSO_WM_UNIT_DIAGRAM_ISREFERUNIT" val="0"/>
  <p:tag name="KSO_WM_UNIT_TYPE" val="i"/>
  <p:tag name="KSO_WM_UNIT_INDEX" val="2"/>
  <p:tag name="KSO_WM_UNIT_ID" val="diagram20212759_1*i*2"/>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8"/>
  <p:tag name="KSO_WM_TEMPLATE_ASSEMBLE_XID" val="60656f434054ed1e2fb8068a"/>
  <p:tag name="KSO_WM_TEMPLATE_ASSEMBLE_GROUPID" val="60656f434054ed1e2fb8068a"/>
</p:tagLst>
</file>

<file path=ppt/tags/tag921.xml><?xml version="1.0" encoding="utf-8"?>
<p:tagLst xmlns:p="http://schemas.openxmlformats.org/presentationml/2006/main">
  <p:tag name="KSO_WM_UNIT_BLOCK" val="0"/>
  <p:tag name="KSO_WM_UNIT_DEC_AREA_ID" val="f73bda84c42e4735b3f5d092a816bbc7"/>
  <p:tag name="KSO_WM_UNIT_HIGHLIGHT" val="0"/>
  <p:tag name="KSO_WM_UNIT_COMPATIBLE" val="0"/>
  <p:tag name="KSO_WM_UNIT_DIAGRAM_ISNUMVISUAL" val="0"/>
  <p:tag name="KSO_WM_UNIT_DIAGRAM_ISREFERUNIT" val="0"/>
  <p:tag name="KSO_WM_UNIT_TYPE" val="i"/>
  <p:tag name="KSO_WM_UNIT_INDEX" val="3"/>
  <p:tag name="KSO_WM_UNIT_ID" val="diagram20212759_1*i*3"/>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494"/>
  <p:tag name="KSO_WM_TEMPLATE_ASSEMBLE_XID" val="60656f434054ed1e2fb8068a"/>
  <p:tag name="KSO_WM_TEMPLATE_ASSEMBLE_GROUPID" val="60656f434054ed1e2fb8068a"/>
</p:tagLst>
</file>

<file path=ppt/tags/tag922.xml><?xml version="1.0" encoding="utf-8"?>
<p:tagLst xmlns:p="http://schemas.openxmlformats.org/presentationml/2006/main">
  <p:tag name="KSO_WM_UNIT_BLOCK" val="0"/>
  <p:tag name="KSO_WM_UNIT_DEC_AREA_ID" val="69bd12f14aa74ace9c6c03891def0a09"/>
  <p:tag name="KSO_WM_UNIT_HIGHLIGHT" val="0"/>
  <p:tag name="KSO_WM_UNIT_COMPATIBLE" val="0"/>
  <p:tag name="KSO_WM_UNIT_DIAGRAM_ISNUMVISUAL" val="0"/>
  <p:tag name="KSO_WM_UNIT_DIAGRAM_ISREFERUNIT" val="0"/>
  <p:tag name="KSO_WM_UNIT_TYPE" val="i"/>
  <p:tag name="KSO_WM_UNIT_INDEX" val="4"/>
  <p:tag name="KSO_WM_UNIT_ID" val="diagram20212759_1*i*4"/>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434054ed1e2fb8068a"/>
  <p:tag name="KSO_WM_TEMPLATE_ASSEMBLE_GROUPID" val="60656f434054ed1e2fb8068a"/>
</p:tagLst>
</file>

<file path=ppt/tags/tag923.xml><?xml version="1.0" encoding="utf-8"?>
<p:tagLst xmlns:p="http://schemas.openxmlformats.org/presentationml/2006/main">
  <p:tag name="KSO_WM_BEAUTIFY_FLAG" val=""/>
  <p:tag name="KSO_WM_UNIT_TYPE" val="j"/>
</p:tagLst>
</file>

<file path=ppt/tags/tag92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2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26.xml><?xml version="1.0" encoding="utf-8"?>
<p:tagLst xmlns:p="http://schemas.openxmlformats.org/presentationml/2006/main">
  <p:tag name="KSO_WM_SLIDE_ID" val="diagram2021275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AG_VERSION" val="1.0"/>
  <p:tag name="KSO_WM_BEAUTIFY_FLAG" val="#wm#"/>
  <p:tag name="KSO_WM_TEMPLATE_CATEGORY" val="diagram"/>
  <p:tag name="KSO_WM_TEMPLATE_INDEX" val="20212759"/>
  <p:tag name="KSO_WM_SLIDE_LAYOUT" val="a_f"/>
  <p:tag name="KSO_WM_SLIDE_LAYOUT_CNT" val="1_1"/>
  <p:tag name="KSO_WM_TEMPLATE_THUMBS_INDEX" val="1、4、7、12、13、14、15、16、17、18、20、24、25、28、33、36、40、43、44"/>
  <p:tag name="KSO_WM_SLIDE_BACKGROUND" val="[&quot;bottomTop&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SLIDE_SIZE" val="960*467"/>
  <p:tag name="KSO_WM_SLIDE_POSITION" val="0*72"/>
  <p:tag name="KSO_WM_CHIP_XID" val="5f226a74c4814ce96fb160eb"/>
  <p:tag name="KSO_WM_CHIP_DECFILLPROP" val="[]"/>
  <p:tag name="KSO_WM_CHIP_GROUPID" val="5f226a74c4814ce96fb160ea"/>
  <p:tag name="KSO_WM_SLIDE_BACKGROUND_TYPE" val="bottomTop"/>
  <p:tag name="KSO_WM_SLIDE_SUPPORT_FEATURE_TYPE" val="0"/>
  <p:tag name="KSO_WM_TEMPLATE_ASSEMBLE_XID" val="60656f434054ed1e2fb8068a"/>
  <p:tag name="KSO_WM_TEMPLATE_ASSEMBLE_GROUPID" val="60656f434054ed1e2fb8068a"/>
  <p:tag name="KSO_WM_SLIDE_LAYOUT_INFO" val="{&quot;backgroundInfo&quot;:[{&quot;bottom&quot;:0,&quot;bottomAbs&quot;:false,&quot;left&quot;:0,&quot;leftAbs&quot;:false,&quot;right&quot;:0,&quot;rightAbs&quot;:false,&quot;top&quot;:0.7407407,&quot;topAbs&quot;:false,&quot;type&quot;:&quot;bottomTop&quot;}],&quot;id&quot;:&quot;2021-04-01T15:36:40&quot;,&quot;maxSize&quot;:{&quot;size1&quot;:42.2},&quot;minSize&quot;:{&quot;size1&quot;:42.2},&quot;normalSize&quot;:{&quot;size1&quot;:42.2},&quot;subLayout&quot;:[{&quot;id&quot;:&quot;2021-04-01T15:36:40&quot;,&quot;margin&quot;:{&quot;bottom&quot;:3.38700008392334,&quot;left&quot;:4.657000541687012,&quot;right&quot;:4.657000541687012,&quot;top&quot;:1.2699999809265137},&quot;type&quot;:0},{&quot;id&quot;:&quot;2021-04-01T15:36:40&quot;,&quot;margin&quot;:{&quot;bottom&quot;:3.38700008392334,&quot;left&quot;:6.7729997634887695,&quot;right&quot;:6.7729997634887695,&quot;top&quot;:0},&quot;type&quot;:0}],&quot;type&quot;:0}"/>
</p:tagLst>
</file>

<file path=ppt/tags/tag92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92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92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459_1*i*1"/>
  <p:tag name="KSO_WM_TEMPLATE_CATEGORY" val="diagram"/>
  <p:tag name="KSO_WM_TEMPLATE_INDEX" val="20211459"/>
  <p:tag name="KSO_WM_UNIT_LAYERLEVEL" val="1"/>
  <p:tag name="KSO_WM_TAG_VERSION" val="1.0"/>
  <p:tag name="KSO_WM_BEAUTIFY_FLAG" val="#wm#"/>
  <p:tag name="KSO_WM_UNIT_BLOCK" val="0"/>
  <p:tag name="KSO_WM_UNIT_SM_LIMIT_TYPE" val="2"/>
  <p:tag name="KSO_WM_UNIT_DEC_AREA_ID" val="cf4ca8df3e4146fcb66d8a6ab33697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c91f07b7ee298d4019c64"/>
  <p:tag name="KSO_WM_CHIP_XID" val="5f6c91f07b7ee298d4019c65"/>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795"/>
  <p:tag name="KSO_WM_TEMPLATE_ASSEMBLE_XID" val="60656efd4054ed1e2fb801e5"/>
  <p:tag name="KSO_WM_TEMPLATE_ASSEMBLE_GROUPID" val="60656efd4054ed1e2fb801e5"/>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459_1*i*2"/>
  <p:tag name="KSO_WM_TEMPLATE_CATEGORY" val="diagram"/>
  <p:tag name="KSO_WM_TEMPLATE_INDEX" val="20211459"/>
  <p:tag name="KSO_WM_UNIT_LAYERLEVEL" val="1"/>
  <p:tag name="KSO_WM_TAG_VERSION" val="1.0"/>
  <p:tag name="KSO_WM_BEAUTIFY_FLAG" val="#wm#"/>
  <p:tag name="KSO_WM_UNIT_BLOCK" val="0"/>
  <p:tag name="KSO_WM_UNIT_SM_LIMIT_TYPE" val="2"/>
  <p:tag name="KSO_WM_UNIT_DEC_AREA_ID" val="3e35f03d6e3144cca6bca6d82c15a24e"/>
  <p:tag name="KSO_WM_UNIT_DECORATE_INFO" val="{&quot;DecorateInfoH&quot;:{&quot;IsAbs&quot;:true},&quot;DecorateInfoW&quot;:{&quot;IsAbs&quot;:true},&quot;DecorateInfoX&quot;:{&quot;IsAbs&quot;:true,&quot;Pos&quot;:1},&quot;DecorateInfoY&quot;:{&quot;IsAbs&quot;:true,&quot;Pos&quot;:1},&quot;ReferentInfo&quot;:{&quot;Id&quot;:&quot;cd2ed53f3319462db2dd7537771c07a6&quot;,&quot;X&quot;:{&quot;Pos&quot;:1},&quot;Y&quot;:{&quot;Pos&quot;:1}},&quot;whChangeMode&quot;:0}"/>
  <p:tag name="KSO_WM_CHIP_GROUPID" val="5f6c91f07b7ee298d4019c64"/>
  <p:tag name="KSO_WM_CHIP_XID" val="5f6c91f07b7ee298d4019c65"/>
  <p:tag name="KSO_WM_UNIT_FILL_FORE_SCHEMECOLOR_INDEX_BRIGHTNESS" val="0"/>
  <p:tag name="KSO_WM_UNIT_FILL_FORE_SCHEMECOLOR_INDEX" val="16"/>
  <p:tag name="KSO_WM_UNIT_FILL_TYPE" val="1"/>
  <p:tag name="KSO_WM_UNIT_SHADOW_SCHEMECOLOR_INDEX_BRIGHTNESS" val="-0.25"/>
  <p:tag name="KSO_WM_UNIT_SHADOW_SCHEMECOLOR_INDEX" val="16"/>
  <p:tag name="KSO_WM_UNIT_TEXT_FILL_FORE_SCHEMECOLOR_INDEX_BRIGHTNESS" val="0"/>
  <p:tag name="KSO_WM_UNIT_TEXT_FILL_FORE_SCHEMECOLOR_INDEX" val="2"/>
  <p:tag name="KSO_WM_UNIT_TEXT_FILL_TYPE" val="1"/>
  <p:tag name="KSO_WM_UNIT_VALUE" val="385"/>
  <p:tag name="KSO_WM_TEMPLATE_ASSEMBLE_XID" val="60656efd4054ed1e2fb801e5"/>
  <p:tag name="KSO_WM_TEMPLATE_ASSEMBLE_GROUPID" val="60656efd4054ed1e2fb801e5"/>
</p:tagLst>
</file>

<file path=ppt/tags/tag932.xml><?xml version="1.0" encoding="utf-8"?>
<p:tagLst xmlns:p="http://schemas.openxmlformats.org/presentationml/2006/main">
  <p:tag name="KSO_WM_BEAUTIFY_FLAG" val="#wm#"/>
  <p:tag name="KSO_WM_UNIT_VALUE" val="804*2157"/>
  <p:tag name="KSO_WM_UNIT_HIGHLIGHT" val="0"/>
  <p:tag name="KSO_WM_UNIT_DIAGRAM_ISNUMVISUAL" val="0"/>
  <p:tag name="KSO_WM_UNIT_DIAGRAM_ISREFERUNIT" val="0"/>
  <p:tag name="KSO_WM_UNIT_TYPE" val="d"/>
  <p:tag name="KSO_WM_UNIT_INDEX" val="1"/>
  <p:tag name="KSO_WM_UNIT_ID" val="diagram20211459_1*d*1"/>
  <p:tag name="KSO_WM_TEMPLATE_CATEGORY" val="diagram"/>
  <p:tag name="KSO_WM_TEMPLATE_INDEX" val="20211459"/>
  <p:tag name="KSO_WM_UNIT_LAYERLEVEL" val="1"/>
  <p:tag name="KSO_WM_TAG_VERSION" val="1.0"/>
  <p:tag name="KSO_WM_CHIP_GROUPID" val="5e7310da9a230a26b9e88a19"/>
  <p:tag name="KSO_WM_CHIP_XID" val="5e7310da9a230a26b9e88a1a"/>
  <p:tag name="KSO_WM_UNIT_DEC_AREA_ID" val="cd2ed53f3319462db2dd7537771c07a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36da794f1b42a883330d08cbd6004d"/>
  <p:tag name="KSO_WM_UNIT_PLACING_PICTURE" val="9736da794f1b42a883330d08cbd6004d"/>
  <p:tag name="KSO_WM_UNIT_SUPPORT_UNIT_TYPE" val="[&quot;d&quot;,&quot;α&quot;,&quot;β&quot;,&quot;θ&quot;]"/>
  <p:tag name="KSO_WM_TEMPLATE_ASSEMBLE_XID" val="60656efd4054ed1e2fb801e5"/>
  <p:tag name="KSO_WM_TEMPLATE_ASSEMBLE_GROUPID" val="60656efd4054ed1e2fb801e5"/>
  <p:tag name="KSO_WM_UNIT_PLACING_PICTURE_USER_VIEWPORT" val="{&quot;height&quot;:3617,&quot;width&quot;:6089}"/>
  <p:tag name="KSO_WM_UNIT_PLACING_PICTURE_INFO" val="{&quot;code&quot;:&quot;a[1]&quot;,&quot;full_picture&quot;:true,&quot;last_full_picture&quot;:&quot;a[1]&quot;,&quot;margin&quot;:{&quot;bottom&quot;:47.92463591832313,&quot;top&quot;:46.37635008117445},&quot;scheme&quot;:&quot;2-0&quot;,&quot;spacing&quot;:5}"/>
  <p:tag name="KSO_WM_UNIT_PLACING_PICTURE_USER_VIEWPORT_SMARTMENU" val="{&quot;height&quot;:3018.255792705361,&quot;width&quot;:5083.0745338471925}"/>
  <p:tag name="KSO_WM_UNIT_PLACING_PICTURE_USER_RELATIVERECTANGLE_SMARTMENU" val="{&quot;bottom&quot;:0,&quot;left&quot;:0,&quot;right&quot;:0,&quot;top&quot;:0}"/>
</p:tagLst>
</file>

<file path=ppt/tags/tag933.xml><?xml version="1.0" encoding="utf-8"?>
<p:tagLst xmlns:p="http://schemas.openxmlformats.org/presentationml/2006/main">
  <p:tag name="KSO_WM_BEAUTIFY_FLAG" val="#wm#"/>
  <p:tag name="KSO_WM_UNIT_VALUE" val="804*2157"/>
  <p:tag name="KSO_WM_UNIT_HIGHLIGHT" val="0"/>
  <p:tag name="KSO_WM_UNIT_DIAGRAM_ISNUMVISUAL" val="0"/>
  <p:tag name="KSO_WM_UNIT_DIAGRAM_ISREFERUNIT" val="0"/>
  <p:tag name="KSO_WM_UNIT_TYPE" val="d"/>
  <p:tag name="KSO_WM_UNIT_INDEX" val="1"/>
  <p:tag name="KSO_WM_UNIT_ID" val="diagram20211459_1*d*1"/>
  <p:tag name="KSO_WM_TEMPLATE_CATEGORY" val="diagram"/>
  <p:tag name="KSO_WM_TEMPLATE_INDEX" val="20211459"/>
  <p:tag name="KSO_WM_UNIT_LAYERLEVEL" val="1"/>
  <p:tag name="KSO_WM_TAG_VERSION" val="1.0"/>
  <p:tag name="KSO_WM_CHIP_GROUPID" val="5e7310da9a230a26b9e88a19"/>
  <p:tag name="KSO_WM_CHIP_XID" val="5e7310da9a230a26b9e88a1a"/>
  <p:tag name="KSO_WM_UNIT_DEC_AREA_ID" val="cd2ed53f3319462db2dd7537771c07a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36da794f1b42a883330d08cbd6004d"/>
  <p:tag name="KSO_WM_UNIT_PLACING_PICTURE" val="9736da794f1b42a883330d08cbd6004d"/>
  <p:tag name="KSO_WM_UNIT_SUPPORT_UNIT_TYPE" val="[&quot;d&quot;,&quot;α&quot;,&quot;β&quot;,&quot;θ&quot;]"/>
  <p:tag name="KSO_WM_TEMPLATE_ASSEMBLE_XID" val="60656efd4054ed1e2fb801e5"/>
  <p:tag name="KSO_WM_TEMPLATE_ASSEMBLE_GROUPID" val="60656efd4054ed1e2fb801e5"/>
  <p:tag name="KSO_WM_UNIT_PLACING_PICTURE_USER_VIEWPORT" val="{&quot;height&quot;:3617,&quot;width&quot;:9859}"/>
  <p:tag name="KSO_WM_UNIT_PLACING_PICTURE_INFO" val="{&quot;code&quot;:&quot;a[1]&quot;,&quot;full_picture&quot;:true,&quot;last_full_picture&quot;:&quot;a[1]&quot;,&quot;margin&quot;:{&quot;bottom&quot;:47.92463591832313,&quot;top&quot;:46.37635008117445},&quot;scheme&quot;:&quot;2-0&quot;,&quot;spacing&quot;:5}"/>
  <p:tag name="KSO_WM_UNIT_PLACING_PICTURE_USER_VIEWPORT_SMARTMENU" val="{&quot;height&quot;:3018.255792705361,&quot;width&quot;:8327.006032559058}"/>
  <p:tag name="KSO_WM_UNIT_PLACING_PICTURE_USER_RELATIVERECTANGLE_SMARTMENU" val="{&quot;bottom&quot;:0,&quot;left&quot;:0,&quot;right&quot;:0,&quot;top&quot;:0}"/>
</p:tagLst>
</file>

<file path=ppt/tags/tag93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3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36.xml><?xml version="1.0" encoding="utf-8"?>
<p:tagLst xmlns:p="http://schemas.openxmlformats.org/presentationml/2006/main">
  <p:tag name="KSO_WM_SLIDE_ID" val="diagram2021145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1459"/>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5116bb54b9204f3e9c0e418dba9e0b40&quot;,&quot;fill_align&quot;:&quot;cm&quot;,&quot;chip_types&quot;:[&quot;header&quot;]},{&quot;text_align&quot;:&quot;cm&quot;,&quot;text_direction&quot;:&quot;horizontal&quot;,&quot;support_big_font&quot;:false,&quot;fill_id&quot;:&quot;699c3ce0dcc84f22a29d1985fde2f562&quot;,&quot;fill_align&quot;:&quot;cm&quot;,&quot;chip_types&quot;:[&quot;text&quot;]},{&quot;text_align&quot;:&quot;cm&quot;,&quot;text_direction&quot;:&quot;horizontal&quot;,&quot;support_features&quot;:[&quot;collage&quot;,&quot;carousel&quot;],&quot;support_big_font&quot;:false,&quot;fill_id&quot;:&quot;85d69288f4144befb788b4bb6bfdeacf&quot;,&quot;fill_align&quot;:&quot;cm&quot;,&quot;chip_types&quot;:[&quot;picture&quot;,&quot;chart&quot;,&quot;table&quot;,&quot;video&quot;]}],[{&quot;text_align&quot;:&quot;cm&quot;,&quot;text_direction&quot;:&quot;horizontal&quot;,&quot;support_big_font&quot;:true,&quot;fill_id&quot;:&quot;5116bb54b9204f3e9c0e418dba9e0b40&quot;,&quot;fill_align&quot;:&quot;cm&quot;,&quot;chip_types&quot;:[&quot;header&quot;]},{&quot;text_align&quot;:&quot;lm&quot;,&quot;text_direction&quot;:&quot;horizontal&quot;,&quot;support_big_font&quot;:false,&quot;fill_id&quot;:&quot;699c3ce0dcc84f22a29d1985fde2f562&quot;,&quot;fill_align&quot;:&quot;cm&quot;,&quot;chip_types&quot;:[&quot;text&quot;]},{&quot;text_align&quot;:&quot;cm&quot;,&quot;text_direction&quot;:&quot;horizontal&quot;,&quot;support_features&quot;:[&quot;collage&quot;,&quot;carousel&quot;],&quot;support_big_font&quot;:false,&quot;fill_id&quot;:&quot;85d69288f4144befb788b4bb6bfdeacf&quot;,&quot;fill_align&quot;:&quot;cm&quot;,&quot;chip_types&quot;:[&quot;picture&quot;,&quot;chart&quot;,&quot;table&quot;,&quot;video&quot;]}]]"/>
  <p:tag name="KSO_WM_SLIDE_SIZE" val="960*468"/>
  <p:tag name="KSO_WM_SLIDE_POSITION" val="0*0"/>
  <p:tag name="KSO_WM_CHIP_XID" val="5f6c91f07b7ee298d4019c65"/>
  <p:tag name="KSO_WM_CHIP_DECFILLPROP" val="[]"/>
  <p:tag name="KSO_WM_CHIP_GROUPID" val="5f6c91f07b7ee298d4019c64"/>
  <p:tag name="KSO_WM_SLIDE_BACKGROUND_TYPE" val="general"/>
  <p:tag name="KSO_WM_SLIDE_SUPPORT_FEATURE_TYPE" val="3"/>
  <p:tag name="KSO_WM_TEMPLATE_ASSEMBLE_XID" val="60656efd4054ed1e2fb801e5"/>
  <p:tag name="KSO_WM_TEMPLATE_ASSEMBLE_GROUPID" val="60656efd4054ed1e2fb801e5"/>
  <p:tag name="KSO_WM_SLIDE_LAYOUT_INFO" val="{&quot;id&quot;:&quot;2021-04-01T15:24:14&quot;,&quot;maxSize&quot;:{&quot;size1&quot;:22.176979163840965},&quot;minSize&quot;:{&quot;size1&quot;:15.576979163840965},&quot;normalSize&quot;:{&quot;size1&quot;:22.176793978655777},&quot;subLayout&quot;:[{&quot;id&quot;:&quot;2021-04-01T15:24:14&quot;,&quot;margin&quot;:{&quot;bottom&quot;:0.02600000612437725,&quot;left&quot;:4.445000171661377,&quot;right&quot;:4.445000171661377,&quot;top&quot;:2.117000102996826},&quot;type&quot;:0},{&quot;id&quot;:&quot;2021-04-01T15:24:14&quot;,&quot;maxSize&quot;:{&quot;size1&quot;:74.44349877136989},&quot;minSize&quot;:{&quot;size1&quot;:65.8434987713699},&quot;normalSize&quot;:{&quot;size1&quot;:74.44323981010767},&quot;subLayout&quot;:[{&quot;id&quot;:&quot;2021-04-01T15:24:14&quot;,&quot;margin&quot;:{&quot;bottom&quot;:1.243999719619751,&quot;left&quot;:4.657000541687012,&quot;right&quot;:4.2330002784729,&quot;top&quot;:1.243999719619751},&quot;type&quot;:0},{&quot;id&quot;:&quot;2021-04-01T15:24:14&quot;,&quot;margin&quot;:{&quot;bottom&quot;:1.6929999589920044,&quot;left&quot;:1.6929999589920044,&quot;right&quot;:1.6929999589920044,&quot;top&quot;:0.02600000612437725},&quot;type&quot;:0}],&quot;type&quot;:0}],&quot;type&quot;:0}"/>
  <p:tag name="KSO_WM_SLIDE_CAN_ADD_NAVIGATION" val="1"/>
</p:tagLst>
</file>

<file path=ppt/tags/tag93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9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93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9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94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179_1*i*2"/>
  <p:tag name="KSO_WM_TEMPLATE_CATEGORY" val="diagram"/>
  <p:tag name="KSO_WM_TEMPLATE_INDEX" val="20211179"/>
  <p:tag name="KSO_WM_UNIT_LAYERLEVEL" val="1"/>
  <p:tag name="KSO_WM_TAG_VERSION" val="1.0"/>
  <p:tag name="KSO_WM_BEAUTIFY_FLAG" val="#wm#"/>
  <p:tag name="KSO_WM_UNIT_BLOCK" val="0"/>
  <p:tag name="KSO_WM_UNIT_SM_LIMIT_TYPE" val="2"/>
  <p:tag name="KSO_WM_UNIT_DEC_AREA_ID" val="0b491f14bdc348d1ba03f1272d24630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5ee1ca4d6848d78f644aeb"/>
  <p:tag name="KSO_WM_CHIP_XID" val="5f5f3b9b8e478fb0c58a9462"/>
  <p:tag name="KSO_WM_UNIT_TEXT_FILL_FORE_SCHEMECOLOR_INDEX_BRIGHTNESS" val="0"/>
  <p:tag name="KSO_WM_UNIT_TEXT_FILL_FORE_SCHEMECOLOR_INDEX" val="2"/>
  <p:tag name="KSO_WM_UNIT_TEXT_FILL_TYPE" val="1"/>
  <p:tag name="KSO_WM_UNIT_VALUE" val="352"/>
  <p:tag name="KSO_WM_TEMPLATE_ASSEMBLE_XID" val="60656eac4054ed1e2fb7fd8e"/>
  <p:tag name="KSO_WM_TEMPLATE_ASSEMBLE_GROUPID" val="60656eac4054ed1e2fb7fd8e"/>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179_1*i*3"/>
  <p:tag name="KSO_WM_TEMPLATE_CATEGORY" val="diagram"/>
  <p:tag name="KSO_WM_TEMPLATE_INDEX" val="20211179"/>
  <p:tag name="KSO_WM_UNIT_LAYERLEVEL" val="1"/>
  <p:tag name="KSO_WM_TAG_VERSION" val="1.0"/>
  <p:tag name="KSO_WM_BEAUTIFY_FLAG" val="#wm#"/>
  <p:tag name="KSO_WM_UNIT_BLOCK" val="0"/>
  <p:tag name="KSO_WM_UNIT_SM_LIMIT_TYPE" val="1"/>
  <p:tag name="KSO_WM_UNIT_DEC_AREA_ID" val="620d9efb77004d6fa039bf12e0c42c0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9b8e478fb0c58a9462"/>
  <p:tag name="KSO_WM_UNIT_TEXT_FILL_FORE_SCHEMECOLOR_INDEX_BRIGHTNESS" val="0"/>
  <p:tag name="KSO_WM_UNIT_TEXT_FILL_FORE_SCHEMECOLOR_INDEX" val="13"/>
  <p:tag name="KSO_WM_UNIT_TEXT_FILL_TYPE" val="1"/>
  <p:tag name="KSO_WM_UNIT_VALUE" val="6"/>
  <p:tag name="KSO_WM_TEMPLATE_ASSEMBLE_XID" val="60656eac4054ed1e2fb7fd8e"/>
  <p:tag name="KSO_WM_TEMPLATE_ASSEMBLE_GROUPID" val="60656eac4054ed1e2fb7fd8e"/>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179_1*i*4"/>
  <p:tag name="KSO_WM_TEMPLATE_CATEGORY" val="diagram"/>
  <p:tag name="KSO_WM_TEMPLATE_INDEX" val="20211179"/>
  <p:tag name="KSO_WM_UNIT_LAYERLEVEL" val="1"/>
  <p:tag name="KSO_WM_TAG_VERSION" val="1.0"/>
  <p:tag name="KSO_WM_BEAUTIFY_FLAG" val="#wm#"/>
  <p:tag name="KSO_WM_UNIT_BLOCK" val="0"/>
  <p:tag name="KSO_WM_UNIT_SM_LIMIT_TYPE" val="1"/>
  <p:tag name="KSO_WM_UNIT_DEC_AREA_ID" val="42774cb7065e4c5b9045ddc2683920f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f5ee1ca4d6848d78f644aeb"/>
  <p:tag name="KSO_WM_CHIP_XID" val="5f5f3b9b8e478fb0c58a946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eac4054ed1e2fb7fd8e"/>
  <p:tag name="KSO_WM_TEMPLATE_ASSEMBLE_GROUPID" val="60656eac4054ed1e2fb7fd8e"/>
</p:tagLst>
</file>

<file path=ppt/tags/tag9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179_1*f*2"/>
  <p:tag name="KSO_WM_TEMPLATE_CATEGORY" val="diagram"/>
  <p:tag name="KSO_WM_TEMPLATE_INDEX" val="20211179"/>
  <p:tag name="KSO_WM_UNIT_LAYERLEVEL" val="1"/>
  <p:tag name="KSO_WM_TAG_VERSION" val="1.0"/>
  <p:tag name="KSO_WM_BEAUTIFY_FLAG" val="#wm#"/>
  <p:tag name="KSO_WM_UNIT_DEFAULT_FONT" val="14;20;2"/>
  <p:tag name="KSO_WM_UNIT_BLOCK" val="0"/>
  <p:tag name="KSO_WM_UNIT_VALUE" val="60"/>
  <p:tag name="KSO_WM_UNIT_SHOW_EDIT_AREA_INDICATION" val="1"/>
  <p:tag name="KSO_WM_CHIP_GROUPID" val="5e6b05596848fb12bee65ac8"/>
  <p:tag name="KSO_WM_CHIP_XID" val="5e6b05596848fb12bee65aca"/>
  <p:tag name="KSO_WM_UNIT_DEC_AREA_ID" val="560557f830614d74b9b64d9e0ad8b33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a946e1896244042a71f153e5e9797bc"/>
  <p:tag name="KSO_WM_UNIT_SUPPORT_BIG_FONT" val="1"/>
  <p:tag name="KSO_WM_UNIT_TEXT_FILL_FORE_SCHEMECOLOR_INDEX_BRIGHTNESS" val="0.25"/>
  <p:tag name="KSO_WM_UNIT_TEXT_FILL_FORE_SCHEMECOLOR_INDEX" val="13"/>
  <p:tag name="KSO_WM_UNIT_TEXT_FILL_TYPE" val="1"/>
  <p:tag name="KSO_WM_TEMPLATE_ASSEMBLE_XID" val="60656eac4054ed1e2fb7fd8e"/>
  <p:tag name="KSO_WM_TEMPLATE_ASSEMBLE_GROUPID" val="60656eac4054ed1e2fb7fd8e"/>
</p:tagLst>
</file>

<file path=ppt/tags/tag945.xml><?xml version="1.0" encoding="utf-8"?>
<p:tagLst xmlns:p="http://schemas.openxmlformats.org/presentationml/2006/main">
  <p:tag name="KSO_WM_UNIT_VALUE" val="592*1184"/>
  <p:tag name="KSO_WM_UNIT_HIGHLIGHT" val="0"/>
  <p:tag name="KSO_WM_UNIT_COMPATIBLE" val="0"/>
  <p:tag name="KSO_WM_UNIT_DIAGRAM_ISNUMVISUAL" val="0"/>
  <p:tag name="KSO_WM_UNIT_DIAGRAM_ISREFERUNIT" val="0"/>
  <p:tag name="KSO_WM_UNIT_TYPE" val="d"/>
  <p:tag name="KSO_WM_UNIT_INDEX" val="1"/>
  <p:tag name="KSO_WM_UNIT_ID" val="diagram20211179_1*d*1"/>
  <p:tag name="KSO_WM_TEMPLATE_CATEGORY" val="diagram"/>
  <p:tag name="KSO_WM_TEMPLATE_INDEX" val="20211179"/>
  <p:tag name="KSO_WM_UNIT_LAYERLEVEL" val="1"/>
  <p:tag name="KSO_WM_TAG_VERSION" val="1.0"/>
  <p:tag name="KSO_WM_BEAUTIFY_FLAG" val="#wm#"/>
  <p:tag name="KSO_WM_CHIP_GROUPID" val="5e7310da9a230a26b9e88a19"/>
  <p:tag name="KSO_WM_CHIP_XID" val="5e7310da9a230a26b9e88a1a"/>
  <p:tag name="KSO_WM_UNIT_DEC_AREA_ID" val="7112d42720ca4aa7a90c861a5ba595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a41fd63c51c452abdc68a99adf51581"/>
  <p:tag name="KSO_WM_TEMPLATE_ASSEMBLE_XID" val="60656eac4054ed1e2fb7fd8e"/>
  <p:tag name="KSO_WM_TEMPLATE_ASSEMBLE_GROUPID" val="60656eac4054ed1e2fb7fd8e"/>
</p:tagLst>
</file>

<file path=ppt/tags/tag94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4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SLIDE_ID" val="diagram2021117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1179"/>
  <p:tag name="KSO_WM_SLIDE_LAYOUT" val="a_d_f"/>
  <p:tag name="KSO_WM_SLIDE_LAYOUT_CNT" val="1_1_2"/>
  <p:tag name="KSO_WM_TEMPLATE_THUMBS_INDEX" val="1、4、7、12、13、14、15、16、17、18、20、24、25、28、33、36、40、43、44"/>
  <p:tag name="KSO_WM_SLIDE_BACKGROUND" val="[&quot;navigation&quot;]"/>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08608629d67c4e3daa49110e8749f53e&quot;,&quot;fill_align&quot;:&quot;lm&quot;,&quot;chip_types&quot;:[&quot;text&quot;]},{&quot;text_align&quot;:&quot;cm&quot;,&quot;text_direction&quot;:&quot;horizontal&quot;,&quot;support_big_font&quot;:false,&quot;fill_id&quot;:&quot;e9329bf9612d4c1b954ed7fd6cce0195&quot;,&quot;fill_align&quot;:&quot;cm&quot;,&quot;chip_types&quot;:[&quot;picture&quot;]},{&quot;text_align&quot;:&quot;lm&quot;,&quot;text_direction&quot;:&quot;horizontal&quot;,&quot;support_big_font&quot;:true,&quot;fill_id&quot;:&quot;60778021191c49d382384838e8a6758e&quot;,&quot;fill_align&quot;:&quot;cm&quot;,&quot;chip_types&quot;:[&quot;text&quot;]}]]"/>
  <p:tag name="KSO_WM_SLIDE_SIZE" val="960*480"/>
  <p:tag name="KSO_WM_SLIDE_POSITION" val="0*0"/>
  <p:tag name="KSO_WM_CHIP_XID" val="5f5f3b9b8e478fb0c58a9462"/>
  <p:tag name="KSO_WM_CHIP_DECFILLPROP" val="[]"/>
  <p:tag name="KSO_WM_CHIP_GROUPID" val="5f5ee1ca4d6848d78f644aeb"/>
  <p:tag name="KSO_WM_SLIDE_BACKGROUND_TYPE" val="navigation"/>
  <p:tag name="KSO_WM_SLIDE_SUPPORT_FEATURE_TYPE" val="0"/>
  <p:tag name="KSO_WM_TEMPLATE_ASSEMBLE_XID" val="60656eac4054ed1e2fb7fd8e"/>
  <p:tag name="KSO_WM_TEMPLATE_ASSEMBLE_GROUPID" val="60656eac4054ed1e2fb7fd8e"/>
  <p:tag name="KSO_WM_SLIDE_LAYOUT_INFO" val="{&quot;id&quot;:&quot;2021-04-01T15:12:08&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1-04-01T15:12:08&quot;,&quot;margin&quot;:{&quot;bottom&quot;:0.44999995827674866,&quot;left&quot;:0.847000002861023,&quot;right&quot;:0.8460001349449158,&quot;top&quot;:0.4230000674724579},&quot;type&quot;:0},{&quot;direction&quot;:1,&quot;id&quot;:&quot;2021-04-01T15:12:08&quot;,&quot;maxSize&quot;:{&quot;size1&quot;:49.89961861668756},&quot;minSize&quot;:{&quot;size1&quot;:49.89961861668756},&quot;normalSize&quot;:{&quot;size1&quot;:49.89961861668756},&quot;subLayout&quot;:[{&quot;id&quot;:&quot;2021-04-01T15:12:08&quot;,&quot;margin&quot;:{&quot;bottom&quot;:3.174999952316284,&quot;left&quot;:3.38700008392334,&quot;right&quot;:2.937000036239624,&quot;top&quot;:5.927000999450684},&quot;type&quot;:0},{&quot;id&quot;:&quot;2021-04-01T15:12:08&quot;,&quot;maxSize&quot;:{&quot;size1&quot;:63.9},&quot;minSize&quot;:{&quot;size1&quot;:48.8},&quot;normalSize&quot;:{&quot;size1&quot;:57.73429672447013},&quot;subLayout&quot;:[{&quot;id&quot;:&quot;2021-04-01T15:12:08&quot;,&quot;margin&quot;:{&quot;bottom&quot;:0.3970000147819519,&quot;left&quot;:1.2960000038146973,&quot;right&quot;:3.809999942779541,&quot;top&quot;:4.206999778747559},&quot;type&quot;:0},{&quot;id&quot;:&quot;2021-04-01T15:12:09&quot;,&quot;margin&quot;:{&quot;bottom&quot;:3.38700008392334,&quot;left&quot;:1.2960000038146973,&quot;right&quot;:3.809999942779541,&quot;top&quot;:0.02600000612437725},&quot;type&quot;:0}],&quot;type&quot;:0}],&quot;type&quot;:0}],&quot;type&quot;:0}"/>
  <p:tag name="FIXED_XID_TMP" val="5f5ee1ca4d6848d78f644aeb"/>
  <p:tag name="KSO_WM_SLIDE_CAN_ADD_NAVIGATION" val="1"/>
</p:tagLst>
</file>

<file path=ppt/tags/tag94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9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95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95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952.xml><?xml version="1.0" encoding="utf-8"?>
<p:tagLst xmlns:p="http://schemas.openxmlformats.org/presentationml/2006/main">
  <p:tag name="KSO_WM_UNIT_VALUE" val="1311*1269"/>
  <p:tag name="KSO_WM_UNIT_HIGHLIGHT" val="0"/>
  <p:tag name="KSO_WM_UNIT_COMPATIBLE" val="1"/>
  <p:tag name="KSO_WM_UNIT_DIAGRAM_ISNUMVISUAL" val="0"/>
  <p:tag name="KSO_WM_UNIT_DIAGRAM_ISREFERUNIT" val="0"/>
  <p:tag name="KSO_WM_UNIT_TYPE" val="d"/>
  <p:tag name="KSO_WM_UNIT_INDEX" val="1"/>
  <p:tag name="KSO_WM_UNIT_ID" val="diagram20215821_1*d*1"/>
  <p:tag name="KSO_WM_TEMPLATE_CATEGORY" val="diagram"/>
  <p:tag name="KSO_WM_TEMPLATE_INDEX" val="20215821"/>
  <p:tag name="KSO_WM_UNIT_LAYERLEVEL" val="1"/>
  <p:tag name="KSO_WM_TAG_VERSION" val="1.0"/>
  <p:tag name="KSO_WM_BEAUTIFY_FLAG" val="#wm#"/>
  <p:tag name="KSO_WM_CHIP_GROUPID" val="5e7310da9a230a26b9e88a19"/>
  <p:tag name="KSO_WM_CHIP_XID" val="5e7310da9a230a26b9e88a1a"/>
  <p:tag name="KSO_WM_UNIT_DEC_AREA_ID" val="72724b5f8f7d49fd87ad8a10f5f2704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70633e9b5804ede9614deac90e3a027"/>
  <p:tag name="KSO_WM_UNIT_SUPPORT_UNIT_TYPE" val="[&quot;l&quot;,&quot;m&quot;,&quot;n&quot;,&quot;o&quot;,&quot;p&quot;,&quot;q&quot;,&quot;r&quot;,&quot;δ&quot;,&quot;ε&quot;,&quot;ζ&quot;,&quot;η&quot;,&quot;d&quot;,&quot;α&quot;,&quot;β&quot;,&quot;θ&quot;]"/>
  <p:tag name="KSO_WM_TEMPLATE_ASSEMBLE_XID" val="60656fc04054ed1e2fb80fac"/>
  <p:tag name="KSO_WM_TEMPLATE_ASSEMBLE_GROUPID" val="60656fc04054ed1e2fb80fac"/>
</p:tagLst>
</file>

<file path=ppt/tags/tag953.xml><?xml version="1.0" encoding="utf-8"?>
<p:tagLst xmlns:p="http://schemas.openxmlformats.org/presentationml/2006/main">
  <p:tag name="KSO_WM_UNIT_BLOCK" val="0"/>
  <p:tag name="KSO_WM_UNIT_SM_LIMIT_TYPE" val="2"/>
  <p:tag name="KSO_WM_UNIT_DEC_AREA_ID" val="fc81cb14038b43bcb7ca0b9f10fe60f7"/>
  <p:tag name="KSO_WM_UNIT_HIGHLIGHT" val="0"/>
  <p:tag name="KSO_WM_UNIT_COMPATIBLE" val="0"/>
  <p:tag name="KSO_WM_UNIT_DIAGRAM_ISNUMVISUAL" val="0"/>
  <p:tag name="KSO_WM_UNIT_DIAGRAM_ISREFERUNIT" val="0"/>
  <p:tag name="KSO_WM_UNIT_TYPE" val="i"/>
  <p:tag name="KSO_WM_UNIT_INDEX" val="2"/>
  <p:tag name="KSO_WM_UNIT_ID" val="diagram20215821_1*i*2"/>
  <p:tag name="KSO_WM_TEMPLATE_CATEGORY" val="diagram"/>
  <p:tag name="KSO_WM_TEMPLATE_INDEX" val="20215821"/>
  <p:tag name="KSO_WM_UNIT_LAYERLEVEL" val="1"/>
  <p:tag name="KSO_WM_TAG_VERSION" val="1.0"/>
  <p:tag name="KSO_WM_BEAUTIFY_FLAG" val="#wm#"/>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CHIP_GROUPID" val="5f5ee1ca4d6848d78f644aeb"/>
  <p:tag name="KSO_WM_CHIP_XID" val="5f5f3b6e8e478fb0c58a9422"/>
  <p:tag name="KSO_WM_TEMPLATE_ASSEMBLE_XID" val="60656fc04054ed1e2fb80fac"/>
  <p:tag name="KSO_WM_TEMPLATE_ASSEMBLE_GROUPID" val="60656fc04054ed1e2fb80fac"/>
</p:tagLst>
</file>

<file path=ppt/tags/tag95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9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1179_1*f*2"/>
  <p:tag name="KSO_WM_TEMPLATE_CATEGORY" val="diagram"/>
  <p:tag name="KSO_WM_TEMPLATE_INDEX" val="20211179"/>
  <p:tag name="KSO_WM_UNIT_LAYERLEVEL" val="1"/>
  <p:tag name="KSO_WM_TAG_VERSION" val="1.0"/>
  <p:tag name="KSO_WM_BEAUTIFY_FLAG" val=""/>
  <p:tag name="KSO_WM_UNIT_DEFAULT_FONT" val="14;20;2"/>
  <p:tag name="KSO_WM_UNIT_BLOCK" val="0"/>
  <p:tag name="KSO_WM_UNIT_VALUE" val="60"/>
  <p:tag name="KSO_WM_UNIT_SHOW_EDIT_AREA_INDICATION" val="1"/>
  <p:tag name="KSO_WM_CHIP_GROUPID" val="5e6b05596848fb12bee65ac8"/>
  <p:tag name="KSO_WM_CHIP_XID" val="5e6b05596848fb12bee65aca"/>
  <p:tag name="KSO_WM_UNIT_DEC_AREA_ID" val="560557f830614d74b9b64d9e0ad8b33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a946e1896244042a71f153e5e9797bc"/>
  <p:tag name="KSO_WM_UNIT_SUPPORT_BIG_FONT" val="1"/>
  <p:tag name="KSO_WM_UNIT_TEXT_FILL_FORE_SCHEMECOLOR_INDEX_BRIGHTNESS" val="0.25"/>
  <p:tag name="KSO_WM_UNIT_TEXT_FILL_FORE_SCHEMECOLOR_INDEX" val="13"/>
  <p:tag name="KSO_WM_UNIT_TEXT_FILL_TYPE" val="1"/>
  <p:tag name="KSO_WM_TEMPLATE_ASSEMBLE_XID" val="60656eac4054ed1e2fb7fd8e"/>
  <p:tag name="KSO_WM_TEMPLATE_ASSEMBLE_GROUPID" val="60656eac4054ed1e2fb7fd8e"/>
</p:tagLst>
</file>

<file path=ppt/tags/tag95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5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58.xml><?xml version="1.0" encoding="utf-8"?>
<p:tagLst xmlns:p="http://schemas.openxmlformats.org/presentationml/2006/main">
  <p:tag name="KSO_WM_SLIDE_ID" val="diagram2021582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5821"/>
  <p:tag name="KSO_WM_SLIDE_LAYOUT" val="a_d_f"/>
  <p:tag name="KSO_WM_SLIDE_LAYOUT_CNT" val="1_1_1"/>
  <p:tag name="KSO_WM_TEMPLATE_THUMBS_INDEX" val="1、4、7、12、13、14、15、16、17、18、20、24、25、28、33、36、40、43、44"/>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cm&quot;,&quot;text_direction&quot;:&quot;horizontal&quot;,&quot;support_features&quot;:[&quot;collage&quot;,&quot;carousel&quot;],&quot;support_big_font&quot;:false,&quot;picture_toward&quot;:0,&quot;picture_dockside&quot;:[],&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6d37605f4ba842028aff7707b4ec7ce0&quot;,&quot;fill_align&quot;:&quot;cm&quot;,&quot;chip_types&quot;:[&quot;text&quot;]}]]"/>
  <p:tag name="KSO_WM_SLIDE_SIZE" val="960*539"/>
  <p:tag name="KSO_WM_SLIDE_POSITION" val="0*0"/>
  <p:tag name="KSO_WM_CHIP_XID" val="5f5f3b6e8e478fb0c58a9422"/>
  <p:tag name="KSO_WM_CHIP_DECFILLPROP" val="[]"/>
  <p:tag name="KSO_WM_CHIP_GROUPID" val="5f5ee1ca4d6848d78f644aeb"/>
  <p:tag name="KSO_WM_SLIDE_BACKGROUND_TYPE" val="navigation"/>
  <p:tag name="KSO_WM_SLIDE_SUPPORT_FEATURE_TYPE" val="3"/>
  <p:tag name="KSO_WM_TEMPLATE_ASSEMBLE_XID" val="60656fc04054ed1e2fb80fac"/>
  <p:tag name="KSO_WM_TEMPLATE_ASSEMBLE_GROUPID" val="60656fc04054ed1e2fb80fac"/>
  <p:tag name="KSO_WM_SLIDE_LAYOUT_INFO" val="{&quot;id&quot;:&quot;2021-04-01T16:02:01&quot;,&quot;maxSize&quot;:{&quot;size1&quot;:13.2},&quot;minSize&quot;:{&quot;size1&quot;:13.2},&quot;normalSize&quot;:{&quot;size1&quot;:13.2},&quot;subLayout&quot;:[{&quot;backgroundInfo&quot;:[{&quot;bottom&quot;:0,&quot;bottomAbs&quot;:false,&quot;left&quot;:0,&quot;leftAbs&quot;:false,&quot;right&quot;:0,&quot;rightAbs&quot;:false,&quot;top&quot;:0,&quot;topAbs&quot;:false,&quot;type&quot;:&quot;navigation&quot;}],&quot;id&quot;:&quot;2021-04-01T16:02:01&quot;,&quot;margin&quot;:{&quot;bottom&quot;:0.3970000147819519,&quot;left&quot;:1.2699999809265137,&quot;right&quot;:1.2699999809265137,&quot;top&quot;:0.4230000674724579},&quot;type&quot;:0},{&quot;direction&quot;:1,&quot;id&quot;:&quot;2021-04-01T16:02:01&quot;,&quot;maxSize&quot;:{&quot;size1&quot;:66.199979652445},&quot;minSize&quot;:{&quot;size1&quot;:38.79997965244498},&quot;normalSize&quot;:{&quot;size1&quot;:66.199979652445},&quot;subLayout&quot;:[{&quot;id&quot;:&quot;2021-04-01T16:02:01&quot;,&quot;margin&quot;:{&quot;bottom&quot;:1.6929999589920044,&quot;left&quot;:1.6929999589920044,&quot;right&quot;:0.02600000612437725,&quot;top&quot;:1.720000147819519},&quot;type&quot;:0},{&quot;id&quot;:&quot;2021-04-01T16:02:01&quot;,&quot;margin&quot;:{&quot;bottom&quot;:1.6929999589920044,&quot;left&quot;:1.2430000305175781,&quot;right&quot;:1.6929999589920044,&quot;top&quot;:1.6929999589920044},&quot;type&quot;:0}],&quot;type&quot;:0}],&quot;type&quot;:0}"/>
  <p:tag name="FIXED_XID_TMP" val="5f5ee1ca4d6848d78f644aeb"/>
  <p:tag name="KSO_WM_SLIDE_CAN_ADD_NAVIGATION" val="1"/>
</p:tagLst>
</file>

<file path=ppt/tags/tag95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9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9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96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6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6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6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96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96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96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970.xml><?xml version="1.0" encoding="utf-8"?>
<p:tagLst xmlns:p="http://schemas.openxmlformats.org/presentationml/2006/main">
  <p:tag name="KSO_WM_UNIT_PICTURE_TOWARD" val="1"/>
  <p:tag name="KSO_WM_UNIT_PICTURE_DOCKSIDE" val="cb,ct"/>
  <p:tag name="KSO_WM_UNIT_VALUE" val="1490*147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93_1*ζ_h_d*1_1_1"/>
  <p:tag name="KSO_WM_TEMPLATE_CATEGORY" val="diagram"/>
  <p:tag name="KSO_WM_TEMPLATE_INDEX" val="20216693"/>
  <p:tag name="KSO_WM_UNIT_LAYERLEVEL" val="1_1_1"/>
  <p:tag name="KSO_WM_TAG_VERSION" val="1.0"/>
  <p:tag name="KSO_WM_BEAUTIFY_FLAG" val="#wm#"/>
  <p:tag name="KSO_WM_UNIT_DIAGRAM_MODELTYPE" val="creativePicture"/>
  <p:tag name="KSO_WM_UNIT_USESOURCEFORMAT_APPLY" val="1"/>
</p:tagLst>
</file>

<file path=ppt/tags/tag971.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93_1*ζ_h_i*1_1_1"/>
  <p:tag name="KSO_WM_TEMPLATE_CATEGORY" val="diagram"/>
  <p:tag name="KSO_WM_TEMPLATE_INDEX" val="20216693"/>
  <p:tag name="KSO_WM_UNIT_LAYERLEVEL" val="1_1_1"/>
  <p:tag name="KSO_WM_TAG_VERSION" val="1.0"/>
  <p:tag name="KSO_WM_BEAUTIFY_FLAG" val="#wm#"/>
  <p:tag name="KSO_WM_UNIT_DIAGRAM_MODELTYPE" val="creativePicture"/>
  <p:tag name="KSO_WM_UNIT_USESOURCEFORMAT_APPLY" val="1"/>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315"/>
  <p:tag name="KSO_WM_UNIT_FILL_GRADIENT_Direction" val="5"/>
  <p:tag name="KSO_WM_UNIT_FILL_TYPE" val="3"/>
  <p:tag name="KSO_WM_UNIT_TEXT_FILL_FORE_SCHEMECOLOR_INDEX_BRIGHTNESS" val="0"/>
  <p:tag name="KSO_WM_UNIT_TEXT_FILL_FORE_SCHEMECOLOR_INDEX" val="2"/>
  <p:tag name="KSO_WM_UNIT_TEXT_FILL_TYPE" val="1"/>
</p:tagLst>
</file>

<file path=ppt/tags/tag972.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93_1*ζ_h_i*1_1_2"/>
  <p:tag name="KSO_WM_TEMPLATE_CATEGORY" val="diagram"/>
  <p:tag name="KSO_WM_TEMPLATE_INDEX" val="20216693"/>
  <p:tag name="KSO_WM_UNIT_LAYERLEVEL" val="1_1_1"/>
  <p:tag name="KSO_WM_TAG_VERSION" val="1.0"/>
  <p:tag name="KSO_WM_BEAUTIFY_FLAG" val="#wm#"/>
  <p:tag name="KSO_WM_UNIT_DIAGRAM_MODELTYPE" val="creativePicture"/>
  <p:tag name="KSO_WM_UNIT_USESOURCEFORMAT_APPLY" val="1"/>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315"/>
  <p:tag name="KSO_WM_UNIT_FILL_GRADIENT_Direction" val="5"/>
  <p:tag name="KSO_WM_UNIT_FILL_TYPE" val="3"/>
  <p:tag name="KSO_WM_UNIT_TEXT_FILL_FORE_SCHEMECOLOR_INDEX_BRIGHTNESS" val="0"/>
  <p:tag name="KSO_WM_UNIT_TEXT_FILL_FORE_SCHEMECOLOR_INDEX" val="2"/>
  <p:tag name="KSO_WM_UNIT_TEXT_FILL_TYPE" val="1"/>
</p:tagLst>
</file>

<file path=ppt/tags/tag973.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6693_1*ζ_h_i*1_1_3"/>
  <p:tag name="KSO_WM_TEMPLATE_CATEGORY" val="diagram"/>
  <p:tag name="KSO_WM_TEMPLATE_INDEX" val="20216693"/>
  <p:tag name="KSO_WM_UNIT_LAYERLEVEL" val="1_1_1"/>
  <p:tag name="KSO_WM_TAG_VERSION" val="1.0"/>
  <p:tag name="KSO_WM_BEAUTIFY_FLAG" val="#wm#"/>
  <p:tag name="KSO_WM_UNIT_DIAGRAM_MODELTYPE" val="creativePicture"/>
  <p:tag name="KSO_WM_UNIT_USESOURCEFORMAT_APPLY" val="1"/>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74.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6693_1*ζ_h_i*1_1_4"/>
  <p:tag name="KSO_WM_TEMPLATE_CATEGORY" val="diagram"/>
  <p:tag name="KSO_WM_TEMPLATE_INDEX" val="20216693"/>
  <p:tag name="KSO_WM_UNIT_LAYERLEVEL" val="1_1_1"/>
  <p:tag name="KSO_WM_TAG_VERSION" val="1.0"/>
  <p:tag name="KSO_WM_BEAUTIFY_FLAG" val="#wm#"/>
  <p:tag name="KSO_WM_UNIT_DIAGRAM_MODELTYPE" val="creativePicture"/>
  <p:tag name="KSO_WM_UNIT_USESOURCEFORMAT_APPLY" val="1"/>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75.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5"/>
  <p:tag name="KSO_WM_UNIT_ID" val="diagram20216693_1*ζ_h_i*1_1_5"/>
  <p:tag name="KSO_WM_TEMPLATE_CATEGORY" val="diagram"/>
  <p:tag name="KSO_WM_TEMPLATE_INDEX" val="20216693"/>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76.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6"/>
  <p:tag name="KSO_WM_UNIT_ID" val="diagram20216693_1*ζ_h_i*1_1_6"/>
  <p:tag name="KSO_WM_TEMPLATE_CATEGORY" val="diagram"/>
  <p:tag name="KSO_WM_TEMPLATE_INDEX" val="20216693"/>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83_1*f*1"/>
  <p:tag name="KSO_WM_TEMPLATE_CATEGORY" val="diagram"/>
  <p:tag name="KSO_WM_TEMPLATE_INDEX" val="2021708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0b5e953b8ecf441ca4383feb1f3f00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d13586027a3420c82af94eb6fddc829"/>
  <p:tag name="KSO_WM_UNIT_TEXT_FILL_FORE_SCHEMECOLOR_INDEX_BRIGHTNESS" val="0.25"/>
  <p:tag name="KSO_WM_UNIT_TEXT_FILL_FORE_SCHEMECOLOR_INDEX" val="13"/>
  <p:tag name="KSO_WM_UNIT_TEXT_FILL_TYPE" val="1"/>
  <p:tag name="KSO_WM_TEMPLATE_ASSEMBLE_XID" val="6065705a4054ed1e2fb814d5"/>
  <p:tag name="KSO_WM_TEMPLATE_ASSEMBLE_GROUPID" val="6065705a4054ed1e2fb814d5"/>
</p:tagLst>
</file>

<file path=ppt/tags/tag97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80.xml><?xml version="1.0" encoding="utf-8"?>
<p:tagLst xmlns:p="http://schemas.openxmlformats.org/presentationml/2006/main">
  <p:tag name="KSO_WM_SLIDE_ID" val="diagram202170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8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t&quot;,&quot;lm&quot;,&quot;cb&quot;],&quot;fill_id&quot;:&quot;183eaf374f714a84b2c54a128e6c3011&quot;,&quot;fill_align&quot;:&quot;cm&quot;,&quot;chip_types&quot;:[&quot;picture&quot;]},{&quot;text_align&quot;:&quot;lb&quot;,&quot;text_direction&quot;:&quot;horizontal&quot;,&quot;support_big_font&quot;:false,&quot;picture_toward&quot;:0,&quot;picture_dockside&quot;:[],&quot;fill_id&quot;:&quot;80f4446c8ea64aa2a1ac5860ca22fbd5&quot;,&quot;fill_align&quot;:&quot;lb&quot;,&quot;chip_types&quot;:[&quot;text&quot;,&quot;header&quot;]},{&quot;text_align&quot;:&quot;lt&quot;,&quot;text_direction&quot;:&quot;horizontal&quot;,&quot;support_big_font&quot;:false,&quot;picture_toward&quot;:0,&quot;picture_dockside&quot;:[],&quot;fill_id&quot;:&quot;1385868f4354430e9671fb4142dbf48b&quot;,&quot;fill_align&quot;:&quot;lt&quot;,&quot;chip_types&quot;:[&quot;text&quot;]}]]"/>
  <p:tag name="KSO_WM_SLIDE_SIZE" val="888*540"/>
  <p:tag name="KSO_WM_SLIDE_POSITION" val="0*0"/>
  <p:tag name="KSO_WM_CHIP_XID" val="5fadf8d8998712faa657abe0"/>
  <p:tag name="KSO_WM_CHIP_DECFILLPROP" val="[]"/>
  <p:tag name="KSO_WM_CHIP_GROUPID" val="5fadf8d8998712faa657abdf"/>
  <p:tag name="KSO_WM_SLIDE_BACKGROUND_TYPE" val="general"/>
  <p:tag name="KSO_WM_SLIDE_SUPPORT_FEATURE_TYPE" val="8"/>
  <p:tag name="KSO_WM_TEMPLATE_ASSEMBLE_XID" val="6065705a4054ed1e2fb814d5"/>
  <p:tag name="KSO_WM_TEMPLATE_ASSEMBLE_GROUPID" val="6065705a4054ed1e2fb814d5"/>
  <p:tag name="KSO_WM_SLIDE_LAYOUT_INFO" val="{&quot;direction&quot;:1,&quot;id&quot;:&quot;2021-04-01T16:16:20&quot;,&quot;maxSize&quot;:{&quot;size1&quot;:62.6},&quot;minSize&quot;:{&quot;size1&quot;:37.5},&quot;normalSize&quot;:{&quot;size1&quot;:57.44375},&quot;subLayout&quot;:[{&quot;id&quot;:&quot;2021-04-01T16:16:20&quot;,&quot;margin&quot;:{&quot;bottom&quot;:0,&quot;left&quot;:0,&quot;right&quot;:0.02600000612437725,&quot;top&quot;:0},&quot;type&quot;:0},{&quot;id&quot;:&quot;2021-04-01T16:16:20&quot;,&quot;maxSize&quot;:{&quot;size1&quot;:60.32442909523293},&quot;minSize&quot;:{&quot;size1&quot;:24.724429095232928},&quot;normalSize&quot;:{&quot;size1&quot;:26.624429095232923},&quot;subLayout&quot;:[{&quot;id&quot;:&quot;2021-04-01T16:16:20&quot;,&quot;margin&quot;:{&quot;bottom&quot;:0.02600000612437725,&quot;left&quot;:1.6670000553131104,&quot;right&quot;:2.5399999618530273,&quot;top&quot;:1.6929999589920044},&quot;type&quot;:0},{&quot;id&quot;:&quot;2021-04-01T16:16:20&quot;,&quot;margin&quot;:{&quot;bottom&quot;:1.6929999589920044,&quot;left&quot;:1.6670000553131104,&quot;right&quot;:2.5399999618530273,&quot;top&quot;:0.8199999928474426},&quot;type&quot;:0}],&quot;type&quot;:0}],&quot;type&quot;:0}"/>
</p:tagLst>
</file>

<file path=ppt/tags/tag98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98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98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8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8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98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9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9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9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9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99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86CCCB"/>
      </a:dk2>
      <a:lt2>
        <a:srgbClr val="FFFFFF"/>
      </a:lt2>
      <a:accent1>
        <a:srgbClr val="16A19B"/>
      </a:accent1>
      <a:accent2>
        <a:srgbClr val="2497BC"/>
      </a:accent2>
      <a:accent3>
        <a:srgbClr val="328DDD"/>
      </a:accent3>
      <a:accent4>
        <a:srgbClr val="318DCA"/>
      </a:accent4>
      <a:accent5>
        <a:srgbClr val="229783"/>
      </a:accent5>
      <a:accent6>
        <a:srgbClr val="12A13C"/>
      </a:accent6>
      <a:hlink>
        <a:srgbClr val="0563C1"/>
      </a:hlink>
      <a:folHlink>
        <a:srgbClr val="954F72"/>
      </a:folHlink>
    </a:clrScheme>
    <a:fontScheme name="自定义 9">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86CCCB"/>
      </a:dk2>
      <a:lt2>
        <a:srgbClr val="FFFFFF"/>
      </a:lt2>
      <a:accent1>
        <a:srgbClr val="16A19B"/>
      </a:accent1>
      <a:accent2>
        <a:srgbClr val="2497BC"/>
      </a:accent2>
      <a:accent3>
        <a:srgbClr val="328DDD"/>
      </a:accent3>
      <a:accent4>
        <a:srgbClr val="318DCA"/>
      </a:accent4>
      <a:accent5>
        <a:srgbClr val="229783"/>
      </a:accent5>
      <a:accent6>
        <a:srgbClr val="12A13C"/>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5888</Words>
  <Application>WPS 演示</Application>
  <PresentationFormat>宽屏</PresentationFormat>
  <Paragraphs>893</Paragraphs>
  <Slides>70</Slides>
  <Notes>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70</vt:i4>
      </vt:variant>
    </vt:vector>
  </HeadingPairs>
  <TitlesOfParts>
    <vt:vector size="90" baseType="lpstr">
      <vt:lpstr>Arial</vt:lpstr>
      <vt:lpstr>宋体</vt:lpstr>
      <vt:lpstr>Wingdings</vt:lpstr>
      <vt:lpstr>微软雅黑</vt:lpstr>
      <vt:lpstr>汉仪文黑-55简</vt:lpstr>
      <vt:lpstr>黑体</vt:lpstr>
      <vt:lpstr>汉仪文黑-85简</vt:lpstr>
      <vt:lpstr>Hero</vt:lpstr>
      <vt:lpstr>AmdtSymbols</vt:lpstr>
      <vt:lpstr>Times New Roman</vt:lpstr>
      <vt:lpstr>阿里巴巴普惠体 R</vt:lpstr>
      <vt:lpstr>Segoe UI</vt:lpstr>
      <vt:lpstr>Montserrat Black</vt:lpstr>
      <vt:lpstr>AMGDT</vt:lpstr>
      <vt:lpstr>Arial Unicode MS</vt:lpstr>
      <vt:lpstr>Wingdings</vt:lpstr>
      <vt:lpstr>微软雅黑 Light</vt:lpstr>
      <vt:lpstr>Office 主题​​</vt:lpstr>
      <vt:lpstr>1_Office 主题​​</vt:lpstr>
      <vt:lpstr>2_Office 主题​​</vt:lpstr>
      <vt:lpstr>第一章 手绘基础知识概况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zero~默默</cp:lastModifiedBy>
  <cp:revision>28</cp:revision>
  <dcterms:created xsi:type="dcterms:W3CDTF">2020-10-07T11:56:00Z</dcterms:created>
  <dcterms:modified xsi:type="dcterms:W3CDTF">2024-02-02T13:18:58Z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3FD06C5B9078408186CFCCA8DD10F9F2_13</vt:lpwstr>
  </property>
  <property fmtid="{D5CDD505-2E9C-101B-9397-08002B2CF9AE}" pid="4" name="KSOTemplateUUID">
    <vt:lpwstr>v1.0_mb_Dr/T9MDekzmBcbIraXETWg==</vt:lpwstr>
  </property>
</Properties>
</file>