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notesMasterIdLst>
    <p:notesMasterId r:id="rId31"/>
  </p:notesMasterIdLst>
  <p:handoutMasterIdLst>
    <p:handoutMasterId r:id="rId32"/>
  </p:handoutMasterIdLst>
  <p:sldIdLst>
    <p:sldId id="283" r:id="rId5"/>
    <p:sldId id="284" r:id="rId6"/>
    <p:sldId id="436" r:id="rId7"/>
    <p:sldId id="414" r:id="rId8"/>
    <p:sldId id="437" r:id="rId9"/>
    <p:sldId id="460" r:id="rId10"/>
    <p:sldId id="462" r:id="rId11"/>
    <p:sldId id="464" r:id="rId12"/>
    <p:sldId id="466" r:id="rId13"/>
    <p:sldId id="468" r:id="rId14"/>
    <p:sldId id="469" r:id="rId15"/>
    <p:sldId id="470" r:id="rId16"/>
    <p:sldId id="473" r:id="rId17"/>
    <p:sldId id="317" r:id="rId18"/>
    <p:sldId id="416" r:id="rId19"/>
    <p:sldId id="475" r:id="rId20"/>
    <p:sldId id="477" r:id="rId21"/>
    <p:sldId id="479" r:id="rId22"/>
    <p:sldId id="425" r:id="rId23"/>
    <p:sldId id="482" r:id="rId24"/>
    <p:sldId id="490" r:id="rId25"/>
    <p:sldId id="428" r:id="rId26"/>
    <p:sldId id="488" r:id="rId27"/>
    <p:sldId id="486" r:id="rId28"/>
    <p:sldId id="484" r:id="rId29"/>
    <p:sldId id="298" r:id="rId30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30" userDrawn="1">
          <p15:clr>
            <a:srgbClr val="A4A3A4"/>
          </p15:clr>
        </p15:guide>
        <p15:guide id="3" orient="horz" pos="4144" userDrawn="1">
          <p15:clr>
            <a:srgbClr val="A4A3A4"/>
          </p15:clr>
        </p15:guide>
        <p15:guide id="4" pos="428" userDrawn="1">
          <p15:clr>
            <a:srgbClr val="A4A3A4"/>
          </p15:clr>
        </p15:guide>
        <p15:guide id="5" pos="7231" userDrawn="1">
          <p15:clr>
            <a:srgbClr val="A4A3A4"/>
          </p15:clr>
        </p15:guide>
        <p15:guide id="6" orient="horz" pos="9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D83"/>
    <a:srgbClr val="82CBCB"/>
    <a:srgbClr val="D2B08E"/>
    <a:srgbClr val="E5D1BD"/>
    <a:srgbClr val="5C819D"/>
    <a:srgbClr val="BE9D78"/>
    <a:srgbClr val="CCB194"/>
    <a:srgbClr val="245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506" y="960"/>
      </p:cViewPr>
      <p:guideLst>
        <p:guide orient="horz" pos="2162"/>
        <p:guide pos="3830"/>
        <p:guide orient="horz" pos="4144"/>
        <p:guide pos="428"/>
        <p:guide pos="7231"/>
        <p:guide orient="horz" pos="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gs" Target="tags/tag593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image" Target="../media/image5.png"/><Relationship Id="rId4" Type="http://schemas.openxmlformats.org/officeDocument/2006/relationships/tags" Target="../tags/tag12.xml"/><Relationship Id="rId3" Type="http://schemas.openxmlformats.org/officeDocument/2006/relationships/image" Target="../media/image1.png"/><Relationship Id="rId2" Type="http://schemas.openxmlformats.org/officeDocument/2006/relationships/tags" Target="../tags/tag11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image" Target="../media/image7.png"/><Relationship Id="rId4" Type="http://schemas.openxmlformats.org/officeDocument/2006/relationships/tags" Target="../tags/tag20.xml"/><Relationship Id="rId3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6.png"/><Relationship Id="rId6" Type="http://schemas.openxmlformats.org/officeDocument/2006/relationships/tags" Target="../tags/tag26.xml"/><Relationship Id="rId5" Type="http://schemas.openxmlformats.org/officeDocument/2006/relationships/image" Target="../media/image5.png"/><Relationship Id="rId4" Type="http://schemas.openxmlformats.org/officeDocument/2006/relationships/tags" Target="../tags/tag25.xml"/><Relationship Id="rId3" Type="http://schemas.openxmlformats.org/officeDocument/2006/relationships/image" Target="../media/image1.png"/><Relationship Id="rId2" Type="http://schemas.openxmlformats.org/officeDocument/2006/relationships/tags" Target="../tags/tag24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6.png"/><Relationship Id="rId6" Type="http://schemas.openxmlformats.org/officeDocument/2006/relationships/tags" Target="../tags/tag35.xml"/><Relationship Id="rId5" Type="http://schemas.openxmlformats.org/officeDocument/2006/relationships/image" Target="../media/image5.png"/><Relationship Id="rId4" Type="http://schemas.openxmlformats.org/officeDocument/2006/relationships/tags" Target="../tags/tag34.xml"/><Relationship Id="rId3" Type="http://schemas.openxmlformats.org/officeDocument/2006/relationships/image" Target="../media/image1.png"/><Relationship Id="rId2" Type="http://schemas.openxmlformats.org/officeDocument/2006/relationships/tags" Target="../tags/tag33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../media/image9.png"/><Relationship Id="rId6" Type="http://schemas.openxmlformats.org/officeDocument/2006/relationships/tags" Target="../tags/tag46.xml"/><Relationship Id="rId5" Type="http://schemas.openxmlformats.org/officeDocument/2006/relationships/image" Target="../media/image8.png"/><Relationship Id="rId4" Type="http://schemas.openxmlformats.org/officeDocument/2006/relationships/tags" Target="../tags/tag45.xml"/><Relationship Id="rId3" Type="http://schemas.openxmlformats.org/officeDocument/2006/relationships/image" Target="../media/image1.png"/><Relationship Id="rId2" Type="http://schemas.openxmlformats.org/officeDocument/2006/relationships/tags" Target="../tags/tag44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../media/image6.png"/><Relationship Id="rId6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openxmlformats.org/officeDocument/2006/relationships/tags" Target="../tags/tag55.xml"/><Relationship Id="rId3" Type="http://schemas.openxmlformats.org/officeDocument/2006/relationships/image" Target="../media/image1.png"/><Relationship Id="rId2" Type="http://schemas.openxmlformats.org/officeDocument/2006/relationships/tags" Target="../tags/tag54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../media/image6.png"/><Relationship Id="rId6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6.png"/><Relationship Id="rId6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tags" Target="../tags/tag72.xml"/><Relationship Id="rId3" Type="http://schemas.openxmlformats.org/officeDocument/2006/relationships/image" Target="../media/image1.pn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11.png"/><Relationship Id="rId6" Type="http://schemas.openxmlformats.org/officeDocument/2006/relationships/tags" Target="../tags/tag80.xml"/><Relationship Id="rId5" Type="http://schemas.openxmlformats.org/officeDocument/2006/relationships/image" Target="../media/image10.png"/><Relationship Id="rId4" Type="http://schemas.openxmlformats.org/officeDocument/2006/relationships/tags" Target="../tags/tag79.xml"/><Relationship Id="rId3" Type="http://schemas.openxmlformats.org/officeDocument/2006/relationships/image" Target="../media/image1.png"/><Relationship Id="rId2" Type="http://schemas.openxmlformats.org/officeDocument/2006/relationships/tags" Target="../tags/tag78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image" Target="../media/image6.png"/><Relationship Id="rId6" Type="http://schemas.openxmlformats.org/officeDocument/2006/relationships/tags" Target="../tags/tag89.xml"/><Relationship Id="rId5" Type="http://schemas.openxmlformats.org/officeDocument/2006/relationships/image" Target="../media/image5.png"/><Relationship Id="rId4" Type="http://schemas.openxmlformats.org/officeDocument/2006/relationships/tags" Target="../tags/tag88.xml"/><Relationship Id="rId3" Type="http://schemas.openxmlformats.org/officeDocument/2006/relationships/image" Target="../media/image1.png"/><Relationship Id="rId2" Type="http://schemas.openxmlformats.org/officeDocument/2006/relationships/tags" Target="../tags/tag87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6.png"/><Relationship Id="rId6" Type="http://schemas.openxmlformats.org/officeDocument/2006/relationships/tags" Target="../tags/tag96.xml"/><Relationship Id="rId5" Type="http://schemas.openxmlformats.org/officeDocument/2006/relationships/image" Target="../media/image5.png"/><Relationship Id="rId4" Type="http://schemas.openxmlformats.org/officeDocument/2006/relationships/tags" Target="../tags/tag95.xml"/><Relationship Id="rId3" Type="http://schemas.openxmlformats.org/officeDocument/2006/relationships/image" Target="../media/image1.png"/><Relationship Id="rId2" Type="http://schemas.openxmlformats.org/officeDocument/2006/relationships/tags" Target="../tags/tag94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6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1.png"/><Relationship Id="rId2" Type="http://schemas.openxmlformats.org/officeDocument/2006/relationships/tags" Target="../tags/tag103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5.png"/><Relationship Id="rId7" Type="http://schemas.openxmlformats.org/officeDocument/2006/relationships/tags" Target="../tags/tag115.xml"/><Relationship Id="rId6" Type="http://schemas.openxmlformats.org/officeDocument/2006/relationships/image" Target="../media/image6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1.png"/><Relationship Id="rId2" Type="http://schemas.openxmlformats.org/officeDocument/2006/relationships/tags" Target="../tags/tag11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image" Target="../media/image6.png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image" Target="../media/image1.png"/><Relationship Id="rId2" Type="http://schemas.openxmlformats.org/officeDocument/2006/relationships/tags" Target="../tags/tag122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../media/image6.png"/><Relationship Id="rId7" Type="http://schemas.openxmlformats.org/officeDocument/2006/relationships/tags" Target="../tags/tag134.xml"/><Relationship Id="rId6" Type="http://schemas.openxmlformats.org/officeDocument/2006/relationships/image" Target="../media/image5.png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1.png"/><Relationship Id="rId2" Type="http://schemas.openxmlformats.org/officeDocument/2006/relationships/tags" Target="../tags/tag131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6.png"/><Relationship Id="rId7" Type="http://schemas.openxmlformats.org/officeDocument/2006/relationships/tags" Target="../tags/tag146.xml"/><Relationship Id="rId6" Type="http://schemas.openxmlformats.org/officeDocument/2006/relationships/image" Target="../media/image5.png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image" Target="../media/image1.png"/><Relationship Id="rId2" Type="http://schemas.openxmlformats.org/officeDocument/2006/relationships/tags" Target="../tags/tag143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61.xml"/><Relationship Id="rId7" Type="http://schemas.openxmlformats.org/officeDocument/2006/relationships/image" Target="../media/image3.png"/><Relationship Id="rId6" Type="http://schemas.openxmlformats.org/officeDocument/2006/relationships/tags" Target="../tags/tag160.xml"/><Relationship Id="rId5" Type="http://schemas.openxmlformats.org/officeDocument/2006/relationships/image" Target="../media/image2.png"/><Relationship Id="rId4" Type="http://schemas.openxmlformats.org/officeDocument/2006/relationships/tags" Target="../tags/tag159.xml"/><Relationship Id="rId3" Type="http://schemas.openxmlformats.org/officeDocument/2006/relationships/image" Target="../media/image1.png"/><Relationship Id="rId2" Type="http://schemas.openxmlformats.org/officeDocument/2006/relationships/tags" Target="../tags/tag15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image" Target="../media/image6.png"/><Relationship Id="rId6" Type="http://schemas.openxmlformats.org/officeDocument/2006/relationships/tags" Target="../tags/tag170.xml"/><Relationship Id="rId5" Type="http://schemas.openxmlformats.org/officeDocument/2006/relationships/image" Target="../media/image5.png"/><Relationship Id="rId4" Type="http://schemas.openxmlformats.org/officeDocument/2006/relationships/tags" Target="../tags/tag169.xml"/><Relationship Id="rId3" Type="http://schemas.openxmlformats.org/officeDocument/2006/relationships/image" Target="../media/image1.png"/><Relationship Id="rId2" Type="http://schemas.openxmlformats.org/officeDocument/2006/relationships/tags" Target="../tags/tag168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image" Target="../media/image7.png"/><Relationship Id="rId4" Type="http://schemas.openxmlformats.org/officeDocument/2006/relationships/tags" Target="../tags/tag177.xml"/><Relationship Id="rId3" Type="http://schemas.openxmlformats.org/officeDocument/2006/relationships/image" Target="../media/image1.png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../media/image6.png"/><Relationship Id="rId6" Type="http://schemas.openxmlformats.org/officeDocument/2006/relationships/tags" Target="../tags/tag183.xml"/><Relationship Id="rId5" Type="http://schemas.openxmlformats.org/officeDocument/2006/relationships/image" Target="../media/image5.png"/><Relationship Id="rId4" Type="http://schemas.openxmlformats.org/officeDocument/2006/relationships/tags" Target="../tags/tag182.xml"/><Relationship Id="rId3" Type="http://schemas.openxmlformats.org/officeDocument/2006/relationships/image" Target="../media/image1.png"/><Relationship Id="rId2" Type="http://schemas.openxmlformats.org/officeDocument/2006/relationships/tags" Target="../tags/tag181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image" Target="../media/image6.png"/><Relationship Id="rId6" Type="http://schemas.openxmlformats.org/officeDocument/2006/relationships/tags" Target="../tags/tag192.xml"/><Relationship Id="rId5" Type="http://schemas.openxmlformats.org/officeDocument/2006/relationships/image" Target="../media/image5.png"/><Relationship Id="rId4" Type="http://schemas.openxmlformats.org/officeDocument/2006/relationships/tags" Target="../tags/tag191.xml"/><Relationship Id="rId3" Type="http://schemas.openxmlformats.org/officeDocument/2006/relationships/image" Target="../media/image1.png"/><Relationship Id="rId2" Type="http://schemas.openxmlformats.org/officeDocument/2006/relationships/tags" Target="../tags/tag190.xml"/><Relationship Id="rId15" Type="http://schemas.openxmlformats.org/officeDocument/2006/relationships/tags" Target="../tags/tag200.xml"/><Relationship Id="rId14" Type="http://schemas.openxmlformats.org/officeDocument/2006/relationships/tags" Target="../tags/tag199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image" Target="../media/image9.png"/><Relationship Id="rId6" Type="http://schemas.openxmlformats.org/officeDocument/2006/relationships/tags" Target="../tags/tag203.xml"/><Relationship Id="rId5" Type="http://schemas.openxmlformats.org/officeDocument/2006/relationships/image" Target="../media/image8.png"/><Relationship Id="rId4" Type="http://schemas.openxmlformats.org/officeDocument/2006/relationships/tags" Target="../tags/tag202.xml"/><Relationship Id="rId3" Type="http://schemas.openxmlformats.org/officeDocument/2006/relationships/image" Target="../media/image1.png"/><Relationship Id="rId2" Type="http://schemas.openxmlformats.org/officeDocument/2006/relationships/tags" Target="../tags/tag201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../media/image6.png"/><Relationship Id="rId6" Type="http://schemas.openxmlformats.org/officeDocument/2006/relationships/tags" Target="../tags/tag213.xml"/><Relationship Id="rId5" Type="http://schemas.openxmlformats.org/officeDocument/2006/relationships/image" Target="../media/image5.png"/><Relationship Id="rId4" Type="http://schemas.openxmlformats.org/officeDocument/2006/relationships/tags" Target="../tags/tag212.xml"/><Relationship Id="rId3" Type="http://schemas.openxmlformats.org/officeDocument/2006/relationships/image" Target="../media/image1.png"/><Relationship Id="rId2" Type="http://schemas.openxmlformats.org/officeDocument/2006/relationships/tags" Target="../tags/tag211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image" Target="../media/image6.png"/><Relationship Id="rId6" Type="http://schemas.openxmlformats.org/officeDocument/2006/relationships/tags" Target="../tags/tag222.xml"/><Relationship Id="rId5" Type="http://schemas.openxmlformats.org/officeDocument/2006/relationships/image" Target="../media/image5.png"/><Relationship Id="rId4" Type="http://schemas.openxmlformats.org/officeDocument/2006/relationships/tags" Target="../tags/tag221.xml"/><Relationship Id="rId3" Type="http://schemas.openxmlformats.org/officeDocument/2006/relationships/image" Target="../media/image1.png"/><Relationship Id="rId2" Type="http://schemas.openxmlformats.org/officeDocument/2006/relationships/tags" Target="../tags/tag220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image" Target="../media/image6.png"/><Relationship Id="rId6" Type="http://schemas.openxmlformats.org/officeDocument/2006/relationships/tags" Target="../tags/tag230.xml"/><Relationship Id="rId5" Type="http://schemas.openxmlformats.org/officeDocument/2006/relationships/image" Target="../media/image5.png"/><Relationship Id="rId4" Type="http://schemas.openxmlformats.org/officeDocument/2006/relationships/tags" Target="../tags/tag229.xml"/><Relationship Id="rId3" Type="http://schemas.openxmlformats.org/officeDocument/2006/relationships/image" Target="../media/image1.png"/><Relationship Id="rId2" Type="http://schemas.openxmlformats.org/officeDocument/2006/relationships/tags" Target="../tags/tag228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image" Target="../media/image11.png"/><Relationship Id="rId6" Type="http://schemas.openxmlformats.org/officeDocument/2006/relationships/tags" Target="../tags/tag237.xml"/><Relationship Id="rId5" Type="http://schemas.openxmlformats.org/officeDocument/2006/relationships/image" Target="../media/image10.png"/><Relationship Id="rId4" Type="http://schemas.openxmlformats.org/officeDocument/2006/relationships/tags" Target="../tags/tag236.xml"/><Relationship Id="rId3" Type="http://schemas.openxmlformats.org/officeDocument/2006/relationships/image" Target="../media/image1.png"/><Relationship Id="rId2" Type="http://schemas.openxmlformats.org/officeDocument/2006/relationships/tags" Target="../tags/tag235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image" Target="../media/image6.png"/><Relationship Id="rId6" Type="http://schemas.openxmlformats.org/officeDocument/2006/relationships/tags" Target="../tags/tag246.xml"/><Relationship Id="rId5" Type="http://schemas.openxmlformats.org/officeDocument/2006/relationships/image" Target="../media/image5.png"/><Relationship Id="rId4" Type="http://schemas.openxmlformats.org/officeDocument/2006/relationships/tags" Target="../tags/tag245.xml"/><Relationship Id="rId3" Type="http://schemas.openxmlformats.org/officeDocument/2006/relationships/image" Target="../media/image1.png"/><Relationship Id="rId2" Type="http://schemas.openxmlformats.org/officeDocument/2006/relationships/tags" Target="../tags/tag244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image" Target="../media/image6.png"/><Relationship Id="rId6" Type="http://schemas.openxmlformats.org/officeDocument/2006/relationships/tags" Target="../tags/tag253.xml"/><Relationship Id="rId5" Type="http://schemas.openxmlformats.org/officeDocument/2006/relationships/image" Target="../media/image5.png"/><Relationship Id="rId4" Type="http://schemas.openxmlformats.org/officeDocument/2006/relationships/tags" Target="../tags/tag252.xml"/><Relationship Id="rId3" Type="http://schemas.openxmlformats.org/officeDocument/2006/relationships/image" Target="../media/image1.png"/><Relationship Id="rId2" Type="http://schemas.openxmlformats.org/officeDocument/2006/relationships/tags" Target="../tags/tag251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image" Target="../media/image6.png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image" Target="../media/image1.png"/><Relationship Id="rId2" Type="http://schemas.openxmlformats.org/officeDocument/2006/relationships/tags" Target="../tags/tag260.xml"/><Relationship Id="rId12" Type="http://schemas.openxmlformats.org/officeDocument/2006/relationships/tags" Target="../tags/tag268.xml"/><Relationship Id="rId11" Type="http://schemas.openxmlformats.org/officeDocument/2006/relationships/tags" Target="../tags/tag267.xml"/><Relationship Id="rId10" Type="http://schemas.openxmlformats.org/officeDocument/2006/relationships/tags" Target="../tags/tag266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image" Target="../media/image5.png"/><Relationship Id="rId7" Type="http://schemas.openxmlformats.org/officeDocument/2006/relationships/tags" Target="../tags/tag272.xml"/><Relationship Id="rId6" Type="http://schemas.openxmlformats.org/officeDocument/2006/relationships/image" Target="../media/image6.png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image" Target="../media/image1.png"/><Relationship Id="rId2" Type="http://schemas.openxmlformats.org/officeDocument/2006/relationships/tags" Target="../tags/tag26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image" Target="../media/image6.png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image" Target="../media/image1.png"/><Relationship Id="rId2" Type="http://schemas.openxmlformats.org/officeDocument/2006/relationships/tags" Target="../tags/tag279.xml"/><Relationship Id="rId12" Type="http://schemas.openxmlformats.org/officeDocument/2006/relationships/tags" Target="../tags/tag287.xml"/><Relationship Id="rId11" Type="http://schemas.openxmlformats.org/officeDocument/2006/relationships/tags" Target="../tags/tag286.xml"/><Relationship Id="rId10" Type="http://schemas.openxmlformats.org/officeDocument/2006/relationships/tags" Target="../tags/tag285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image" Target="../media/image6.png"/><Relationship Id="rId7" Type="http://schemas.openxmlformats.org/officeDocument/2006/relationships/tags" Target="../tags/tag291.xml"/><Relationship Id="rId6" Type="http://schemas.openxmlformats.org/officeDocument/2006/relationships/image" Target="../media/image5.png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image" Target="../media/image1.png"/><Relationship Id="rId2" Type="http://schemas.openxmlformats.org/officeDocument/2006/relationships/tags" Target="../tags/tag288.xml"/><Relationship Id="rId16" Type="http://schemas.openxmlformats.org/officeDocument/2006/relationships/tags" Target="../tags/tag299.xml"/><Relationship Id="rId15" Type="http://schemas.openxmlformats.org/officeDocument/2006/relationships/tags" Target="../tags/tag298.xml"/><Relationship Id="rId14" Type="http://schemas.openxmlformats.org/officeDocument/2006/relationships/tags" Target="../tags/tag297.xml"/><Relationship Id="rId13" Type="http://schemas.openxmlformats.org/officeDocument/2006/relationships/tags" Target="../tags/tag296.xml"/><Relationship Id="rId12" Type="http://schemas.openxmlformats.org/officeDocument/2006/relationships/tags" Target="../tags/tag295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image" Target="../media/image6.png"/><Relationship Id="rId7" Type="http://schemas.openxmlformats.org/officeDocument/2006/relationships/tags" Target="../tags/tag303.xml"/><Relationship Id="rId6" Type="http://schemas.openxmlformats.org/officeDocument/2006/relationships/image" Target="../media/image5.png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image" Target="../media/image1.png"/><Relationship Id="rId2" Type="http://schemas.openxmlformats.org/officeDocument/2006/relationships/tags" Target="../tags/tag300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12" y="-318"/>
            <a:ext cx="12192000" cy="6858318"/>
          </a:xfrm>
          <a:prstGeom prst="rect">
            <a:avLst/>
          </a:prstGeom>
        </p:spPr>
      </p:pic>
      <p:pic>
        <p:nvPicPr>
          <p:cNvPr id="2" name="图片 1" descr="JY04_封面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811" y="-1"/>
            <a:ext cx="2236828" cy="2058034"/>
          </a:xfrm>
          <a:prstGeom prst="rect">
            <a:avLst/>
          </a:prstGeom>
        </p:spPr>
      </p:pic>
      <p:pic>
        <p:nvPicPr>
          <p:cNvPr id="3" name="图片 2" descr="JY04_封面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812" y="4980761"/>
            <a:ext cx="1683385" cy="1882319"/>
          </a:xfrm>
          <a:prstGeom prst="rect">
            <a:avLst/>
          </a:prstGeom>
        </p:spPr>
      </p:pic>
      <p:pic>
        <p:nvPicPr>
          <p:cNvPr id="4" name="图片 3" descr="JY04_封面页装饰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59144" y="-7043"/>
            <a:ext cx="2533650" cy="6851132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661038" y="2658978"/>
            <a:ext cx="748537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 flipH="1">
            <a:off x="661035" y="4121264"/>
            <a:ext cx="7485378" cy="829782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15"/>
            </p:custDataLst>
          </p:nvPr>
        </p:nvSpPr>
        <p:spPr>
          <a:xfrm>
            <a:off x="661038" y="2110789"/>
            <a:ext cx="7485377" cy="439784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200" b="1" i="0" u="none" strike="noStrike" kern="1200" cap="none" spc="6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JY04_章节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04811" y="2779395"/>
            <a:ext cx="6487189" cy="407860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1" name="图片 10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0" name="图片 9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388868"/>
            <a:ext cx="2132952" cy="1469132"/>
          </a:xfrm>
          <a:prstGeom prst="rect">
            <a:avLst/>
          </a:prstGeom>
        </p:spPr>
      </p:pic>
      <p:pic>
        <p:nvPicPr>
          <p:cNvPr id="6" name="图片 5" descr="JY04_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45375" y="0"/>
            <a:ext cx="4746625" cy="4411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" name="图片 1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-318"/>
            <a:ext cx="12192000" cy="6858318"/>
          </a:xfrm>
          <a:prstGeom prst="rect">
            <a:avLst/>
          </a:prstGeom>
        </p:spPr>
      </p:pic>
      <p:pic>
        <p:nvPicPr>
          <p:cNvPr id="6" name="图片 5" descr="JY04_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79507" y="5458144"/>
            <a:ext cx="4703272" cy="1398270"/>
          </a:xfrm>
          <a:prstGeom prst="rect">
            <a:avLst/>
          </a:prstGeom>
        </p:spPr>
      </p:pic>
      <p:pic>
        <p:nvPicPr>
          <p:cNvPr id="2" name="图片 1" descr="JY04_结束页装饰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5" y="0"/>
            <a:ext cx="19545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2153288" y="2533739"/>
            <a:ext cx="788542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200" b="1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 flipH="1">
            <a:off x="2153285" y="3996025"/>
            <a:ext cx="7885428" cy="928995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0" i="0" u="none" strike="noStrike" kern="0" cap="none" spc="1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53288" y="1932968"/>
            <a:ext cx="7885427" cy="492366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400" b="1" i="0" u="none" strike="noStrike" kern="0" cap="none" spc="6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39655" y="0"/>
            <a:ext cx="752345" cy="839470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174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93237" y="0"/>
            <a:ext cx="998763" cy="1114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12" y="-318"/>
            <a:ext cx="12192000" cy="6858318"/>
          </a:xfrm>
          <a:prstGeom prst="rect">
            <a:avLst/>
          </a:prstGeom>
        </p:spPr>
      </p:pic>
      <p:pic>
        <p:nvPicPr>
          <p:cNvPr id="2" name="图片 1" descr="JY04_封面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811" y="-1"/>
            <a:ext cx="2236828" cy="2058034"/>
          </a:xfrm>
          <a:prstGeom prst="rect">
            <a:avLst/>
          </a:prstGeom>
        </p:spPr>
      </p:pic>
      <p:pic>
        <p:nvPicPr>
          <p:cNvPr id="3" name="图片 2" descr="JY04_封面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812" y="4980761"/>
            <a:ext cx="1683385" cy="1882319"/>
          </a:xfrm>
          <a:prstGeom prst="rect">
            <a:avLst/>
          </a:prstGeom>
        </p:spPr>
      </p:pic>
      <p:pic>
        <p:nvPicPr>
          <p:cNvPr id="4" name="图片 3" descr="JY04_封面页装饰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59144" y="-7043"/>
            <a:ext cx="2533650" cy="6851132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661038" y="2658978"/>
            <a:ext cx="748537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 flipH="1">
            <a:off x="661035" y="4121264"/>
            <a:ext cx="7485378" cy="829782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15"/>
            </p:custDataLst>
          </p:nvPr>
        </p:nvSpPr>
        <p:spPr>
          <a:xfrm>
            <a:off x="661038" y="2110789"/>
            <a:ext cx="7485377" cy="439784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200" b="1" i="0" u="none" strike="noStrike" kern="1200" cap="none" spc="6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JY04_章节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04811" y="2779395"/>
            <a:ext cx="6487189" cy="407860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1" name="图片 10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0" name="图片 9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388868"/>
            <a:ext cx="2132952" cy="1469132"/>
          </a:xfrm>
          <a:prstGeom prst="rect">
            <a:avLst/>
          </a:prstGeom>
        </p:spPr>
      </p:pic>
      <p:pic>
        <p:nvPicPr>
          <p:cNvPr id="6" name="图片 5" descr="JY04_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45375" y="0"/>
            <a:ext cx="4746625" cy="4411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" name="图片 1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-318"/>
            <a:ext cx="12192000" cy="6858318"/>
          </a:xfrm>
          <a:prstGeom prst="rect">
            <a:avLst/>
          </a:prstGeom>
        </p:spPr>
      </p:pic>
      <p:pic>
        <p:nvPicPr>
          <p:cNvPr id="6" name="图片 5" descr="JY04_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79507" y="5458144"/>
            <a:ext cx="4703272" cy="1398270"/>
          </a:xfrm>
          <a:prstGeom prst="rect">
            <a:avLst/>
          </a:prstGeom>
        </p:spPr>
      </p:pic>
      <p:pic>
        <p:nvPicPr>
          <p:cNvPr id="2" name="图片 1" descr="JY04_结束页装饰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5" y="0"/>
            <a:ext cx="19545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2153288" y="2533739"/>
            <a:ext cx="788542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200" b="1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 flipH="1">
            <a:off x="2153285" y="3996025"/>
            <a:ext cx="7885428" cy="928995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0" i="0" u="none" strike="noStrike" kern="0" cap="none" spc="1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53288" y="1932968"/>
            <a:ext cx="7885427" cy="492366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400" b="1" i="0" u="none" strike="noStrike" kern="0" cap="none" spc="6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39655" y="0"/>
            <a:ext cx="752345" cy="839470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174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93237" y="0"/>
            <a:ext cx="998763" cy="1114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2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14.xml"/><Relationship Id="rId23" Type="http://schemas.openxmlformats.org/officeDocument/2006/relationships/tags" Target="../tags/tag313.xml"/><Relationship Id="rId22" Type="http://schemas.openxmlformats.org/officeDocument/2006/relationships/tags" Target="../tags/tag312.xml"/><Relationship Id="rId21" Type="http://schemas.openxmlformats.org/officeDocument/2006/relationships/tags" Target="../tags/tag311.xml"/><Relationship Id="rId20" Type="http://schemas.openxmlformats.org/officeDocument/2006/relationships/tags" Target="../tags/tag310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309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35.xml"/><Relationship Id="rId8" Type="http://schemas.openxmlformats.org/officeDocument/2006/relationships/tags" Target="../tags/tag434.xml"/><Relationship Id="rId7" Type="http://schemas.openxmlformats.org/officeDocument/2006/relationships/tags" Target="../tags/tag433.xml"/><Relationship Id="rId6" Type="http://schemas.openxmlformats.org/officeDocument/2006/relationships/image" Target="../media/image6.png"/><Relationship Id="rId5" Type="http://schemas.openxmlformats.org/officeDocument/2006/relationships/tags" Target="../tags/tag432.xml"/><Relationship Id="rId4" Type="http://schemas.openxmlformats.org/officeDocument/2006/relationships/image" Target="../media/image5.png"/><Relationship Id="rId3" Type="http://schemas.openxmlformats.org/officeDocument/2006/relationships/tags" Target="../tags/tag431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36.xml"/><Relationship Id="rId16" Type="http://schemas.openxmlformats.org/officeDocument/2006/relationships/tags" Target="../tags/tag440.xml"/><Relationship Id="rId15" Type="http://schemas.openxmlformats.org/officeDocument/2006/relationships/tags" Target="../tags/tag439.xml"/><Relationship Id="rId14" Type="http://schemas.openxmlformats.org/officeDocument/2006/relationships/tags" Target="../tags/tag438.xml"/><Relationship Id="rId13" Type="http://schemas.openxmlformats.org/officeDocument/2006/relationships/image" Target="../media/image20.png"/><Relationship Id="rId12" Type="http://schemas.openxmlformats.org/officeDocument/2006/relationships/tags" Target="../tags/tag437.xml"/><Relationship Id="rId11" Type="http://schemas.openxmlformats.org/officeDocument/2006/relationships/image" Target="../media/image19.png"/><Relationship Id="rId10" Type="http://schemas.openxmlformats.org/officeDocument/2006/relationships/tags" Target="../tags/tag436.xml"/><Relationship Id="rId1" Type="http://schemas.openxmlformats.org/officeDocument/2006/relationships/tags" Target="../tags/tag43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image" Target="../media/image6.png"/><Relationship Id="rId5" Type="http://schemas.openxmlformats.org/officeDocument/2006/relationships/tags" Target="../tags/tag443.xml"/><Relationship Id="rId4" Type="http://schemas.openxmlformats.org/officeDocument/2006/relationships/image" Target="../media/image5.png"/><Relationship Id="rId3" Type="http://schemas.openxmlformats.org/officeDocument/2006/relationships/tags" Target="../tags/tag442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48.xml"/><Relationship Id="rId12" Type="http://schemas.openxmlformats.org/officeDocument/2006/relationships/image" Target="../media/image22.png"/><Relationship Id="rId11" Type="http://schemas.openxmlformats.org/officeDocument/2006/relationships/tags" Target="../tags/tag447.xml"/><Relationship Id="rId10" Type="http://schemas.openxmlformats.org/officeDocument/2006/relationships/image" Target="../media/image21.png"/><Relationship Id="rId1" Type="http://schemas.openxmlformats.org/officeDocument/2006/relationships/tags" Target="../tags/tag4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54.xml"/><Relationship Id="rId8" Type="http://schemas.openxmlformats.org/officeDocument/2006/relationships/tags" Target="../tags/tag453.xml"/><Relationship Id="rId7" Type="http://schemas.openxmlformats.org/officeDocument/2006/relationships/tags" Target="../tags/tag452.xml"/><Relationship Id="rId6" Type="http://schemas.openxmlformats.org/officeDocument/2006/relationships/image" Target="../media/image6.png"/><Relationship Id="rId5" Type="http://schemas.openxmlformats.org/officeDocument/2006/relationships/tags" Target="../tags/tag451.xml"/><Relationship Id="rId4" Type="http://schemas.openxmlformats.org/officeDocument/2006/relationships/image" Target="../media/image5.png"/><Relationship Id="rId3" Type="http://schemas.openxmlformats.org/officeDocument/2006/relationships/tags" Target="../tags/tag450.xml"/><Relationship Id="rId22" Type="http://schemas.openxmlformats.org/officeDocument/2006/relationships/slideLayout" Target="../slideLayouts/slideLayout36.xml"/><Relationship Id="rId21" Type="http://schemas.openxmlformats.org/officeDocument/2006/relationships/tags" Target="../tags/tag464.xml"/><Relationship Id="rId20" Type="http://schemas.openxmlformats.org/officeDocument/2006/relationships/tags" Target="../tags/tag463.xml"/><Relationship Id="rId2" Type="http://schemas.openxmlformats.org/officeDocument/2006/relationships/image" Target="../media/image1.png"/><Relationship Id="rId19" Type="http://schemas.openxmlformats.org/officeDocument/2006/relationships/image" Target="../media/image22.png"/><Relationship Id="rId18" Type="http://schemas.openxmlformats.org/officeDocument/2006/relationships/tags" Target="../tags/tag462.xml"/><Relationship Id="rId17" Type="http://schemas.openxmlformats.org/officeDocument/2006/relationships/image" Target="../media/image21.png"/><Relationship Id="rId16" Type="http://schemas.openxmlformats.org/officeDocument/2006/relationships/tags" Target="../tags/tag461.xml"/><Relationship Id="rId15" Type="http://schemas.openxmlformats.org/officeDocument/2006/relationships/tags" Target="../tags/tag460.xml"/><Relationship Id="rId14" Type="http://schemas.openxmlformats.org/officeDocument/2006/relationships/tags" Target="../tags/tag459.xml"/><Relationship Id="rId13" Type="http://schemas.openxmlformats.org/officeDocument/2006/relationships/tags" Target="../tags/tag458.xml"/><Relationship Id="rId12" Type="http://schemas.openxmlformats.org/officeDocument/2006/relationships/tags" Target="../tags/tag457.xml"/><Relationship Id="rId11" Type="http://schemas.openxmlformats.org/officeDocument/2006/relationships/tags" Target="../tags/tag456.xml"/><Relationship Id="rId10" Type="http://schemas.openxmlformats.org/officeDocument/2006/relationships/tags" Target="../tags/tag455.xml"/><Relationship Id="rId1" Type="http://schemas.openxmlformats.org/officeDocument/2006/relationships/tags" Target="../tags/tag4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image" Target="../media/image6.png"/><Relationship Id="rId6" Type="http://schemas.openxmlformats.org/officeDocument/2006/relationships/tags" Target="../tags/tag468.xml"/><Relationship Id="rId5" Type="http://schemas.openxmlformats.org/officeDocument/2006/relationships/image" Target="../media/image5.png"/><Relationship Id="rId4" Type="http://schemas.openxmlformats.org/officeDocument/2006/relationships/tags" Target="../tags/tag467.xml"/><Relationship Id="rId3" Type="http://schemas.openxmlformats.org/officeDocument/2006/relationships/tags" Target="../tags/tag466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36.xml"/><Relationship Id="rId17" Type="http://schemas.openxmlformats.org/officeDocument/2006/relationships/tags" Target="../tags/tag476.xml"/><Relationship Id="rId16" Type="http://schemas.openxmlformats.org/officeDocument/2006/relationships/tags" Target="../tags/tag475.xml"/><Relationship Id="rId15" Type="http://schemas.openxmlformats.org/officeDocument/2006/relationships/image" Target="../media/image24.png"/><Relationship Id="rId14" Type="http://schemas.openxmlformats.org/officeDocument/2006/relationships/tags" Target="../tags/tag474.xml"/><Relationship Id="rId13" Type="http://schemas.openxmlformats.org/officeDocument/2006/relationships/tags" Target="../tags/tag473.xml"/><Relationship Id="rId12" Type="http://schemas.openxmlformats.org/officeDocument/2006/relationships/tags" Target="../tags/tag472.xml"/><Relationship Id="rId11" Type="http://schemas.openxmlformats.org/officeDocument/2006/relationships/image" Target="../media/image23.png"/><Relationship Id="rId10" Type="http://schemas.openxmlformats.org/officeDocument/2006/relationships/tags" Target="../tags/tag471.xml"/><Relationship Id="rId1" Type="http://schemas.openxmlformats.org/officeDocument/2006/relationships/tags" Target="../tags/tag46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82.xml"/><Relationship Id="rId8" Type="http://schemas.openxmlformats.org/officeDocument/2006/relationships/tags" Target="../tags/tag481.xml"/><Relationship Id="rId7" Type="http://schemas.openxmlformats.org/officeDocument/2006/relationships/tags" Target="../tags/tag480.xml"/><Relationship Id="rId6" Type="http://schemas.openxmlformats.org/officeDocument/2006/relationships/image" Target="../media/image6.png"/><Relationship Id="rId5" Type="http://schemas.openxmlformats.org/officeDocument/2006/relationships/tags" Target="../tags/tag479.xml"/><Relationship Id="rId4" Type="http://schemas.openxmlformats.org/officeDocument/2006/relationships/image" Target="../media/image5.png"/><Relationship Id="rId3" Type="http://schemas.openxmlformats.org/officeDocument/2006/relationships/tags" Target="../tags/tag478.xm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9" Type="http://schemas.openxmlformats.org/officeDocument/2006/relationships/tags" Target="../tags/tag491.xml"/><Relationship Id="rId18" Type="http://schemas.openxmlformats.org/officeDocument/2006/relationships/tags" Target="../tags/tag490.xml"/><Relationship Id="rId17" Type="http://schemas.openxmlformats.org/officeDocument/2006/relationships/tags" Target="../tags/tag489.xml"/><Relationship Id="rId16" Type="http://schemas.openxmlformats.org/officeDocument/2006/relationships/tags" Target="../tags/tag488.xml"/><Relationship Id="rId15" Type="http://schemas.openxmlformats.org/officeDocument/2006/relationships/image" Target="../media/image25.png"/><Relationship Id="rId14" Type="http://schemas.openxmlformats.org/officeDocument/2006/relationships/tags" Target="../tags/tag487.xml"/><Relationship Id="rId13" Type="http://schemas.openxmlformats.org/officeDocument/2006/relationships/tags" Target="../tags/tag486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tags" Target="../tags/tag483.xml"/><Relationship Id="rId1" Type="http://schemas.openxmlformats.org/officeDocument/2006/relationships/tags" Target="../tags/tag47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94.xml"/><Relationship Id="rId2" Type="http://schemas.openxmlformats.org/officeDocument/2006/relationships/tags" Target="../tags/tag493.xml"/><Relationship Id="rId1" Type="http://schemas.openxmlformats.org/officeDocument/2006/relationships/tags" Target="../tags/tag49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99.xml"/><Relationship Id="rId8" Type="http://schemas.openxmlformats.org/officeDocument/2006/relationships/image" Target="../media/image26.jpeg"/><Relationship Id="rId7" Type="http://schemas.openxmlformats.org/officeDocument/2006/relationships/tags" Target="../tags/tag498.xml"/><Relationship Id="rId6" Type="http://schemas.openxmlformats.org/officeDocument/2006/relationships/image" Target="../media/image6.png"/><Relationship Id="rId5" Type="http://schemas.openxmlformats.org/officeDocument/2006/relationships/tags" Target="../tags/tag497.xml"/><Relationship Id="rId4" Type="http://schemas.openxmlformats.org/officeDocument/2006/relationships/image" Target="../media/image5.png"/><Relationship Id="rId3" Type="http://schemas.openxmlformats.org/officeDocument/2006/relationships/tags" Target="../tags/tag496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36.xml"/><Relationship Id="rId11" Type="http://schemas.openxmlformats.org/officeDocument/2006/relationships/tags" Target="../tags/tag501.xml"/><Relationship Id="rId10" Type="http://schemas.openxmlformats.org/officeDocument/2006/relationships/tags" Target="../tags/tag500.xml"/><Relationship Id="rId1" Type="http://schemas.openxmlformats.org/officeDocument/2006/relationships/tags" Target="../tags/tag49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06.xml"/><Relationship Id="rId8" Type="http://schemas.openxmlformats.org/officeDocument/2006/relationships/image" Target="../media/image27.jpeg"/><Relationship Id="rId7" Type="http://schemas.openxmlformats.org/officeDocument/2006/relationships/tags" Target="../tags/tag505.xml"/><Relationship Id="rId6" Type="http://schemas.openxmlformats.org/officeDocument/2006/relationships/image" Target="../media/image6.png"/><Relationship Id="rId5" Type="http://schemas.openxmlformats.org/officeDocument/2006/relationships/tags" Target="../tags/tag504.xml"/><Relationship Id="rId4" Type="http://schemas.openxmlformats.org/officeDocument/2006/relationships/image" Target="../media/image5.png"/><Relationship Id="rId3" Type="http://schemas.openxmlformats.org/officeDocument/2006/relationships/tags" Target="../tags/tag503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36.xml"/><Relationship Id="rId17" Type="http://schemas.openxmlformats.org/officeDocument/2006/relationships/tags" Target="../tags/tag514.xml"/><Relationship Id="rId16" Type="http://schemas.openxmlformats.org/officeDocument/2006/relationships/tags" Target="../tags/tag513.xml"/><Relationship Id="rId15" Type="http://schemas.openxmlformats.org/officeDocument/2006/relationships/tags" Target="../tags/tag512.xml"/><Relationship Id="rId14" Type="http://schemas.openxmlformats.org/officeDocument/2006/relationships/tags" Target="../tags/tag511.xml"/><Relationship Id="rId13" Type="http://schemas.openxmlformats.org/officeDocument/2006/relationships/tags" Target="../tags/tag510.xml"/><Relationship Id="rId12" Type="http://schemas.openxmlformats.org/officeDocument/2006/relationships/tags" Target="../tags/tag509.xml"/><Relationship Id="rId11" Type="http://schemas.openxmlformats.org/officeDocument/2006/relationships/tags" Target="../tags/tag508.xml"/><Relationship Id="rId10" Type="http://schemas.openxmlformats.org/officeDocument/2006/relationships/tags" Target="../tags/tag507.xml"/><Relationship Id="rId1" Type="http://schemas.openxmlformats.org/officeDocument/2006/relationships/tags" Target="../tags/tag50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20.xml"/><Relationship Id="rId8" Type="http://schemas.openxmlformats.org/officeDocument/2006/relationships/image" Target="../media/image28.png"/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image" Target="../media/image6.png"/><Relationship Id="rId4" Type="http://schemas.openxmlformats.org/officeDocument/2006/relationships/tags" Target="../tags/tag517.xml"/><Relationship Id="rId3" Type="http://schemas.openxmlformats.org/officeDocument/2006/relationships/tags" Target="../tags/tag516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36.xml"/><Relationship Id="rId11" Type="http://schemas.openxmlformats.org/officeDocument/2006/relationships/tags" Target="../tags/tag522.xml"/><Relationship Id="rId10" Type="http://schemas.openxmlformats.org/officeDocument/2006/relationships/tags" Target="../tags/tag521.xml"/><Relationship Id="rId1" Type="http://schemas.openxmlformats.org/officeDocument/2006/relationships/tags" Target="../tags/tag51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28.xml"/><Relationship Id="rId8" Type="http://schemas.openxmlformats.org/officeDocument/2006/relationships/tags" Target="../tags/tag527.xml"/><Relationship Id="rId7" Type="http://schemas.openxmlformats.org/officeDocument/2006/relationships/tags" Target="../tags/tag526.xml"/><Relationship Id="rId6" Type="http://schemas.openxmlformats.org/officeDocument/2006/relationships/image" Target="../media/image6.png"/><Relationship Id="rId5" Type="http://schemas.openxmlformats.org/officeDocument/2006/relationships/tags" Target="../tags/tag525.xml"/><Relationship Id="rId4" Type="http://schemas.openxmlformats.org/officeDocument/2006/relationships/image" Target="../media/image5.png"/><Relationship Id="rId3" Type="http://schemas.openxmlformats.org/officeDocument/2006/relationships/tags" Target="../tags/tag524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530.xml"/><Relationship Id="rId11" Type="http://schemas.openxmlformats.org/officeDocument/2006/relationships/image" Target="../media/image29.png"/><Relationship Id="rId10" Type="http://schemas.openxmlformats.org/officeDocument/2006/relationships/tags" Target="../tags/tag529.xml"/><Relationship Id="rId1" Type="http://schemas.openxmlformats.org/officeDocument/2006/relationships/tags" Target="../tags/tag5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31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tags" Target="../tags/tag31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image" Target="../media/image29.png"/><Relationship Id="rId7" Type="http://schemas.openxmlformats.org/officeDocument/2006/relationships/tags" Target="../tags/tag534.xml"/><Relationship Id="rId6" Type="http://schemas.openxmlformats.org/officeDocument/2006/relationships/image" Target="../media/image6.png"/><Relationship Id="rId5" Type="http://schemas.openxmlformats.org/officeDocument/2006/relationships/tags" Target="../tags/tag533.xml"/><Relationship Id="rId4" Type="http://schemas.openxmlformats.org/officeDocument/2006/relationships/image" Target="../media/image5.png"/><Relationship Id="rId3" Type="http://schemas.openxmlformats.org/officeDocument/2006/relationships/tags" Target="../tags/tag532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36.xml"/><Relationship Id="rId12" Type="http://schemas.openxmlformats.org/officeDocument/2006/relationships/tags" Target="../tags/tag538.xml"/><Relationship Id="rId11" Type="http://schemas.openxmlformats.org/officeDocument/2006/relationships/tags" Target="../tags/tag537.xml"/><Relationship Id="rId10" Type="http://schemas.openxmlformats.org/officeDocument/2006/relationships/tags" Target="../tags/tag536.xml"/><Relationship Id="rId1" Type="http://schemas.openxmlformats.org/officeDocument/2006/relationships/tags" Target="../tags/tag53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tags" Target="../tags/tag543.xml"/><Relationship Id="rId7" Type="http://schemas.openxmlformats.org/officeDocument/2006/relationships/tags" Target="../tags/tag542.xml"/><Relationship Id="rId6" Type="http://schemas.openxmlformats.org/officeDocument/2006/relationships/image" Target="../media/image6.png"/><Relationship Id="rId5" Type="http://schemas.openxmlformats.org/officeDocument/2006/relationships/tags" Target="../tags/tag541.xml"/><Relationship Id="rId4" Type="http://schemas.openxmlformats.org/officeDocument/2006/relationships/image" Target="../media/image5.png"/><Relationship Id="rId3" Type="http://schemas.openxmlformats.org/officeDocument/2006/relationships/tags" Target="../tags/tag540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36.xml"/><Relationship Id="rId14" Type="http://schemas.openxmlformats.org/officeDocument/2006/relationships/tags" Target="../tags/tag548.xml"/><Relationship Id="rId13" Type="http://schemas.openxmlformats.org/officeDocument/2006/relationships/tags" Target="../tags/tag547.xml"/><Relationship Id="rId12" Type="http://schemas.openxmlformats.org/officeDocument/2006/relationships/tags" Target="../tags/tag546.xml"/><Relationship Id="rId11" Type="http://schemas.openxmlformats.org/officeDocument/2006/relationships/tags" Target="../tags/tag545.xml"/><Relationship Id="rId10" Type="http://schemas.openxmlformats.org/officeDocument/2006/relationships/tags" Target="../tags/tag544.xml"/><Relationship Id="rId1" Type="http://schemas.openxmlformats.org/officeDocument/2006/relationships/tags" Target="../tags/tag53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54.xml"/><Relationship Id="rId8" Type="http://schemas.openxmlformats.org/officeDocument/2006/relationships/tags" Target="../tags/tag553.xml"/><Relationship Id="rId7" Type="http://schemas.openxmlformats.org/officeDocument/2006/relationships/tags" Target="../tags/tag552.xml"/><Relationship Id="rId6" Type="http://schemas.openxmlformats.org/officeDocument/2006/relationships/image" Target="../media/image6.png"/><Relationship Id="rId5" Type="http://schemas.openxmlformats.org/officeDocument/2006/relationships/tags" Target="../tags/tag551.xml"/><Relationship Id="rId4" Type="http://schemas.openxmlformats.org/officeDocument/2006/relationships/image" Target="../media/image5.png"/><Relationship Id="rId3" Type="http://schemas.openxmlformats.org/officeDocument/2006/relationships/tags" Target="../tags/tag550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556.xml"/><Relationship Id="rId11" Type="http://schemas.openxmlformats.org/officeDocument/2006/relationships/image" Target="../media/image31.png"/><Relationship Id="rId10" Type="http://schemas.openxmlformats.org/officeDocument/2006/relationships/tags" Target="../tags/tag555.xml"/><Relationship Id="rId1" Type="http://schemas.openxmlformats.org/officeDocument/2006/relationships/tags" Target="../tags/tag54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tags" Target="../tags/tag561.xml"/><Relationship Id="rId7" Type="http://schemas.openxmlformats.org/officeDocument/2006/relationships/image" Target="../media/image6.png"/><Relationship Id="rId6" Type="http://schemas.openxmlformats.org/officeDocument/2006/relationships/tags" Target="../tags/tag560.xml"/><Relationship Id="rId5" Type="http://schemas.openxmlformats.org/officeDocument/2006/relationships/image" Target="../media/image5.png"/><Relationship Id="rId4" Type="http://schemas.openxmlformats.org/officeDocument/2006/relationships/tags" Target="../tags/tag559.xml"/><Relationship Id="rId3" Type="http://schemas.openxmlformats.org/officeDocument/2006/relationships/tags" Target="../tags/tag558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36.xml"/><Relationship Id="rId15" Type="http://schemas.openxmlformats.org/officeDocument/2006/relationships/tags" Target="../tags/tag566.xml"/><Relationship Id="rId14" Type="http://schemas.openxmlformats.org/officeDocument/2006/relationships/tags" Target="../tags/tag565.xml"/><Relationship Id="rId13" Type="http://schemas.openxmlformats.org/officeDocument/2006/relationships/tags" Target="../tags/tag564.xml"/><Relationship Id="rId12" Type="http://schemas.openxmlformats.org/officeDocument/2006/relationships/image" Target="../media/image33.png"/><Relationship Id="rId11" Type="http://schemas.openxmlformats.org/officeDocument/2006/relationships/tags" Target="../tags/tag563.xml"/><Relationship Id="rId10" Type="http://schemas.openxmlformats.org/officeDocument/2006/relationships/tags" Target="../tags/tag562.xml"/><Relationship Id="rId1" Type="http://schemas.openxmlformats.org/officeDocument/2006/relationships/tags" Target="../tags/tag55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tags" Target="../tags/tag570.xml"/><Relationship Id="rId5" Type="http://schemas.openxmlformats.org/officeDocument/2006/relationships/image" Target="../media/image6.png"/><Relationship Id="rId4" Type="http://schemas.openxmlformats.org/officeDocument/2006/relationships/tags" Target="../tags/tag569.xml"/><Relationship Id="rId3" Type="http://schemas.openxmlformats.org/officeDocument/2006/relationships/tags" Target="../tags/tag56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36.xml"/><Relationship Id="rId16" Type="http://schemas.openxmlformats.org/officeDocument/2006/relationships/tags" Target="../tags/tag577.xml"/><Relationship Id="rId15" Type="http://schemas.openxmlformats.org/officeDocument/2006/relationships/tags" Target="../tags/tag576.xml"/><Relationship Id="rId14" Type="http://schemas.openxmlformats.org/officeDocument/2006/relationships/tags" Target="../tags/tag575.xml"/><Relationship Id="rId13" Type="http://schemas.openxmlformats.org/officeDocument/2006/relationships/image" Target="../media/image36.png"/><Relationship Id="rId12" Type="http://schemas.openxmlformats.org/officeDocument/2006/relationships/tags" Target="../tags/tag574.xml"/><Relationship Id="rId11" Type="http://schemas.openxmlformats.org/officeDocument/2006/relationships/image" Target="../media/image35.png"/><Relationship Id="rId10" Type="http://schemas.openxmlformats.org/officeDocument/2006/relationships/tags" Target="../tags/tag573.xml"/><Relationship Id="rId1" Type="http://schemas.openxmlformats.org/officeDocument/2006/relationships/tags" Target="../tags/tag56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83.xml"/><Relationship Id="rId8" Type="http://schemas.openxmlformats.org/officeDocument/2006/relationships/tags" Target="../tags/tag582.xml"/><Relationship Id="rId7" Type="http://schemas.openxmlformats.org/officeDocument/2006/relationships/image" Target="../media/image6.png"/><Relationship Id="rId6" Type="http://schemas.openxmlformats.org/officeDocument/2006/relationships/tags" Target="../tags/tag581.xml"/><Relationship Id="rId5" Type="http://schemas.openxmlformats.org/officeDocument/2006/relationships/image" Target="../media/image5.png"/><Relationship Id="rId4" Type="http://schemas.openxmlformats.org/officeDocument/2006/relationships/tags" Target="../tags/tag580.xml"/><Relationship Id="rId3" Type="http://schemas.openxmlformats.org/officeDocument/2006/relationships/tags" Target="../tags/tag579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36.xml"/><Relationship Id="rId17" Type="http://schemas.openxmlformats.org/officeDocument/2006/relationships/tags" Target="../tags/tag590.xml"/><Relationship Id="rId16" Type="http://schemas.openxmlformats.org/officeDocument/2006/relationships/tags" Target="../tags/tag589.xml"/><Relationship Id="rId15" Type="http://schemas.openxmlformats.org/officeDocument/2006/relationships/tags" Target="../tags/tag588.xml"/><Relationship Id="rId14" Type="http://schemas.openxmlformats.org/officeDocument/2006/relationships/tags" Target="../tags/tag587.xml"/><Relationship Id="rId13" Type="http://schemas.openxmlformats.org/officeDocument/2006/relationships/tags" Target="../tags/tag586.xml"/><Relationship Id="rId12" Type="http://schemas.openxmlformats.org/officeDocument/2006/relationships/tags" Target="../tags/tag585.xml"/><Relationship Id="rId11" Type="http://schemas.openxmlformats.org/officeDocument/2006/relationships/image" Target="../media/image37.png"/><Relationship Id="rId10" Type="http://schemas.openxmlformats.org/officeDocument/2006/relationships/tags" Target="../tags/tag584.xml"/><Relationship Id="rId1" Type="http://schemas.openxmlformats.org/officeDocument/2006/relationships/tags" Target="../tags/tag57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592.xml"/><Relationship Id="rId1" Type="http://schemas.openxmlformats.org/officeDocument/2006/relationships/tags" Target="../tags/tag59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image" Target="../media/image12.jpeg"/><Relationship Id="rId2" Type="http://schemas.openxmlformats.org/officeDocument/2006/relationships/tags" Target="../tags/tag333.xml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346.xml"/><Relationship Id="rId15" Type="http://schemas.openxmlformats.org/officeDocument/2006/relationships/tags" Target="../tags/tag345.xml"/><Relationship Id="rId14" Type="http://schemas.openxmlformats.org/officeDocument/2006/relationships/tags" Target="../tags/tag344.xml"/><Relationship Id="rId13" Type="http://schemas.openxmlformats.org/officeDocument/2006/relationships/tags" Target="../tags/tag343.xml"/><Relationship Id="rId12" Type="http://schemas.openxmlformats.org/officeDocument/2006/relationships/tags" Target="../tags/tag342.xml"/><Relationship Id="rId11" Type="http://schemas.openxmlformats.org/officeDocument/2006/relationships/tags" Target="../tags/tag341.xml"/><Relationship Id="rId10" Type="http://schemas.openxmlformats.org/officeDocument/2006/relationships/tags" Target="../tags/tag340.xml"/><Relationship Id="rId1" Type="http://schemas.openxmlformats.org/officeDocument/2006/relationships/tags" Target="../tags/tag33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image" Target="../media/image6.png"/><Relationship Id="rId5" Type="http://schemas.openxmlformats.org/officeDocument/2006/relationships/tags" Target="../tags/tag352.xml"/><Relationship Id="rId4" Type="http://schemas.openxmlformats.org/officeDocument/2006/relationships/image" Target="../media/image5.png"/><Relationship Id="rId3" Type="http://schemas.openxmlformats.org/officeDocument/2006/relationships/tags" Target="../tags/tag351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358.xml"/><Relationship Id="rId13" Type="http://schemas.openxmlformats.org/officeDocument/2006/relationships/image" Target="../media/image14.png"/><Relationship Id="rId12" Type="http://schemas.openxmlformats.org/officeDocument/2006/relationships/tags" Target="../tags/tag357.xml"/><Relationship Id="rId11" Type="http://schemas.openxmlformats.org/officeDocument/2006/relationships/image" Target="../media/image13.png"/><Relationship Id="rId10" Type="http://schemas.openxmlformats.org/officeDocument/2006/relationships/tags" Target="../tags/tag356.xml"/><Relationship Id="rId1" Type="http://schemas.openxmlformats.org/officeDocument/2006/relationships/tags" Target="../tags/tag35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tags" Target="../tags/tag363.xml"/><Relationship Id="rId7" Type="http://schemas.openxmlformats.org/officeDocument/2006/relationships/tags" Target="../tags/tag362.xml"/><Relationship Id="rId6" Type="http://schemas.openxmlformats.org/officeDocument/2006/relationships/image" Target="../media/image6.png"/><Relationship Id="rId5" Type="http://schemas.openxmlformats.org/officeDocument/2006/relationships/tags" Target="../tags/tag361.xml"/><Relationship Id="rId4" Type="http://schemas.openxmlformats.org/officeDocument/2006/relationships/image" Target="../media/image5.png"/><Relationship Id="rId3" Type="http://schemas.openxmlformats.org/officeDocument/2006/relationships/tags" Target="../tags/tag360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36.xml"/><Relationship Id="rId17" Type="http://schemas.openxmlformats.org/officeDocument/2006/relationships/tags" Target="../tags/tag371.xml"/><Relationship Id="rId16" Type="http://schemas.openxmlformats.org/officeDocument/2006/relationships/tags" Target="../tags/tag370.xml"/><Relationship Id="rId15" Type="http://schemas.openxmlformats.org/officeDocument/2006/relationships/tags" Target="../tags/tag369.xml"/><Relationship Id="rId14" Type="http://schemas.openxmlformats.org/officeDocument/2006/relationships/tags" Target="../tags/tag368.xml"/><Relationship Id="rId13" Type="http://schemas.openxmlformats.org/officeDocument/2006/relationships/image" Target="../media/image15.png"/><Relationship Id="rId12" Type="http://schemas.openxmlformats.org/officeDocument/2006/relationships/tags" Target="../tags/tag367.xml"/><Relationship Id="rId11" Type="http://schemas.openxmlformats.org/officeDocument/2006/relationships/tags" Target="../tags/tag366.xml"/><Relationship Id="rId10" Type="http://schemas.openxmlformats.org/officeDocument/2006/relationships/tags" Target="../tags/tag365.xml"/><Relationship Id="rId1" Type="http://schemas.openxmlformats.org/officeDocument/2006/relationships/tags" Target="../tags/tag35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tags" Target="../tags/tag376.xml"/><Relationship Id="rId7" Type="http://schemas.openxmlformats.org/officeDocument/2006/relationships/image" Target="../media/image6.png"/><Relationship Id="rId6" Type="http://schemas.openxmlformats.org/officeDocument/2006/relationships/tags" Target="../tags/tag375.xml"/><Relationship Id="rId5" Type="http://schemas.openxmlformats.org/officeDocument/2006/relationships/image" Target="../media/image5.png"/><Relationship Id="rId4" Type="http://schemas.openxmlformats.org/officeDocument/2006/relationships/tags" Target="../tags/tag374.xml"/><Relationship Id="rId35" Type="http://schemas.openxmlformats.org/officeDocument/2006/relationships/slideLayout" Target="../slideLayouts/slideLayout36.xml"/><Relationship Id="rId34" Type="http://schemas.openxmlformats.org/officeDocument/2006/relationships/tags" Target="../tags/tag401.xml"/><Relationship Id="rId33" Type="http://schemas.openxmlformats.org/officeDocument/2006/relationships/tags" Target="../tags/tag400.xml"/><Relationship Id="rId32" Type="http://schemas.openxmlformats.org/officeDocument/2006/relationships/tags" Target="../tags/tag399.xml"/><Relationship Id="rId31" Type="http://schemas.openxmlformats.org/officeDocument/2006/relationships/tags" Target="../tags/tag398.xml"/><Relationship Id="rId30" Type="http://schemas.openxmlformats.org/officeDocument/2006/relationships/tags" Target="../tags/tag397.xml"/><Relationship Id="rId3" Type="http://schemas.openxmlformats.org/officeDocument/2006/relationships/tags" Target="../tags/tag373.xml"/><Relationship Id="rId29" Type="http://schemas.openxmlformats.org/officeDocument/2006/relationships/tags" Target="../tags/tag396.xml"/><Relationship Id="rId28" Type="http://schemas.openxmlformats.org/officeDocument/2006/relationships/tags" Target="../tags/tag395.xml"/><Relationship Id="rId27" Type="http://schemas.openxmlformats.org/officeDocument/2006/relationships/tags" Target="../tags/tag394.xml"/><Relationship Id="rId26" Type="http://schemas.openxmlformats.org/officeDocument/2006/relationships/tags" Target="../tags/tag393.xml"/><Relationship Id="rId25" Type="http://schemas.openxmlformats.org/officeDocument/2006/relationships/tags" Target="../tags/tag392.xml"/><Relationship Id="rId24" Type="http://schemas.openxmlformats.org/officeDocument/2006/relationships/tags" Target="../tags/tag391.xml"/><Relationship Id="rId23" Type="http://schemas.openxmlformats.org/officeDocument/2006/relationships/tags" Target="../tags/tag390.xml"/><Relationship Id="rId22" Type="http://schemas.openxmlformats.org/officeDocument/2006/relationships/tags" Target="../tags/tag389.xml"/><Relationship Id="rId21" Type="http://schemas.openxmlformats.org/officeDocument/2006/relationships/tags" Target="../tags/tag388.xml"/><Relationship Id="rId20" Type="http://schemas.openxmlformats.org/officeDocument/2006/relationships/tags" Target="../tags/tag387.xml"/><Relationship Id="rId2" Type="http://schemas.openxmlformats.org/officeDocument/2006/relationships/image" Target="../media/image1.png"/><Relationship Id="rId19" Type="http://schemas.openxmlformats.org/officeDocument/2006/relationships/tags" Target="../tags/tag386.xml"/><Relationship Id="rId18" Type="http://schemas.openxmlformats.org/officeDocument/2006/relationships/tags" Target="../tags/tag385.xml"/><Relationship Id="rId17" Type="http://schemas.openxmlformats.org/officeDocument/2006/relationships/tags" Target="../tags/tag384.xml"/><Relationship Id="rId16" Type="http://schemas.openxmlformats.org/officeDocument/2006/relationships/tags" Target="../tags/tag383.xml"/><Relationship Id="rId15" Type="http://schemas.openxmlformats.org/officeDocument/2006/relationships/tags" Target="../tags/tag382.xml"/><Relationship Id="rId14" Type="http://schemas.openxmlformats.org/officeDocument/2006/relationships/tags" Target="../tags/tag381.xml"/><Relationship Id="rId13" Type="http://schemas.openxmlformats.org/officeDocument/2006/relationships/tags" Target="../tags/tag380.xml"/><Relationship Id="rId12" Type="http://schemas.openxmlformats.org/officeDocument/2006/relationships/tags" Target="../tags/tag379.xml"/><Relationship Id="rId11" Type="http://schemas.openxmlformats.org/officeDocument/2006/relationships/tags" Target="../tags/tag378.xml"/><Relationship Id="rId10" Type="http://schemas.openxmlformats.org/officeDocument/2006/relationships/tags" Target="../tags/tag377.xml"/><Relationship Id="rId1" Type="http://schemas.openxmlformats.org/officeDocument/2006/relationships/tags" Target="../tags/tag37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image" Target="../media/image6.png"/><Relationship Id="rId5" Type="http://schemas.openxmlformats.org/officeDocument/2006/relationships/tags" Target="../tags/tag404.xml"/><Relationship Id="rId4" Type="http://schemas.openxmlformats.org/officeDocument/2006/relationships/image" Target="../media/image5.png"/><Relationship Id="rId3" Type="http://schemas.openxmlformats.org/officeDocument/2006/relationships/tags" Target="../tags/tag403.xml"/><Relationship Id="rId21" Type="http://schemas.openxmlformats.org/officeDocument/2006/relationships/slideLayout" Target="../slideLayouts/slideLayout36.xml"/><Relationship Id="rId20" Type="http://schemas.openxmlformats.org/officeDocument/2006/relationships/tags" Target="../tags/tag417.xml"/><Relationship Id="rId2" Type="http://schemas.openxmlformats.org/officeDocument/2006/relationships/image" Target="../media/image1.png"/><Relationship Id="rId19" Type="http://schemas.openxmlformats.org/officeDocument/2006/relationships/tags" Target="../tags/tag416.xml"/><Relationship Id="rId18" Type="http://schemas.openxmlformats.org/officeDocument/2006/relationships/tags" Target="../tags/tag415.xml"/><Relationship Id="rId17" Type="http://schemas.openxmlformats.org/officeDocument/2006/relationships/tags" Target="../tags/tag414.xml"/><Relationship Id="rId16" Type="http://schemas.openxmlformats.org/officeDocument/2006/relationships/tags" Target="../tags/tag413.xml"/><Relationship Id="rId15" Type="http://schemas.openxmlformats.org/officeDocument/2006/relationships/tags" Target="../tags/tag412.xml"/><Relationship Id="rId14" Type="http://schemas.openxmlformats.org/officeDocument/2006/relationships/tags" Target="../tags/tag411.xml"/><Relationship Id="rId13" Type="http://schemas.openxmlformats.org/officeDocument/2006/relationships/tags" Target="../tags/tag410.xml"/><Relationship Id="rId12" Type="http://schemas.openxmlformats.org/officeDocument/2006/relationships/tags" Target="../tags/tag409.xml"/><Relationship Id="rId11" Type="http://schemas.openxmlformats.org/officeDocument/2006/relationships/tags" Target="../tags/tag408.xml"/><Relationship Id="rId10" Type="http://schemas.openxmlformats.org/officeDocument/2006/relationships/tags" Target="../tags/tag407.xml"/><Relationship Id="rId1" Type="http://schemas.openxmlformats.org/officeDocument/2006/relationships/tags" Target="../tags/tag40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image" Target="../media/image6.png"/><Relationship Id="rId5" Type="http://schemas.openxmlformats.org/officeDocument/2006/relationships/tags" Target="../tags/tag420.xml"/><Relationship Id="rId4" Type="http://schemas.openxmlformats.org/officeDocument/2006/relationships/image" Target="../media/image5.png"/><Relationship Id="rId3" Type="http://schemas.openxmlformats.org/officeDocument/2006/relationships/tags" Target="../tags/tag419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36.xml"/><Relationship Id="rId16" Type="http://schemas.openxmlformats.org/officeDocument/2006/relationships/tags" Target="../tags/tag429.xml"/><Relationship Id="rId15" Type="http://schemas.openxmlformats.org/officeDocument/2006/relationships/tags" Target="../tags/tag428.xml"/><Relationship Id="rId14" Type="http://schemas.openxmlformats.org/officeDocument/2006/relationships/tags" Target="../tags/tag427.xml"/><Relationship Id="rId13" Type="http://schemas.openxmlformats.org/officeDocument/2006/relationships/image" Target="../media/image18.png"/><Relationship Id="rId12" Type="http://schemas.openxmlformats.org/officeDocument/2006/relationships/tags" Target="../tags/tag42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tags" Target="../tags/tag4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idx="1"/>
            <p:custDataLst>
              <p:tags r:id="rId1"/>
            </p:custDataLst>
          </p:nvPr>
        </p:nvSpPr>
        <p:spPr>
          <a:xfrm>
            <a:off x="681990" y="2651760"/>
            <a:ext cx="10814050" cy="1504950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altLang="en-US" sz="6600" dirty="0">
                <a:solidFill>
                  <a:schemeClr val="accent1"/>
                </a:solidFill>
              </a:rPr>
              <a:t>第五章</a:t>
            </a:r>
            <a:br>
              <a:rPr altLang="en-US" sz="6600" dirty="0">
                <a:solidFill>
                  <a:schemeClr val="accent1"/>
                </a:solidFill>
              </a:rPr>
            </a:br>
            <a:r>
              <a:rPr altLang="en-US" sz="6600" dirty="0">
                <a:solidFill>
                  <a:schemeClr val="accent1"/>
                </a:solidFill>
              </a:rPr>
              <a:t>室外建筑艺术表现原理</a:t>
            </a:r>
            <a:endParaRPr altLang="en-US" sz="66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/>
          <p:nvPr>
            <p:ph type="body" idx="2"/>
            <p:custDataLst>
              <p:tags r:id="rId2"/>
            </p:custDataLst>
          </p:nvPr>
        </p:nvSpPr>
        <p:spPr>
          <a:xfrm flipH="1">
            <a:off x="877570" y="6182995"/>
            <a:ext cx="10618470" cy="675005"/>
          </a:xfrm>
        </p:spPr>
        <p:txBody>
          <a:bodyPr>
            <a:normAutofit lnSpcReduction="10000"/>
          </a:bodyPr>
          <a:p>
            <a:pPr marL="0" lvl="0" indent="-228600" algn="l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《手绘效果图表现》                      </a:t>
            </a:r>
            <a:r>
              <a:rPr lang="en-US" altLang="zh-CN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</a:t>
            </a: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赵晓跃 方 银 陈玉枝                       电子科技大学出版社</a:t>
            </a:r>
            <a:endParaRPr lang="zh-CN" altLang="en-US" sz="18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副标题 6"/>
          <p:cNvSpPr/>
          <p:nvPr>
            <p:ph type="subTitle" idx="3"/>
            <p:custDataLst>
              <p:tags r:id="rId3"/>
            </p:custDataLst>
          </p:nvPr>
        </p:nvSpPr>
        <p:spPr>
          <a:xfrm>
            <a:off x="661038" y="2110789"/>
            <a:ext cx="7485377" cy="432435"/>
          </a:xfrm>
        </p:spPr>
        <p:txBody>
          <a:bodyPr>
            <a:normAutofit lnSpcReduction="10000"/>
          </a:bodyPr>
          <a:p>
            <a:pPr marL="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2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授课教师：XXX</a:t>
            </a:r>
            <a:endParaRPr lang="zh-CN" altLang="en-US" sz="22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3" name="图片 12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2" name="图片 11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16" name="直角三角形 15"/>
          <p:cNvSpPr/>
          <p:nvPr>
            <p:custDataLst>
              <p:tags r:id="rId7"/>
            </p:custDataLst>
          </p:nvPr>
        </p:nvSpPr>
        <p:spPr>
          <a:xfrm rot="2700000">
            <a:off x="6238184" y="5105672"/>
            <a:ext cx="304802" cy="30480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角三角形 14"/>
          <p:cNvSpPr/>
          <p:nvPr>
            <p:custDataLst>
              <p:tags r:id="rId8"/>
            </p:custDataLst>
          </p:nvPr>
        </p:nvSpPr>
        <p:spPr>
          <a:xfrm rot="13500000">
            <a:off x="5791239" y="2514856"/>
            <a:ext cx="304802" cy="30480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9"/>
            </p:custDataLst>
          </p:nvPr>
        </p:nvSpPr>
        <p:spPr>
          <a:xfrm>
            <a:off x="1066809" y="1767819"/>
            <a:ext cx="4419625" cy="179830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初学者通常从建筑的实体部分观察，如形状、样式、颜色、质地</a:t>
            </a:r>
            <a:endParaRPr lang="zh-CN" altLang="en-US" sz="28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7408929" y="1523977"/>
            <a:ext cx="3165475" cy="2286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3600">
                <a:moveTo>
                  <a:pt x="0" y="0"/>
                </a:moveTo>
                <a:lnTo>
                  <a:pt x="8640" y="0"/>
                </a:lnTo>
                <a:lnTo>
                  <a:pt x="864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1573819" y="4114810"/>
            <a:ext cx="3545840" cy="22860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3600">
                <a:moveTo>
                  <a:pt x="0" y="0"/>
                </a:moveTo>
                <a:lnTo>
                  <a:pt x="8640" y="0"/>
                </a:lnTo>
                <a:lnTo>
                  <a:pt x="864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6845883" y="4541541"/>
            <a:ext cx="4431804" cy="143254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初学者缺乏对建筑空间的观察与想象能力</a:t>
            </a:r>
            <a:endParaRPr lang="zh-CN" altLang="en-US" sz="28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三、空间表现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三、空间表现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225" y="2275205"/>
            <a:ext cx="458787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>
                <a:sym typeface="+mn-ea"/>
              </a:rPr>
              <a:t>建筑的多样性与功能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现代建筑类型多样，具有多种功能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解决建筑的使用问题需要对各组成部分进行分析和组织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>
                <a:sym typeface="+mn-ea"/>
              </a:rPr>
              <a:t>空间组织与功能体现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建筑的不同类型与功能关系影响其内部空间的形状、大小、数量、彼此关系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墙体、地面、顶棚等是实现空间组织的手段</a:t>
            </a:r>
            <a:endParaRPr lang="zh-CN" altLang="en-US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278880" y="57785"/>
            <a:ext cx="4963795" cy="29762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751955" y="3373120"/>
            <a:ext cx="4595495" cy="328866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cxnSp>
        <p:nvCxnSpPr>
          <p:cNvPr id="53" name="直接连接符 52"/>
          <p:cNvCxnSpPr/>
          <p:nvPr>
            <p:custDataLst>
              <p:tags r:id="rId7"/>
            </p:custDataLst>
          </p:nvPr>
        </p:nvCxnSpPr>
        <p:spPr>
          <a:xfrm>
            <a:off x="1037373" y="2917333"/>
            <a:ext cx="4858712" cy="0"/>
          </a:xfrm>
          <a:prstGeom prst="line">
            <a:avLst/>
          </a:prstGeom>
          <a:ln w="38100">
            <a:solidFill>
              <a:schemeClr val="dk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"/>
          <p:cNvSpPr/>
          <p:nvPr>
            <p:custDataLst>
              <p:tags r:id="rId8"/>
            </p:custDataLst>
          </p:nvPr>
        </p:nvSpPr>
        <p:spPr>
          <a:xfrm>
            <a:off x="1037373" y="1653992"/>
            <a:ext cx="1803827" cy="1280349"/>
          </a:xfrm>
          <a:custGeom>
            <a:avLst/>
            <a:gdLst>
              <a:gd name="connsiteX0" fmla="*/ 541228 w 1212216"/>
              <a:gd name="connsiteY0" fmla="*/ 481 h 860372"/>
              <a:gd name="connsiteX1" fmla="*/ 565123 w 1212216"/>
              <a:gd name="connsiteY1" fmla="*/ 8517 h 860372"/>
              <a:gd name="connsiteX2" fmla="*/ 1180464 w 1212216"/>
              <a:gd name="connsiteY2" fmla="*/ 363784 h 860372"/>
              <a:gd name="connsiteX3" fmla="*/ 1203701 w 1212216"/>
              <a:gd name="connsiteY3" fmla="*/ 450504 h 860372"/>
              <a:gd name="connsiteX4" fmla="*/ 967063 w 1212216"/>
              <a:gd name="connsiteY4" fmla="*/ 860372 h 860372"/>
              <a:gd name="connsiteX5" fmla="*/ 0 w 1212216"/>
              <a:gd name="connsiteY5" fmla="*/ 860372 h 860372"/>
              <a:gd name="connsiteX6" fmla="*/ 478403 w 1212216"/>
              <a:gd name="connsiteY6" fmla="*/ 31753 h 860372"/>
              <a:gd name="connsiteX7" fmla="*/ 541228 w 1212216"/>
              <a:gd name="connsiteY7" fmla="*/ 481 h 86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216" h="860372">
                <a:moveTo>
                  <a:pt x="541228" y="481"/>
                </a:moveTo>
                <a:cubicBezTo>
                  <a:pt x="549412" y="1497"/>
                  <a:pt x="557532" y="4134"/>
                  <a:pt x="565123" y="8517"/>
                </a:cubicBezTo>
                <a:lnTo>
                  <a:pt x="1180464" y="363784"/>
                </a:lnTo>
                <a:cubicBezTo>
                  <a:pt x="1210829" y="381315"/>
                  <a:pt x="1221231" y="420140"/>
                  <a:pt x="1203701" y="450504"/>
                </a:cubicBezTo>
                <a:lnTo>
                  <a:pt x="967063" y="860372"/>
                </a:lnTo>
                <a:lnTo>
                  <a:pt x="0" y="860372"/>
                </a:lnTo>
                <a:lnTo>
                  <a:pt x="478403" y="31753"/>
                </a:lnTo>
                <a:cubicBezTo>
                  <a:pt x="491552" y="8979"/>
                  <a:pt x="516677" y="-2565"/>
                  <a:pt x="541228" y="4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9"/>
            </p:custDataLst>
          </p:nvPr>
        </p:nvSpPr>
        <p:spPr>
          <a:xfrm flipH="1">
            <a:off x="1503212" y="1881715"/>
            <a:ext cx="1075304" cy="108097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Black"/>
              </a:rPr>
              <a:t>01</a:t>
            </a:r>
            <a:endParaRPr lang="en-US" sz="3200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Black"/>
            </a:endParaRPr>
          </a:p>
        </p:txBody>
      </p:sp>
      <p:sp>
        <p:nvSpPr>
          <p:cNvPr id="15" name="TextBox 21"/>
          <p:cNvSpPr txBox="1"/>
          <p:nvPr>
            <p:custDataLst>
              <p:tags r:id="rId10"/>
            </p:custDataLst>
          </p:nvPr>
        </p:nvSpPr>
        <p:spPr>
          <a:xfrm flipH="1">
            <a:off x="457200" y="3930669"/>
            <a:ext cx="2963228" cy="219218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现代建筑类型多样，具有多种功能</a:t>
            </a:r>
            <a:endParaRPr lang="zh-CN" altLang="en-US" sz="2000" spc="130">
              <a:solidFill>
                <a:schemeClr val="dk1">
                  <a:lumMod val="50000"/>
                  <a:lumOff val="50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解决建筑的使用问题需要对各组成部分进行分析和组织</a:t>
            </a:r>
            <a:endParaRPr lang="zh-CN" altLang="en-US" sz="2000" spc="130">
              <a:solidFill>
                <a:schemeClr val="dk1">
                  <a:lumMod val="50000"/>
                  <a:lumOff val="50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Rectangle 29"/>
          <p:cNvSpPr/>
          <p:nvPr>
            <p:custDataLst>
              <p:tags r:id="rId11"/>
            </p:custDataLst>
          </p:nvPr>
        </p:nvSpPr>
        <p:spPr>
          <a:xfrm flipH="1">
            <a:off x="457200" y="3399235"/>
            <a:ext cx="2963228" cy="67938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14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建筑的多样性与功能</a:t>
            </a:r>
            <a:endParaRPr lang="zh-CN" altLang="en-US" sz="2200" b="1" spc="14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Freeform 3"/>
          <p:cNvSpPr/>
          <p:nvPr>
            <p:custDataLst>
              <p:tags r:id="rId12"/>
            </p:custDataLst>
          </p:nvPr>
        </p:nvSpPr>
        <p:spPr>
          <a:xfrm>
            <a:off x="4474000" y="1653992"/>
            <a:ext cx="1803827" cy="1280349"/>
          </a:xfrm>
          <a:custGeom>
            <a:avLst/>
            <a:gdLst>
              <a:gd name="connsiteX0" fmla="*/ 541228 w 1212216"/>
              <a:gd name="connsiteY0" fmla="*/ 481 h 860372"/>
              <a:gd name="connsiteX1" fmla="*/ 565123 w 1212216"/>
              <a:gd name="connsiteY1" fmla="*/ 8517 h 860372"/>
              <a:gd name="connsiteX2" fmla="*/ 1180464 w 1212216"/>
              <a:gd name="connsiteY2" fmla="*/ 363784 h 860372"/>
              <a:gd name="connsiteX3" fmla="*/ 1203701 w 1212216"/>
              <a:gd name="connsiteY3" fmla="*/ 450504 h 860372"/>
              <a:gd name="connsiteX4" fmla="*/ 967063 w 1212216"/>
              <a:gd name="connsiteY4" fmla="*/ 860372 h 860372"/>
              <a:gd name="connsiteX5" fmla="*/ 0 w 1212216"/>
              <a:gd name="connsiteY5" fmla="*/ 860372 h 860372"/>
              <a:gd name="connsiteX6" fmla="*/ 478403 w 1212216"/>
              <a:gd name="connsiteY6" fmla="*/ 31753 h 860372"/>
              <a:gd name="connsiteX7" fmla="*/ 541228 w 1212216"/>
              <a:gd name="connsiteY7" fmla="*/ 481 h 86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2216" h="860372">
                <a:moveTo>
                  <a:pt x="541228" y="481"/>
                </a:moveTo>
                <a:cubicBezTo>
                  <a:pt x="549412" y="1497"/>
                  <a:pt x="557532" y="4134"/>
                  <a:pt x="565123" y="8517"/>
                </a:cubicBezTo>
                <a:lnTo>
                  <a:pt x="1180464" y="363784"/>
                </a:lnTo>
                <a:cubicBezTo>
                  <a:pt x="1210829" y="381315"/>
                  <a:pt x="1221231" y="420140"/>
                  <a:pt x="1203701" y="450504"/>
                </a:cubicBezTo>
                <a:lnTo>
                  <a:pt x="967063" y="860372"/>
                </a:lnTo>
                <a:lnTo>
                  <a:pt x="0" y="860372"/>
                </a:lnTo>
                <a:lnTo>
                  <a:pt x="478403" y="31753"/>
                </a:lnTo>
                <a:cubicBezTo>
                  <a:pt x="491552" y="8979"/>
                  <a:pt x="516677" y="-2565"/>
                  <a:pt x="541228" y="4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3"/>
            </p:custDataLst>
          </p:nvPr>
        </p:nvSpPr>
        <p:spPr>
          <a:xfrm flipH="1">
            <a:off x="4939839" y="1881715"/>
            <a:ext cx="1075304" cy="108097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 Black"/>
              </a:rPr>
              <a:t>02</a:t>
            </a:r>
            <a:endParaRPr lang="en-US" sz="3200" b="1" spc="3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 Black"/>
            </a:endParaRPr>
          </a:p>
        </p:txBody>
      </p:sp>
      <p:sp>
        <p:nvSpPr>
          <p:cNvPr id="39" name="TextBox 21"/>
          <p:cNvSpPr txBox="1"/>
          <p:nvPr>
            <p:custDataLst>
              <p:tags r:id="rId14"/>
            </p:custDataLst>
          </p:nvPr>
        </p:nvSpPr>
        <p:spPr>
          <a:xfrm flipH="1">
            <a:off x="3894455" y="4078605"/>
            <a:ext cx="3355975" cy="21920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00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建筑的不同类型与功能关系影响其内部空间的形状、大小、数量、彼此关系</a:t>
            </a:r>
            <a:endParaRPr lang="zh-CN" altLang="en-US" sz="2000" spc="100">
              <a:solidFill>
                <a:schemeClr val="dk1">
                  <a:lumMod val="50000"/>
                  <a:lumOff val="50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00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墙体、地面、顶棚等是实现空间组织的手段</a:t>
            </a:r>
            <a:endParaRPr lang="zh-CN" altLang="en-US" sz="2000" spc="100">
              <a:solidFill>
                <a:schemeClr val="dk1">
                  <a:lumMod val="50000"/>
                  <a:lumOff val="50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Rectangle 29"/>
          <p:cNvSpPr/>
          <p:nvPr>
            <p:custDataLst>
              <p:tags r:id="rId15"/>
            </p:custDataLst>
          </p:nvPr>
        </p:nvSpPr>
        <p:spPr>
          <a:xfrm flipH="1">
            <a:off x="3894772" y="3399235"/>
            <a:ext cx="2963228" cy="67938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14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空间组织与功能体现</a:t>
            </a:r>
            <a:endParaRPr lang="zh-CN" altLang="en-US" sz="2200" b="1" spc="14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/>
          <a:stretch>
            <a:fillRect/>
          </a:stretch>
        </p:blipFill>
        <p:spPr>
          <a:xfrm>
            <a:off x="7162857" y="273685"/>
            <a:ext cx="4064000" cy="24384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3840">
                <a:moveTo>
                  <a:pt x="0" y="0"/>
                </a:moveTo>
                <a:lnTo>
                  <a:pt x="7200" y="0"/>
                </a:lnTo>
                <a:lnTo>
                  <a:pt x="7200" y="3840"/>
                </a:lnTo>
                <a:lnTo>
                  <a:pt x="0" y="38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19"/>
          <a:srcRect/>
          <a:stretch>
            <a:fillRect/>
          </a:stretch>
        </p:blipFill>
        <p:spPr>
          <a:xfrm>
            <a:off x="7131050" y="3230245"/>
            <a:ext cx="4514850" cy="32315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3840">
                <a:moveTo>
                  <a:pt x="0" y="0"/>
                </a:moveTo>
                <a:lnTo>
                  <a:pt x="7200" y="0"/>
                </a:lnTo>
                <a:lnTo>
                  <a:pt x="7200" y="3840"/>
                </a:lnTo>
                <a:lnTo>
                  <a:pt x="0" y="38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三、空间表现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8" name="图片 17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5" name="图片 14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3" name="矩形 10"/>
          <p:cNvSpPr/>
          <p:nvPr>
            <p:custDataLst>
              <p:tags r:id="rId8"/>
            </p:custDataLst>
          </p:nvPr>
        </p:nvSpPr>
        <p:spPr>
          <a:xfrm>
            <a:off x="10668085" y="1981216"/>
            <a:ext cx="1524012" cy="60960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2"/>
          <p:cNvSpPr/>
          <p:nvPr>
            <p:custDataLst>
              <p:tags r:id="rId9"/>
            </p:custDataLst>
          </p:nvPr>
        </p:nvSpPr>
        <p:spPr>
          <a:xfrm>
            <a:off x="0" y="5334043"/>
            <a:ext cx="1524012" cy="60960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1066809" y="2042816"/>
            <a:ext cx="4114800" cy="2162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0" h="4080">
                <a:moveTo>
                  <a:pt x="0" y="0"/>
                </a:moveTo>
                <a:lnTo>
                  <a:pt x="6480" y="0"/>
                </a:lnTo>
                <a:lnTo>
                  <a:pt x="648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Title 6"/>
          <p:cNvSpPr txBox="1"/>
          <p:nvPr>
            <p:custDataLst>
              <p:tags r:id="rId12"/>
            </p:custDataLst>
          </p:nvPr>
        </p:nvSpPr>
        <p:spPr>
          <a:xfrm>
            <a:off x="1676400" y="4724438"/>
            <a:ext cx="3505200" cy="1371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古典建筑注重造型艺术，样式风格、形体组合、装饰细节等成就显著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Title 6"/>
          <p:cNvSpPr txBox="1"/>
          <p:nvPr>
            <p:custDataLst>
              <p:tags r:id="rId13"/>
            </p:custDataLst>
          </p:nvPr>
        </p:nvSpPr>
        <p:spPr>
          <a:xfrm>
            <a:off x="5791200" y="1828815"/>
            <a:ext cx="4724425" cy="1371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近代建筑强调空间意义，认为建筑是时空艺术，空间是其最重要内涵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5791200" y="3649062"/>
            <a:ext cx="5486400" cy="2303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4080">
                <a:moveTo>
                  <a:pt x="0" y="0"/>
                </a:moveTo>
                <a:lnTo>
                  <a:pt x="8640" y="0"/>
                </a:lnTo>
                <a:lnTo>
                  <a:pt x="8640" y="4080"/>
                </a:lnTo>
                <a:lnTo>
                  <a:pt x="0" y="40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三、空间表现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6078220"/>
            <a:ext cx="1231265" cy="779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633030" y="-2"/>
            <a:ext cx="5558972" cy="6858002"/>
            <a:chOff x="7170284" y="-2"/>
            <a:chExt cx="5021717" cy="5522259"/>
          </a:xfrm>
        </p:grpSpPr>
        <p:sp>
          <p:nvSpPr>
            <p:cNvPr id="9" name="平行四边形 8"/>
            <p:cNvSpPr/>
            <p:nvPr>
              <p:custDataLst>
                <p:tags r:id="rId9"/>
              </p:custDataLst>
            </p:nvPr>
          </p:nvSpPr>
          <p:spPr>
            <a:xfrm>
              <a:off x="7170284" y="-2"/>
              <a:ext cx="3161166" cy="5522259"/>
            </a:xfrm>
            <a:prstGeom prst="parallelogram">
              <a:avLst>
                <a:gd name="adj" fmla="val 873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7894008" y="-2"/>
              <a:ext cx="4297993" cy="5522259"/>
            </a:xfrm>
            <a:custGeom>
              <a:avLst/>
              <a:gdLst>
                <a:gd name="connsiteX0" fmla="*/ 2752066 w 4297993"/>
                <a:gd name="connsiteY0" fmla="*/ 0 h 5321294"/>
                <a:gd name="connsiteX1" fmla="*/ 4297993 w 4297993"/>
                <a:gd name="connsiteY1" fmla="*/ 0 h 5321294"/>
                <a:gd name="connsiteX2" fmla="*/ 4297993 w 4297993"/>
                <a:gd name="connsiteY2" fmla="*/ 3914189 h 5321294"/>
                <a:gd name="connsiteX3" fmla="*/ 3570267 w 4297993"/>
                <a:gd name="connsiteY3" fmla="*/ 5321294 h 5321294"/>
                <a:gd name="connsiteX4" fmla="*/ 0 w 4297993"/>
                <a:gd name="connsiteY4" fmla="*/ 5321294 h 532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7993" h="5321294">
                  <a:moveTo>
                    <a:pt x="2752066" y="0"/>
                  </a:moveTo>
                  <a:lnTo>
                    <a:pt x="4297993" y="0"/>
                  </a:lnTo>
                  <a:lnTo>
                    <a:pt x="4297993" y="3914189"/>
                  </a:lnTo>
                  <a:lnTo>
                    <a:pt x="3570267" y="5321294"/>
                  </a:lnTo>
                  <a:lnTo>
                    <a:pt x="0" y="532129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2"/>
            </p:custDataLst>
          </p:nvPr>
        </p:nvSpPr>
        <p:spPr>
          <a:xfrm>
            <a:off x="0" y="-2"/>
            <a:ext cx="2859314" cy="3048002"/>
          </a:xfrm>
          <a:custGeom>
            <a:avLst/>
            <a:gdLst>
              <a:gd name="connsiteX0" fmla="*/ 0 w 2859314"/>
              <a:gd name="connsiteY0" fmla="*/ 0 h 3048002"/>
              <a:gd name="connsiteX1" fmla="*/ 1436914 w 2859314"/>
              <a:gd name="connsiteY1" fmla="*/ 0 h 3048002"/>
              <a:gd name="connsiteX2" fmla="*/ 1436914 w 2859314"/>
              <a:gd name="connsiteY2" fmla="*/ 2 h 3048002"/>
              <a:gd name="connsiteX3" fmla="*/ 2859314 w 2859314"/>
              <a:gd name="connsiteY3" fmla="*/ 2 h 3048002"/>
              <a:gd name="connsiteX4" fmla="*/ 1449949 w 2859314"/>
              <a:gd name="connsiteY4" fmla="*/ 3048002 h 3048002"/>
              <a:gd name="connsiteX5" fmla="*/ 0 w 2859314"/>
              <a:gd name="connsiteY5" fmla="*/ 3048002 h 30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3048002">
                <a:moveTo>
                  <a:pt x="0" y="0"/>
                </a:moveTo>
                <a:lnTo>
                  <a:pt x="1436914" y="0"/>
                </a:lnTo>
                <a:lnTo>
                  <a:pt x="1436914" y="2"/>
                </a:lnTo>
                <a:lnTo>
                  <a:pt x="2859314" y="2"/>
                </a:lnTo>
                <a:lnTo>
                  <a:pt x="1449949" y="3048002"/>
                </a:lnTo>
                <a:lnTo>
                  <a:pt x="0" y="3048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513840" y="946785"/>
            <a:ext cx="8306435" cy="15354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b="1" spc="160" noProof="0">
                <a:ln>
                  <a:noFill/>
                </a:ln>
                <a:solidFill>
                  <a:schemeClr val="lt1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200" b="1" spc="160" noProof="0">
              <a:ln>
                <a:noFill/>
              </a:ln>
              <a:solidFill>
                <a:schemeClr val="lt1"/>
              </a:solidFill>
              <a:effectLst/>
              <a:uLn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spc="12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本小节主要介绍建筑表现的形式，学生可将物体的分面等知识点理解透彻。。</a:t>
            </a:r>
            <a:endParaRPr lang="zh-CN" altLang="en-US" sz="2200" spc="12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endParaRPr lang="zh-CN" altLang="en-US" sz="2200" spc="12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534337d220a7d0a"/>
          <p:cNvSpPr txBox="1"/>
          <p:nvPr>
            <p:custDataLst>
              <p:tags r:id="rId14"/>
            </p:custDataLst>
          </p:nvPr>
        </p:nvSpPr>
        <p:spPr>
          <a:xfrm>
            <a:off x="1513989" y="3487915"/>
            <a:ext cx="8185215" cy="267575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877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微软雅黑" panose="020B0503020204020204" pitchFamily="34" charset="-122"/>
              <a:buNone/>
            </a:pPr>
            <a:r>
              <a:rPr lang="zh-CN" altLang="en-US" sz="2200" b="1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  <a:endParaRPr lang="zh-CN" altLang="en-US" sz="2200" b="1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Blip>
                <a:blip r:embed="rId15"/>
              </a:buBlip>
            </a:pPr>
            <a:r>
              <a:rPr lang="zh-CN" altLang="en-US" sz="1775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</a:t>
            </a:r>
            <a:r>
              <a:rPr lang="zh-CN" altLang="en-US" sz="2000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过网络资源深入了解三面、五调。</a:t>
            </a:r>
            <a:endParaRPr lang="zh-CN" altLang="en-US" sz="2000" spc="1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10599455" y="1422968"/>
            <a:ext cx="668192" cy="583065"/>
            <a:chOff x="1168400" y="1347856"/>
            <a:chExt cx="723913" cy="631688"/>
          </a:xfrm>
          <a:solidFill>
            <a:schemeClr val="bg2"/>
          </a:solidFill>
        </p:grpSpPr>
        <p:sp>
          <p:nvSpPr>
            <p:cNvPr id="4" name="任意多边形: 形状 1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构图领域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6" name="图片 15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5" name="图片 14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pic>
        <p:nvPicPr>
          <p:cNvPr id="35" name="图片 34" descr="/data/cache/15d7b62d257d73923e622ff4d3fb4659.jpg15d7b62d257d73923e622ff4d3fb465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32583" r="32583"/>
          <a:stretch>
            <a:fillRect/>
          </a:stretch>
        </p:blipFill>
        <p:spPr>
          <a:xfrm>
            <a:off x="7620000" y="-7"/>
            <a:ext cx="4572000" cy="6858014"/>
          </a:xfrm>
          <a:custGeom>
            <a:avLst/>
            <a:gdLst>
              <a:gd name="connsiteX0" fmla="*/ 0 w 4572000"/>
              <a:gd name="connsiteY0" fmla="*/ 3429014 h 6858014"/>
              <a:gd name="connsiteX1" fmla="*/ 4572000 w 4572000"/>
              <a:gd name="connsiteY1" fmla="*/ 3429014 h 6858014"/>
              <a:gd name="connsiteX2" fmla="*/ 4572000 w 4572000"/>
              <a:gd name="connsiteY2" fmla="*/ 6858014 h 6858014"/>
              <a:gd name="connsiteX3" fmla="*/ 0 w 4572000"/>
              <a:gd name="connsiteY3" fmla="*/ 6858014 h 6858014"/>
              <a:gd name="connsiteX4" fmla="*/ 0 w 4572000"/>
              <a:gd name="connsiteY4" fmla="*/ 5867400 h 6858014"/>
              <a:gd name="connsiteX5" fmla="*/ 1872343 w 4572000"/>
              <a:gd name="connsiteY5" fmla="*/ 5867400 h 6858014"/>
              <a:gd name="connsiteX6" fmla="*/ 1872343 w 4572000"/>
              <a:gd name="connsiteY6" fmla="*/ 5649686 h 6858014"/>
              <a:gd name="connsiteX7" fmla="*/ 0 w 4572000"/>
              <a:gd name="connsiteY7" fmla="*/ 5649686 h 6858014"/>
              <a:gd name="connsiteX8" fmla="*/ 2449286 w 4572000"/>
              <a:gd name="connsiteY8" fmla="*/ 2809285 h 6858014"/>
              <a:gd name="connsiteX9" fmla="*/ 2449286 w 4572000"/>
              <a:gd name="connsiteY9" fmla="*/ 3026999 h 6858014"/>
              <a:gd name="connsiteX10" fmla="*/ 4571902 w 4572000"/>
              <a:gd name="connsiteY10" fmla="*/ 3026999 h 6858014"/>
              <a:gd name="connsiteX11" fmla="*/ 4571902 w 4572000"/>
              <a:gd name="connsiteY11" fmla="*/ 2809285 h 6858014"/>
              <a:gd name="connsiteX12" fmla="*/ 0 w 4572000"/>
              <a:gd name="connsiteY12" fmla="*/ 0 h 6858014"/>
              <a:gd name="connsiteX13" fmla="*/ 4572000 w 4572000"/>
              <a:gd name="connsiteY13" fmla="*/ 0 h 6858014"/>
              <a:gd name="connsiteX14" fmla="*/ 4572000 w 4572000"/>
              <a:gd name="connsiteY14" fmla="*/ 3429000 h 6858014"/>
              <a:gd name="connsiteX15" fmla="*/ 0 w 4572000"/>
              <a:gd name="connsiteY15" fmla="*/ 3429000 h 6858014"/>
              <a:gd name="connsiteX16" fmla="*/ 0 w 4572000"/>
              <a:gd name="connsiteY16" fmla="*/ 1208314 h 6858014"/>
              <a:gd name="connsiteX17" fmla="*/ 1872343 w 4572000"/>
              <a:gd name="connsiteY17" fmla="*/ 1208314 h 6858014"/>
              <a:gd name="connsiteX18" fmla="*/ 1872343 w 4572000"/>
              <a:gd name="connsiteY18" fmla="*/ 990600 h 6858014"/>
              <a:gd name="connsiteX19" fmla="*/ 0 w 4572000"/>
              <a:gd name="connsiteY19" fmla="*/ 990600 h 685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2000" h="6858014">
                <a:moveTo>
                  <a:pt x="0" y="3429014"/>
                </a:moveTo>
                <a:lnTo>
                  <a:pt x="4572000" y="3429014"/>
                </a:lnTo>
                <a:lnTo>
                  <a:pt x="4572000" y="6858014"/>
                </a:lnTo>
                <a:lnTo>
                  <a:pt x="0" y="6858014"/>
                </a:lnTo>
                <a:lnTo>
                  <a:pt x="0" y="5867400"/>
                </a:lnTo>
                <a:lnTo>
                  <a:pt x="1872343" y="5867400"/>
                </a:lnTo>
                <a:lnTo>
                  <a:pt x="1872343" y="5649686"/>
                </a:lnTo>
                <a:lnTo>
                  <a:pt x="0" y="5649686"/>
                </a:lnTo>
                <a:close/>
                <a:moveTo>
                  <a:pt x="2449286" y="2809285"/>
                </a:moveTo>
                <a:lnTo>
                  <a:pt x="2449286" y="3026999"/>
                </a:lnTo>
                <a:lnTo>
                  <a:pt x="4571902" y="3026999"/>
                </a:lnTo>
                <a:lnTo>
                  <a:pt x="4571902" y="2809285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429000"/>
                </a:lnTo>
                <a:lnTo>
                  <a:pt x="0" y="3429000"/>
                </a:lnTo>
                <a:lnTo>
                  <a:pt x="0" y="1208314"/>
                </a:lnTo>
                <a:lnTo>
                  <a:pt x="1872343" y="1208314"/>
                </a:lnTo>
                <a:lnTo>
                  <a:pt x="1872343" y="990600"/>
                </a:lnTo>
                <a:lnTo>
                  <a:pt x="0" y="990600"/>
                </a:lnTo>
                <a:close/>
              </a:path>
            </a:pathLst>
          </a:custGeom>
        </p:spPr>
      </p:pic>
      <p:sp>
        <p:nvSpPr>
          <p:cNvPr id="14" name="Title 6"/>
          <p:cNvSpPr txBox="1"/>
          <p:nvPr>
            <p:custDataLst>
              <p:tags r:id="rId9"/>
            </p:custDataLst>
          </p:nvPr>
        </p:nvSpPr>
        <p:spPr>
          <a:xfrm>
            <a:off x="914400" y="2116063"/>
            <a:ext cx="6083808" cy="35966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93700" lvl="0" indent="-393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300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取景的重要性</a:t>
            </a:r>
            <a:endParaRPr lang="zh-CN" altLang="en-US" sz="2300" spc="15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62000" lvl="1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1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取景（画面的宽度）是构图的关键因素</a:t>
            </a:r>
            <a:endParaRPr lang="zh-CN" altLang="en-US" sz="21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62000" lvl="1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1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合适的站立点能影响场景视觉效果</a:t>
            </a:r>
            <a:endParaRPr lang="zh-CN" altLang="en-US" sz="21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93700" lvl="0" indent="-393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300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取景原则</a:t>
            </a:r>
            <a:endParaRPr lang="zh-CN" altLang="en-US" sz="2300" spc="15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62000" lvl="1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1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确保主体内容相对完整，避免分散注意力</a:t>
            </a:r>
            <a:endParaRPr lang="zh-CN" altLang="en-US" sz="21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62000" lvl="1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1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考虑选择一点透视还是两点透视</a:t>
            </a:r>
            <a:endParaRPr lang="zh-CN" altLang="en-US" sz="21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62000" lvl="1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1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注意画面的密度，避免过于密集或杂乱</a:t>
            </a:r>
            <a:endParaRPr lang="zh-CN" altLang="en-US" sz="21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一、取景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2" name="图片 21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1" name="图片 20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0" name="图片 19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pic>
        <p:nvPicPr>
          <p:cNvPr id="18" name="图片 17" descr="/data/cache/9aa93f23fa923ffdf59ab0e1c8feb9f4.jpg9aa93f23fa923ffdf59ab0e1c8feb9f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16667" b="16667"/>
          <a:stretch>
            <a:fillRect/>
          </a:stretch>
        </p:blipFill>
        <p:spPr>
          <a:xfrm>
            <a:off x="1232355" y="1534014"/>
            <a:ext cx="3687653" cy="3687653"/>
          </a:xfrm>
          <a:custGeom>
            <a:avLst/>
            <a:gdLst>
              <a:gd name="connsiteX0" fmla="*/ 511514 w 3069021"/>
              <a:gd name="connsiteY0" fmla="*/ 0 h 3069021"/>
              <a:gd name="connsiteX1" fmla="*/ 2557507 w 3069021"/>
              <a:gd name="connsiteY1" fmla="*/ 0 h 3069021"/>
              <a:gd name="connsiteX2" fmla="*/ 3069021 w 3069021"/>
              <a:gd name="connsiteY2" fmla="*/ 511514 h 3069021"/>
              <a:gd name="connsiteX3" fmla="*/ 3069021 w 3069021"/>
              <a:gd name="connsiteY3" fmla="*/ 2557507 h 3069021"/>
              <a:gd name="connsiteX4" fmla="*/ 2557507 w 3069021"/>
              <a:gd name="connsiteY4" fmla="*/ 3069021 h 3069021"/>
              <a:gd name="connsiteX5" fmla="*/ 511514 w 3069021"/>
              <a:gd name="connsiteY5" fmla="*/ 3069021 h 3069021"/>
              <a:gd name="connsiteX6" fmla="*/ 0 w 3069021"/>
              <a:gd name="connsiteY6" fmla="*/ 2557507 h 3069021"/>
              <a:gd name="connsiteX7" fmla="*/ 0 w 3069021"/>
              <a:gd name="connsiteY7" fmla="*/ 511514 h 3069021"/>
              <a:gd name="connsiteX8" fmla="*/ 511514 w 3069021"/>
              <a:gd name="connsiteY8" fmla="*/ 0 h 306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69021" h="3069021">
                <a:moveTo>
                  <a:pt x="511514" y="0"/>
                </a:moveTo>
                <a:lnTo>
                  <a:pt x="2557507" y="0"/>
                </a:lnTo>
                <a:cubicBezTo>
                  <a:pt x="2840008" y="0"/>
                  <a:pt x="3069021" y="229013"/>
                  <a:pt x="3069021" y="511514"/>
                </a:cubicBezTo>
                <a:lnTo>
                  <a:pt x="3069021" y="2557507"/>
                </a:lnTo>
                <a:cubicBezTo>
                  <a:pt x="3069021" y="2840008"/>
                  <a:pt x="2840008" y="3069021"/>
                  <a:pt x="2557507" y="3069021"/>
                </a:cubicBezTo>
                <a:lnTo>
                  <a:pt x="511514" y="3069021"/>
                </a:lnTo>
                <a:cubicBezTo>
                  <a:pt x="229013" y="3069021"/>
                  <a:pt x="0" y="2840008"/>
                  <a:pt x="0" y="2557507"/>
                </a:cubicBezTo>
                <a:lnTo>
                  <a:pt x="0" y="511514"/>
                </a:lnTo>
                <a:cubicBezTo>
                  <a:pt x="0" y="229013"/>
                  <a:pt x="229013" y="0"/>
                  <a:pt x="511514" y="0"/>
                </a:cubicBezTo>
                <a:close/>
              </a:path>
            </a:pathLst>
          </a:custGeom>
        </p:spPr>
      </p:pic>
      <p:sp>
        <p:nvSpPr>
          <p:cNvPr id="19" name="矩形: 圆角 3"/>
          <p:cNvSpPr/>
          <p:nvPr>
            <p:custDataLst>
              <p:tags r:id="rId9"/>
            </p:custDataLst>
          </p:nvPr>
        </p:nvSpPr>
        <p:spPr>
          <a:xfrm>
            <a:off x="909728" y="1233601"/>
            <a:ext cx="3687653" cy="3687653"/>
          </a:xfrm>
          <a:prstGeom prst="roundRect">
            <a:avLst/>
          </a:prstGeom>
          <a:noFill/>
          <a:ln w="22225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Isosceles Triangle 3"/>
          <p:cNvSpPr/>
          <p:nvPr>
            <p:custDataLst>
              <p:tags r:id="rId10"/>
            </p:custDataLst>
          </p:nvPr>
        </p:nvSpPr>
        <p:spPr>
          <a:xfrm flipH="1">
            <a:off x="4334617" y="4235437"/>
            <a:ext cx="830090" cy="1201656"/>
          </a:xfrm>
          <a:custGeom>
            <a:avLst/>
            <a:gdLst>
              <a:gd name="connsiteX0" fmla="*/ 753035 w 753035"/>
              <a:gd name="connsiteY0" fmla="*/ 0 h 1090109"/>
              <a:gd name="connsiteX1" fmla="*/ 753035 w 753035"/>
              <a:gd name="connsiteY1" fmla="*/ 1090109 h 1090109"/>
              <a:gd name="connsiteX2" fmla="*/ 0 w 753035"/>
              <a:gd name="connsiteY2" fmla="*/ 545055 h 109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3035" h="1090109">
                <a:moveTo>
                  <a:pt x="753035" y="0"/>
                </a:moveTo>
                <a:lnTo>
                  <a:pt x="753035" y="1090109"/>
                </a:lnTo>
                <a:lnTo>
                  <a:pt x="0" y="54505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Isosceles Triangle 5"/>
          <p:cNvSpPr/>
          <p:nvPr>
            <p:custDataLst>
              <p:tags r:id="rId11"/>
            </p:custDataLst>
          </p:nvPr>
        </p:nvSpPr>
        <p:spPr>
          <a:xfrm flipH="1">
            <a:off x="5202732" y="4992652"/>
            <a:ext cx="436207" cy="631460"/>
          </a:xfrm>
          <a:custGeom>
            <a:avLst/>
            <a:gdLst>
              <a:gd name="connsiteX0" fmla="*/ 395715 w 395715"/>
              <a:gd name="connsiteY0" fmla="*/ 0 h 572844"/>
              <a:gd name="connsiteX1" fmla="*/ 395714 w 395715"/>
              <a:gd name="connsiteY1" fmla="*/ 572844 h 572844"/>
              <a:gd name="connsiteX2" fmla="*/ 0 w 395715"/>
              <a:gd name="connsiteY2" fmla="*/ 286422 h 57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5715" h="572844">
                <a:moveTo>
                  <a:pt x="395715" y="0"/>
                </a:moveTo>
                <a:lnTo>
                  <a:pt x="395714" y="572844"/>
                </a:lnTo>
                <a:lnTo>
                  <a:pt x="0" y="2864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Isosceles Triangle 7"/>
          <p:cNvSpPr/>
          <p:nvPr>
            <p:custDataLst>
              <p:tags r:id="rId12"/>
            </p:custDataLst>
          </p:nvPr>
        </p:nvSpPr>
        <p:spPr>
          <a:xfrm flipH="1">
            <a:off x="5603083" y="4649246"/>
            <a:ext cx="258380" cy="374036"/>
          </a:xfrm>
          <a:custGeom>
            <a:avLst/>
            <a:gdLst>
              <a:gd name="connsiteX0" fmla="*/ 234396 w 234396"/>
              <a:gd name="connsiteY0" fmla="*/ 0 h 339316"/>
              <a:gd name="connsiteX1" fmla="*/ 234396 w 234396"/>
              <a:gd name="connsiteY1" fmla="*/ 339316 h 339316"/>
              <a:gd name="connsiteX2" fmla="*/ 0 w 234396"/>
              <a:gd name="connsiteY2" fmla="*/ 169658 h 33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96" h="339316">
                <a:moveTo>
                  <a:pt x="234396" y="0"/>
                </a:moveTo>
                <a:lnTo>
                  <a:pt x="234396" y="339316"/>
                </a:lnTo>
                <a:lnTo>
                  <a:pt x="0" y="1696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Isosceles Triangle 7"/>
          <p:cNvSpPr/>
          <p:nvPr>
            <p:custDataLst>
              <p:tags r:id="rId13"/>
            </p:custDataLst>
          </p:nvPr>
        </p:nvSpPr>
        <p:spPr>
          <a:xfrm flipH="1">
            <a:off x="5910079" y="5048831"/>
            <a:ext cx="258380" cy="374036"/>
          </a:xfrm>
          <a:custGeom>
            <a:avLst/>
            <a:gdLst>
              <a:gd name="connsiteX0" fmla="*/ 234396 w 234396"/>
              <a:gd name="connsiteY0" fmla="*/ 0 h 339316"/>
              <a:gd name="connsiteX1" fmla="*/ 234396 w 234396"/>
              <a:gd name="connsiteY1" fmla="*/ 339316 h 339316"/>
              <a:gd name="connsiteX2" fmla="*/ 0 w 234396"/>
              <a:gd name="connsiteY2" fmla="*/ 169658 h 33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96" h="339316">
                <a:moveTo>
                  <a:pt x="234396" y="0"/>
                </a:moveTo>
                <a:lnTo>
                  <a:pt x="234396" y="339316"/>
                </a:lnTo>
                <a:lnTo>
                  <a:pt x="0" y="1696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itle 6"/>
          <p:cNvSpPr txBox="1"/>
          <p:nvPr>
            <p:custDataLst>
              <p:tags r:id="rId14"/>
            </p:custDataLst>
          </p:nvPr>
        </p:nvSpPr>
        <p:spPr>
          <a:xfrm>
            <a:off x="6786242" y="1783766"/>
            <a:ext cx="4495800" cy="445141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完全景深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自然消失的景深状态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适用于环境场景表现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封闭景深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主体内容贯通整个视域范围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几乎没有景深自然消失的体现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主次景深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以主体内容为核心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900" spc="11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自然消失的景深作为空间效果的陪衬，形成主次关系</a:t>
            </a:r>
            <a:endParaRPr lang="zh-CN" altLang="en-US" sz="1900" spc="11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096000" y="273685"/>
            <a:ext cx="5360670" cy="72009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二、景深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118860" y="1151890"/>
            <a:ext cx="536130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景深的分类</a:t>
            </a:r>
            <a:endParaRPr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1748"/>
            <a:ext cx="12192000" cy="685863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0" y="2044427"/>
            <a:ext cx="12192000" cy="481357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 descr="JY04_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193237" y="0"/>
            <a:ext cx="998763" cy="1114425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09563" y="2666981"/>
            <a:ext cx="4972101" cy="3657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景深的层次和可变性</a:t>
            </a:r>
            <a:endParaRPr lang="zh-CN" altLang="en-US" sz="2800" spc="20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89000" lvl="1" indent="-431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600" spc="1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远景、中景、近景</a:t>
            </a:r>
            <a:endParaRPr lang="zh-CN" altLang="en-US" sz="2600" spc="1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89000" lvl="1" indent="-431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600" spc="1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三种景深层次的合理运用可以丰富画面，增加画面的层次感和视觉吸引力。</a:t>
            </a:r>
            <a:endParaRPr lang="zh-CN" altLang="en-US" sz="2600" spc="1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6191263" y="2875261"/>
            <a:ext cx="5391175" cy="32410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20" h="5760">
                <a:moveTo>
                  <a:pt x="0" y="0"/>
                </a:moveTo>
                <a:lnTo>
                  <a:pt x="5520" y="0"/>
                </a:lnTo>
                <a:lnTo>
                  <a:pt x="5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二、景深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景深的层次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：类别</a:t>
            </a:r>
            <a:endParaRPr lang="zh-CN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二、景深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景深的层次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：近景、中景、远景</a:t>
            </a:r>
            <a:endParaRPr lang="zh-CN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590" y="1695450"/>
            <a:ext cx="609600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2. 近景</a:t>
            </a:r>
            <a:endParaRPr lang="zh-CN" altLang="en-US"/>
          </a:p>
          <a:p>
            <a:r>
              <a:rPr lang="zh-CN" altLang="en-US">
                <a:sym typeface="+mn-ea"/>
              </a:rPr>
              <a:t>   - 最近的表现区域</a:t>
            </a:r>
            <a:endParaRPr lang="zh-CN" altLang="en-US"/>
          </a:p>
          <a:p>
            <a:r>
              <a:rPr lang="zh-CN" altLang="en-US">
                <a:sym typeface="+mn-ea"/>
              </a:rPr>
              <a:t>   - 内容包括植物和人物等配置</a:t>
            </a:r>
            <a:endParaRPr lang="zh-CN" altLang="en-US"/>
          </a:p>
          <a:p>
            <a:r>
              <a:rPr lang="zh-CN" altLang="en-US">
                <a:sym typeface="+mn-ea"/>
              </a:rPr>
              <a:t>   - 主要创造细致、生动的内容表现</a:t>
            </a:r>
            <a:endParaRPr lang="zh-CN" altLang="en-US"/>
          </a:p>
          <a:p>
            <a:r>
              <a:rPr lang="zh-CN" altLang="en-US">
                <a:sym typeface="+mn-ea"/>
              </a:rPr>
              <a:t>   - 较大程度上呈现虚拟成分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3. 中景</a:t>
            </a:r>
            <a:endParaRPr lang="zh-CN" altLang="en-US"/>
          </a:p>
          <a:p>
            <a:r>
              <a:rPr lang="zh-CN" altLang="en-US">
                <a:sym typeface="+mn-ea"/>
              </a:rPr>
              <a:t>   - 画面的核心区域</a:t>
            </a:r>
            <a:endParaRPr lang="zh-CN" altLang="en-US"/>
          </a:p>
          <a:p>
            <a:r>
              <a:rPr lang="zh-CN" altLang="en-US">
                <a:sym typeface="+mn-ea"/>
              </a:rPr>
              <a:t>   - 表现的主体</a:t>
            </a:r>
            <a:endParaRPr lang="zh-CN" altLang="en-US"/>
          </a:p>
          <a:p>
            <a:r>
              <a:rPr lang="zh-CN" altLang="en-US">
                <a:sym typeface="+mn-ea"/>
              </a:rPr>
              <a:t>   - 与视线出发点有一定距离</a:t>
            </a:r>
            <a:endParaRPr lang="zh-CN" altLang="en-US"/>
          </a:p>
          <a:p>
            <a:r>
              <a:rPr lang="zh-CN" altLang="en-US">
                <a:sym typeface="+mn-ea"/>
              </a:rPr>
              <a:t>   - 清晰表现设计意图和效果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4. 远景</a:t>
            </a:r>
            <a:endParaRPr lang="zh-CN" altLang="en-US"/>
          </a:p>
          <a:p>
            <a:r>
              <a:rPr lang="zh-CN" altLang="en-US">
                <a:sym typeface="+mn-ea"/>
              </a:rPr>
              <a:t>   - 补充中景，使画面更完善</a:t>
            </a:r>
            <a:endParaRPr lang="zh-CN" altLang="en-US"/>
          </a:p>
          <a:p>
            <a:r>
              <a:rPr lang="zh-CN" altLang="en-US">
                <a:sym typeface="+mn-ea"/>
              </a:rPr>
              <a:t>   - 占比最小，表现概括</a:t>
            </a:r>
            <a:endParaRPr lang="zh-CN" altLang="en-US"/>
          </a:p>
          <a:p>
            <a:r>
              <a:rPr lang="zh-CN" altLang="en-US">
                <a:sym typeface="+mn-ea"/>
              </a:rPr>
              <a:t>   - 突出虚拟性质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61635" y="1779905"/>
            <a:ext cx="6111240" cy="43434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421095" y="1074084"/>
            <a:ext cx="11332029" cy="56077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495411" y="431800"/>
            <a:ext cx="11201179" cy="599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45192" y="2711057"/>
            <a:ext cx="3570514" cy="1435886"/>
            <a:chOff x="454659" y="997242"/>
            <a:chExt cx="3570514" cy="1435886"/>
          </a:xfrm>
        </p:grpSpPr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454659" y="997242"/>
              <a:ext cx="3570514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</a:t>
              </a:r>
              <a:r>
                <a:rPr lang="en-US" altLang="ja-JP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录</a:t>
              </a:r>
              <a:endParaRPr lang="zh-CN" altLang="en-US" sz="6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580931" y="2063796"/>
              <a:ext cx="33179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dist"/>
              <a:r>
                <a:rPr lang="en-US" altLang="zh-CN" dirty="0">
                  <a:solidFill>
                    <a:schemeClr val="accent1"/>
                  </a:solidFill>
                  <a:effectLst/>
                  <a:latin typeface="Hero" panose="02000506000000020004" pitchFamily="50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CONTENTS</a:t>
              </a:r>
              <a:endParaRPr lang="en-US" altLang="zh-CN" dirty="0">
                <a:solidFill>
                  <a:schemeClr val="accent1"/>
                </a:solidFill>
                <a:effectLst/>
                <a:latin typeface="Hero" panose="02000506000000020004" pitchFamily="50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5"/>
            </p:custDataLst>
          </p:nvPr>
        </p:nvGrpSpPr>
        <p:grpSpPr>
          <a:xfrm>
            <a:off x="6104890" y="1813560"/>
            <a:ext cx="4300855" cy="655955"/>
            <a:chOff x="9721" y="3698"/>
            <a:chExt cx="6773" cy="1033"/>
          </a:xfrm>
        </p:grpSpPr>
        <p:sp>
          <p:nvSpPr>
            <p:cNvPr id="27" name="文本框 26"/>
            <p:cNvSpPr txBox="1"/>
            <p:nvPr>
              <p:custDataLst>
                <p:tags r:id="rId6"/>
              </p:custDataLst>
            </p:nvPr>
          </p:nvSpPr>
          <p:spPr>
            <a:xfrm>
              <a:off x="11084" y="3851"/>
              <a:ext cx="541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建筑表现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7"/>
              </p:custDataLst>
            </p:nvPr>
          </p:nvSpPr>
          <p:spPr>
            <a:xfrm>
              <a:off x="9721" y="3698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1">
              <a:schemeClr val="accent2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8"/>
              </p:custDataLst>
            </p:nvPr>
          </p:nvSpPr>
          <p:spPr>
            <a:xfrm>
              <a:off x="9721" y="3851"/>
              <a:ext cx="10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9"/>
            </p:custDataLst>
          </p:nvPr>
        </p:nvGrpSpPr>
        <p:grpSpPr>
          <a:xfrm>
            <a:off x="6096000" y="4213860"/>
            <a:ext cx="4879975" cy="655955"/>
            <a:chOff x="9721" y="5792"/>
            <a:chExt cx="7685" cy="1033"/>
          </a:xfrm>
        </p:grpSpPr>
        <p:sp>
          <p:nvSpPr>
            <p:cNvPr id="31" name="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11099" y="5829"/>
              <a:ext cx="6307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构图领域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11"/>
              </p:custDataLst>
            </p:nvPr>
          </p:nvSpPr>
          <p:spPr>
            <a:xfrm>
              <a:off x="9736" y="5792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2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2"/>
              </p:custDataLst>
            </p:nvPr>
          </p:nvSpPr>
          <p:spPr>
            <a:xfrm>
              <a:off x="9721" y="5945"/>
              <a:ext cx="10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1" name="图片 30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30" name="图片 29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6" name="图片 2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609600" y="1535382"/>
            <a:ext cx="6631305" cy="4713135"/>
          </a:xfrm>
          <a:prstGeom prst="roundRect">
            <a:avLst>
              <a:gd name="adj" fmla="val 8890"/>
            </a:avLst>
          </a:prstGeom>
          <a:effectLst>
            <a:outerShdw blurRad="279400" dist="889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25" name="Title 6"/>
          <p:cNvSpPr txBox="1"/>
          <p:nvPr>
            <p:custDataLst>
              <p:tags r:id="rId9"/>
            </p:custDataLst>
          </p:nvPr>
        </p:nvSpPr>
        <p:spPr>
          <a:xfrm>
            <a:off x="7684770" y="741680"/>
            <a:ext cx="3897630" cy="55067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0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近景</a:t>
            </a:r>
            <a:endParaRPr lang="zh-CN" altLang="en-US" sz="20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最近的表现区域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内容包括植物和人物等配置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主要创造细致、生动的内容表现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0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中景</a:t>
            </a:r>
            <a:endParaRPr lang="zh-CN" altLang="en-US" sz="20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画面的核心区域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表现的主体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与视线出发点有一定距离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清晰表现设计意图和效果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0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远景</a:t>
            </a:r>
            <a:endParaRPr lang="zh-CN" altLang="en-US" sz="20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补充中景，使画面更完善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占比最小，表现概括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二、景深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景深的层次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：近景、中景、远景</a:t>
            </a:r>
            <a:endParaRPr lang="zh-CN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3" name="图片 12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2" name="图片 11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1208325" y="1116908"/>
            <a:ext cx="1670945" cy="16709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8819" r="18819"/>
          <a:stretch>
            <a:fillRect/>
          </a:stretch>
        </p:blipFill>
        <p:spPr>
          <a:xfrm>
            <a:off x="1468851" y="1116931"/>
            <a:ext cx="4819714" cy="4819714"/>
          </a:xfrm>
          <a:custGeom>
            <a:avLst/>
            <a:gdLst>
              <a:gd name="connsiteX0" fmla="*/ 2819423 w 5638846"/>
              <a:gd name="connsiteY0" fmla="*/ 0 h 5638846"/>
              <a:gd name="connsiteX1" fmla="*/ 5638846 w 5638846"/>
              <a:gd name="connsiteY1" fmla="*/ 2819423 h 5638846"/>
              <a:gd name="connsiteX2" fmla="*/ 5298557 w 5638846"/>
              <a:gd name="connsiteY2" fmla="*/ 4163327 h 5638846"/>
              <a:gd name="connsiteX3" fmla="*/ 5204341 w 5638846"/>
              <a:gd name="connsiteY3" fmla="*/ 4318412 h 5638846"/>
              <a:gd name="connsiteX4" fmla="*/ 5125490 w 5638846"/>
              <a:gd name="connsiteY4" fmla="*/ 4222843 h 5638846"/>
              <a:gd name="connsiteX5" fmla="*/ 4642332 w 5638846"/>
              <a:gd name="connsiteY5" fmla="*/ 4022713 h 5638846"/>
              <a:gd name="connsiteX6" fmla="*/ 3959044 w 5638846"/>
              <a:gd name="connsiteY6" fmla="*/ 4706001 h 5638846"/>
              <a:gd name="connsiteX7" fmla="*/ 4159174 w 5638846"/>
              <a:gd name="connsiteY7" fmla="*/ 5189159 h 5638846"/>
              <a:gd name="connsiteX8" fmla="*/ 4237299 w 5638846"/>
              <a:gd name="connsiteY8" fmla="*/ 5253618 h 5638846"/>
              <a:gd name="connsiteX9" fmla="*/ 4163328 w 5638846"/>
              <a:gd name="connsiteY9" fmla="*/ 5298557 h 5638846"/>
              <a:gd name="connsiteX10" fmla="*/ 2819423 w 5638846"/>
              <a:gd name="connsiteY10" fmla="*/ 5638846 h 5638846"/>
              <a:gd name="connsiteX11" fmla="*/ 0 w 5638846"/>
              <a:gd name="connsiteY11" fmla="*/ 2819423 h 5638846"/>
              <a:gd name="connsiteX12" fmla="*/ 2819423 w 5638846"/>
              <a:gd name="connsiteY12" fmla="*/ 0 h 5638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638846" h="5638846">
                <a:moveTo>
                  <a:pt x="2819423" y="0"/>
                </a:moveTo>
                <a:cubicBezTo>
                  <a:pt x="4376547" y="0"/>
                  <a:pt x="5638846" y="1262299"/>
                  <a:pt x="5638846" y="2819423"/>
                </a:cubicBezTo>
                <a:cubicBezTo>
                  <a:pt x="5638846" y="3306024"/>
                  <a:pt x="5515575" y="3763834"/>
                  <a:pt x="5298557" y="4163327"/>
                </a:cubicBezTo>
                <a:lnTo>
                  <a:pt x="5204341" y="4318412"/>
                </a:lnTo>
                <a:lnTo>
                  <a:pt x="5125490" y="4222843"/>
                </a:lnTo>
                <a:cubicBezTo>
                  <a:pt x="5001839" y="4099193"/>
                  <a:pt x="4831017" y="4022713"/>
                  <a:pt x="4642332" y="4022713"/>
                </a:cubicBezTo>
                <a:cubicBezTo>
                  <a:pt x="4264962" y="4022713"/>
                  <a:pt x="3959044" y="4328631"/>
                  <a:pt x="3959044" y="4706001"/>
                </a:cubicBezTo>
                <a:cubicBezTo>
                  <a:pt x="3959044" y="4894686"/>
                  <a:pt x="4035524" y="5065508"/>
                  <a:pt x="4159174" y="5189159"/>
                </a:cubicBezTo>
                <a:lnTo>
                  <a:pt x="4237299" y="5253618"/>
                </a:lnTo>
                <a:lnTo>
                  <a:pt x="4163328" y="5298557"/>
                </a:lnTo>
                <a:cubicBezTo>
                  <a:pt x="3763834" y="5515575"/>
                  <a:pt x="3306024" y="5638846"/>
                  <a:pt x="2819423" y="5638846"/>
                </a:cubicBezTo>
                <a:cubicBezTo>
                  <a:pt x="1262299" y="5638846"/>
                  <a:pt x="0" y="4376547"/>
                  <a:pt x="0" y="2819423"/>
                </a:cubicBezTo>
                <a:cubicBezTo>
                  <a:pt x="0" y="1262299"/>
                  <a:pt x="1262299" y="0"/>
                  <a:pt x="2819423" y="0"/>
                </a:cubicBezTo>
                <a:close/>
              </a:path>
            </a:pathLst>
          </a:custGeom>
        </p:spPr>
      </p:pic>
      <p:sp>
        <p:nvSpPr>
          <p:cNvPr id="10" name="椭圆 9"/>
          <p:cNvSpPr/>
          <p:nvPr>
            <p:custDataLst>
              <p:tags r:id="rId10"/>
            </p:custDataLst>
          </p:nvPr>
        </p:nvSpPr>
        <p:spPr>
          <a:xfrm>
            <a:off x="4905746" y="4601234"/>
            <a:ext cx="1079165" cy="10791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7491730" y="2120900"/>
            <a:ext cx="3895090" cy="35966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5715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使用连贯性内容来强调进深尺寸</a:t>
            </a:r>
            <a:endParaRPr lang="zh-CN" altLang="en-US" sz="24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例如道路、水流等隐含线索</a:t>
            </a:r>
            <a:endParaRPr lang="zh-CN" altLang="en-US" sz="24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用于引导视觉，增强画面的深度效果</a:t>
            </a:r>
            <a:endParaRPr lang="zh-CN" altLang="en-US" sz="24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096000" y="273685"/>
            <a:ext cx="5360670" cy="72009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二、景深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119495" y="1151890"/>
            <a:ext cx="5360670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景深的层次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：引导视线</a:t>
            </a:r>
            <a:endParaRPr lang="zh-CN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三、建筑构图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协调与对比</a:t>
            </a:r>
            <a:endParaRPr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43090" y="734695"/>
            <a:ext cx="4119245" cy="5387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50" y="2470150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协调和对比是造型艺术的两个重要原则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统一与变化是基本原则，协调与对比进一步细化这一概念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协调体现统一、和谐、整体感，对比体现变化、生动、感染力</a:t>
            </a:r>
            <a:endParaRPr lang="zh-CN" altLang="en-US" sz="2000"/>
          </a:p>
        </p:txBody>
      </p:sp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0525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" name="图片 14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4" name="图片 13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09603" y="2420009"/>
            <a:ext cx="6457975" cy="2932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440">
                <a:moveTo>
                  <a:pt x="0" y="0"/>
                </a:moveTo>
                <a:lnTo>
                  <a:pt x="7200" y="0"/>
                </a:lnTo>
                <a:lnTo>
                  <a:pt x="720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  <a:effectLst>
            <a:outerShdw blurRad="457200" dist="508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3" name="Title 6"/>
          <p:cNvSpPr txBox="1"/>
          <p:nvPr>
            <p:custDataLst>
              <p:tags r:id="rId10"/>
            </p:custDataLst>
          </p:nvPr>
        </p:nvSpPr>
        <p:spPr>
          <a:xfrm>
            <a:off x="7066915" y="1944370"/>
            <a:ext cx="4962525" cy="3718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5715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协调与对比的原理，影响形象的变化</a:t>
            </a:r>
            <a:endParaRPr lang="zh-CN" altLang="en-US" sz="20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均衡与稳定，源自物理概念，产生印象</a:t>
            </a:r>
            <a:endParaRPr lang="zh-CN" altLang="en-US" sz="20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7150" lvl="0" indent="-3429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2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对称、非对称和形象构图的处理</a:t>
            </a:r>
            <a:endParaRPr lang="zh-CN" altLang="en-US" sz="20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624" y="4913207"/>
            <a:ext cx="2676376" cy="19447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三、建筑构图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均衡与稳定</a:t>
            </a:r>
            <a:endParaRPr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0" y="0"/>
            <a:ext cx="410870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609605" y="6324651"/>
            <a:ext cx="7620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6"/>
          <p:cNvSpPr txBox="1"/>
          <p:nvPr>
            <p:custDataLst>
              <p:tags r:id="rId7"/>
            </p:custDataLst>
          </p:nvPr>
        </p:nvSpPr>
        <p:spPr>
          <a:xfrm>
            <a:off x="655955" y="2359660"/>
            <a:ext cx="3301365" cy="3703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6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尺寸大小的比较关系</a:t>
            </a:r>
            <a:endParaRPr lang="zh-CN" altLang="en-US" sz="2000" spc="16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4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尺度指建筑与人体或构建之间的比例</a:t>
            </a:r>
            <a:endParaRPr lang="zh-CN" altLang="en-US" sz="2000" spc="14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4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参照物尺寸失真会导致尺度的错觉</a:t>
            </a:r>
            <a:endParaRPr lang="zh-CN" altLang="en-US" sz="2000" spc="14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 descr="placingpictureplaceholder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5117786" y="1476363"/>
            <a:ext cx="2662113" cy="2258586"/>
          </a:xfrm>
          <a:prstGeom prst="rect">
            <a:avLst/>
          </a:prstGeom>
        </p:spPr>
      </p:pic>
      <p:pic>
        <p:nvPicPr>
          <p:cNvPr id="15" name="图片 14" descr="placingpictureplaceholde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7875148" y="1476363"/>
            <a:ext cx="3270734" cy="2258586"/>
          </a:xfrm>
          <a:prstGeom prst="rect">
            <a:avLst/>
          </a:prstGeom>
        </p:spPr>
      </p:pic>
      <p:pic>
        <p:nvPicPr>
          <p:cNvPr id="16" name="图片 15" descr="placingpictureplaceholder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5117786" y="3830199"/>
            <a:ext cx="6028097" cy="155143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三、建筑构图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比例与尺度</a:t>
            </a:r>
            <a:endParaRPr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9" name="图片 8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7620000" y="1524000"/>
            <a:ext cx="3810000" cy="4572000"/>
          </a:xfrm>
          <a:prstGeom prst="roundRect">
            <a:avLst>
              <a:gd name="adj" fmla="val 3715"/>
            </a:avLst>
          </a:prstGeom>
          <a:solidFill>
            <a:schemeClr val="lt2"/>
          </a:solidFill>
          <a:ln>
            <a:noFill/>
          </a:ln>
          <a:effectLst>
            <a:outerShdw blurRad="127000" dir="5400000" algn="ctr" rotWithShape="0">
              <a:schemeClr val="lt2">
                <a:lumMod val="75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3"/>
          <p:cNvSpPr/>
          <p:nvPr>
            <p:custDataLst>
              <p:tags r:id="rId9"/>
            </p:custDataLst>
          </p:nvPr>
        </p:nvSpPr>
        <p:spPr>
          <a:xfrm>
            <a:off x="762000" y="3200400"/>
            <a:ext cx="6858000" cy="152400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r="5400000" algn="ctr" rotWithShape="0">
              <a:schemeClr val="lt2">
                <a:lumMod val="75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8189228" y="1826520"/>
            <a:ext cx="2671445" cy="39648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5280">
                <a:moveTo>
                  <a:pt x="0" y="0"/>
                </a:moveTo>
                <a:lnTo>
                  <a:pt x="5040" y="0"/>
                </a:lnTo>
                <a:lnTo>
                  <a:pt x="50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Title 6"/>
          <p:cNvSpPr txBox="1"/>
          <p:nvPr>
            <p:custDataLst>
              <p:tags r:id="rId12"/>
            </p:custDataLst>
          </p:nvPr>
        </p:nvSpPr>
        <p:spPr>
          <a:xfrm>
            <a:off x="1219151" y="2133600"/>
            <a:ext cx="6096000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节奏与韵律是音乐概念，应用于建筑中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13"/>
            </p:custDataLst>
          </p:nvPr>
        </p:nvSpPr>
        <p:spPr>
          <a:xfrm>
            <a:off x="1219151" y="3581400"/>
            <a:ext cx="6096000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韵律是有规律的重复和变化，创造艺术形象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4"/>
            </p:custDataLst>
          </p:nvPr>
        </p:nvSpPr>
        <p:spPr>
          <a:xfrm>
            <a:off x="1219151" y="5029200"/>
            <a:ext cx="6096000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节奏指形象与空间的变化，引导感受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三、建筑构图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节奏与韵律</a:t>
            </a:r>
            <a:endParaRPr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idx="1"/>
            <p:custDataLst>
              <p:tags r:id="rId1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accent1"/>
                </a:solidFill>
              </a:rPr>
              <a:t>感谢观看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>
            <p:custDataLst>
              <p:tags r:id="rId1"/>
            </p:custDataLst>
          </p:nvPr>
        </p:nvSpPr>
        <p:spPr>
          <a:xfrm>
            <a:off x="695960" y="1148275"/>
            <a:ext cx="3115310" cy="4417634"/>
          </a:xfrm>
          <a:prstGeom prst="round2DiagRect">
            <a:avLst>
              <a:gd name="adj1" fmla="val 17346"/>
              <a:gd name="adj2" fmla="val 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3508" r="23508"/>
          <a:stretch>
            <a:fillRect/>
          </a:stretch>
        </p:blipFill>
        <p:spPr>
          <a:xfrm>
            <a:off x="942975" y="1349278"/>
            <a:ext cx="3138805" cy="4442997"/>
          </a:xfrm>
          <a:prstGeom prst="round2DiagRect">
            <a:avLst>
              <a:gd name="adj1" fmla="val 15840"/>
              <a:gd name="adj2" fmla="val 0"/>
            </a:avLst>
          </a:prstGeom>
          <a:ln w="9525" cap="flat" cmpd="sng" algn="ctr">
            <a:solidFill>
              <a:schemeClr val="tx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38100" dir="2700000" algn="tl" rotWithShape="0">
              <a:schemeClr val="tx1">
                <a:alpha val="20000"/>
              </a:schemeClr>
            </a:outerShdw>
          </a:effectLst>
        </p:spPr>
      </p:pic>
      <p:sp>
        <p:nvSpPr>
          <p:cNvPr id="7" name="圆角矩形 21"/>
          <p:cNvSpPr/>
          <p:nvPr>
            <p:custDataLst>
              <p:tags r:id="rId4"/>
            </p:custDataLst>
          </p:nvPr>
        </p:nvSpPr>
        <p:spPr>
          <a:xfrm>
            <a:off x="4822825" y="1165860"/>
            <a:ext cx="6696710" cy="245618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序号"/>
          <p:cNvSpPr txBox="1"/>
          <p:nvPr>
            <p:custDataLst>
              <p:tags r:id="rId5"/>
            </p:custDataLst>
          </p:nvPr>
        </p:nvSpPr>
        <p:spPr>
          <a:xfrm>
            <a:off x="4427285" y="1414286"/>
            <a:ext cx="792054" cy="7920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mtClean="0">
                <a:latin typeface="+mn-ea"/>
                <a:ea typeface="+mn-ea"/>
                <a:cs typeface="+mn-ea"/>
                <a:sym typeface="+mn-ea"/>
              </a:rPr>
              <a:t>01</a:t>
            </a:r>
            <a:endParaRPr lang="en-US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6"/>
            </p:custDataLst>
          </p:nvPr>
        </p:nvSpPr>
        <p:spPr>
          <a:xfrm>
            <a:off x="5474086" y="1693272"/>
            <a:ext cx="5728930" cy="752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本章以 OBE 理论为指导，学生通过主动学习来提高对手绘效果图表现的初步认识，了解手绘效果图的表现意义、相关特性、表现素养等；掌握材质表现及马克笔上色等绘图技巧。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7"/>
            </p:custDataLst>
          </p:nvPr>
        </p:nvSpPr>
        <p:spPr>
          <a:xfrm>
            <a:off x="5474087" y="1225121"/>
            <a:ext cx="5728929" cy="4436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本章内容</a:t>
            </a:r>
            <a:endParaRPr lang="zh-CN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圆角矩形 21"/>
          <p:cNvSpPr/>
          <p:nvPr>
            <p:custDataLst>
              <p:tags r:id="rId8"/>
            </p:custDataLst>
          </p:nvPr>
        </p:nvSpPr>
        <p:spPr>
          <a:xfrm>
            <a:off x="4822825" y="3916045"/>
            <a:ext cx="6696710" cy="86106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7" name="序号"/>
          <p:cNvSpPr txBox="1"/>
          <p:nvPr>
            <p:custDataLst>
              <p:tags r:id="rId9"/>
            </p:custDataLst>
          </p:nvPr>
        </p:nvSpPr>
        <p:spPr>
          <a:xfrm>
            <a:off x="4427285" y="3963405"/>
            <a:ext cx="792054" cy="7920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mtClean="0">
                <a:latin typeface="+mn-ea"/>
                <a:ea typeface="+mn-ea"/>
                <a:cs typeface="+mn-ea"/>
                <a:sym typeface="+mn-ea"/>
              </a:rPr>
              <a:t>02</a:t>
            </a:r>
            <a:endParaRPr lang="en-US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8" name="正文"/>
          <p:cNvSpPr txBox="1"/>
          <p:nvPr>
            <p:custDataLst>
              <p:tags r:id="rId10"/>
            </p:custDataLst>
          </p:nvPr>
        </p:nvSpPr>
        <p:spPr>
          <a:xfrm>
            <a:off x="5474335" y="4274185"/>
            <a:ext cx="5728970" cy="4940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不同材质采用不同形式的线条表现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标题"/>
          <p:cNvSpPr txBox="1"/>
          <p:nvPr>
            <p:custDataLst>
              <p:tags r:id="rId11"/>
            </p:custDataLst>
          </p:nvPr>
        </p:nvSpPr>
        <p:spPr>
          <a:xfrm>
            <a:off x="5474087" y="3915210"/>
            <a:ext cx="5728929" cy="4436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重点</a:t>
            </a:r>
            <a:endParaRPr lang="zh-CN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圆角矩形 21"/>
          <p:cNvSpPr/>
          <p:nvPr>
            <p:custDataLst>
              <p:tags r:id="rId12"/>
            </p:custDataLst>
          </p:nvPr>
        </p:nvSpPr>
        <p:spPr>
          <a:xfrm>
            <a:off x="4822825" y="4948555"/>
            <a:ext cx="6696710" cy="86106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4" name="序号"/>
          <p:cNvSpPr txBox="1"/>
          <p:nvPr>
            <p:custDataLst>
              <p:tags r:id="rId13"/>
            </p:custDataLst>
          </p:nvPr>
        </p:nvSpPr>
        <p:spPr>
          <a:xfrm>
            <a:off x="4427285" y="4995914"/>
            <a:ext cx="792054" cy="7920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mtClean="0">
                <a:latin typeface="+mn-ea"/>
                <a:ea typeface="+mn-ea"/>
                <a:cs typeface="+mn-ea"/>
                <a:sym typeface="+mn-ea"/>
              </a:rPr>
              <a:t>03</a:t>
            </a:r>
            <a:endParaRPr lang="en-US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5" name="正文"/>
          <p:cNvSpPr txBox="1"/>
          <p:nvPr>
            <p:custDataLst>
              <p:tags r:id="rId14"/>
            </p:custDataLst>
          </p:nvPr>
        </p:nvSpPr>
        <p:spPr>
          <a:xfrm>
            <a:off x="5474335" y="5306695"/>
            <a:ext cx="5728970" cy="4940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马克笔表现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标题"/>
          <p:cNvSpPr txBox="1"/>
          <p:nvPr>
            <p:custDataLst>
              <p:tags r:id="rId15"/>
            </p:custDataLst>
          </p:nvPr>
        </p:nvSpPr>
        <p:spPr>
          <a:xfrm>
            <a:off x="5474087" y="4942005"/>
            <a:ext cx="5728929" cy="4436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难点</a:t>
            </a:r>
            <a:endParaRPr lang="zh-CN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建筑表现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三面五调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zh-CN" altLang="en-US" sz="2000">
                <a:sym typeface="+mn-ea"/>
              </a:rPr>
              <a:t>三面：亮面、暗面、灰面</a:t>
            </a:r>
            <a:endParaRPr lang="zh-CN" altLang="en-US" sz="2000"/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zh-CN" altLang="en-US" sz="2000">
                <a:sym typeface="+mn-ea"/>
              </a:rPr>
              <a:t>五调：亮部、灰部、明暗交界线、反光、投影</a:t>
            </a:r>
            <a:endParaRPr lang="zh-CN" altLang="en-US" sz="2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252980" y="2699385"/>
            <a:ext cx="2918460" cy="2773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181725" y="2699385"/>
            <a:ext cx="4772660" cy="289052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" name="图片 29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6" name="图片 25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5" name="图片 24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19" name="任意多边形: 形状 16"/>
          <p:cNvSpPr/>
          <p:nvPr>
            <p:custDataLst>
              <p:tags r:id="rId7"/>
            </p:custDataLst>
          </p:nvPr>
        </p:nvSpPr>
        <p:spPr>
          <a:xfrm>
            <a:off x="9279601" y="455610"/>
            <a:ext cx="2912399" cy="5946779"/>
          </a:xfrm>
          <a:custGeom>
            <a:avLst/>
            <a:gdLst>
              <a:gd name="connsiteX0" fmla="*/ 3358677 w 3358677"/>
              <a:gd name="connsiteY0" fmla="*/ 4566629 h 6858027"/>
              <a:gd name="connsiteX1" fmla="*/ 3358677 w 3358677"/>
              <a:gd name="connsiteY1" fmla="*/ 6858027 h 6858027"/>
              <a:gd name="connsiteX2" fmla="*/ 285684 w 3358677"/>
              <a:gd name="connsiteY2" fmla="*/ 6858027 h 6858027"/>
              <a:gd name="connsiteX3" fmla="*/ 254148 w 3358677"/>
              <a:gd name="connsiteY3" fmla="*/ 6830410 h 6858027"/>
              <a:gd name="connsiteX4" fmla="*/ 61591 w 3358677"/>
              <a:gd name="connsiteY4" fmla="*/ 6515318 h 6858027"/>
              <a:gd name="connsiteX5" fmla="*/ 9075 w 3358677"/>
              <a:gd name="connsiteY5" fmla="*/ 6025174 h 6858027"/>
              <a:gd name="connsiteX6" fmla="*/ 108271 w 3358677"/>
              <a:gd name="connsiteY6" fmla="*/ 5686741 h 6858027"/>
              <a:gd name="connsiteX7" fmla="*/ 376684 w 3358677"/>
              <a:gd name="connsiteY7" fmla="*/ 5429998 h 6858027"/>
              <a:gd name="connsiteX8" fmla="*/ 796807 w 3358677"/>
              <a:gd name="connsiteY8" fmla="*/ 5359978 h 6858027"/>
              <a:gd name="connsiteX9" fmla="*/ 1281116 w 3358677"/>
              <a:gd name="connsiteY9" fmla="*/ 5447504 h 6858027"/>
              <a:gd name="connsiteX10" fmla="*/ 1864621 w 3358677"/>
              <a:gd name="connsiteY10" fmla="*/ 5581710 h 6858027"/>
              <a:gd name="connsiteX11" fmla="*/ 2512312 w 3358677"/>
              <a:gd name="connsiteY11" fmla="*/ 5494184 h 6858027"/>
              <a:gd name="connsiteX12" fmla="*/ 2804064 w 3358677"/>
              <a:gd name="connsiteY12" fmla="*/ 5249112 h 6858027"/>
              <a:gd name="connsiteX13" fmla="*/ 2984951 w 3358677"/>
              <a:gd name="connsiteY13" fmla="*/ 5027380 h 6858027"/>
              <a:gd name="connsiteX14" fmla="*/ 3119157 w 3358677"/>
              <a:gd name="connsiteY14" fmla="*/ 4846493 h 6858027"/>
              <a:gd name="connsiteX15" fmla="*/ 3259198 w 3358677"/>
              <a:gd name="connsiteY15" fmla="*/ 4712287 h 6858027"/>
              <a:gd name="connsiteX16" fmla="*/ 3330029 w 3358677"/>
              <a:gd name="connsiteY16" fmla="*/ 4620538 h 6858027"/>
              <a:gd name="connsiteX17" fmla="*/ 629483 w 3358677"/>
              <a:gd name="connsiteY17" fmla="*/ 0 h 6858027"/>
              <a:gd name="connsiteX18" fmla="*/ 3358677 w 3358677"/>
              <a:gd name="connsiteY18" fmla="*/ 0 h 6858027"/>
              <a:gd name="connsiteX19" fmla="*/ 3358677 w 3358677"/>
              <a:gd name="connsiteY19" fmla="*/ 2523477 h 6858027"/>
              <a:gd name="connsiteX20" fmla="*/ 3346482 w 3358677"/>
              <a:gd name="connsiteY20" fmla="*/ 2496382 h 6858027"/>
              <a:gd name="connsiteX21" fmla="*/ 3002456 w 3358677"/>
              <a:gd name="connsiteY21" fmla="*/ 1940638 h 6858027"/>
              <a:gd name="connsiteX22" fmla="*/ 2459797 w 3358677"/>
              <a:gd name="connsiteY22" fmla="*/ 1421318 h 6858027"/>
              <a:gd name="connsiteX23" fmla="*/ 1928807 w 3358677"/>
              <a:gd name="connsiteY23" fmla="*/ 1135401 h 6858027"/>
              <a:gd name="connsiteX24" fmla="*/ 1578704 w 3358677"/>
              <a:gd name="connsiteY24" fmla="*/ 977855 h 6858027"/>
              <a:gd name="connsiteX25" fmla="*/ 948519 w 3358677"/>
              <a:gd name="connsiteY25" fmla="*/ 563566 h 6858027"/>
              <a:gd name="connsiteX26" fmla="*/ 569240 w 3358677"/>
              <a:gd name="connsiteY26" fmla="*/ 230968 h 6858027"/>
              <a:gd name="connsiteX27" fmla="*/ 624771 w 3358677"/>
              <a:gd name="connsiteY27" fmla="*/ 7384 h 685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58677" h="6858027">
                <a:moveTo>
                  <a:pt x="3358677" y="4566629"/>
                </a:moveTo>
                <a:lnTo>
                  <a:pt x="3358677" y="6858027"/>
                </a:lnTo>
                <a:lnTo>
                  <a:pt x="285684" y="6858027"/>
                </a:lnTo>
                <a:lnTo>
                  <a:pt x="254148" y="6830410"/>
                </a:lnTo>
                <a:cubicBezTo>
                  <a:pt x="125776" y="6686868"/>
                  <a:pt x="61591" y="6515318"/>
                  <a:pt x="61591" y="6515318"/>
                </a:cubicBezTo>
                <a:cubicBezTo>
                  <a:pt x="-20100" y="6296503"/>
                  <a:pt x="-261" y="6104530"/>
                  <a:pt x="9075" y="6025174"/>
                </a:cubicBezTo>
                <a:cubicBezTo>
                  <a:pt x="20746" y="5923644"/>
                  <a:pt x="34166" y="5811610"/>
                  <a:pt x="108271" y="5686741"/>
                </a:cubicBezTo>
                <a:cubicBezTo>
                  <a:pt x="206884" y="5521608"/>
                  <a:pt x="345758" y="5446336"/>
                  <a:pt x="376684" y="5429998"/>
                </a:cubicBezTo>
                <a:cubicBezTo>
                  <a:pt x="521393" y="5354726"/>
                  <a:pt x="653265" y="5356476"/>
                  <a:pt x="796807" y="5359978"/>
                </a:cubicBezTo>
                <a:cubicBezTo>
                  <a:pt x="936265" y="5363479"/>
                  <a:pt x="1021457" y="5385068"/>
                  <a:pt x="1281116" y="5447504"/>
                </a:cubicBezTo>
                <a:cubicBezTo>
                  <a:pt x="1639388" y="5533862"/>
                  <a:pt x="1819691" y="5577625"/>
                  <a:pt x="1864621" y="5581710"/>
                </a:cubicBezTo>
                <a:cubicBezTo>
                  <a:pt x="2051343" y="5599798"/>
                  <a:pt x="2287663" y="5622555"/>
                  <a:pt x="2512312" y="5494184"/>
                </a:cubicBezTo>
                <a:cubicBezTo>
                  <a:pt x="2650603" y="5415411"/>
                  <a:pt x="2767304" y="5288790"/>
                  <a:pt x="2804064" y="5249112"/>
                </a:cubicBezTo>
                <a:cubicBezTo>
                  <a:pt x="2900926" y="5144664"/>
                  <a:pt x="2984951" y="5027380"/>
                  <a:pt x="2984951" y="5027380"/>
                </a:cubicBezTo>
                <a:cubicBezTo>
                  <a:pt x="3038050" y="4953274"/>
                  <a:pt x="3061390" y="4911846"/>
                  <a:pt x="3119157" y="4846493"/>
                </a:cubicBezTo>
                <a:cubicBezTo>
                  <a:pt x="3188011" y="4768887"/>
                  <a:pt x="3248112" y="4721623"/>
                  <a:pt x="3259198" y="4712287"/>
                </a:cubicBezTo>
                <a:cubicBezTo>
                  <a:pt x="3280131" y="4694928"/>
                  <a:pt x="3304420" y="4663765"/>
                  <a:pt x="3330029" y="4620538"/>
                </a:cubicBezTo>
                <a:close/>
                <a:moveTo>
                  <a:pt x="629483" y="0"/>
                </a:moveTo>
                <a:lnTo>
                  <a:pt x="3358677" y="0"/>
                </a:lnTo>
                <a:lnTo>
                  <a:pt x="3358677" y="2523477"/>
                </a:lnTo>
                <a:lnTo>
                  <a:pt x="3346482" y="2496382"/>
                </a:lnTo>
                <a:cubicBezTo>
                  <a:pt x="3296734" y="2388533"/>
                  <a:pt x="3187792" y="2173968"/>
                  <a:pt x="3002456" y="1940638"/>
                </a:cubicBezTo>
                <a:cubicBezTo>
                  <a:pt x="2905594" y="1818686"/>
                  <a:pt x="2737545" y="1610374"/>
                  <a:pt x="2459797" y="1421318"/>
                </a:cubicBezTo>
                <a:cubicBezTo>
                  <a:pt x="2303417" y="1314537"/>
                  <a:pt x="2155790" y="1243933"/>
                  <a:pt x="1928807" y="1135401"/>
                </a:cubicBezTo>
                <a:cubicBezTo>
                  <a:pt x="1711159" y="1030954"/>
                  <a:pt x="1722830" y="1050793"/>
                  <a:pt x="1578704" y="977855"/>
                </a:cubicBezTo>
                <a:cubicBezTo>
                  <a:pt x="1310875" y="841898"/>
                  <a:pt x="1125320" y="700106"/>
                  <a:pt x="948519" y="563566"/>
                </a:cubicBezTo>
                <a:cubicBezTo>
                  <a:pt x="703446" y="373927"/>
                  <a:pt x="580910" y="279399"/>
                  <a:pt x="569240" y="230968"/>
                </a:cubicBezTo>
                <a:cubicBezTo>
                  <a:pt x="554798" y="170065"/>
                  <a:pt x="575440" y="93480"/>
                  <a:pt x="624771" y="7384"/>
                </a:cubicBezTo>
                <a:close/>
              </a:path>
            </a:pathLst>
          </a:custGeom>
          <a:solidFill>
            <a:schemeClr val="accent1"/>
          </a:solidFill>
          <a:ln w="5828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>
            <p:custDataLst>
              <p:tags r:id="rId8"/>
            </p:custDataLst>
          </p:nvPr>
        </p:nvSpPr>
        <p:spPr>
          <a:xfrm>
            <a:off x="8844197" y="5840751"/>
            <a:ext cx="286325" cy="46425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>
            <p:custDataLst>
              <p:tags r:id="rId9"/>
            </p:custDataLst>
          </p:nvPr>
        </p:nvSpPr>
        <p:spPr>
          <a:xfrm>
            <a:off x="8887382" y="5541047"/>
            <a:ext cx="211786" cy="2117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10"/>
            </p:custDataLst>
          </p:nvPr>
        </p:nvSpPr>
        <p:spPr>
          <a:xfrm>
            <a:off x="7643833" y="1479796"/>
            <a:ext cx="264300" cy="2643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7800945" y="927620"/>
            <a:ext cx="583663" cy="45806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t="593" b="593"/>
          <a:stretch>
            <a:fillRect/>
          </a:stretch>
        </p:blipFill>
        <p:spPr>
          <a:xfrm>
            <a:off x="6468110" y="1932305"/>
            <a:ext cx="5295900" cy="3423285"/>
          </a:xfrm>
          <a:custGeom>
            <a:avLst/>
            <a:gdLst>
              <a:gd name="connsiteX0" fmla="*/ 2466907 w 5394927"/>
              <a:gd name="connsiteY0" fmla="*/ 314 h 3487297"/>
              <a:gd name="connsiteX1" fmla="*/ 4500562 w 5394927"/>
              <a:gd name="connsiteY1" fmla="*/ 312344 h 3487297"/>
              <a:gd name="connsiteX2" fmla="*/ 5019719 w 5394927"/>
              <a:gd name="connsiteY2" fmla="*/ 558943 h 3487297"/>
              <a:gd name="connsiteX3" fmla="*/ 4838014 w 5394927"/>
              <a:gd name="connsiteY3" fmla="*/ 974269 h 3487297"/>
              <a:gd name="connsiteX4" fmla="*/ 4993761 w 5394927"/>
              <a:gd name="connsiteY4" fmla="*/ 1843855 h 3487297"/>
              <a:gd name="connsiteX5" fmla="*/ 5383128 w 5394927"/>
              <a:gd name="connsiteY5" fmla="*/ 2129392 h 3487297"/>
              <a:gd name="connsiteX6" fmla="*/ 5149508 w 5394927"/>
              <a:gd name="connsiteY6" fmla="*/ 2635569 h 3487297"/>
              <a:gd name="connsiteX7" fmla="*/ 4046301 w 5394927"/>
              <a:gd name="connsiteY7" fmla="*/ 3232599 h 3487297"/>
              <a:gd name="connsiteX8" fmla="*/ 2514789 w 5394927"/>
              <a:gd name="connsiteY8" fmla="*/ 3011957 h 3487297"/>
              <a:gd name="connsiteX9" fmla="*/ 1216898 w 5394927"/>
              <a:gd name="connsiteY9" fmla="*/ 3479198 h 3487297"/>
              <a:gd name="connsiteX10" fmla="*/ 217522 w 5394927"/>
              <a:gd name="connsiteY10" fmla="*/ 2505780 h 3487297"/>
              <a:gd name="connsiteX11" fmla="*/ 204543 w 5394927"/>
              <a:gd name="connsiteY11" fmla="*/ 779585 h 3487297"/>
              <a:gd name="connsiteX12" fmla="*/ 2423937 w 5394927"/>
              <a:gd name="connsiteY12" fmla="*/ 850 h 3487297"/>
              <a:gd name="connsiteX13" fmla="*/ 2466907 w 5394927"/>
              <a:gd name="connsiteY13" fmla="*/ 314 h 3487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94927" h="3487297">
                <a:moveTo>
                  <a:pt x="2466907" y="314"/>
                </a:moveTo>
                <a:cubicBezTo>
                  <a:pt x="2569524" y="4582"/>
                  <a:pt x="2758469" y="55119"/>
                  <a:pt x="4500562" y="312344"/>
                </a:cubicBezTo>
                <a:cubicBezTo>
                  <a:pt x="4629703" y="331164"/>
                  <a:pt x="4971048" y="381781"/>
                  <a:pt x="5019719" y="558943"/>
                </a:cubicBezTo>
                <a:cubicBezTo>
                  <a:pt x="5053464" y="681594"/>
                  <a:pt x="4914590" y="744542"/>
                  <a:pt x="4838014" y="974269"/>
                </a:cubicBezTo>
                <a:cubicBezTo>
                  <a:pt x="4747162" y="1248124"/>
                  <a:pt x="4787396" y="1626459"/>
                  <a:pt x="4993761" y="1843855"/>
                </a:cubicBezTo>
                <a:cubicBezTo>
                  <a:pt x="5159891" y="2019071"/>
                  <a:pt x="5332511" y="1982081"/>
                  <a:pt x="5383128" y="2129392"/>
                </a:cubicBezTo>
                <a:cubicBezTo>
                  <a:pt x="5446076" y="2311096"/>
                  <a:pt x="5241009" y="2534982"/>
                  <a:pt x="5149508" y="2635569"/>
                </a:cubicBezTo>
                <a:cubicBezTo>
                  <a:pt x="4699140" y="3128119"/>
                  <a:pt x="4078099" y="3228056"/>
                  <a:pt x="4046301" y="3232599"/>
                </a:cubicBezTo>
                <a:cubicBezTo>
                  <a:pt x="3311045" y="3340324"/>
                  <a:pt x="3194884" y="2926296"/>
                  <a:pt x="2514789" y="3011957"/>
                </a:cubicBezTo>
                <a:cubicBezTo>
                  <a:pt x="1824960" y="3098267"/>
                  <a:pt x="1713990" y="3553178"/>
                  <a:pt x="1216898" y="3479198"/>
                </a:cubicBezTo>
                <a:cubicBezTo>
                  <a:pt x="625060" y="3390941"/>
                  <a:pt x="294747" y="2673208"/>
                  <a:pt x="217522" y="2505780"/>
                </a:cubicBezTo>
                <a:cubicBezTo>
                  <a:pt x="164308" y="2389619"/>
                  <a:pt x="-236091" y="1485638"/>
                  <a:pt x="204543" y="779585"/>
                </a:cubicBezTo>
                <a:cubicBezTo>
                  <a:pt x="612730" y="126097"/>
                  <a:pt x="1474529" y="50819"/>
                  <a:pt x="2423937" y="850"/>
                </a:cubicBezTo>
                <a:cubicBezTo>
                  <a:pt x="2439350" y="39"/>
                  <a:pt x="2452247" y="-296"/>
                  <a:pt x="2466907" y="314"/>
                </a:cubicBezTo>
                <a:close/>
              </a:path>
            </a:pathLst>
          </a:custGeom>
        </p:spPr>
      </p:pic>
      <p:sp>
        <p:nvSpPr>
          <p:cNvPr id="16" name="矩形 4"/>
          <p:cNvSpPr/>
          <p:nvPr>
            <p:custDataLst>
              <p:tags r:id="rId14"/>
            </p:custDataLst>
          </p:nvPr>
        </p:nvSpPr>
        <p:spPr>
          <a:xfrm>
            <a:off x="0" y="609600"/>
            <a:ext cx="4572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762006" y="609480"/>
            <a:ext cx="5715025" cy="669657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lnSpcReduction="10000"/>
          </a:bodyPr>
          <a:p>
            <a: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b="1" spc="209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一、形体表现</a:t>
            </a:r>
            <a:endParaRPr lang="zh-CN" altLang="en-US" sz="3700" b="1" spc="209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16"/>
            </p:custDataLst>
          </p:nvPr>
        </p:nvSpPr>
        <p:spPr>
          <a:xfrm>
            <a:off x="762006" y="1919934"/>
            <a:ext cx="5715025" cy="432817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分面的概念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了解分面在建筑绘画中的作用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分面是根据受光条件不同在建筑各部位呈现明暗变化的技巧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分面的应用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利用深浅不同的色调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区分受光面和背光面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区分受光充足的最亮面和不受光的面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明确建筑物的形体转折和空间关系</a:t>
            </a:r>
            <a:endParaRPr lang="zh-CN" altLang="en-US" sz="2000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8" name="图片 37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0" name="图片 29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6" name="图片 25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771154" y="2549772"/>
            <a:ext cx="2496172" cy="23660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1" h="4561">
                <a:moveTo>
                  <a:pt x="0" y="0"/>
                </a:moveTo>
                <a:lnTo>
                  <a:pt x="6241" y="0"/>
                </a:lnTo>
                <a:lnTo>
                  <a:pt x="6241" y="4561"/>
                </a:lnTo>
                <a:lnTo>
                  <a:pt x="0" y="4561"/>
                </a:lnTo>
                <a:lnTo>
                  <a:pt x="0" y="0"/>
                </a:lnTo>
                <a:close/>
              </a:path>
            </a:pathLst>
          </a:custGeom>
          <a:ln w="177800">
            <a:solidFill>
              <a:srgbClr val="FFFFFF"/>
            </a:solidFill>
          </a:ln>
          <a:effectLst>
            <a:outerShdw blurRad="254000" dir="27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 rot="18900000">
            <a:off x="4254641" y="1611164"/>
            <a:ext cx="1352404" cy="13524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1"/>
            </p:custDataLst>
          </p:nvPr>
        </p:nvSpPr>
        <p:spPr>
          <a:xfrm rot="18900000">
            <a:off x="4254641" y="1398681"/>
            <a:ext cx="1352404" cy="135240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3636238" y="3323646"/>
            <a:ext cx="2589210" cy="446558"/>
          </a:xfrm>
          <a:prstGeom prst="rect">
            <a:avLst/>
          </a:prstGeom>
        </p:spPr>
        <p:txBody>
          <a:bodyPr wrap="square" lIns="90000" tIns="46990" rIns="90000" bIns="0" anchor="b" anchorCtr="0">
            <a:noAutofit/>
          </a:bodyPr>
          <a:p>
            <a:pPr marL="0" indent="0" algn="ctr" defTabSz="121856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500" b="1" spc="180">
                <a:solidFill>
                  <a:schemeClr val="dk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高光的定义</a:t>
            </a:r>
            <a:endParaRPr lang="zh-CN" altLang="en-US" sz="2500" b="1" spc="180">
              <a:solidFill>
                <a:schemeClr val="dk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3636238" y="3778651"/>
            <a:ext cx="2589210" cy="2471164"/>
          </a:xfrm>
          <a:prstGeom prst="rect">
            <a:avLst/>
          </a:prstGeom>
        </p:spPr>
        <p:txBody>
          <a:bodyPr wrap="square" lIns="90000" tIns="0" rIns="90000" bIns="46800" anchor="t" anchorCtr="0">
            <a:normAutofit/>
          </a:bodyPr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1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了解高光在建筑绘画中的含义</a:t>
            </a:r>
            <a:endParaRPr lang="zh-CN" altLang="en-US" sz="21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1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高光是受光条件最充足、最亮的部位</a:t>
            </a:r>
            <a:endParaRPr lang="zh-CN" altLang="en-US" sz="21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 rot="18900000">
            <a:off x="6820609" y="1217263"/>
            <a:ext cx="1352404" cy="13524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5"/>
            </p:custDataLst>
          </p:nvPr>
        </p:nvSpPr>
        <p:spPr>
          <a:xfrm rot="18900000">
            <a:off x="6820609" y="1398681"/>
            <a:ext cx="1352404" cy="135240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6202205" y="3323646"/>
            <a:ext cx="2589210" cy="446558"/>
          </a:xfrm>
          <a:prstGeom prst="rect">
            <a:avLst/>
          </a:prstGeom>
        </p:spPr>
        <p:txBody>
          <a:bodyPr wrap="square" lIns="90000" tIns="46990" rIns="90000" bIns="0" anchor="b" anchorCtr="0">
            <a:noAutofit/>
          </a:bodyPr>
          <a:p>
            <a:pPr marL="0" indent="0" algn="ctr" defTabSz="121856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500" b="1" spc="180">
                <a:solidFill>
                  <a:schemeClr val="dk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高光的分布</a:t>
            </a:r>
            <a:endParaRPr lang="zh-CN" altLang="en-US" sz="2500" b="1" spc="180">
              <a:solidFill>
                <a:schemeClr val="dk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2" name="文本框 31"/>
          <p:cNvSpPr txBox="1"/>
          <p:nvPr>
            <p:custDataLst>
              <p:tags r:id="rId17"/>
            </p:custDataLst>
          </p:nvPr>
        </p:nvSpPr>
        <p:spPr>
          <a:xfrm>
            <a:off x="6202205" y="3778651"/>
            <a:ext cx="2589210" cy="2471164"/>
          </a:xfrm>
          <a:prstGeom prst="rect">
            <a:avLst/>
          </a:prstGeom>
        </p:spPr>
        <p:txBody>
          <a:bodyPr wrap="square" lIns="90000" tIns="0" rIns="90000" bIns="46800" anchor="t" anchorCtr="0">
            <a:normAutofit/>
          </a:bodyPr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1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掌握高光分布在建筑物的棱角边沿上</a:t>
            </a:r>
            <a:endParaRPr lang="zh-CN" altLang="en-US" sz="21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1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高光虽面积小，但在画面中起着重要作用</a:t>
            </a:r>
            <a:endParaRPr lang="zh-CN" altLang="en-US" sz="21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>
            <p:custDataLst>
              <p:tags r:id="rId18"/>
            </p:custDataLst>
          </p:nvPr>
        </p:nvSpPr>
        <p:spPr>
          <a:xfrm rot="18900000">
            <a:off x="9386576" y="1611944"/>
            <a:ext cx="1352404" cy="13524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19"/>
            </p:custDataLst>
          </p:nvPr>
        </p:nvSpPr>
        <p:spPr>
          <a:xfrm rot="18900000">
            <a:off x="9386576" y="1399461"/>
            <a:ext cx="1352404" cy="135240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20"/>
            </p:custDataLst>
          </p:nvPr>
        </p:nvSpPr>
        <p:spPr>
          <a:xfrm>
            <a:off x="8768172" y="3324426"/>
            <a:ext cx="2589210" cy="446558"/>
          </a:xfrm>
          <a:prstGeom prst="rect">
            <a:avLst/>
          </a:prstGeom>
        </p:spPr>
        <p:txBody>
          <a:bodyPr wrap="square" lIns="90000" tIns="46990" rIns="90000" bIns="0" anchor="b" anchorCtr="0">
            <a:noAutofit/>
          </a:bodyPr>
          <a:p>
            <a:pPr marL="0" indent="0" algn="l" defTabSz="121856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500" b="1" spc="170">
                <a:solidFill>
                  <a:schemeClr val="dk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不同形状的高光</a:t>
            </a:r>
            <a:endParaRPr lang="zh-CN" altLang="en-US" sz="2500" b="1" spc="170">
              <a:solidFill>
                <a:schemeClr val="dk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7" name="文本框 36"/>
          <p:cNvSpPr txBox="1"/>
          <p:nvPr>
            <p:custDataLst>
              <p:tags r:id="rId21"/>
            </p:custDataLst>
          </p:nvPr>
        </p:nvSpPr>
        <p:spPr>
          <a:xfrm>
            <a:off x="8768172" y="3778651"/>
            <a:ext cx="2589210" cy="2471164"/>
          </a:xfrm>
          <a:prstGeom prst="rect">
            <a:avLst/>
          </a:prstGeom>
        </p:spPr>
        <p:txBody>
          <a:bodyPr wrap="square" lIns="90000" tIns="0" rIns="90000" bIns="46800" anchor="t" anchorCtr="0">
            <a:normAutofit/>
          </a:bodyPr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1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了解不同形状的物体具有不同形状的高光</a:t>
            </a:r>
            <a:endParaRPr lang="zh-CN" altLang="en-US" sz="21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8300" lvl="0" indent="-3683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100" spc="13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球体的高光为一个点，圆柱体的高光为一条线</a:t>
            </a:r>
            <a:endParaRPr lang="zh-CN" altLang="en-US" sz="2100" spc="13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icon"/>
          <p:cNvGrpSpPr/>
          <p:nvPr>
            <p:custDataLst>
              <p:tags r:id="rId22"/>
            </p:custDataLst>
          </p:nvPr>
        </p:nvGrpSpPr>
        <p:grpSpPr>
          <a:xfrm rot="0">
            <a:off x="4648724" y="1792766"/>
            <a:ext cx="564237" cy="564237"/>
            <a:chOff x="13713897" y="5236518"/>
            <a:chExt cx="1526977" cy="1526977"/>
          </a:xfrm>
          <a:solidFill>
            <a:schemeClr val="accent1"/>
          </a:solidFill>
        </p:grpSpPr>
        <p:sp>
          <p:nvSpPr>
            <p:cNvPr id="57" name="PA-任意多边形: 形状 297"/>
            <p:cNvSpPr/>
            <p:nvPr>
              <p:custDataLst>
                <p:tags r:id="rId23"/>
              </p:custDataLst>
            </p:nvPr>
          </p:nvSpPr>
          <p:spPr bwMode="auto">
            <a:xfrm>
              <a:off x="13713897" y="5236518"/>
              <a:ext cx="1526977" cy="1526977"/>
            </a:xfrm>
            <a:custGeom>
              <a:avLst/>
              <a:gdLst>
                <a:gd name="connsiteX0" fmla="*/ 1460696 w 1526976"/>
                <a:gd name="connsiteY0" fmla="*/ 607156 h 1526976"/>
                <a:gd name="connsiteX1" fmla="*/ 1460634 w 1526976"/>
                <a:gd name="connsiteY1" fmla="*/ 607090 h 1526976"/>
                <a:gd name="connsiteX2" fmla="*/ 918983 w 1526976"/>
                <a:gd name="connsiteY2" fmla="*/ 67674 h 1526976"/>
                <a:gd name="connsiteX3" fmla="*/ 603170 w 1526976"/>
                <a:gd name="connsiteY3" fmla="*/ 67785 h 1526976"/>
                <a:gd name="connsiteX4" fmla="*/ 67519 w 1526976"/>
                <a:gd name="connsiteY4" fmla="*/ 607156 h 1526976"/>
                <a:gd name="connsiteX5" fmla="*/ 67451 w 1526976"/>
                <a:gd name="connsiteY5" fmla="*/ 922790 h 1526976"/>
                <a:gd name="connsiteX6" fmla="*/ 603280 w 1526976"/>
                <a:gd name="connsiteY6" fmla="*/ 1460849 h 1526976"/>
                <a:gd name="connsiteX7" fmla="*/ 761130 w 1526976"/>
                <a:gd name="connsiteY7" fmla="*/ 1526232 h 1526976"/>
                <a:gd name="connsiteX8" fmla="*/ 918873 w 1526976"/>
                <a:gd name="connsiteY8" fmla="*/ 1460956 h 1526976"/>
                <a:gd name="connsiteX9" fmla="*/ 1460693 w 1526976"/>
                <a:gd name="connsiteY9" fmla="*/ 922853 h 1526976"/>
                <a:gd name="connsiteX10" fmla="*/ 1460696 w 1526976"/>
                <a:gd name="connsiteY10" fmla="*/ 607156 h 1526976"/>
                <a:gd name="connsiteX11" fmla="*/ 1397665 w 1526976"/>
                <a:gd name="connsiteY11" fmla="*/ 859607 h 1526976"/>
                <a:gd name="connsiteX12" fmla="*/ 855844 w 1526976"/>
                <a:gd name="connsiteY12" fmla="*/ 1397710 h 1526976"/>
                <a:gd name="connsiteX13" fmla="*/ 666487 w 1526976"/>
                <a:gd name="connsiteY13" fmla="*/ 1397775 h 1526976"/>
                <a:gd name="connsiteX14" fmla="*/ 130661 w 1526976"/>
                <a:gd name="connsiteY14" fmla="*/ 859717 h 1526976"/>
                <a:gd name="connsiteX15" fmla="*/ 130771 w 1526976"/>
                <a:gd name="connsiteY15" fmla="*/ 670187 h 1526976"/>
                <a:gd name="connsiteX16" fmla="*/ 666421 w 1526976"/>
                <a:gd name="connsiteY16" fmla="*/ 130813 h 1526976"/>
                <a:gd name="connsiteX17" fmla="*/ 855909 w 1526976"/>
                <a:gd name="connsiteY17" fmla="*/ 130879 h 1526976"/>
                <a:gd name="connsiteX18" fmla="*/ 1397561 w 1526976"/>
                <a:gd name="connsiteY18" fmla="*/ 670294 h 1526976"/>
                <a:gd name="connsiteX19" fmla="*/ 1397665 w 1526976"/>
                <a:gd name="connsiteY19" fmla="*/ 859607 h 152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26976" h="1526976">
                  <a:moveTo>
                    <a:pt x="1460696" y="607156"/>
                  </a:moveTo>
                  <a:cubicBezTo>
                    <a:pt x="1460676" y="607135"/>
                    <a:pt x="1460652" y="607111"/>
                    <a:pt x="1460634" y="607090"/>
                  </a:cubicBezTo>
                  <a:lnTo>
                    <a:pt x="918983" y="67674"/>
                  </a:lnTo>
                  <a:cubicBezTo>
                    <a:pt x="831805" y="-19503"/>
                    <a:pt x="690654" y="-19697"/>
                    <a:pt x="603170" y="67785"/>
                  </a:cubicBezTo>
                  <a:lnTo>
                    <a:pt x="67519" y="607156"/>
                  </a:lnTo>
                  <a:cubicBezTo>
                    <a:pt x="-19518" y="694196"/>
                    <a:pt x="-19518" y="835818"/>
                    <a:pt x="67451" y="922790"/>
                  </a:cubicBezTo>
                  <a:lnTo>
                    <a:pt x="603280" y="1460849"/>
                  </a:lnTo>
                  <a:cubicBezTo>
                    <a:pt x="645443" y="1503015"/>
                    <a:pt x="701503" y="1526232"/>
                    <a:pt x="761130" y="1526232"/>
                  </a:cubicBezTo>
                  <a:cubicBezTo>
                    <a:pt x="820756" y="1526232"/>
                    <a:pt x="876817" y="1503012"/>
                    <a:pt x="918873" y="1460956"/>
                  </a:cubicBezTo>
                  <a:lnTo>
                    <a:pt x="1460693" y="922853"/>
                  </a:lnTo>
                  <a:cubicBezTo>
                    <a:pt x="1547734" y="835818"/>
                    <a:pt x="1547734" y="694196"/>
                    <a:pt x="1460696" y="607156"/>
                  </a:cubicBezTo>
                  <a:close/>
                  <a:moveTo>
                    <a:pt x="1397665" y="859607"/>
                  </a:moveTo>
                  <a:lnTo>
                    <a:pt x="855844" y="1397710"/>
                  </a:lnTo>
                  <a:cubicBezTo>
                    <a:pt x="803620" y="1449934"/>
                    <a:pt x="718648" y="1449931"/>
                    <a:pt x="666487" y="1397775"/>
                  </a:cubicBezTo>
                  <a:lnTo>
                    <a:pt x="130661" y="859717"/>
                  </a:lnTo>
                  <a:cubicBezTo>
                    <a:pt x="78440" y="807496"/>
                    <a:pt x="78440" y="722521"/>
                    <a:pt x="130771" y="670187"/>
                  </a:cubicBezTo>
                  <a:lnTo>
                    <a:pt x="666421" y="130813"/>
                  </a:lnTo>
                  <a:cubicBezTo>
                    <a:pt x="718645" y="78589"/>
                    <a:pt x="803629" y="78592"/>
                    <a:pt x="855909" y="130879"/>
                  </a:cubicBezTo>
                  <a:lnTo>
                    <a:pt x="1397561" y="670294"/>
                  </a:lnTo>
                  <a:cubicBezTo>
                    <a:pt x="1449778" y="722521"/>
                    <a:pt x="1449778" y="807493"/>
                    <a:pt x="1397665" y="85960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8" name="PA-任意多边形: 形状 299"/>
            <p:cNvSpPr/>
            <p:nvPr>
              <p:custDataLst>
                <p:tags r:id="rId24"/>
              </p:custDataLst>
            </p:nvPr>
          </p:nvSpPr>
          <p:spPr bwMode="auto">
            <a:xfrm>
              <a:off x="14070967" y="5647499"/>
              <a:ext cx="806648" cy="759023"/>
            </a:xfrm>
            <a:custGeom>
              <a:avLst/>
              <a:gdLst>
                <a:gd name="connsiteX0" fmla="*/ 605034 w 806648"/>
                <a:gd name="connsiteY0" fmla="*/ 8237 h 759023"/>
                <a:gd name="connsiteX1" fmla="*/ 544012 w 806648"/>
                <a:gd name="connsiteY1" fmla="*/ 24558 h 759023"/>
                <a:gd name="connsiteX2" fmla="*/ 428521 w 806648"/>
                <a:gd name="connsiteY2" fmla="*/ 224592 h 759023"/>
                <a:gd name="connsiteX3" fmla="*/ 379598 w 806648"/>
                <a:gd name="connsiteY3" fmla="*/ 224592 h 759023"/>
                <a:gd name="connsiteX4" fmla="*/ 264104 w 806648"/>
                <a:gd name="connsiteY4" fmla="*/ 24558 h 759023"/>
                <a:gd name="connsiteX5" fmla="*/ 203082 w 806648"/>
                <a:gd name="connsiteY5" fmla="*/ 8237 h 759023"/>
                <a:gd name="connsiteX6" fmla="*/ 2232 w 806648"/>
                <a:gd name="connsiteY6" fmla="*/ 356257 h 759023"/>
                <a:gd name="connsiteX7" fmla="*/ 46878 w 806648"/>
                <a:gd name="connsiteY7" fmla="*/ 400903 h 759023"/>
                <a:gd name="connsiteX8" fmla="*/ 46881 w 806648"/>
                <a:gd name="connsiteY8" fmla="*/ 400903 h 759023"/>
                <a:gd name="connsiteX9" fmla="*/ 46884 w 806648"/>
                <a:gd name="connsiteY9" fmla="*/ 400903 h 759023"/>
                <a:gd name="connsiteX10" fmla="*/ 277791 w 806648"/>
                <a:gd name="connsiteY10" fmla="*/ 400903 h 759023"/>
                <a:gd name="connsiteX11" fmla="*/ 302297 w 806648"/>
                <a:gd name="connsiteY11" fmla="*/ 443208 h 759023"/>
                <a:gd name="connsiteX12" fmla="*/ 186773 w 806648"/>
                <a:gd name="connsiteY12" fmla="*/ 643296 h 759023"/>
                <a:gd name="connsiteX13" fmla="*/ 203070 w 806648"/>
                <a:gd name="connsiteY13" fmla="*/ 704250 h 759023"/>
                <a:gd name="connsiteX14" fmla="*/ 404051 w 806648"/>
                <a:gd name="connsiteY14" fmla="*/ 758072 h 759023"/>
                <a:gd name="connsiteX15" fmla="*/ 605031 w 806648"/>
                <a:gd name="connsiteY15" fmla="*/ 704247 h 759023"/>
                <a:gd name="connsiteX16" fmla="*/ 621328 w 806648"/>
                <a:gd name="connsiteY16" fmla="*/ 643290 h 759023"/>
                <a:gd name="connsiteX17" fmla="*/ 505807 w 806648"/>
                <a:gd name="connsiteY17" fmla="*/ 443202 h 759023"/>
                <a:gd name="connsiteX18" fmla="*/ 530313 w 806648"/>
                <a:gd name="connsiteY18" fmla="*/ 400900 h 759023"/>
                <a:gd name="connsiteX19" fmla="*/ 761226 w 806648"/>
                <a:gd name="connsiteY19" fmla="*/ 400900 h 759023"/>
                <a:gd name="connsiteX20" fmla="*/ 805872 w 806648"/>
                <a:gd name="connsiteY20" fmla="*/ 356254 h 759023"/>
                <a:gd name="connsiteX21" fmla="*/ 605034 w 806648"/>
                <a:gd name="connsiteY21" fmla="*/ 8237 h 759023"/>
                <a:gd name="connsiteX22" fmla="*/ 404062 w 806648"/>
                <a:gd name="connsiteY22" fmla="*/ 311612 h 759023"/>
                <a:gd name="connsiteX23" fmla="*/ 448708 w 806648"/>
                <a:gd name="connsiteY23" fmla="*/ 356257 h 759023"/>
                <a:gd name="connsiteX24" fmla="*/ 404062 w 806648"/>
                <a:gd name="connsiteY24" fmla="*/ 400903 h 759023"/>
                <a:gd name="connsiteX25" fmla="*/ 359417 w 806648"/>
                <a:gd name="connsiteY25" fmla="*/ 356257 h 759023"/>
                <a:gd name="connsiteX26" fmla="*/ 404062 w 806648"/>
                <a:gd name="connsiteY26" fmla="*/ 311612 h 759023"/>
                <a:gd name="connsiteX27" fmla="*/ 277803 w 806648"/>
                <a:gd name="connsiteY27" fmla="*/ 311612 h 759023"/>
                <a:gd name="connsiteX28" fmla="*/ 94768 w 806648"/>
                <a:gd name="connsiteY28" fmla="*/ 311612 h 759023"/>
                <a:gd name="connsiteX29" fmla="*/ 210738 w 806648"/>
                <a:gd name="connsiteY29" fmla="*/ 110706 h 759023"/>
                <a:gd name="connsiteX30" fmla="*/ 302309 w 806648"/>
                <a:gd name="connsiteY30" fmla="*/ 269309 h 759023"/>
                <a:gd name="connsiteX31" fmla="*/ 277803 w 806648"/>
                <a:gd name="connsiteY31" fmla="*/ 311612 h 759023"/>
                <a:gd name="connsiteX32" fmla="*/ 520089 w 806648"/>
                <a:gd name="connsiteY32" fmla="*/ 646514 h 759023"/>
                <a:gd name="connsiteX33" fmla="*/ 404059 w 806648"/>
                <a:gd name="connsiteY33" fmla="*/ 668784 h 759023"/>
                <a:gd name="connsiteX34" fmla="*/ 288033 w 806648"/>
                <a:gd name="connsiteY34" fmla="*/ 646514 h 759023"/>
                <a:gd name="connsiteX35" fmla="*/ 379598 w 806648"/>
                <a:gd name="connsiteY35" fmla="*/ 487919 h 759023"/>
                <a:gd name="connsiteX36" fmla="*/ 428521 w 806648"/>
                <a:gd name="connsiteY36" fmla="*/ 487919 h 759023"/>
                <a:gd name="connsiteX37" fmla="*/ 520089 w 806648"/>
                <a:gd name="connsiteY37" fmla="*/ 646514 h 759023"/>
                <a:gd name="connsiteX38" fmla="*/ 530322 w 806648"/>
                <a:gd name="connsiteY38" fmla="*/ 311612 h 759023"/>
                <a:gd name="connsiteX39" fmla="*/ 505816 w 806648"/>
                <a:gd name="connsiteY39" fmla="*/ 269309 h 759023"/>
                <a:gd name="connsiteX40" fmla="*/ 597384 w 806648"/>
                <a:gd name="connsiteY40" fmla="*/ 110706 h 759023"/>
                <a:gd name="connsiteX41" fmla="*/ 713357 w 806648"/>
                <a:gd name="connsiteY41" fmla="*/ 311612 h 759023"/>
                <a:gd name="connsiteX42" fmla="*/ 530322 w 806648"/>
                <a:gd name="connsiteY42" fmla="*/ 311612 h 7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6648" h="759023">
                  <a:moveTo>
                    <a:pt x="605034" y="8237"/>
                  </a:moveTo>
                  <a:cubicBezTo>
                    <a:pt x="583695" y="-4106"/>
                    <a:pt x="556349" y="3189"/>
                    <a:pt x="544012" y="24558"/>
                  </a:cubicBezTo>
                  <a:lnTo>
                    <a:pt x="428521" y="224592"/>
                  </a:lnTo>
                  <a:cubicBezTo>
                    <a:pt x="412742" y="221666"/>
                    <a:pt x="396556" y="221446"/>
                    <a:pt x="379598" y="224592"/>
                  </a:cubicBezTo>
                  <a:lnTo>
                    <a:pt x="264104" y="24558"/>
                  </a:lnTo>
                  <a:cubicBezTo>
                    <a:pt x="251779" y="3210"/>
                    <a:pt x="224433" y="-4118"/>
                    <a:pt x="203082" y="8237"/>
                  </a:cubicBezTo>
                  <a:cubicBezTo>
                    <a:pt x="79197" y="79919"/>
                    <a:pt x="2232" y="213272"/>
                    <a:pt x="2232" y="356257"/>
                  </a:cubicBezTo>
                  <a:cubicBezTo>
                    <a:pt x="2232" y="380915"/>
                    <a:pt x="22223" y="400903"/>
                    <a:pt x="46878" y="400903"/>
                  </a:cubicBezTo>
                  <a:lnTo>
                    <a:pt x="46881" y="400903"/>
                  </a:lnTo>
                  <a:lnTo>
                    <a:pt x="46884" y="400903"/>
                  </a:lnTo>
                  <a:lnTo>
                    <a:pt x="277791" y="400903"/>
                  </a:lnTo>
                  <a:cubicBezTo>
                    <a:pt x="283339" y="416541"/>
                    <a:pt x="291715" y="430844"/>
                    <a:pt x="302297" y="443208"/>
                  </a:cubicBezTo>
                  <a:lnTo>
                    <a:pt x="186773" y="643296"/>
                  </a:lnTo>
                  <a:cubicBezTo>
                    <a:pt x="174456" y="664632"/>
                    <a:pt x="181749" y="691909"/>
                    <a:pt x="203070" y="704250"/>
                  </a:cubicBezTo>
                  <a:cubicBezTo>
                    <a:pt x="263884" y="739463"/>
                    <a:pt x="333381" y="758072"/>
                    <a:pt x="404051" y="758072"/>
                  </a:cubicBezTo>
                  <a:cubicBezTo>
                    <a:pt x="474717" y="758072"/>
                    <a:pt x="544214" y="739460"/>
                    <a:pt x="605031" y="704247"/>
                  </a:cubicBezTo>
                  <a:cubicBezTo>
                    <a:pt x="626349" y="691903"/>
                    <a:pt x="633642" y="664623"/>
                    <a:pt x="621328" y="643290"/>
                  </a:cubicBezTo>
                  <a:lnTo>
                    <a:pt x="505807" y="443202"/>
                  </a:lnTo>
                  <a:cubicBezTo>
                    <a:pt x="516392" y="430835"/>
                    <a:pt x="524768" y="416535"/>
                    <a:pt x="530313" y="400900"/>
                  </a:cubicBezTo>
                  <a:lnTo>
                    <a:pt x="761226" y="400900"/>
                  </a:lnTo>
                  <a:cubicBezTo>
                    <a:pt x="785884" y="400900"/>
                    <a:pt x="805872" y="380909"/>
                    <a:pt x="805872" y="356254"/>
                  </a:cubicBezTo>
                  <a:cubicBezTo>
                    <a:pt x="805884" y="213272"/>
                    <a:pt x="728924" y="79916"/>
                    <a:pt x="605034" y="8237"/>
                  </a:cubicBezTo>
                  <a:close/>
                  <a:moveTo>
                    <a:pt x="404062" y="311612"/>
                  </a:moveTo>
                  <a:cubicBezTo>
                    <a:pt x="428682" y="311612"/>
                    <a:pt x="448708" y="331641"/>
                    <a:pt x="448708" y="356257"/>
                  </a:cubicBezTo>
                  <a:cubicBezTo>
                    <a:pt x="448708" y="380876"/>
                    <a:pt x="428679" y="400903"/>
                    <a:pt x="404062" y="400903"/>
                  </a:cubicBezTo>
                  <a:cubicBezTo>
                    <a:pt x="379443" y="400903"/>
                    <a:pt x="359417" y="380873"/>
                    <a:pt x="359417" y="356257"/>
                  </a:cubicBezTo>
                  <a:cubicBezTo>
                    <a:pt x="359414" y="331638"/>
                    <a:pt x="379443" y="311612"/>
                    <a:pt x="404062" y="311612"/>
                  </a:cubicBezTo>
                  <a:close/>
                  <a:moveTo>
                    <a:pt x="277803" y="311612"/>
                  </a:moveTo>
                  <a:lnTo>
                    <a:pt x="94768" y="311612"/>
                  </a:lnTo>
                  <a:cubicBezTo>
                    <a:pt x="106275" y="232512"/>
                    <a:pt x="147950" y="160310"/>
                    <a:pt x="210738" y="110706"/>
                  </a:cubicBezTo>
                  <a:lnTo>
                    <a:pt x="302309" y="269309"/>
                  </a:lnTo>
                  <a:cubicBezTo>
                    <a:pt x="291724" y="281673"/>
                    <a:pt x="283348" y="295973"/>
                    <a:pt x="277803" y="311612"/>
                  </a:cubicBezTo>
                  <a:close/>
                  <a:moveTo>
                    <a:pt x="520089" y="646514"/>
                  </a:moveTo>
                  <a:cubicBezTo>
                    <a:pt x="483400" y="661161"/>
                    <a:pt x="443984" y="668784"/>
                    <a:pt x="404059" y="668784"/>
                  </a:cubicBezTo>
                  <a:cubicBezTo>
                    <a:pt x="364138" y="668784"/>
                    <a:pt x="324716" y="661161"/>
                    <a:pt x="288033" y="646514"/>
                  </a:cubicBezTo>
                  <a:lnTo>
                    <a:pt x="379598" y="487919"/>
                  </a:lnTo>
                  <a:cubicBezTo>
                    <a:pt x="395972" y="490955"/>
                    <a:pt x="412132" y="490955"/>
                    <a:pt x="428521" y="487919"/>
                  </a:cubicBezTo>
                  <a:lnTo>
                    <a:pt x="520089" y="646514"/>
                  </a:lnTo>
                  <a:close/>
                  <a:moveTo>
                    <a:pt x="530322" y="311612"/>
                  </a:moveTo>
                  <a:cubicBezTo>
                    <a:pt x="524777" y="295973"/>
                    <a:pt x="516401" y="281673"/>
                    <a:pt x="505816" y="269309"/>
                  </a:cubicBezTo>
                  <a:lnTo>
                    <a:pt x="597384" y="110706"/>
                  </a:lnTo>
                  <a:cubicBezTo>
                    <a:pt x="660169" y="160310"/>
                    <a:pt x="701850" y="232506"/>
                    <a:pt x="713357" y="311612"/>
                  </a:cubicBezTo>
                  <a:lnTo>
                    <a:pt x="530322" y="31161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wrap="square" rtlCol="0" anchor="ctr">
              <a:normAutofit fontScale="5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9" name="icon"/>
          <p:cNvSpPr/>
          <p:nvPr>
            <p:custDataLst>
              <p:tags r:id="rId25"/>
            </p:custDataLst>
          </p:nvPr>
        </p:nvSpPr>
        <p:spPr bwMode="auto">
          <a:xfrm>
            <a:off x="7171744" y="1749818"/>
            <a:ext cx="650132" cy="650132"/>
          </a:xfrm>
          <a:custGeom>
            <a:avLst/>
            <a:gdLst>
              <a:gd name="T0" fmla="*/ 0 w 6523"/>
              <a:gd name="T1" fmla="*/ 6523 h 6523"/>
              <a:gd name="T2" fmla="*/ 6523 w 6523"/>
              <a:gd name="T3" fmla="*/ 0 h 6523"/>
              <a:gd name="T4" fmla="*/ 4121 w 6523"/>
              <a:gd name="T5" fmla="*/ 6020 h 6523"/>
              <a:gd name="T6" fmla="*/ 3583 w 6523"/>
              <a:gd name="T7" fmla="*/ 5523 h 6523"/>
              <a:gd name="T8" fmla="*/ 2947 w 6523"/>
              <a:gd name="T9" fmla="*/ 5580 h 6523"/>
              <a:gd name="T10" fmla="*/ 1859 w 6523"/>
              <a:gd name="T11" fmla="*/ 5580 h 6523"/>
              <a:gd name="T12" fmla="*/ 4121 w 6523"/>
              <a:gd name="T13" fmla="*/ 5140 h 6523"/>
              <a:gd name="T14" fmla="*/ 4121 w 6523"/>
              <a:gd name="T15" fmla="*/ 6020 h 6523"/>
              <a:gd name="T16" fmla="*/ 2961 w 6523"/>
              <a:gd name="T17" fmla="*/ 4100 h 6523"/>
              <a:gd name="T18" fmla="*/ 3561 w 6523"/>
              <a:gd name="T19" fmla="*/ 4757 h 6523"/>
              <a:gd name="T20" fmla="*/ 3567 w 6523"/>
              <a:gd name="T21" fmla="*/ 1527 h 6523"/>
              <a:gd name="T22" fmla="*/ 5311 w 6523"/>
              <a:gd name="T23" fmla="*/ 2655 h 6523"/>
              <a:gd name="T24" fmla="*/ 3556 w 6523"/>
              <a:gd name="T25" fmla="*/ 1791 h 6523"/>
              <a:gd name="T26" fmla="*/ 3567 w 6523"/>
              <a:gd name="T27" fmla="*/ 2313 h 6523"/>
              <a:gd name="T28" fmla="*/ 5311 w 6523"/>
              <a:gd name="T29" fmla="*/ 3441 h 6523"/>
              <a:gd name="T30" fmla="*/ 3556 w 6523"/>
              <a:gd name="T31" fmla="*/ 2577 h 6523"/>
              <a:gd name="T32" fmla="*/ 3567 w 6523"/>
              <a:gd name="T33" fmla="*/ 3101 h 6523"/>
              <a:gd name="T34" fmla="*/ 5311 w 6523"/>
              <a:gd name="T35" fmla="*/ 4229 h 6523"/>
              <a:gd name="T36" fmla="*/ 3551 w 6523"/>
              <a:gd name="T37" fmla="*/ 3365 h 6523"/>
              <a:gd name="T38" fmla="*/ 2961 w 6523"/>
              <a:gd name="T39" fmla="*/ 3365 h 6523"/>
              <a:gd name="T40" fmla="*/ 1201 w 6523"/>
              <a:gd name="T41" fmla="*/ 4229 h 6523"/>
              <a:gd name="T42" fmla="*/ 2945 w 6523"/>
              <a:gd name="T43" fmla="*/ 3101 h 6523"/>
              <a:gd name="T44" fmla="*/ 2956 w 6523"/>
              <a:gd name="T45" fmla="*/ 2579 h 6523"/>
              <a:gd name="T46" fmla="*/ 1201 w 6523"/>
              <a:gd name="T47" fmla="*/ 3443 h 6523"/>
              <a:gd name="T48" fmla="*/ 2945 w 6523"/>
              <a:gd name="T49" fmla="*/ 2315 h 6523"/>
              <a:gd name="T50" fmla="*/ 2956 w 6523"/>
              <a:gd name="T51" fmla="*/ 1792 h 6523"/>
              <a:gd name="T52" fmla="*/ 1201 w 6523"/>
              <a:gd name="T53" fmla="*/ 2656 h 6523"/>
              <a:gd name="T54" fmla="*/ 2945 w 6523"/>
              <a:gd name="T55" fmla="*/ 1528 h 6523"/>
              <a:gd name="T56" fmla="*/ 2956 w 6523"/>
              <a:gd name="T57" fmla="*/ 1004 h 6523"/>
              <a:gd name="T58" fmla="*/ 1201 w 6523"/>
              <a:gd name="T59" fmla="*/ 1868 h 6523"/>
              <a:gd name="T60" fmla="*/ 2945 w 6523"/>
              <a:gd name="T61" fmla="*/ 740 h 6523"/>
              <a:gd name="T62" fmla="*/ 3256 w 6523"/>
              <a:gd name="T63" fmla="*/ 501 h 6523"/>
              <a:gd name="T64" fmla="*/ 3567 w 6523"/>
              <a:gd name="T65" fmla="*/ 740 h 6523"/>
              <a:gd name="T66" fmla="*/ 5311 w 6523"/>
              <a:gd name="T67" fmla="*/ 1868 h 6523"/>
              <a:gd name="T68" fmla="*/ 3556 w 6523"/>
              <a:gd name="T69" fmla="*/ 1004 h 6523"/>
              <a:gd name="T70" fmla="*/ 3567 w 6523"/>
              <a:gd name="T71" fmla="*/ 1527 h 6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523" h="6523">
                <a:moveTo>
                  <a:pt x="0" y="0"/>
                </a:moveTo>
                <a:lnTo>
                  <a:pt x="0" y="6523"/>
                </a:lnTo>
                <a:lnTo>
                  <a:pt x="6523" y="6523"/>
                </a:lnTo>
                <a:lnTo>
                  <a:pt x="6523" y="0"/>
                </a:lnTo>
                <a:lnTo>
                  <a:pt x="0" y="0"/>
                </a:lnTo>
                <a:close/>
                <a:moveTo>
                  <a:pt x="4121" y="6020"/>
                </a:moveTo>
                <a:cubicBezTo>
                  <a:pt x="3821" y="6020"/>
                  <a:pt x="3577" y="5823"/>
                  <a:pt x="3577" y="5580"/>
                </a:cubicBezTo>
                <a:cubicBezTo>
                  <a:pt x="3577" y="5559"/>
                  <a:pt x="3577" y="5544"/>
                  <a:pt x="3583" y="5523"/>
                </a:cubicBezTo>
                <a:lnTo>
                  <a:pt x="2941" y="5523"/>
                </a:lnTo>
                <a:cubicBezTo>
                  <a:pt x="2947" y="5544"/>
                  <a:pt x="2947" y="5559"/>
                  <a:pt x="2947" y="5580"/>
                </a:cubicBezTo>
                <a:cubicBezTo>
                  <a:pt x="2947" y="5823"/>
                  <a:pt x="2704" y="6020"/>
                  <a:pt x="2403" y="6020"/>
                </a:cubicBezTo>
                <a:cubicBezTo>
                  <a:pt x="2101" y="6020"/>
                  <a:pt x="1859" y="5823"/>
                  <a:pt x="1859" y="5580"/>
                </a:cubicBezTo>
                <a:cubicBezTo>
                  <a:pt x="1859" y="5337"/>
                  <a:pt x="2101" y="5140"/>
                  <a:pt x="2403" y="5140"/>
                </a:cubicBezTo>
                <a:lnTo>
                  <a:pt x="4121" y="5140"/>
                </a:lnTo>
                <a:cubicBezTo>
                  <a:pt x="4421" y="5140"/>
                  <a:pt x="4665" y="5337"/>
                  <a:pt x="4665" y="5580"/>
                </a:cubicBezTo>
                <a:cubicBezTo>
                  <a:pt x="4665" y="5823"/>
                  <a:pt x="4421" y="6020"/>
                  <a:pt x="4121" y="6020"/>
                </a:cubicBezTo>
                <a:close/>
                <a:moveTo>
                  <a:pt x="2961" y="4757"/>
                </a:moveTo>
                <a:lnTo>
                  <a:pt x="2961" y="4100"/>
                </a:lnTo>
                <a:lnTo>
                  <a:pt x="3561" y="4100"/>
                </a:lnTo>
                <a:lnTo>
                  <a:pt x="3561" y="4757"/>
                </a:lnTo>
                <a:lnTo>
                  <a:pt x="2961" y="4757"/>
                </a:lnTo>
                <a:close/>
                <a:moveTo>
                  <a:pt x="3567" y="1527"/>
                </a:moveTo>
                <a:cubicBezTo>
                  <a:pt x="4669" y="1593"/>
                  <a:pt x="5445" y="2003"/>
                  <a:pt x="5445" y="2520"/>
                </a:cubicBezTo>
                <a:cubicBezTo>
                  <a:pt x="5445" y="2592"/>
                  <a:pt x="5388" y="2655"/>
                  <a:pt x="5311" y="2655"/>
                </a:cubicBezTo>
                <a:cubicBezTo>
                  <a:pt x="5239" y="2655"/>
                  <a:pt x="5176" y="2597"/>
                  <a:pt x="5176" y="2520"/>
                </a:cubicBezTo>
                <a:cubicBezTo>
                  <a:pt x="5176" y="2220"/>
                  <a:pt x="4555" y="1852"/>
                  <a:pt x="3556" y="1791"/>
                </a:cubicBezTo>
                <a:lnTo>
                  <a:pt x="3556" y="2313"/>
                </a:lnTo>
                <a:lnTo>
                  <a:pt x="3567" y="2313"/>
                </a:lnTo>
                <a:cubicBezTo>
                  <a:pt x="4675" y="2380"/>
                  <a:pt x="5445" y="2789"/>
                  <a:pt x="5445" y="3307"/>
                </a:cubicBezTo>
                <a:cubicBezTo>
                  <a:pt x="5445" y="3379"/>
                  <a:pt x="5388" y="3441"/>
                  <a:pt x="5311" y="3441"/>
                </a:cubicBezTo>
                <a:cubicBezTo>
                  <a:pt x="5239" y="3441"/>
                  <a:pt x="5176" y="3384"/>
                  <a:pt x="5176" y="3307"/>
                </a:cubicBezTo>
                <a:cubicBezTo>
                  <a:pt x="5176" y="3007"/>
                  <a:pt x="4555" y="2639"/>
                  <a:pt x="3556" y="2577"/>
                </a:cubicBezTo>
                <a:lnTo>
                  <a:pt x="3556" y="3101"/>
                </a:lnTo>
                <a:lnTo>
                  <a:pt x="3567" y="3101"/>
                </a:lnTo>
                <a:cubicBezTo>
                  <a:pt x="4675" y="3168"/>
                  <a:pt x="5445" y="3577"/>
                  <a:pt x="5445" y="4095"/>
                </a:cubicBezTo>
                <a:cubicBezTo>
                  <a:pt x="5445" y="4167"/>
                  <a:pt x="5388" y="4229"/>
                  <a:pt x="5311" y="4229"/>
                </a:cubicBezTo>
                <a:cubicBezTo>
                  <a:pt x="5239" y="4229"/>
                  <a:pt x="5176" y="4172"/>
                  <a:pt x="5176" y="4095"/>
                </a:cubicBezTo>
                <a:cubicBezTo>
                  <a:pt x="5176" y="3795"/>
                  <a:pt x="4555" y="3427"/>
                  <a:pt x="3551" y="3365"/>
                </a:cubicBezTo>
                <a:cubicBezTo>
                  <a:pt x="3529" y="3511"/>
                  <a:pt x="3405" y="3619"/>
                  <a:pt x="3256" y="3619"/>
                </a:cubicBezTo>
                <a:cubicBezTo>
                  <a:pt x="3105" y="3619"/>
                  <a:pt x="2981" y="3509"/>
                  <a:pt x="2961" y="3365"/>
                </a:cubicBezTo>
                <a:cubicBezTo>
                  <a:pt x="1957" y="3428"/>
                  <a:pt x="1336" y="3795"/>
                  <a:pt x="1336" y="4095"/>
                </a:cubicBezTo>
                <a:cubicBezTo>
                  <a:pt x="1336" y="4167"/>
                  <a:pt x="1279" y="4229"/>
                  <a:pt x="1201" y="4229"/>
                </a:cubicBezTo>
                <a:cubicBezTo>
                  <a:pt x="1129" y="4229"/>
                  <a:pt x="1067" y="4172"/>
                  <a:pt x="1067" y="4095"/>
                </a:cubicBezTo>
                <a:cubicBezTo>
                  <a:pt x="1067" y="3577"/>
                  <a:pt x="1839" y="3168"/>
                  <a:pt x="2945" y="3101"/>
                </a:cubicBezTo>
                <a:lnTo>
                  <a:pt x="2956" y="3101"/>
                </a:lnTo>
                <a:lnTo>
                  <a:pt x="2956" y="2579"/>
                </a:lnTo>
                <a:cubicBezTo>
                  <a:pt x="1957" y="2641"/>
                  <a:pt x="1336" y="3008"/>
                  <a:pt x="1336" y="3308"/>
                </a:cubicBezTo>
                <a:cubicBezTo>
                  <a:pt x="1336" y="3380"/>
                  <a:pt x="1279" y="3443"/>
                  <a:pt x="1201" y="3443"/>
                </a:cubicBezTo>
                <a:cubicBezTo>
                  <a:pt x="1129" y="3443"/>
                  <a:pt x="1067" y="3385"/>
                  <a:pt x="1067" y="3308"/>
                </a:cubicBezTo>
                <a:cubicBezTo>
                  <a:pt x="1067" y="2791"/>
                  <a:pt x="1839" y="2381"/>
                  <a:pt x="2945" y="2315"/>
                </a:cubicBezTo>
                <a:lnTo>
                  <a:pt x="2956" y="2315"/>
                </a:lnTo>
                <a:lnTo>
                  <a:pt x="2956" y="1792"/>
                </a:lnTo>
                <a:cubicBezTo>
                  <a:pt x="1957" y="1855"/>
                  <a:pt x="1336" y="2221"/>
                  <a:pt x="1336" y="2521"/>
                </a:cubicBezTo>
                <a:cubicBezTo>
                  <a:pt x="1336" y="2593"/>
                  <a:pt x="1279" y="2656"/>
                  <a:pt x="1201" y="2656"/>
                </a:cubicBezTo>
                <a:cubicBezTo>
                  <a:pt x="1129" y="2656"/>
                  <a:pt x="1067" y="2599"/>
                  <a:pt x="1067" y="2521"/>
                </a:cubicBezTo>
                <a:cubicBezTo>
                  <a:pt x="1067" y="2004"/>
                  <a:pt x="1839" y="1595"/>
                  <a:pt x="2945" y="1528"/>
                </a:cubicBezTo>
                <a:lnTo>
                  <a:pt x="2956" y="1528"/>
                </a:lnTo>
                <a:lnTo>
                  <a:pt x="2956" y="1004"/>
                </a:lnTo>
                <a:cubicBezTo>
                  <a:pt x="1957" y="1067"/>
                  <a:pt x="1336" y="1433"/>
                  <a:pt x="1336" y="1733"/>
                </a:cubicBezTo>
                <a:cubicBezTo>
                  <a:pt x="1336" y="1805"/>
                  <a:pt x="1279" y="1868"/>
                  <a:pt x="1201" y="1868"/>
                </a:cubicBezTo>
                <a:cubicBezTo>
                  <a:pt x="1129" y="1868"/>
                  <a:pt x="1067" y="1811"/>
                  <a:pt x="1067" y="1733"/>
                </a:cubicBezTo>
                <a:cubicBezTo>
                  <a:pt x="1067" y="1216"/>
                  <a:pt x="1839" y="807"/>
                  <a:pt x="2945" y="740"/>
                </a:cubicBezTo>
                <a:lnTo>
                  <a:pt x="2961" y="740"/>
                </a:lnTo>
                <a:cubicBezTo>
                  <a:pt x="2987" y="605"/>
                  <a:pt x="3112" y="501"/>
                  <a:pt x="3256" y="501"/>
                </a:cubicBezTo>
                <a:cubicBezTo>
                  <a:pt x="3401" y="501"/>
                  <a:pt x="3520" y="605"/>
                  <a:pt x="3551" y="740"/>
                </a:cubicBezTo>
                <a:lnTo>
                  <a:pt x="3567" y="740"/>
                </a:lnTo>
                <a:cubicBezTo>
                  <a:pt x="4669" y="807"/>
                  <a:pt x="5445" y="1216"/>
                  <a:pt x="5445" y="1733"/>
                </a:cubicBezTo>
                <a:cubicBezTo>
                  <a:pt x="5445" y="1805"/>
                  <a:pt x="5388" y="1868"/>
                  <a:pt x="5311" y="1868"/>
                </a:cubicBezTo>
                <a:cubicBezTo>
                  <a:pt x="5239" y="1868"/>
                  <a:pt x="5176" y="1811"/>
                  <a:pt x="5176" y="1733"/>
                </a:cubicBezTo>
                <a:cubicBezTo>
                  <a:pt x="5176" y="1433"/>
                  <a:pt x="4555" y="1065"/>
                  <a:pt x="3556" y="1004"/>
                </a:cubicBezTo>
                <a:lnTo>
                  <a:pt x="3556" y="1527"/>
                </a:lnTo>
                <a:lnTo>
                  <a:pt x="3567" y="152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</p:sp>
      <p:grpSp>
        <p:nvGrpSpPr>
          <p:cNvPr id="19" name="icon"/>
          <p:cNvGrpSpPr/>
          <p:nvPr>
            <p:custDataLst>
              <p:tags r:id="rId26"/>
            </p:custDataLst>
          </p:nvPr>
        </p:nvGrpSpPr>
        <p:grpSpPr>
          <a:xfrm rot="0">
            <a:off x="9780659" y="1793542"/>
            <a:ext cx="564237" cy="564237"/>
            <a:chOff x="16761768" y="1807518"/>
            <a:chExt cx="1526977" cy="1526977"/>
          </a:xfrm>
          <a:solidFill>
            <a:schemeClr val="accent1"/>
          </a:solidFill>
        </p:grpSpPr>
        <p:sp>
          <p:nvSpPr>
            <p:cNvPr id="21" name="PA-任意多边形: 形状 561"/>
            <p:cNvSpPr/>
            <p:nvPr>
              <p:custDataLst>
                <p:tags r:id="rId27"/>
              </p:custDataLst>
            </p:nvPr>
          </p:nvSpPr>
          <p:spPr bwMode="auto">
            <a:xfrm>
              <a:off x="17201299" y="2760937"/>
              <a:ext cx="648891" cy="428625"/>
            </a:xfrm>
            <a:custGeom>
              <a:avLst/>
              <a:gdLst>
                <a:gd name="connsiteX0" fmla="*/ 643348 w 648890"/>
                <a:gd name="connsiteY0" fmla="*/ 308128 h 428625"/>
                <a:gd name="connsiteX1" fmla="*/ 474658 w 648890"/>
                <a:gd name="connsiteY1" fmla="*/ 15967 h 428625"/>
                <a:gd name="connsiteX2" fmla="*/ 458046 w 648890"/>
                <a:gd name="connsiteY2" fmla="*/ 3227 h 428625"/>
                <a:gd name="connsiteX3" fmla="*/ 437293 w 648890"/>
                <a:gd name="connsiteY3" fmla="*/ 5969 h 428625"/>
                <a:gd name="connsiteX4" fmla="*/ 324701 w 648890"/>
                <a:gd name="connsiteY4" fmla="*/ 36056 h 428625"/>
                <a:gd name="connsiteX5" fmla="*/ 212021 w 648890"/>
                <a:gd name="connsiteY5" fmla="*/ 5909 h 428625"/>
                <a:gd name="connsiteX6" fmla="*/ 191268 w 648890"/>
                <a:gd name="connsiteY6" fmla="*/ 3165 h 428625"/>
                <a:gd name="connsiteX7" fmla="*/ 174653 w 648890"/>
                <a:gd name="connsiteY7" fmla="*/ 15904 h 428625"/>
                <a:gd name="connsiteX8" fmla="*/ 5897 w 648890"/>
                <a:gd name="connsiteY8" fmla="*/ 308188 h 428625"/>
                <a:gd name="connsiteX9" fmla="*/ 3167 w 648890"/>
                <a:gd name="connsiteY9" fmla="*/ 328947 h 428625"/>
                <a:gd name="connsiteX10" fmla="*/ 15922 w 648890"/>
                <a:gd name="connsiteY10" fmla="*/ 345553 h 428625"/>
                <a:gd name="connsiteX11" fmla="*/ 319641 w 648890"/>
                <a:gd name="connsiteY11" fmla="*/ 428265 h 428625"/>
                <a:gd name="connsiteX12" fmla="*/ 325163 w 648890"/>
                <a:gd name="connsiteY12" fmla="*/ 428292 h 428625"/>
                <a:gd name="connsiteX13" fmla="*/ 633341 w 648890"/>
                <a:gd name="connsiteY13" fmla="*/ 345475 h 428625"/>
                <a:gd name="connsiteX14" fmla="*/ 643348 w 648890"/>
                <a:gd name="connsiteY14" fmla="*/ 308128 h 428625"/>
                <a:gd name="connsiteX15" fmla="*/ 320132 w 648890"/>
                <a:gd name="connsiteY15" fmla="*/ 373583 h 428625"/>
                <a:gd name="connsiteX16" fmla="*/ 67264 w 648890"/>
                <a:gd name="connsiteY16" fmla="*/ 311251 h 428625"/>
                <a:gd name="connsiteX17" fmla="*/ 208999 w 648890"/>
                <a:gd name="connsiteY17" fmla="*/ 65771 h 428625"/>
                <a:gd name="connsiteX18" fmla="*/ 324698 w 648890"/>
                <a:gd name="connsiteY18" fmla="*/ 90735 h 428625"/>
                <a:gd name="connsiteX19" fmla="*/ 440302 w 648890"/>
                <a:gd name="connsiteY19" fmla="*/ 65824 h 428625"/>
                <a:gd name="connsiteX20" fmla="*/ 581990 w 648890"/>
                <a:gd name="connsiteY20" fmla="*/ 311215 h 428625"/>
                <a:gd name="connsiteX21" fmla="*/ 320132 w 648890"/>
                <a:gd name="connsiteY21" fmla="*/ 373583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48890" h="428625">
                  <a:moveTo>
                    <a:pt x="643348" y="308128"/>
                  </a:moveTo>
                  <a:lnTo>
                    <a:pt x="474658" y="15967"/>
                  </a:lnTo>
                  <a:cubicBezTo>
                    <a:pt x="471029" y="9683"/>
                    <a:pt x="465055" y="5099"/>
                    <a:pt x="458046" y="3227"/>
                  </a:cubicBezTo>
                  <a:cubicBezTo>
                    <a:pt x="451042" y="1346"/>
                    <a:pt x="443570" y="2337"/>
                    <a:pt x="437293" y="5969"/>
                  </a:cubicBezTo>
                  <a:cubicBezTo>
                    <a:pt x="403259" y="25650"/>
                    <a:pt x="364322" y="36056"/>
                    <a:pt x="324701" y="36056"/>
                  </a:cubicBezTo>
                  <a:cubicBezTo>
                    <a:pt x="285072" y="36056"/>
                    <a:pt x="246102" y="25632"/>
                    <a:pt x="212021" y="5909"/>
                  </a:cubicBezTo>
                  <a:cubicBezTo>
                    <a:pt x="205740" y="2275"/>
                    <a:pt x="198278" y="1283"/>
                    <a:pt x="191268" y="3165"/>
                  </a:cubicBezTo>
                  <a:cubicBezTo>
                    <a:pt x="184258" y="5040"/>
                    <a:pt x="178278" y="9621"/>
                    <a:pt x="174653" y="15904"/>
                  </a:cubicBezTo>
                  <a:lnTo>
                    <a:pt x="5897" y="308188"/>
                  </a:lnTo>
                  <a:cubicBezTo>
                    <a:pt x="2268" y="314471"/>
                    <a:pt x="1286" y="321940"/>
                    <a:pt x="3167" y="328947"/>
                  </a:cubicBezTo>
                  <a:cubicBezTo>
                    <a:pt x="5048" y="335953"/>
                    <a:pt x="9638" y="341924"/>
                    <a:pt x="15922" y="345553"/>
                  </a:cubicBezTo>
                  <a:cubicBezTo>
                    <a:pt x="108154" y="398702"/>
                    <a:pt x="213179" y="427304"/>
                    <a:pt x="319641" y="428265"/>
                  </a:cubicBezTo>
                  <a:cubicBezTo>
                    <a:pt x="321481" y="428280"/>
                    <a:pt x="323323" y="428292"/>
                    <a:pt x="325163" y="428292"/>
                  </a:cubicBezTo>
                  <a:cubicBezTo>
                    <a:pt x="432983" y="428292"/>
                    <a:pt x="539425" y="399708"/>
                    <a:pt x="633341" y="345475"/>
                  </a:cubicBezTo>
                  <a:cubicBezTo>
                    <a:pt x="646417" y="337927"/>
                    <a:pt x="650900" y="321204"/>
                    <a:pt x="643348" y="308128"/>
                  </a:cubicBezTo>
                  <a:close/>
                  <a:moveTo>
                    <a:pt x="320132" y="373583"/>
                  </a:moveTo>
                  <a:cubicBezTo>
                    <a:pt x="232202" y="372788"/>
                    <a:pt x="145346" y="351312"/>
                    <a:pt x="67264" y="311251"/>
                  </a:cubicBezTo>
                  <a:lnTo>
                    <a:pt x="208999" y="65771"/>
                  </a:lnTo>
                  <a:cubicBezTo>
                    <a:pt x="245159" y="82160"/>
                    <a:pt x="284667" y="90735"/>
                    <a:pt x="324698" y="90735"/>
                  </a:cubicBezTo>
                  <a:cubicBezTo>
                    <a:pt x="364712" y="90735"/>
                    <a:pt x="404185" y="82180"/>
                    <a:pt x="440302" y="65824"/>
                  </a:cubicBezTo>
                  <a:lnTo>
                    <a:pt x="581990" y="311215"/>
                  </a:lnTo>
                  <a:cubicBezTo>
                    <a:pt x="500965" y="352914"/>
                    <a:pt x="411084" y="374422"/>
                    <a:pt x="320132" y="37358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wrap="square" rtlCol="0" anchor="ctr">
              <a:normAutofit fontScale="2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4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2" name="PA-任意多边形: 形状 563"/>
            <p:cNvSpPr/>
            <p:nvPr>
              <p:custDataLst>
                <p:tags r:id="rId28"/>
              </p:custDataLst>
            </p:nvPr>
          </p:nvSpPr>
          <p:spPr bwMode="auto">
            <a:xfrm>
              <a:off x="16906351" y="2031115"/>
              <a:ext cx="520898" cy="568523"/>
            </a:xfrm>
            <a:custGeom>
              <a:avLst/>
              <a:gdLst>
                <a:gd name="connsiteX0" fmla="*/ 516949 w 520898"/>
                <a:gd name="connsiteY0" fmla="*/ 308222 h 568523"/>
                <a:gd name="connsiteX1" fmla="*/ 348192 w 520898"/>
                <a:gd name="connsiteY1" fmla="*/ 15906 h 568523"/>
                <a:gd name="connsiteX2" fmla="*/ 331580 w 520898"/>
                <a:gd name="connsiteY2" fmla="*/ 3163 h 568523"/>
                <a:gd name="connsiteX3" fmla="*/ 310828 w 520898"/>
                <a:gd name="connsiteY3" fmla="*/ 5908 h 568523"/>
                <a:gd name="connsiteX4" fmla="*/ 87371 w 520898"/>
                <a:gd name="connsiteY4" fmla="*/ 227566 h 568523"/>
                <a:gd name="connsiteX5" fmla="*/ 2232 w 520898"/>
                <a:gd name="connsiteY5" fmla="*/ 540626 h 568523"/>
                <a:gd name="connsiteX6" fmla="*/ 29575 w 520898"/>
                <a:gd name="connsiteY6" fmla="*/ 567969 h 568523"/>
                <a:gd name="connsiteX7" fmla="*/ 134797 w 520898"/>
                <a:gd name="connsiteY7" fmla="*/ 567969 h 568523"/>
                <a:gd name="connsiteX8" fmla="*/ 162139 w 520898"/>
                <a:gd name="connsiteY8" fmla="*/ 540626 h 568523"/>
                <a:gd name="connsiteX9" fmla="*/ 134797 w 520898"/>
                <a:gd name="connsiteY9" fmla="*/ 513284 h 568523"/>
                <a:gd name="connsiteX10" fmla="*/ 57582 w 520898"/>
                <a:gd name="connsiteY10" fmla="*/ 513284 h 568523"/>
                <a:gd name="connsiteX11" fmla="*/ 134484 w 520898"/>
                <a:gd name="connsiteY11" fmla="*/ 255332 h 568523"/>
                <a:gd name="connsiteX12" fmla="*/ 314858 w 520898"/>
                <a:gd name="connsiteY12" fmla="*/ 67520 h 568523"/>
                <a:gd name="connsiteX13" fmla="*/ 456614 w 520898"/>
                <a:gd name="connsiteY13" fmla="*/ 313071 h 568523"/>
                <a:gd name="connsiteX14" fmla="*/ 341093 w 520898"/>
                <a:gd name="connsiteY14" fmla="*/ 513281 h 568523"/>
                <a:gd name="connsiteX15" fmla="*/ 218646 w 520898"/>
                <a:gd name="connsiteY15" fmla="*/ 513281 h 568523"/>
                <a:gd name="connsiteX16" fmla="*/ 191304 w 520898"/>
                <a:gd name="connsiteY16" fmla="*/ 540623 h 568523"/>
                <a:gd name="connsiteX17" fmla="*/ 218646 w 520898"/>
                <a:gd name="connsiteY17" fmla="*/ 567966 h 568523"/>
                <a:gd name="connsiteX18" fmla="*/ 367085 w 520898"/>
                <a:gd name="connsiteY18" fmla="*/ 567966 h 568523"/>
                <a:gd name="connsiteX19" fmla="*/ 394427 w 520898"/>
                <a:gd name="connsiteY19" fmla="*/ 540623 h 568523"/>
                <a:gd name="connsiteX20" fmla="*/ 506968 w 520898"/>
                <a:gd name="connsiteY20" fmla="*/ 345551 h 568523"/>
                <a:gd name="connsiteX21" fmla="*/ 516949 w 520898"/>
                <a:gd name="connsiteY21" fmla="*/ 308222 h 5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0898" h="568523">
                  <a:moveTo>
                    <a:pt x="516949" y="308222"/>
                  </a:moveTo>
                  <a:lnTo>
                    <a:pt x="348192" y="15906"/>
                  </a:lnTo>
                  <a:cubicBezTo>
                    <a:pt x="344564" y="9622"/>
                    <a:pt x="338590" y="5039"/>
                    <a:pt x="331580" y="3163"/>
                  </a:cubicBezTo>
                  <a:cubicBezTo>
                    <a:pt x="324576" y="1285"/>
                    <a:pt x="317105" y="2273"/>
                    <a:pt x="310828" y="5908"/>
                  </a:cubicBezTo>
                  <a:cubicBezTo>
                    <a:pt x="218697" y="59203"/>
                    <a:pt x="141422" y="135850"/>
                    <a:pt x="87371" y="227566"/>
                  </a:cubicBezTo>
                  <a:cubicBezTo>
                    <a:pt x="31674" y="322069"/>
                    <a:pt x="2232" y="430327"/>
                    <a:pt x="2232" y="540626"/>
                  </a:cubicBezTo>
                  <a:cubicBezTo>
                    <a:pt x="2232" y="555726"/>
                    <a:pt x="14472" y="567969"/>
                    <a:pt x="29575" y="567969"/>
                  </a:cubicBezTo>
                  <a:lnTo>
                    <a:pt x="134797" y="567969"/>
                  </a:lnTo>
                  <a:cubicBezTo>
                    <a:pt x="149900" y="567969"/>
                    <a:pt x="162139" y="555726"/>
                    <a:pt x="162139" y="540626"/>
                  </a:cubicBezTo>
                  <a:cubicBezTo>
                    <a:pt x="162139" y="525526"/>
                    <a:pt x="149900" y="513284"/>
                    <a:pt x="134797" y="513284"/>
                  </a:cubicBezTo>
                  <a:lnTo>
                    <a:pt x="57582" y="513284"/>
                  </a:lnTo>
                  <a:cubicBezTo>
                    <a:pt x="61990" y="422266"/>
                    <a:pt x="88347" y="333609"/>
                    <a:pt x="134484" y="255332"/>
                  </a:cubicBezTo>
                  <a:cubicBezTo>
                    <a:pt x="179127" y="179581"/>
                    <a:pt x="241137" y="115106"/>
                    <a:pt x="314858" y="67520"/>
                  </a:cubicBezTo>
                  <a:lnTo>
                    <a:pt x="456614" y="313071"/>
                  </a:lnTo>
                  <a:cubicBezTo>
                    <a:pt x="391293" y="360009"/>
                    <a:pt x="349008" y="433297"/>
                    <a:pt x="341093" y="513281"/>
                  </a:cubicBezTo>
                  <a:lnTo>
                    <a:pt x="218646" y="513281"/>
                  </a:lnTo>
                  <a:cubicBezTo>
                    <a:pt x="203543" y="513281"/>
                    <a:pt x="191304" y="525523"/>
                    <a:pt x="191304" y="540623"/>
                  </a:cubicBezTo>
                  <a:cubicBezTo>
                    <a:pt x="191304" y="555723"/>
                    <a:pt x="203543" y="567966"/>
                    <a:pt x="218646" y="567966"/>
                  </a:cubicBezTo>
                  <a:lnTo>
                    <a:pt x="367085" y="567966"/>
                  </a:lnTo>
                  <a:cubicBezTo>
                    <a:pt x="382188" y="567966"/>
                    <a:pt x="394427" y="555723"/>
                    <a:pt x="394427" y="540623"/>
                  </a:cubicBezTo>
                  <a:cubicBezTo>
                    <a:pt x="394427" y="460491"/>
                    <a:pt x="437552" y="385744"/>
                    <a:pt x="506968" y="345551"/>
                  </a:cubicBezTo>
                  <a:cubicBezTo>
                    <a:pt x="520029" y="337997"/>
                    <a:pt x="524494" y="321292"/>
                    <a:pt x="516949" y="30822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wrap="square" rtlCol="0" anchor="ctr">
              <a:normAutofit fontScale="2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4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PA-任意多边形: 形状 565"/>
            <p:cNvSpPr/>
            <p:nvPr>
              <p:custDataLst>
                <p:tags r:id="rId29"/>
              </p:custDataLst>
            </p:nvPr>
          </p:nvSpPr>
          <p:spPr bwMode="auto">
            <a:xfrm>
              <a:off x="17622696" y="2031183"/>
              <a:ext cx="520898" cy="568523"/>
            </a:xfrm>
            <a:custGeom>
              <a:avLst/>
              <a:gdLst>
                <a:gd name="connsiteX0" fmla="*/ 440476 w 520898"/>
                <a:gd name="connsiteY0" fmla="*/ 236166 h 568523"/>
                <a:gd name="connsiteX1" fmla="*/ 211941 w 520898"/>
                <a:gd name="connsiteY1" fmla="*/ 5896 h 568523"/>
                <a:gd name="connsiteX2" fmla="*/ 191195 w 520898"/>
                <a:gd name="connsiteY2" fmla="*/ 3160 h 568523"/>
                <a:gd name="connsiteX3" fmla="*/ 174591 w 520898"/>
                <a:gd name="connsiteY3" fmla="*/ 15903 h 568523"/>
                <a:gd name="connsiteX4" fmla="*/ 5901 w 520898"/>
                <a:gd name="connsiteY4" fmla="*/ 308094 h 568523"/>
                <a:gd name="connsiteX5" fmla="*/ 15887 w 520898"/>
                <a:gd name="connsiteY5" fmla="*/ 345432 h 568523"/>
                <a:gd name="connsiteX6" fmla="*/ 128517 w 520898"/>
                <a:gd name="connsiteY6" fmla="*/ 540564 h 568523"/>
                <a:gd name="connsiteX7" fmla="*/ 155860 w 520898"/>
                <a:gd name="connsiteY7" fmla="*/ 567907 h 568523"/>
                <a:gd name="connsiteX8" fmla="*/ 493375 w 520898"/>
                <a:gd name="connsiteY8" fmla="*/ 567907 h 568523"/>
                <a:gd name="connsiteX9" fmla="*/ 512714 w 520898"/>
                <a:gd name="connsiteY9" fmla="*/ 559894 h 568523"/>
                <a:gd name="connsiteX10" fmla="*/ 520712 w 520898"/>
                <a:gd name="connsiteY10" fmla="*/ 540546 h 568523"/>
                <a:gd name="connsiteX11" fmla="*/ 440476 w 520898"/>
                <a:gd name="connsiteY11" fmla="*/ 236166 h 568523"/>
                <a:gd name="connsiteX12" fmla="*/ 181851 w 520898"/>
                <a:gd name="connsiteY12" fmla="*/ 513224 h 568523"/>
                <a:gd name="connsiteX13" fmla="*/ 181851 w 520898"/>
                <a:gd name="connsiteY13" fmla="*/ 513221 h 568523"/>
                <a:gd name="connsiteX14" fmla="*/ 66247 w 520898"/>
                <a:gd name="connsiteY14" fmla="*/ 312943 h 568523"/>
                <a:gd name="connsiteX15" fmla="*/ 207950 w 520898"/>
                <a:gd name="connsiteY15" fmla="*/ 67499 h 568523"/>
                <a:gd name="connsiteX16" fmla="*/ 392880 w 520898"/>
                <a:gd name="connsiteY16" fmla="*/ 263083 h 568523"/>
                <a:gd name="connsiteX17" fmla="*/ 465342 w 520898"/>
                <a:gd name="connsiteY17" fmla="*/ 513224 h 568523"/>
                <a:gd name="connsiteX18" fmla="*/ 181851 w 520898"/>
                <a:gd name="connsiteY18" fmla="*/ 513224 h 5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0898" h="568523">
                  <a:moveTo>
                    <a:pt x="440476" y="236166"/>
                  </a:moveTo>
                  <a:cubicBezTo>
                    <a:pt x="386475" y="140669"/>
                    <a:pt x="307450" y="61037"/>
                    <a:pt x="211941" y="5896"/>
                  </a:cubicBezTo>
                  <a:cubicBezTo>
                    <a:pt x="205658" y="2267"/>
                    <a:pt x="198193" y="1291"/>
                    <a:pt x="191195" y="3160"/>
                  </a:cubicBezTo>
                  <a:cubicBezTo>
                    <a:pt x="184191" y="5039"/>
                    <a:pt x="178217" y="9619"/>
                    <a:pt x="174591" y="15903"/>
                  </a:cubicBezTo>
                  <a:lnTo>
                    <a:pt x="5901" y="308094"/>
                  </a:lnTo>
                  <a:cubicBezTo>
                    <a:pt x="-1645" y="321164"/>
                    <a:pt x="2823" y="337875"/>
                    <a:pt x="15887" y="345432"/>
                  </a:cubicBezTo>
                  <a:cubicBezTo>
                    <a:pt x="85360" y="385616"/>
                    <a:pt x="128517" y="460387"/>
                    <a:pt x="128517" y="540564"/>
                  </a:cubicBezTo>
                  <a:cubicBezTo>
                    <a:pt x="128517" y="555664"/>
                    <a:pt x="140757" y="567907"/>
                    <a:pt x="155860" y="567907"/>
                  </a:cubicBezTo>
                  <a:lnTo>
                    <a:pt x="493375" y="567907"/>
                  </a:lnTo>
                  <a:cubicBezTo>
                    <a:pt x="500629" y="567907"/>
                    <a:pt x="507585" y="565022"/>
                    <a:pt x="512714" y="559894"/>
                  </a:cubicBezTo>
                  <a:cubicBezTo>
                    <a:pt x="517840" y="554762"/>
                    <a:pt x="520721" y="547800"/>
                    <a:pt x="520712" y="540546"/>
                  </a:cubicBezTo>
                  <a:cubicBezTo>
                    <a:pt x="520632" y="434107"/>
                    <a:pt x="492884" y="328859"/>
                    <a:pt x="440476" y="236166"/>
                  </a:cubicBezTo>
                  <a:close/>
                  <a:moveTo>
                    <a:pt x="181851" y="513224"/>
                  </a:moveTo>
                  <a:lnTo>
                    <a:pt x="181851" y="513221"/>
                  </a:lnTo>
                  <a:cubicBezTo>
                    <a:pt x="173934" y="433202"/>
                    <a:pt x="131616" y="359875"/>
                    <a:pt x="66247" y="312943"/>
                  </a:cubicBezTo>
                  <a:lnTo>
                    <a:pt x="207950" y="67499"/>
                  </a:lnTo>
                  <a:cubicBezTo>
                    <a:pt x="284563" y="116820"/>
                    <a:pt x="348149" y="183978"/>
                    <a:pt x="392880" y="263083"/>
                  </a:cubicBezTo>
                  <a:cubicBezTo>
                    <a:pt x="436163" y="339640"/>
                    <a:pt x="461002" y="425585"/>
                    <a:pt x="465342" y="513224"/>
                  </a:cubicBezTo>
                  <a:lnTo>
                    <a:pt x="181851" y="51322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wrap="square" rtlCol="0" anchor="ctr">
              <a:normAutofit fontScale="25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4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4" name="PA-任意多边形: 形状 567"/>
            <p:cNvSpPr/>
            <p:nvPr>
              <p:custDataLst>
                <p:tags r:id="rId30"/>
              </p:custDataLst>
            </p:nvPr>
          </p:nvSpPr>
          <p:spPr bwMode="auto">
            <a:xfrm>
              <a:off x="17365998" y="2411751"/>
              <a:ext cx="318492" cy="318492"/>
            </a:xfrm>
            <a:custGeom>
              <a:avLst/>
              <a:gdLst>
                <a:gd name="connsiteX0" fmla="*/ 159999 w 318492"/>
                <a:gd name="connsiteY0" fmla="*/ 2232 h 318492"/>
                <a:gd name="connsiteX1" fmla="*/ 2232 w 318492"/>
                <a:gd name="connsiteY1" fmla="*/ 159999 h 318492"/>
                <a:gd name="connsiteX2" fmla="*/ 159999 w 318492"/>
                <a:gd name="connsiteY2" fmla="*/ 317766 h 318492"/>
                <a:gd name="connsiteX3" fmla="*/ 271561 w 318492"/>
                <a:gd name="connsiteY3" fmla="*/ 271555 h 318492"/>
                <a:gd name="connsiteX4" fmla="*/ 271561 w 318492"/>
                <a:gd name="connsiteY4" fmla="*/ 232889 h 318492"/>
                <a:gd name="connsiteX5" fmla="*/ 232892 w 318492"/>
                <a:gd name="connsiteY5" fmla="*/ 232889 h 318492"/>
                <a:gd name="connsiteX6" fmla="*/ 160002 w 318492"/>
                <a:gd name="connsiteY6" fmla="*/ 263081 h 318492"/>
                <a:gd name="connsiteX7" fmla="*/ 56918 w 318492"/>
                <a:gd name="connsiteY7" fmla="*/ 159996 h 318492"/>
                <a:gd name="connsiteX8" fmla="*/ 159999 w 318492"/>
                <a:gd name="connsiteY8" fmla="*/ 56912 h 318492"/>
                <a:gd name="connsiteX9" fmla="*/ 263084 w 318492"/>
                <a:gd name="connsiteY9" fmla="*/ 159996 h 318492"/>
                <a:gd name="connsiteX10" fmla="*/ 290426 w 318492"/>
                <a:gd name="connsiteY10" fmla="*/ 187339 h 318492"/>
                <a:gd name="connsiteX11" fmla="*/ 317769 w 318492"/>
                <a:gd name="connsiteY11" fmla="*/ 159996 h 318492"/>
                <a:gd name="connsiteX12" fmla="*/ 159999 w 318492"/>
                <a:gd name="connsiteY12" fmla="*/ 2232 h 31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492" h="318492">
                  <a:moveTo>
                    <a:pt x="159999" y="2232"/>
                  </a:moveTo>
                  <a:cubicBezTo>
                    <a:pt x="73006" y="2232"/>
                    <a:pt x="2232" y="73006"/>
                    <a:pt x="2232" y="159999"/>
                  </a:cubicBezTo>
                  <a:cubicBezTo>
                    <a:pt x="2232" y="246992"/>
                    <a:pt x="73006" y="317766"/>
                    <a:pt x="159999" y="317766"/>
                  </a:cubicBezTo>
                  <a:cubicBezTo>
                    <a:pt x="202141" y="317766"/>
                    <a:pt x="241756" y="301356"/>
                    <a:pt x="271561" y="271555"/>
                  </a:cubicBezTo>
                  <a:cubicBezTo>
                    <a:pt x="282238" y="260878"/>
                    <a:pt x="282238" y="243563"/>
                    <a:pt x="271561" y="232889"/>
                  </a:cubicBezTo>
                  <a:cubicBezTo>
                    <a:pt x="260878" y="222212"/>
                    <a:pt x="243569" y="222212"/>
                    <a:pt x="232892" y="232889"/>
                  </a:cubicBezTo>
                  <a:cubicBezTo>
                    <a:pt x="213422" y="252359"/>
                    <a:pt x="187538" y="263081"/>
                    <a:pt x="160002" y="263081"/>
                  </a:cubicBezTo>
                  <a:cubicBezTo>
                    <a:pt x="103162" y="263081"/>
                    <a:pt x="56918" y="216837"/>
                    <a:pt x="56918" y="159996"/>
                  </a:cubicBezTo>
                  <a:cubicBezTo>
                    <a:pt x="56915" y="103156"/>
                    <a:pt x="103162" y="56912"/>
                    <a:pt x="159999" y="56912"/>
                  </a:cubicBezTo>
                  <a:cubicBezTo>
                    <a:pt x="216840" y="56912"/>
                    <a:pt x="263084" y="103156"/>
                    <a:pt x="263084" y="159996"/>
                  </a:cubicBezTo>
                  <a:cubicBezTo>
                    <a:pt x="263084" y="175096"/>
                    <a:pt x="275323" y="187339"/>
                    <a:pt x="290426" y="187339"/>
                  </a:cubicBezTo>
                  <a:cubicBezTo>
                    <a:pt x="305529" y="187339"/>
                    <a:pt x="317769" y="175096"/>
                    <a:pt x="317769" y="159996"/>
                  </a:cubicBezTo>
                  <a:cubicBezTo>
                    <a:pt x="317769" y="73006"/>
                    <a:pt x="246995" y="2232"/>
                    <a:pt x="159999" y="223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wrap="square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4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5" name="PA-任意多边形: 形状 569"/>
            <p:cNvSpPr/>
            <p:nvPr>
              <p:custDataLst>
                <p:tags r:id="rId31"/>
              </p:custDataLst>
            </p:nvPr>
          </p:nvSpPr>
          <p:spPr bwMode="auto">
            <a:xfrm>
              <a:off x="16761768" y="1807518"/>
              <a:ext cx="1526977" cy="1526977"/>
            </a:xfrm>
            <a:custGeom>
              <a:avLst/>
              <a:gdLst>
                <a:gd name="connsiteX0" fmla="*/ 1418154 w 1526976"/>
                <a:gd name="connsiteY0" fmla="*/ 372829 h 1526976"/>
                <a:gd name="connsiteX1" fmla="*/ 1380646 w 1526976"/>
                <a:gd name="connsiteY1" fmla="*/ 363444 h 1526976"/>
                <a:gd name="connsiteX2" fmla="*/ 1371261 w 1526976"/>
                <a:gd name="connsiteY2" fmla="*/ 400958 h 1526976"/>
                <a:gd name="connsiteX3" fmla="*/ 1471550 w 1526976"/>
                <a:gd name="connsiteY3" fmla="*/ 764232 h 1526976"/>
                <a:gd name="connsiteX4" fmla="*/ 764235 w 1526976"/>
                <a:gd name="connsiteY4" fmla="*/ 1471547 h 1526976"/>
                <a:gd name="connsiteX5" fmla="*/ 56915 w 1526976"/>
                <a:gd name="connsiteY5" fmla="*/ 764229 h 1526976"/>
                <a:gd name="connsiteX6" fmla="*/ 764229 w 1526976"/>
                <a:gd name="connsiteY6" fmla="*/ 56915 h 1526976"/>
                <a:gd name="connsiteX7" fmla="*/ 1317733 w 1526976"/>
                <a:gd name="connsiteY7" fmla="*/ 323808 h 1526976"/>
                <a:gd name="connsiteX8" fmla="*/ 1356155 w 1526976"/>
                <a:gd name="connsiteY8" fmla="*/ 328154 h 1526976"/>
                <a:gd name="connsiteX9" fmla="*/ 1360498 w 1526976"/>
                <a:gd name="connsiteY9" fmla="*/ 289730 h 1526976"/>
                <a:gd name="connsiteX10" fmla="*/ 764229 w 1526976"/>
                <a:gd name="connsiteY10" fmla="*/ 2232 h 1526976"/>
                <a:gd name="connsiteX11" fmla="*/ 2232 w 1526976"/>
                <a:gd name="connsiteY11" fmla="*/ 764229 h 1526976"/>
                <a:gd name="connsiteX12" fmla="*/ 764229 w 1526976"/>
                <a:gd name="connsiteY12" fmla="*/ 1526226 h 1526976"/>
                <a:gd name="connsiteX13" fmla="*/ 1526226 w 1526976"/>
                <a:gd name="connsiteY13" fmla="*/ 764229 h 1526976"/>
                <a:gd name="connsiteX14" fmla="*/ 1418154 w 1526976"/>
                <a:gd name="connsiteY14" fmla="*/ 372829 h 152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6976" h="1526976">
                  <a:moveTo>
                    <a:pt x="1418154" y="372829"/>
                  </a:moveTo>
                  <a:cubicBezTo>
                    <a:pt x="1410385" y="359875"/>
                    <a:pt x="1393594" y="355681"/>
                    <a:pt x="1380646" y="363444"/>
                  </a:cubicBezTo>
                  <a:cubicBezTo>
                    <a:pt x="1367692" y="371210"/>
                    <a:pt x="1363495" y="388004"/>
                    <a:pt x="1371261" y="400958"/>
                  </a:cubicBezTo>
                  <a:cubicBezTo>
                    <a:pt x="1436870" y="510347"/>
                    <a:pt x="1471550" y="635963"/>
                    <a:pt x="1471550" y="764232"/>
                  </a:cubicBezTo>
                  <a:cubicBezTo>
                    <a:pt x="1471550" y="1154248"/>
                    <a:pt x="1154248" y="1471547"/>
                    <a:pt x="764235" y="1471547"/>
                  </a:cubicBezTo>
                  <a:cubicBezTo>
                    <a:pt x="374222" y="1471547"/>
                    <a:pt x="56915" y="1154248"/>
                    <a:pt x="56915" y="764229"/>
                  </a:cubicBezTo>
                  <a:cubicBezTo>
                    <a:pt x="56915" y="374210"/>
                    <a:pt x="374216" y="56915"/>
                    <a:pt x="764229" y="56915"/>
                  </a:cubicBezTo>
                  <a:cubicBezTo>
                    <a:pt x="980840" y="56915"/>
                    <a:pt x="1182585" y="154195"/>
                    <a:pt x="1317733" y="323808"/>
                  </a:cubicBezTo>
                  <a:cubicBezTo>
                    <a:pt x="1327139" y="335616"/>
                    <a:pt x="1344341" y="337563"/>
                    <a:pt x="1356155" y="328154"/>
                  </a:cubicBezTo>
                  <a:cubicBezTo>
                    <a:pt x="1367963" y="318745"/>
                    <a:pt x="1369909" y="301541"/>
                    <a:pt x="1360498" y="289730"/>
                  </a:cubicBezTo>
                  <a:cubicBezTo>
                    <a:pt x="1214917" y="107022"/>
                    <a:pt x="997586" y="2232"/>
                    <a:pt x="764229" y="2232"/>
                  </a:cubicBezTo>
                  <a:cubicBezTo>
                    <a:pt x="344064" y="2232"/>
                    <a:pt x="2232" y="344064"/>
                    <a:pt x="2232" y="764229"/>
                  </a:cubicBezTo>
                  <a:cubicBezTo>
                    <a:pt x="2232" y="1184395"/>
                    <a:pt x="344064" y="1526226"/>
                    <a:pt x="764229" y="1526226"/>
                  </a:cubicBezTo>
                  <a:cubicBezTo>
                    <a:pt x="1184395" y="1526226"/>
                    <a:pt x="1526226" y="1184395"/>
                    <a:pt x="1526226" y="764229"/>
                  </a:cubicBezTo>
                  <a:cubicBezTo>
                    <a:pt x="1526232" y="626057"/>
                    <a:pt x="1488859" y="490713"/>
                    <a:pt x="1418154" y="372829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4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32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一、形体表现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33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、高光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16" name="图片 15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5" name="图片 14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09483" y="3064757"/>
            <a:ext cx="3657714" cy="19500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80" h="4321">
                <a:moveTo>
                  <a:pt x="0" y="0"/>
                </a:moveTo>
                <a:lnTo>
                  <a:pt x="5280" y="0"/>
                </a:lnTo>
                <a:lnTo>
                  <a:pt x="5280" y="4321"/>
                </a:lnTo>
                <a:lnTo>
                  <a:pt x="0" y="432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圆角矩形 12"/>
          <p:cNvSpPr/>
          <p:nvPr>
            <p:custDataLst>
              <p:tags r:id="rId10"/>
            </p:custDataLst>
          </p:nvPr>
        </p:nvSpPr>
        <p:spPr>
          <a:xfrm>
            <a:off x="4645318" y="2136140"/>
            <a:ext cx="3314356" cy="3807460"/>
          </a:xfrm>
          <a:prstGeom prst="roundRect">
            <a:avLst>
              <a:gd name="adj" fmla="val 408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457200" dist="50800" dir="5700000" sx="105000" sy="105000" algn="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3" name="文本框 72"/>
          <p:cNvSpPr txBox="1"/>
          <p:nvPr>
            <p:custDataLst>
              <p:tags r:id="rId11"/>
            </p:custDataLst>
          </p:nvPr>
        </p:nvSpPr>
        <p:spPr>
          <a:xfrm>
            <a:off x="4830331" y="2295744"/>
            <a:ext cx="2968945" cy="660648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000" b="1" spc="2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光影的定义</a:t>
            </a:r>
            <a:endParaRPr lang="zh-CN" altLang="en-US" sz="3000" b="1" spc="2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12"/>
            </p:custDataLst>
          </p:nvPr>
        </p:nvSpPr>
        <p:spPr>
          <a:xfrm>
            <a:off x="4818420" y="3021503"/>
            <a:ext cx="2968945" cy="230909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理解光线照射在非透明物体上产生的灰色或黑色空间，即阴影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光影是建筑形态美和肌理美的关键要素</a:t>
            </a:r>
            <a:endParaRPr lang="zh-CN" altLang="en-US" sz="2000" spc="1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13"/>
            </p:custDataLst>
          </p:nvPr>
        </p:nvSpPr>
        <p:spPr>
          <a:xfrm>
            <a:off x="6890091" y="4982802"/>
            <a:ext cx="1069583" cy="960798"/>
          </a:xfrm>
          <a:prstGeom prst="rect">
            <a:avLst/>
          </a:prstGeom>
          <a:noFill/>
          <a:effectLst>
            <a:reflection stA="65000" endPos="6000" dist="50800" dir="5400000" sy="-100000" algn="bl" rotWithShape="0"/>
          </a:effectLst>
        </p:spPr>
        <p:txBody>
          <a:bodyPr wrap="square" rtlCol="0">
            <a:normAutofit/>
          </a:bodyPr>
          <a:p>
            <a:r>
              <a:rPr lang="en-US" altLang="zh-CN" sz="4400" b="1">
                <a:gradFill>
                  <a:gsLst>
                    <a:gs pos="77000">
                      <a:srgbClr val="80A0F4">
                        <a:alpha val="0"/>
                      </a:srgbClr>
                    </a:gs>
                    <a:gs pos="100000">
                      <a:schemeClr val="accent1">
                        <a:lumMod val="75000"/>
                        <a:alpha val="0"/>
                      </a:schemeClr>
                    </a:gs>
                    <a:gs pos="27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>
              <a:gradFill>
                <a:gsLst>
                  <a:gs pos="77000">
                    <a:srgbClr val="80A0F4">
                      <a:alpha val="0"/>
                    </a:srgbClr>
                  </a:gs>
                  <a:gs pos="100000">
                    <a:schemeClr val="accent1">
                      <a:lumMod val="75000"/>
                      <a:alpha val="0"/>
                    </a:schemeClr>
                  </a:gs>
                  <a:gs pos="27000">
                    <a:schemeClr val="bg1"/>
                  </a:gs>
                  <a:gs pos="0">
                    <a:schemeClr val="bg1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圆角矩形 75"/>
          <p:cNvSpPr/>
          <p:nvPr>
            <p:custDataLst>
              <p:tags r:id="rId14"/>
            </p:custDataLst>
          </p:nvPr>
        </p:nvSpPr>
        <p:spPr>
          <a:xfrm>
            <a:off x="8232826" y="2136140"/>
            <a:ext cx="3314356" cy="3807460"/>
          </a:xfrm>
          <a:prstGeom prst="roundRect">
            <a:avLst>
              <a:gd name="adj" fmla="val 4081"/>
            </a:avLst>
          </a:prstGeom>
          <a:gradFill>
            <a:gsLst>
              <a:gs pos="100000">
                <a:schemeClr val="accent3"/>
              </a:gs>
              <a:gs pos="0">
                <a:schemeClr val="accent3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457200" dist="50800" dir="2700000" sx="102000" sy="102000" algn="tl" rotWithShape="0">
              <a:schemeClr val="accent3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15"/>
            </p:custDataLst>
          </p:nvPr>
        </p:nvSpPr>
        <p:spPr>
          <a:xfrm>
            <a:off x="8417839" y="2295744"/>
            <a:ext cx="2968945" cy="660648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000" b="1" spc="22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光影的作用</a:t>
            </a:r>
            <a:endParaRPr lang="zh-CN" altLang="en-US" sz="3000" b="1" spc="22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>
          <a:xfrm>
            <a:off x="8405929" y="3021503"/>
            <a:ext cx="2968945" cy="230909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393700" lvl="0" indent="-393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光影艺术在建筑手绘中用于描绘立体感和层次感</a:t>
            </a:r>
            <a:endParaRPr lang="zh-CN" altLang="en-US" sz="2000" spc="15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93700" lvl="0" indent="-3937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光源类型统一为直线光源</a:t>
            </a:r>
            <a:endParaRPr lang="zh-CN" altLang="en-US" sz="2000" spc="15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7"/>
            </p:custDataLst>
          </p:nvPr>
        </p:nvSpPr>
        <p:spPr>
          <a:xfrm>
            <a:off x="10477600" y="4982802"/>
            <a:ext cx="1069583" cy="960798"/>
          </a:xfrm>
          <a:prstGeom prst="rect">
            <a:avLst/>
          </a:prstGeom>
          <a:noFill/>
          <a:effectLst>
            <a:reflection stA="65000" endPos="6000" dist="50800" dir="5400000" sy="-100000" algn="bl" rotWithShape="0"/>
          </a:effectLst>
        </p:spPr>
        <p:txBody>
          <a:bodyPr wrap="square" rtlCol="0">
            <a:normAutofit/>
          </a:bodyPr>
          <a:p>
            <a:pPr algn="l">
              <a:buClrTx/>
              <a:buSzTx/>
              <a:buFontTx/>
            </a:pPr>
            <a:r>
              <a:rPr lang="en-US" altLang="zh-CN" sz="4400" b="1">
                <a:gradFill>
                  <a:gsLst>
                    <a:gs pos="77000">
                      <a:schemeClr val="accent3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  <a:gs pos="27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>
              <a:gradFill>
                <a:gsLst>
                  <a:gs pos="77000">
                    <a:schemeClr val="accent3">
                      <a:lumMod val="60000"/>
                      <a:lumOff val="40000"/>
                      <a:alpha val="0"/>
                    </a:schemeClr>
                  </a:gs>
                  <a:gs pos="100000">
                    <a:schemeClr val="accent3">
                      <a:lumMod val="75000"/>
                    </a:schemeClr>
                  </a:gs>
                  <a:gs pos="27000">
                    <a:schemeClr val="bg1"/>
                  </a:gs>
                  <a:gs pos="0">
                    <a:schemeClr val="bg1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二、光影表现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、光影的定义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" name="图片 29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26" name="图片 25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5" name="图片 24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4" name="矩形 23"/>
          <p:cNvSpPr/>
          <p:nvPr>
            <p:custDataLst>
              <p:tags r:id="rId7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: 形状 27"/>
          <p:cNvSpPr/>
          <p:nvPr>
            <p:custDataLst>
              <p:tags r:id="rId8"/>
            </p:custDataLst>
          </p:nvPr>
        </p:nvSpPr>
        <p:spPr>
          <a:xfrm rot="10800000">
            <a:off x="4533856" y="1471910"/>
            <a:ext cx="209550" cy="256540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chemeClr val="l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: 形状 28"/>
          <p:cNvSpPr/>
          <p:nvPr>
            <p:custDataLst>
              <p:tags r:id="rId9"/>
            </p:custDataLst>
          </p:nvPr>
        </p:nvSpPr>
        <p:spPr>
          <a:xfrm rot="10800000">
            <a:off x="4299541" y="1471910"/>
            <a:ext cx="209550" cy="256540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chemeClr val="l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0"/>
            </p:custDataLst>
          </p:nvPr>
        </p:nvCxnSpPr>
        <p:spPr>
          <a:xfrm>
            <a:off x="609556" y="1600180"/>
            <a:ext cx="3371850" cy="0"/>
          </a:xfrm>
          <a:prstGeom prst="line">
            <a:avLst/>
          </a:prstGeom>
          <a:ln w="19050">
            <a:solidFill>
              <a:schemeClr val="dk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6"/>
          <p:cNvSpPr txBox="1"/>
          <p:nvPr>
            <p:custDataLst>
              <p:tags r:id="rId11"/>
            </p:custDataLst>
          </p:nvPr>
        </p:nvSpPr>
        <p:spPr>
          <a:xfrm>
            <a:off x="609600" y="1828800"/>
            <a:ext cx="7083425" cy="4419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光与影的辩证关系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光与影相互依赖、相互依存</a:t>
            </a:r>
            <a:endParaRPr lang="zh-CN" altLang="en-US" sz="2000" spc="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光源类型决定了出现何种影子</a:t>
            </a:r>
            <a:endParaRPr lang="zh-CN" altLang="en-US" sz="2000" spc="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光照与物体轮廓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光照在物体表面勾勒出轮廓</a:t>
            </a:r>
            <a:endParaRPr lang="zh-CN" altLang="en-US" sz="2000" spc="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形成物体后面的阴影</a:t>
            </a:r>
            <a:endParaRPr lang="zh-CN" altLang="en-US" sz="2000" spc="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亮面、暗面、灰面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光影与明暗造型的三大基础面</a:t>
            </a:r>
            <a:endParaRPr lang="zh-CN" altLang="en-US" sz="2000" spc="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在黑、白、灰关系中存在不同明度的区别</a:t>
            </a:r>
            <a:endParaRPr lang="zh-CN" altLang="en-US" sz="2000" spc="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6315754" y="609581"/>
            <a:ext cx="5266690" cy="56388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8880">
                <a:moveTo>
                  <a:pt x="0" y="0"/>
                </a:moveTo>
                <a:lnTo>
                  <a:pt x="8400" y="0"/>
                </a:lnTo>
                <a:lnTo>
                  <a:pt x="8400" y="8880"/>
                </a:lnTo>
                <a:lnTo>
                  <a:pt x="0" y="88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二、光影表现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、光与明暗的关系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7*i*1"/>
  <p:tag name="KSO_WM_BEAUTIFY_FLAG" val="#wm#"/>
  <p:tag name="KSO_WM_TAG_VERSION" val="1.0"/>
  <p:tag name="KSO_WM_CHIP_GROUPID" val="62cb89ec67e1b3ac3a0d7494"/>
  <p:tag name="KSO_WM_CHIP_XID" val="62cb8a3367e1b3ac3a0d78d1"/>
  <p:tag name="KSO_WM_UNIT_DEC_AREA_ID" val="20aef45e95434f8293447514e51fd83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ffd247fd3f44baaae9badf8dde93f04"/>
</p:tagLst>
</file>

<file path=ppt/tags/tag10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10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36f0f2d398246849f449c1730fa1b5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e4995ba62e436ebd3db81aab9bfd3d"/>
  <p:tag name="KSO_WM_SLIDE_BACKGROUND_TYPE" val="topBottom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6"/>
</p:tagLst>
</file>

<file path=ppt/tags/tag11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3968bf2858946c3912cc2ce9437d19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3a25e8c5974fa7bb24f1b493c8939d"/>
  <p:tag name="KSO_WM_SLIDE_BACKGROUND_TYPE" val="topBottom"/>
</p:tagLst>
</file>

<file path=ppt/tags/tag11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8eaf8cb561a476296802f4f72021ba3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9e166d4c7e42e6a823bc28f6b9c690"/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f8c1317357dd4023823b2e70a9eae11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865ee76710e40c1bee9c44682f24d0f"/>
  <p:tag name="KSO_WM_SLIDE_BACKGROUND_TYPE" val="bottomTop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7"/>
</p:tagLst>
</file>

<file path=ppt/tags/tag1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91b3a5984834eb0b7d06cd448ad3139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afc197d80b7489e8d5eb49a442c6208"/>
  <p:tag name="KSO_WM_SLIDE_BACKGROUND_TYPE" val="bottomTop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1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1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6b185a1fd9024c16997f89a9e86cd33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7ca692b59f4db0b0bf6fd440f9c4a0"/>
  <p:tag name="KSO_WM_SLIDE_BACKGROUND_TYPE" val="belt"/>
</p:tagLst>
</file>

<file path=ppt/tags/tag14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9"/>
</p:tagLst>
</file>

<file path=ppt/tags/tag1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07dfcc153b14de2883adf8efbf5ae5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49a0df7d1d94fd580be63b0aa337483"/>
  <p:tag name="KSO_WM_SLIDE_BACKGROUND_TYPE" val="belt"/>
</p:tagLst>
</file>

<file path=ppt/tags/tag1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44c7d04654024da3855a2ec94f9bc8b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b927376a7d746e4bdf93939c6f12f2c"/>
  <p:tag name="KSO_WM_SLIDE_BACKGROUND_TYPE" val="belt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3055"/>
  <p:tag name="KSO_WM_CHIP_COLORING" val="1"/>
</p:tagLst>
</file>

<file path=ppt/tags/tag15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7*i*1"/>
  <p:tag name="KSO_WM_BEAUTIFY_FLAG" val="#wm#"/>
  <p:tag name="KSO_WM_TAG_VERSION" val="1.0"/>
  <p:tag name="KSO_WM_CHIP_GROUPID" val="62cb89ec67e1b3ac3a0d7494"/>
  <p:tag name="KSO_WM_CHIP_XID" val="62cb8a3367e1b3ac3a0d78d1"/>
  <p:tag name="KSO_WM_UNIT_DEC_AREA_ID" val="20aef45e95434f8293447514e51fd83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ffd247fd3f44baaae9badf8dde93f04"/>
</p:tagLst>
</file>

<file path=ppt/tags/tag15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8*i*1"/>
  <p:tag name="KSO_WM_BEAUTIFY_FLAG" val="#wm#"/>
  <p:tag name="KSO_WM_TAG_VERSION" val="1.0"/>
  <p:tag name="KSO_WM_CHIP_GROUPID" val="62cb89ec67e1b3ac3a0d7494"/>
  <p:tag name="KSO_WM_CHIP_XID" val="62cb8a3367e1b3ac3a0d77ff"/>
  <p:tag name="KSO_WM_UNIT_DEC_AREA_ID" val="f9202542b30b4d8991d9bda4981c2d50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0a4a35f57046f68c4c57ea1a1859c7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20*i*1"/>
  <p:tag name="KSO_WM_BEAUTIFY_FLAG" val="#wm#"/>
  <p:tag name="KSO_WM_TAG_VERSION" val="1.0"/>
  <p:tag name="KSO_WM_CHIP_GROUPID" val="62cb89ec67e1b3ac3a0d7494"/>
  <p:tag name="KSO_WM_CHIP_XID" val="62cb8a3367e1b3ac3a0d7822"/>
  <p:tag name="KSO_WM_UNIT_DEC_AREA_ID" val="dabaeab163554c7781d5c10e3676ae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39a6d2afde74673b4355f2fcb8b9c6c"/>
</p:tagLst>
</file>

<file path=ppt/tags/tag16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9*i*1"/>
  <p:tag name="KSO_WM_BEAUTIFY_FLAG" val="#wm#"/>
  <p:tag name="KSO_WM_TAG_VERSION" val="1.0"/>
  <p:tag name="KSO_WM_CHIP_GROUPID" val="62cb89ec67e1b3ac3a0d7494"/>
  <p:tag name="KSO_WM_CHIP_XID" val="62cb8a3367e1b3ac3a0d781a"/>
  <p:tag name="KSO_WM_UNIT_DEC_AREA_ID" val="898aca7ff3df4217a8ce21e7c5e696b6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0f9b844904458c9ebbf084eb84eedb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66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67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6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6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2*i*1"/>
  <p:tag name="KSO_WM_BEAUTIFY_FLAG" val="#wm#"/>
  <p:tag name="KSO_WM_TAG_VERSION" val="1.0"/>
  <p:tag name="KSO_WM_CHIP_GROUPID" val="62cb89ec67e1b3ac3a0d7494"/>
  <p:tag name="KSO_WM_CHIP_XID" val="62cb8a3367e1b3ac3a0d7769"/>
  <p:tag name="KSO_WM_UNIT_DEC_AREA_ID" val="6e76492f7eb1451b850b3b31632eecf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52b817db0b499488547d7f8063fca0"/>
</p:tagLst>
</file>

<file path=ppt/tags/tag177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3*i*1"/>
  <p:tag name="KSO_WM_BEAUTIFY_FLAG" val="#wm#"/>
  <p:tag name="KSO_WM_TAG_VERSION" val="1.0"/>
  <p:tag name="KSO_WM_CHIP_GROUPID" val="62cb89ec67e1b3ac3a0d7494"/>
  <p:tag name="KSO_WM_CHIP_XID" val="62cb8a3367e1b3ac3a0d7724"/>
  <p:tag name="KSO_WM_UNIT_DEC_AREA_ID" val="d141df469a424e7cad31d526650f4ba7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ffb24f60f04dd98e29bd815726f5d4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8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8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2*i*1"/>
  <p:tag name="KSO_WM_BEAUTIFY_FLAG" val="#wm#"/>
  <p:tag name="KSO_WM_TAG_VERSION" val="1.0"/>
  <p:tag name="KSO_WM_CHIP_GROUPID" val="62cb89ec67e1b3ac3a0d7494"/>
  <p:tag name="KSO_WM_CHIP_XID" val="62cb8a3367e1b3ac3a0d7769"/>
  <p:tag name="KSO_WM_UNIT_DEC_AREA_ID" val="6e76492f7eb1451b850b3b31632eecf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52b817db0b499488547d7f8063fca0"/>
</p:tagLst>
</file>

<file path=ppt/tags/tag19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9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9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8*i*1"/>
  <p:tag name="KSO_WM_BEAUTIFY_FLAG" val="#wm#"/>
  <p:tag name="KSO_WM_TAG_VERSION" val="1.0"/>
  <p:tag name="KSO_WM_CHIP_GROUPID" val="62cb89ec67e1b3ac3a0d7494"/>
  <p:tag name="KSO_WM_CHIP_XID" val="62cb8a3367e1b3ac3a0d77ff"/>
  <p:tag name="KSO_WM_UNIT_DEC_AREA_ID" val="f9202542b30b4d8991d9bda4981c2d50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0a4a35f57046f68c4c57ea1a1859c7"/>
</p:tagLst>
</file>

<file path=ppt/tags/tag20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3*i*1"/>
  <p:tag name="KSO_WM_BEAUTIFY_FLAG" val="#wm#"/>
  <p:tag name="KSO_WM_TAG_VERSION" val="1.0"/>
  <p:tag name="KSO_WM_CHIP_GROUPID" val="62cb89ec67e1b3ac3a0d7494"/>
  <p:tag name="KSO_WM_CHIP_XID" val="62cb8a3367e1b3ac3a0d7724"/>
  <p:tag name="KSO_WM_UNIT_DEC_AREA_ID" val="d141df469a424e7cad31d526650f4ba7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ffb24f60f04dd98e29bd815726f5d4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9*i*1"/>
  <p:tag name="KSO_WM_BEAUTIFY_FLAG" val="#wm#"/>
  <p:tag name="KSO_WM_TAG_VERSION" val="1.0"/>
  <p:tag name="KSO_WM_CHIP_GROUPID" val="62cb89ec67e1b3ac3a0d7494"/>
  <p:tag name="KSO_WM_CHIP_XID" val="62cb8a3367e1b3ac3a0d7507"/>
  <p:tag name="KSO_WM_UNIT_DEC_AREA_ID" val="781ae078907c47bdbfd4152e11d4c4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91b60e4bd5547078e6c70b13ce2ddf2"/>
</p:tagLst>
</file>

<file path=ppt/tags/tag2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0*i*1"/>
  <p:tag name="KSO_WM_BEAUTIFY_FLAG" val="#wm#"/>
  <p:tag name="KSO_WM_TAG_VERSION" val="1.0"/>
  <p:tag name="KSO_WM_CHIP_GROUPID" val="62cb89ec67e1b3ac3a0d7494"/>
  <p:tag name="KSO_WM_CHIP_XID" val="62cb8a3367e1b3ac3a0d74a9"/>
  <p:tag name="KSO_WM_UNIT_DEC_AREA_ID" val="aab880a156aa4ce4ba7fed72cca5a9b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13450e980b439e9df7873b398598dd"/>
</p:tagLst>
</file>

<file path=ppt/tags/tag203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11*i*1"/>
  <p:tag name="KSO_WM_BEAUTIFY_FLAG" val="#wm#"/>
  <p:tag name="KSO_WM_TAG_VERSION" val="1.0"/>
  <p:tag name="KSO_WM_CHIP_GROUPID" val="62cb89ec67e1b3ac3a0d7494"/>
  <p:tag name="KSO_WM_CHIP_XID" val="62cb8a3367e1b3ac3a0d74fc"/>
  <p:tag name="KSO_WM_UNIT_DEC_AREA_ID" val="5a49c9e26da142a5b95d9b00c935e5d6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df12b0b33b4de7933850e54d48ea90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1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1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2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2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2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5*i*1"/>
  <p:tag name="KSO_WM_BEAUTIFY_FLAG" val="#wm#"/>
  <p:tag name="KSO_WM_TAG_VERSION" val="1.0"/>
  <p:tag name="KSO_WM_CHIP_GROUPID" val="62cb89ec67e1b3ac3a0d7494"/>
  <p:tag name="KSO_WM_CHIP_XID" val="62cb8a3367e1b3ac3a0d761b"/>
  <p:tag name="KSO_WM_UNIT_DEC_AREA_ID" val="f1a1708c433c48beb59563e7f4b74e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494444dc8940b1af580f3314dbaf52"/>
</p:tagLst>
</file>

<file path=ppt/tags/tag236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7*i*1"/>
  <p:tag name="KSO_WM_BEAUTIFY_FLAG" val="#wm#"/>
  <p:tag name="KSO_WM_TAG_VERSION" val="1.0"/>
  <p:tag name="KSO_WM_CHIP_GROUPID" val="62cb89ec67e1b3ac3a0d7494"/>
  <p:tag name="KSO_WM_CHIP_XID" val="62cb8a3367e1b3ac3a0d7608"/>
  <p:tag name="KSO_WM_UNIT_DEC_AREA_ID" val="73e6a4773d064573862c6a8ea61ed4b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9e90d59a24f41fd8d8ad16e2a05747b"/>
</p:tagLst>
</file>

<file path=ppt/tags/tag237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6*i*1"/>
  <p:tag name="KSO_WM_BEAUTIFY_FLAG" val="#wm#"/>
  <p:tag name="KSO_WM_TAG_VERSION" val="1.0"/>
  <p:tag name="KSO_WM_CHIP_GROUPID" val="62cb89ec67e1b3ac3a0d7494"/>
  <p:tag name="KSO_WM_CHIP_XID" val="62cb8a3367e1b3ac3a0d75e9"/>
  <p:tag name="KSO_WM_UNIT_DEC_AREA_ID" val="19b4cf5c1b9f434dbc7607b871118d9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22aec573f7451dbf61b66c9587e5a9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242.xml><?xml version="1.0" encoding="utf-8"?>
<p:tagLst xmlns:p="http://schemas.openxmlformats.org/presentationml/2006/main">
  <p:tag name="KSO_WM_UNIT_DEFAULT_FONT" val="16;18;2"/>
  <p:tag name="KSO_WM_UNIT_BLOCK" val="0"/>
  <p:tag name="KSO_WM_UNIT_DEC_AREA_ID" val="342ef3477c8e45c9887bd7c7a627f9e3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243.xml><?xml version="1.0" encoding="utf-8"?>
<p:tagLst xmlns:p="http://schemas.openxmlformats.org/presentationml/2006/main">
  <p:tag name="KSO_WM_UNIT_DEFAULT_FONT" val="20;22;2"/>
  <p:tag name="KSO_WM_UNIT_BLOCK" val="0"/>
  <p:tag name="KSO_WM_UNIT_DEC_AREA_ID" val="5b928ee6779344dc8da1c11d7ae94f0b"/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24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4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5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25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25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25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25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6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26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26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26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36f0f2d398246849f449c1730fa1b5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e4995ba62e436ebd3db81aab9bfd3d"/>
  <p:tag name="KSO_WM_SLIDE_BACKGROUND_TYPE" val="topBottom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6"/>
</p:tagLst>
</file>

<file path=ppt/tags/tag27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3968bf2858946c3912cc2ce9437d19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3a25e8c5974fa7bb24f1b493c8939d"/>
  <p:tag name="KSO_WM_SLIDE_BACKGROUND_TYPE" val="topBottom"/>
</p:tagLst>
</file>

<file path=ppt/tags/tag27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8eaf8cb561a476296802f4f72021ba3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9e166d4c7e42e6a823bc28f6b9c690"/>
  <p:tag name="KSO_WM_SLIDE_BACKGROUND_TYPE" val="topBottom"/>
</p:tagLst>
</file>

<file path=ppt/tags/tag27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f8c1317357dd4023823b2e70a9eae11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865ee76710e40c1bee9c44682f24d0f"/>
  <p:tag name="KSO_WM_SLIDE_BACKGROUND_TYPE" val="bottomTop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7"/>
</p:tagLst>
</file>

<file path=ppt/tags/tag28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91b3a5984834eb0b7d06cd448ad3139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afc197d80b7489e8d5eb49a442c6208"/>
  <p:tag name="KSO_WM_SLIDE_BACKGROUND_TYPE" val="bottomTop"/>
</p:tagLst>
</file>

<file path=ppt/tags/tag28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28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29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29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20*i*1"/>
  <p:tag name="KSO_WM_BEAUTIFY_FLAG" val="#wm#"/>
  <p:tag name="KSO_WM_TAG_VERSION" val="1.0"/>
  <p:tag name="KSO_WM_CHIP_GROUPID" val="62cb89ec67e1b3ac3a0d7494"/>
  <p:tag name="KSO_WM_CHIP_XID" val="62cb8a3367e1b3ac3a0d7822"/>
  <p:tag name="KSO_WM_UNIT_DEC_AREA_ID" val="dabaeab163554c7781d5c10e3676ae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39a6d2afde74673b4355f2fcb8b9c6c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6b185a1fd9024c16997f89a9e86cd33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7ca692b59f4db0b0bf6fd440f9c4a0"/>
  <p:tag name="KSO_WM_SLIDE_BACKGROUND_TYPE" val="belt"/>
</p:tagLst>
</file>

<file path=ppt/tags/tag30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9"/>
</p:tagLst>
</file>

<file path=ppt/tags/tag3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07dfcc153b14de2883adf8efbf5ae5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49a0df7d1d94fd580be63b0aa337483"/>
  <p:tag name="KSO_WM_SLIDE_BACKGROUND_TYPE" val="belt"/>
</p:tagLst>
</file>

<file path=ppt/tags/tag30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44c7d04654024da3855a2ec94f9bc8b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b927376a7d746e4bdf93939c6f12f2c"/>
  <p:tag name="KSO_WM_SLIDE_BACKGROUND_TYPE" val="belt"/>
</p:tagLst>
</file>

<file path=ppt/tags/tag30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3055"/>
  <p:tag name="KSO_WM_CHIP_COLORING" val="1"/>
</p:tagLst>
</file>

<file path=ppt/tags/tag315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UNIT_SMARTLAYOUT_COMPRESS_INFO" val="{&#10;    &quot;id&quot;: &quot;2022-09-05T11:17:46&quot;,&#10;    &quot;max&quot;: 11.91587889183225,&#10;    &quot;topChanged&quot;: 0&#10;}&#10;"/>
  <p:tag name="KSO_WM_UNIT_LAST_MAX_FONTSIZE" val="1440"/>
</p:tagLst>
</file>

<file path=ppt/tags/tag316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SLIDE_ID" val="custom20223055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3055"/>
  <p:tag name="KSO_WM_SLIDE_LAYOUT" val="a_b_f"/>
  <p:tag name="KSO_WM_SLIDE_LAYOUT_CNT" val="1_1_1"/>
  <p:tag name="KSO_WM_TEMPLATE_THUMBS_INDEX" val="1、2、5、7、8、25"/>
  <p:tag name="KSO_WM_CHIP_INFOS" val="{&quot;type&quot;:0,&quot;layout_type&quot;:&quot;1_NF_LC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2e2231e630cfd8f113659"/>
  <p:tag name="KSO_WM_CHIP_FILLPROP" val="[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t&quot;,&quot;chip_types&quot;:[&quot;header&quot;]}]]"/>
  <p:tag name="KSO_WM_CHIP_DECFILLPROP" val="[]"/>
  <p:tag name="KSO_WM_CHIP_GROUPID" val="6142e2231e630cfd8f113658"/>
  <p:tag name="KSO_WM_SLIDE_LAYOUT_INFO" val="{&quot;id&quot;:&quot;2022-09-05T11:17:46&quot;,&quot;margin&quot;:{&quot;bottom&quot;:5.29709529876709,&quot;left&quot;:1.8362083435058594,&quot;right&quot;:11.237735748291016,&quot;top&quot;:5.863303184509277}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CHIP_COLORING" val="1"/>
  <p:tag name="KSO_WM_TEMPLATE_ASSEMBLE_XID" val="62cb8e1f67e1b3ac3a0dac67"/>
  <p:tag name="KSO_WM_TEMPLATE_ASSEMBLE_GROUPID" val="62cb89ec67e1b3ac3a0d7494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324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5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6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7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328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9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330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1.xml><?xml version="1.0" encoding="utf-8"?>
<p:tagLst xmlns:p="http://schemas.openxmlformats.org/presentationml/2006/main">
  <p:tag name="KSO_WM_SLIDE_ID" val="custom20223055_6"/>
  <p:tag name="KSO_WM_TEMPLATE_SUBCATEGORY" val="21"/>
  <p:tag name="KSO_WM_TEMPLATE_MASTER_TYPE" val="1"/>
  <p:tag name="KSO_WM_TEMPLATE_COLOR_TYPE" val="1"/>
  <p:tag name="KSO_WM_SLIDE_ITEM_CNT" val="6"/>
  <p:tag name="KSO_WM_SLIDE_INDEX" val="6"/>
  <p:tag name="KSO_WM_TAG_VERSION" val="1.0"/>
  <p:tag name="KSO_WM_BEAUTIFY_FLAG" val="#wm#"/>
  <p:tag name="KSO_WM_TEMPLATE_CATEGORY" val="custom"/>
  <p:tag name="KSO_WM_TEMPLATE_INDEX" val="20223055"/>
  <p:tag name="KSO_WM_SLIDE_LAYOUT" val="l"/>
  <p:tag name="KSO_WM_SLIDE_LAYOUT_CNT" val="1"/>
  <p:tag name="KSO_WM_CHIP_INFOS" val="{&quot;type&quot;:0,&quot;layout_type&quot;:&quot;1_NF_LC_34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2738182fe82813d301eb929"/>
  <p:tag name="KSO_WM_CHIP_FILLPROP" val="[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t&quot;,&quot;chip_types&quot;:[&quot;diagram&quot;,&quot;header&quot;]}]]"/>
  <p:tag name="KSO_WM_CHIP_DECFILLPROP" val="[]"/>
  <p:tag name="KSO_WM_CHIP_GROUPID" val="62738182fe82813d301eb92a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31569e959d53ee3cde2111d"/>
  <p:tag name="KSO_WM_TEMPLATE_ASSEMBLE_GROUPID" val="62cb89ec67e1b3ac3a0d7494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770_1*i*1"/>
  <p:tag name="KSO_WM_TEMPLATE_CATEGORY" val="custom"/>
  <p:tag name="KSO_WM_TEMPLATE_INDEX" val="20231770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33.xml><?xml version="1.0" encoding="utf-8"?>
<p:tagLst xmlns:p="http://schemas.openxmlformats.org/presentationml/2006/main">
  <p:tag name="KSO_WM_UNIT_VALUE" val="1233*8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70_1*d*1"/>
  <p:tag name="KSO_WM_TEMPLATE_CATEGORY" val="custom"/>
  <p:tag name="KSO_WM_TEMPLATE_INDEX" val="20231770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SHADOW_SCHEMECOLOR_INDEX" val="13"/>
  <p:tag name="KSO_WM_UNIT_USESOURCEFORMAT_APPLY" val="1"/>
</p:tagLst>
</file>

<file path=ppt/tags/tag3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761_2*l_h_i*1_1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]}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761_2*l_h_i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]}"/>
</p:tagLst>
</file>

<file path=ppt/tags/tag3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61_2*l_h_f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1"/>
  <p:tag name="KSO_WM_DIAGRAM_USE_COLOR_VALUE" val="{&quot;color_scheme&quot;:1,&quot;color_type&quot;:1,&quot;theme_color_indexes&quot;:[]}"/>
</p:tagLst>
</file>

<file path=ppt/tags/tag3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61_2*l_h_a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USESOURCEFORMAT_APPLY" val="1"/>
  <p:tag name="KSO_WM_DIAGRAM_USE_COLOR_VALUE" val="{&quot;color_scheme&quot;:1,&quot;color_type&quot;:1,&quot;theme_color_indexes&quot;:[]}"/>
</p:tagLst>
</file>

<file path=ppt/tags/tag3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761_2*l_h_i*1_3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]}"/>
  <p:tag name="COPY_WM" val="379.75_406.65_圆角矩形 2116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61_2*l_h_i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]}"/>
  <p:tag name="COPY_WM" val="348.6051_410.3791_序号17"/>
</p:tagLst>
</file>

<file path=ppt/tags/tag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3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61_2*l_h_f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1"/>
  <p:tag name="KSO_WM_DIAGRAM_USE_COLOR_VALUE" val="{&quot;color_scheme&quot;:1,&quot;color_type&quot;:1,&quot;theme_color_indexes&quot;:[]}"/>
  <p:tag name="COPY_WM" val="431.05_434.85_正文18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61_2*l_h_a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USESOURCEFORMAT_APPLY" val="1"/>
  <p:tag name="KSO_WM_DIAGRAM_USE_COLOR_VALUE" val="{&quot;color_scheme&quot;:1,&quot;color_type&quot;:1,&quot;theme_color_indexes&quot;:[]}"/>
  <p:tag name="COPY_WM" val="431.0305_406.5843_标题19"/>
</p:tagLst>
</file>

<file path=ppt/tags/tag3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761_2*l_h_i*1_3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]}"/>
  <p:tag name="GD_WM" val="圆角矩形 2116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61_2*l_h_i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]}"/>
  <p:tag name="GD_WM" val="序号17"/>
</p:tagLst>
</file>

<file path=ppt/tags/tag3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61_2*l_h_f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1"/>
  <p:tag name="KSO_WM_DIAGRAM_USE_COLOR_VALUE" val="{&quot;color_scheme&quot;:1,&quot;color_type&quot;:1,&quot;theme_color_indexes&quot;:[]}"/>
  <p:tag name="GD_WM" val="正文18"/>
</p:tagLst>
</file>

<file path=ppt/tags/tag3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61_2*l_h_a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75.6591338582677,&quot;left&quot;:348.58967283233886,&quot;top&quot;:108.79086614173227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USESOURCEFORMAT_APPLY" val="1"/>
  <p:tag name="KSO_WM_DIAGRAM_USE_COLOR_VALUE" val="{&quot;color_scheme&quot;:1,&quot;color_type&quot;:1,&quot;theme_color_indexes&quot;:[]}"/>
  <p:tag name="GD_WM" val="标题19"/>
</p:tagLst>
</file>

<file path=ppt/tags/tag346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58.438*365.675"/>
  <p:tag name="KSO_WM_SLIDE_POSITION" val="348.605*108.79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770"/>
  <p:tag name="KSO_WM_TEMPLATE_SUBCATEGORY" val="0"/>
  <p:tag name="KSO_WM_SLIDE_INDEX" val="1"/>
  <p:tag name="KSO_WM_TAG_VERSION" val="3.0"/>
  <p:tag name="KSO_WM_SLIDE_ID" val="custom20231770_1"/>
  <p:tag name="KSO_WM_SLIDE_ITEM_CNT" val="3"/>
</p:tagLst>
</file>

<file path=ppt/tags/tag347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35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5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5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5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5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6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6718_1*ζ_h_i*1_1_1"/>
  <p:tag name="KSO_WM_TEMPLATE_CATEGORY" val="diagram"/>
  <p:tag name="KSO_WM_TEMPLATE_INDEX" val="20216718"/>
  <p:tag name="KSO_WM_UNIT_LAYERLEVEL" val="1_1_1"/>
  <p:tag name="KSO_WM_TAG_VERSION" val="1.0"/>
  <p:tag name="KSO_WM_BEAUTIFY_FLAG" val="#wm#"/>
  <p:tag name="KSO_WM_UNIT_PICTURE_TOWARD" val="1"/>
  <p:tag name="KSO_WM_UNIT_PICTURE_DOCKSIDE" val="cb,rm,ct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2"/>
  <p:tag name="KSO_WM_UNIT_ID" val="diagram20216718_1*ζ_h_i*1_1_2"/>
  <p:tag name="KSO_WM_TEMPLATE_CATEGORY" val="diagram"/>
  <p:tag name="KSO_WM_TEMPLATE_INDEX" val="20216718"/>
  <p:tag name="KSO_WM_UNIT_LAYERLEVEL" val="1_1_1"/>
  <p:tag name="KSO_WM_TAG_VERSION" val="1.0"/>
  <p:tag name="KSO_WM_BEAUTIFY_FLAG" val="#wm#"/>
  <p:tag name="KSO_WM_UNIT_PICTURE_TOWARD" val="1"/>
  <p:tag name="KSO_WM_UNIT_PICTURE_DOCKSIDE" val="cb,rm,ct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3"/>
  <p:tag name="KSO_WM_UNIT_ID" val="diagram20216718_1*ζ_h_i*1_1_3"/>
  <p:tag name="KSO_WM_TEMPLATE_CATEGORY" val="diagram"/>
  <p:tag name="KSO_WM_TEMPLATE_INDEX" val="20216718"/>
  <p:tag name="KSO_WM_UNIT_LAYERLEVEL" val="1_1_1"/>
  <p:tag name="KSO_WM_TAG_VERSION" val="1.0"/>
  <p:tag name="KSO_WM_BEAUTIFY_FLAG" val="#wm#"/>
  <p:tag name="KSO_WM_UNIT_PICTURE_TOWARD" val="1"/>
  <p:tag name="KSO_WM_UNIT_PICTURE_DOCKSIDE" val="cb,rm,ct"/>
  <p:tag name="KSO_WM_UNIT_DIAGRAM_MODELTYPE" val="creativePicture"/>
  <p:tag name="KSO_WM_UNIT_USESOURCEFORMAT_APPLY" val="1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4"/>
  <p:tag name="KSO_WM_UNIT_ID" val="diagram20216718_1*ζ_h_i*1_1_4"/>
  <p:tag name="KSO_WM_TEMPLATE_CATEGORY" val="diagram"/>
  <p:tag name="KSO_WM_TEMPLATE_INDEX" val="20216718"/>
  <p:tag name="KSO_WM_UNIT_LAYERLEVEL" val="1_1_1"/>
  <p:tag name="KSO_WM_TAG_VERSION" val="1.0"/>
  <p:tag name="KSO_WM_BEAUTIFY_FLAG" val="#wm#"/>
  <p:tag name="KSO_WM_UNIT_PICTURE_TOWARD" val="1"/>
  <p:tag name="KSO_WM_UNIT_PICTURE_DOCKSIDE" val="cb,rm,ct"/>
  <p:tag name="KSO_WM_UNIT_DIAGRAM_MODELTYPE" val="creativePicture"/>
  <p:tag name="KSO_WM_UNIT_USESOURCEFORMAT_APPLY" val="1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5"/>
  <p:tag name="KSO_WM_UNIT_ID" val="diagram20216718_1*ζ_h_i*1_1_5"/>
  <p:tag name="KSO_WM_TEMPLATE_CATEGORY" val="diagram"/>
  <p:tag name="KSO_WM_TEMPLATE_INDEX" val="20216718"/>
  <p:tag name="KSO_WM_UNIT_LAYERLEVEL" val="1_1_1"/>
  <p:tag name="KSO_WM_TAG_VERSION" val="1.0"/>
  <p:tag name="KSO_WM_BEAUTIFY_FLAG" val="#wm#"/>
  <p:tag name="KSO_WM_UNIT_PICTURE_TOWARD" val="1"/>
  <p:tag name="KSO_WM_UNIT_PICTURE_DOCKSIDE" val="cb,rm,ct"/>
  <p:tag name="KSO_WM_UNIT_DIAGRAM_MODELTYPE" val="creativePicture"/>
  <p:tag name="KSO_WM_UNIT_USESOURCEFORMAT_APPLY" val="1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7.xml><?xml version="1.0" encoding="utf-8"?>
<p:tagLst xmlns:p="http://schemas.openxmlformats.org/presentationml/2006/main">
  <p:tag name="KSO_WM_UNIT_VALUE" val="968*1497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6718_1*ζ_h_d*1_1_1"/>
  <p:tag name="KSO_WM_TEMPLATE_CATEGORY" val="diagram"/>
  <p:tag name="KSO_WM_TEMPLATE_INDEX" val="20216718"/>
  <p:tag name="KSO_WM_UNIT_LAYERLEVEL" val="1_1_1"/>
  <p:tag name="KSO_WM_TAG_VERSION" val="1.0"/>
  <p:tag name="KSO_WM_BEAUTIFY_FLAG" val="#wm#"/>
  <p:tag name="KSO_WM_UNIT_PICTURE_TOWARD" val="1"/>
  <p:tag name="KSO_WM_UNIT_PICTURE_DOCKSIDE" val="cb,rm,ct"/>
  <p:tag name="KSO_WM_UNIT_DIAGRAM_MODELTYPE" val="creativePicture"/>
  <p:tag name="KSO_WM_UNIT_USESOURCEFORMAT_APPLY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7073_1*a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7a3f221064241ce926b5da93464cd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f0187e0d46fa40efbf5cb96029111a26"/>
  <p:tag name="KSO_WM_UNIT_TEXT_FILL_FORE_SCHEMECOLOR_INDEX_BRIGHTNESS" val="0"/>
  <p:tag name="KSO_WM_UNIT_TEXT_FILL_FORE_SCHEMECOLOR_INDEX" val="13"/>
  <p:tag name="KSO_WM_UNIT_TEXT_FILL_TYPE" val="1"/>
  <p:tag name="KSO_WM_TEMPLATE_ASSEMBLE_XID" val="606570534054ed1e2fb814c7"/>
  <p:tag name="KSO_WM_TEMPLATE_ASSEMBLE_GROUPID" val="606570534054ed1e2fb814c7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73_1*f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ce82e2753746471daed8748529970b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a28c40bb95945a5a4e748a293b73aa4"/>
  <p:tag name="KSO_WM_UNIT_TEXT_FILL_FORE_SCHEMECOLOR_INDEX_BRIGHTNESS" val="0.25"/>
  <p:tag name="KSO_WM_UNIT_TEXT_FILL_FORE_SCHEMECOLOR_INDEX" val="13"/>
  <p:tag name="KSO_WM_UNIT_TEXT_FILL_TYPE" val="1"/>
  <p:tag name="KSO_WM_TEMPLATE_ASSEMBLE_XID" val="606570534054ed1e2fb814c7"/>
  <p:tag name="KSO_WM_TEMPLATE_ASSEMBLE_GROUPID" val="606570534054ed1e2fb814c7"/>
</p:tagLst>
</file>

<file path=ppt/tags/tag371.xml><?xml version="1.0" encoding="utf-8"?>
<p:tagLst xmlns:p="http://schemas.openxmlformats.org/presentationml/2006/main">
  <p:tag name="KSO_WM_SLIDE_ID" val="diagram2021707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073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3ff8b7e9ece344528a0d0bda437c3435&quot;,&quot;fill_align&quot;:&quot;cm&quot;,&quot;chip_types&quot;:[&quot;picture&quot;]},{&quot;text_align&quot;:&quot;lt&quot;,&quot;text_direction&quot;:&quot;horizontal&quot;,&quot;support_big_font&quot;:false,&quot;picture_toward&quot;:0,&quot;picture_dockside&quot;:[],&quot;fill_id&quot;:&quot;8730a6765360444782bef596a7b527c4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13ab5cb2370249159930a241f720671f&quot;,&quot;fill_align&quot;:&quot;lt&quot;,&quot;chip_types&quot;:[&quot;text&quot;]}]]"/>
  <p:tag name="KSO_WM_SLIDE_SIZE" val="960*540"/>
  <p:tag name="KSO_WM_SLIDE_POSITION" val="0*0"/>
  <p:tag name="KSO_WM_CHIP_XID" val="5fade49c998712faa657a980"/>
  <p:tag name="KSO_WM_CHIP_DECFILLPROP" val="[]"/>
  <p:tag name="KSO_WM_CHIP_GROUPID" val="5fade49c998712faa657a97f"/>
  <p:tag name="KSO_WM_SLIDE_BACKGROUND_TYPE" val="general"/>
  <p:tag name="KSO_WM_SLIDE_SUPPORT_FEATURE_TYPE" val="8"/>
  <p:tag name="KSO_WM_TEMPLATE_ASSEMBLE_XID" val="606570534054ed1e2fb814c7"/>
  <p:tag name="KSO_WM_TEMPLATE_ASSEMBLE_GROUPID" val="606570534054ed1e2fb814c7"/>
  <p:tag name="KSO_WM_SLIDE_LAYOUT_INFO" val="{&quot;direction&quot;:1,&quot;id&quot;:&quot;2021-04-01T16:16:09&quot;,&quot;maxSize&quot;:{&quot;size1&quot;:57.5},&quot;minSize&quot;:{&quot;size1&quot;:32.6},&quot;normalSize&quot;:{&quot;size1&quot;:53.225},&quot;subLayout&quot;:[{&quot;id&quot;:&quot;2021-04-01T16:16:09&quot;,&quot;maxSize&quot;:{&quot;size1&quot;:35.6},&quot;minSize&quot;:{&quot;size1&quot;:17.8},&quot;normalSize&quot;:{&quot;size1&quot;:18.966666666666665},&quot;subLayout&quot;:[{&quot;id&quot;:&quot;2021-04-01T16:16:09&quot;,&quot;margin&quot;:{&quot;bottom&quot;:0,&quot;left&quot;:2.117000102996826,&quot;right&quot;:0.02600000612437725,&quot;top&quot;:1.6929999589920044},&quot;type&quot;:0},{&quot;id&quot;:&quot;2021-04-01T16:16:09&quot;,&quot;margin&quot;:{&quot;bottom&quot;:1.6929999589920044,&quot;left&quot;:2.117000102996826,&quot;right&quot;:0.02600000612437725,&quot;top&quot;:1.720000147819519},&quot;type&quot;:0}],&quot;type&quot;:0},{&quot;id&quot;:&quot;2021-04-01T16:16:09&quot;,&quot;margin&quot;:{&quot;bottom&quot;:0,&quot;left&quot;:1.6670000553131104,&quot;right&quot;:0,&quot;top&quot;:0},&quot;type&quot;:0}],&quot;type&quot;:0}"/>
</p:tagLst>
</file>

<file path=ppt/tags/tag37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37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37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37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376.xml><?xml version="1.0" encoding="utf-8"?>
<p:tagLst xmlns:p="http://schemas.openxmlformats.org/presentationml/2006/main">
  <p:tag name="KSO_WM_UNIT_VALUE" val="804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3499_1*d*2"/>
  <p:tag name="KSO_WM_TEMPLATE_CATEGORY" val="diagram"/>
  <p:tag name="KSO_WM_TEMPLATE_INDEX" val="202134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1d4056aaeca4fbea107d2c220dcb8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8300d2afed63423fad69f59cabc4e7bf"/>
  <p:tag name="KSO_WM_UNIT_SUPPORT_UNIT_TYPE" val="[&quot;d&quot;,&quot;α&quot;,&quot;β&quot;]"/>
  <p:tag name="KSO_WM_TEMPLATE_ASSEMBLE_XID" val="639b2d1f0c9383becdea80bf"/>
  <p:tag name="KSO_WM_TEMPLATE_ASSEMBLE_GROUPID" val="639b2d1f0c9383becdea80bf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807_2*l_h_i*1_1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0807_2*l_h_i*1_1_2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7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0807_2*l_h_a*1_1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5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0.xml><?xml version="1.0" encoding="utf-8"?>
<p:tagLst xmlns:p="http://schemas.openxmlformats.org/presentationml/2006/main">
  <p:tag name="KSO_WM_UNIT_SUBTYPE" val="a"/>
  <p:tag name="KSO_WM_UNIT_PRESET_TEXT" val="单击此处添加文本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807_2*l_h_f*1_1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807_2*l_h_i*1_2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0807_2*l_h_i*1_2_2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10807_2*l_h_a*1_2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5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4.xml><?xml version="1.0" encoding="utf-8"?>
<p:tagLst xmlns:p="http://schemas.openxmlformats.org/presentationml/2006/main">
  <p:tag name="KSO_WM_UNIT_SUBTYPE" val="a"/>
  <p:tag name="KSO_WM_UNIT_PRESET_TEXT" val="单击此处添加文本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807_2*l_h_f*1_2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0807_2*l_h_i*1_3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10807_2*l_h_i*1_3_2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10807_2*l_h_a*1_3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5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8.xml><?xml version="1.0" encoding="utf-8"?>
<p:tagLst xmlns:p="http://schemas.openxmlformats.org/presentationml/2006/main">
  <p:tag name="KSO_WM_UNIT_SUBTYPE" val="a"/>
  <p:tag name="KSO_WM_UNIT_PRESET_TEXT" val="单击此处添加文本"/>
  <p:tag name="KSO_WM_UNIT_NOCLEAR" val="0"/>
  <p:tag name="KSO_WM_UNIT_VALUE" val="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0807_2*l_h_f*1_3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"/>
  <p:tag name="KSO_WM_UNIT_TEXT_FILL_TYPE" val="1"/>
  <p:tag name="KSO_WM_UNIT_USESOURCEFORMAT_APPLY" val="1"/>
  <p:tag name="KSO_WM_DIAGRAM_VIRTUALLY_FRAME" val="{&quot;height&quot;:418.3184282916387,&quot;left&quot;:286.31795275590554,&quot;top&quot;:73.79298903119594,&quot;width&quot;:607.9640944881888}"/>
</p:tagLst>
</file>

<file path=ppt/tags/tag389.xml><?xml version="1.0" encoding="utf-8"?>
<p:tagLst xmlns:p="http://schemas.openxmlformats.org/presentationml/2006/main">
  <p:tag name="PA" val="v5.2.7"/>
  <p:tag name="PAMAINTYPE" val="4"/>
  <p:tag name="PATYPE" val="155"/>
  <p:tag name="PASUBTYPE" val="313"/>
  <p:tag name="RESOURCELIBID_SHAPE" val="408654"/>
  <p:tag name="RESOURCELIB_SHAPETYPE" val="4"/>
  <p:tag name="KSO_WM_UNIT_VALUE" val="110*1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10807_2*l_h_x*1_1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UNIT_ICON_FILEID" val="3139451"/>
  <p:tag name="KSO_WM_UNIT_ICON_STYLE" val="2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UNIT_VALUE" val="147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10807_2*l_h_x*1_2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UNIT_ICON_FILEID" val="3100306"/>
  <p:tag name="KSO_WM_UNIT_ICON_STYLE" val="1"/>
  <p:tag name="KSO_WM_DIAGRAM_VIRTUALLY_FRAME" val="{&quot;height&quot;:418.3184282916387,&quot;left&quot;:286.31795275590554,&quot;top&quot;:73.79298903119594,&quot;width&quot;:607.9640944881888}"/>
</p:tagLst>
</file>

<file path=ppt/tags/tag393.xml><?xml version="1.0" encoding="utf-8"?>
<p:tagLst xmlns:p="http://schemas.openxmlformats.org/presentationml/2006/main">
  <p:tag name="PA" val="v5.2.7"/>
  <p:tag name="PAMAINTYPE" val="4"/>
  <p:tag name="PATYPE" val="155"/>
  <p:tag name="PASUBTYPE" val="313"/>
  <p:tag name="RESOURCELIBID_SHAPE" val="402333"/>
  <p:tag name="RESOURCELIB_SHAPETYPE" val="4"/>
  <p:tag name="KSO_WM_UNIT_VALUE" val="96*1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10807_2*l_h_x*1_3_1"/>
  <p:tag name="KSO_WM_TEMPLATE_CATEGORY" val="diagram"/>
  <p:tag name="KSO_WM_TEMPLATE_INDEX" val="2021080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UNIT_ICON_FILEID" val="3139452"/>
  <p:tag name="KSO_WM_UNIT_ICON_STYLE" val="2"/>
</p:tagLst>
</file>

<file path=ppt/tags/tag394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9*i*1"/>
  <p:tag name="KSO_WM_BEAUTIFY_FLAG" val="#wm#"/>
  <p:tag name="KSO_WM_TAG_VERSION" val="1.0"/>
  <p:tag name="KSO_WM_CHIP_GROUPID" val="62cb89ec67e1b3ac3a0d7494"/>
  <p:tag name="KSO_WM_CHIP_XID" val="62cb8a3367e1b3ac3a0d781a"/>
  <p:tag name="KSO_WM_UNIT_DEC_AREA_ID" val="898aca7ff3df4217a8ce21e7c5e696b6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0f9b844904458c9ebbf084eb84eedb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SLIDE_ID" val="diagram2021349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3499"/>
  <p:tag name="KSO_WM_SLIDE_LAYOUT" val="a_d"/>
  <p:tag name="KSO_WM_SLIDE_LAYOUT_CNT" val="1_2"/>
  <p:tag name="KSO_WM_TEMPLATE_THUMBS_INDEX" val="1、4、7、12、13、14、15、16、17、18、20、24、25、28、33、36、40、43、44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722accd572074b41a2d4cf8c733c9957&quot;,&quot;fill_align&quot;:&quot;lm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164c300f690d423ab1b6e3b65edb0bf9&quot;,&quot;fill_align&quot;:&quot;rm&quot;,&quot;chip_types&quot;:[&quot;pictext&quot;,&quot;text&quot;,&quot;picture&quot;,&quot;chart&quot;,&quot;table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722accd572074b41a2d4cf8c733c9957&quot;,&quot;fill_align&quot;:&quot;lm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rm&quot;,&quot;chip_types&quot;:[&quot;diagram&quot;,&quot;pictext&quot;,&quot;text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]}]]"/>
  <p:tag name="KSO_WM_SLIDE_SIZE" val="960*444"/>
  <p:tag name="KSO_WM_SLIDE_POSITION" val="0*0"/>
  <p:tag name="KSO_WM_CHIP_XID" val="5ecf7885ddc3daf3fef3fc22"/>
  <p:tag name="KSO_WM_CHIP_DECFILLPROP" val="[]"/>
  <p:tag name="KSO_WM_CHIP_GROUPID" val="5ed8bf58afe44fab1839c20c"/>
  <p:tag name="KSO_WM_SLIDE_BACKGROUND_TYPE" val="navigation"/>
  <p:tag name="KSO_WM_SLIDE_SUPPORT_FEATURE_TYPE" val="0"/>
  <p:tag name="KSO_WM_TEMPLATE_ASSEMBLE_XID" val="639b2d1f0c9383becdea80bf"/>
  <p:tag name="KSO_WM_TEMPLATE_ASSEMBLE_GROUPID" val="639b2d1f0c9383becdea80bf"/>
  <p:tag name="KSO_WM_SLIDE_LAYOUT_INFO" val="{&quot;id&quot;:&quot;2022-12-15T22:20:16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2-12-15T22:20:16&quot;,&quot;margin&quot;:{&quot;bottom&quot;:0.4230000674724579,&quot;left&quot;:1.2699999809265137,&quot;right&quot;:1.2699999809265137,&quot;top&quot;:0.4230000674724579},&quot;type&quot;:0},{&quot;direction&quot;:1,&quot;id&quot;:&quot;2022-12-15T22:20:16&quot;,&quot;maxSize&quot;:{&quot;size1&quot;:69.14268371857665},&quot;minSize&quot;:{&quot;size1&quot;:26.64268371857664},&quot;normalSize&quot;:{&quot;size1&quot;:26.79893371857664},&quot;subLayout&quot;:[{&quot;id&quot;:&quot;2022-12-15T22:20:16&quot;,&quot;margin&quot;:{&quot;bottom&quot;:1.6929999589920044,&quot;left&quot;:1.6929999589920044,&quot;right&quot;:0,&quot;top&quot;:0.847000002861023},&quot;type&quot;:0},{&quot;id&quot;:&quot;2022-12-15T22:20:16&quot;,&quot;margin&quot;:{&quot;bottom&quot;:1.6929999589920044,&quot;left&quot;:0.847000002861023,&quot;right&quot;:1.6929999589920044,&quot;top&quot;:0.847000002861023},&quot;type&quot;:0}],&quot;type&quot;:0}],&quot;type&quot;:0}"/>
  <p:tag name="KSO_WM_SLIDE_CAN_ADD_NAVIGATION" val="1"/>
</p:tagLst>
</file>

<file path=ppt/tags/tag40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40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40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4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406.xml><?xml version="1.0" encoding="utf-8"?>
<p:tagLst xmlns:p="http://schemas.openxmlformats.org/presentationml/2006/main">
  <p:tag name="KSO_WM_UNIT_VALUE" val="762*93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329_1*d*1"/>
  <p:tag name="KSO_WM_TEMPLATE_CATEGORY" val="diagram"/>
  <p:tag name="KSO_WM_TEMPLATE_INDEX" val="2020732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2ff8cee315840db939f21b18642f88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53c714799bf4202b9ec1fd66accd908"/>
  <p:tag name="KSO_WM_UNIT_SUPPORT_UNIT_TYPE" val="[&quot;d&quot;,&quot;β&quot;]"/>
  <p:tag name="KSO_WM_TEMPLATE_ASSEMBLE_XID" val="639b1e010c9383becde98963"/>
  <p:tag name="KSO_WM_TEMPLATE_ASSEMBLE_GROUPID" val="639b1e010c9383becde98963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62_1*l_h_i*1_1_1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762_1*l_h_a*1_1_1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VALUE" val="9"/>
  <p:tag name="KSO_WM_UNIT_PRESET_TEXT" val="单击添加标题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09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62_1*l_h_f*1_1_1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PRESET_TEXT" val="单击此处添加文本具体内容，简明扼要地阐述您的观点，以便观者准确地理解您传达的思想。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62_1*l_h_i*1_1_2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TEXT_FILL_FORE_SCHEMECOLOR_INDEX_1_BRIGHTNESS" val="0"/>
  <p:tag name="KSO_WM_UNIT_TEXT_FILL_FORE_SCHEMECOLOR_INDEX_1" val="14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14"/>
  <p:tag name="KSO_WM_UNIT_TEXT_FILL_FORE_SCHEMECOLOR_INDEX_2_POS" val="0.27"/>
  <p:tag name="KSO_WM_UNIT_TEXT_FILL_FORE_SCHEMECOLOR_INDEX_2_TRANS" val="0"/>
  <p:tag name="KSO_WM_UNIT_USESOURCEFORMAT_APPLY" val="1"/>
  <p:tag name="KSO_WM_UNIT_TEXT_FILL_FORE_SCHEMECOLOR_INDEX" val="14"/>
  <p:tag name="KSO_WM_DIAGRAM_VIRTUALLY_FRAME" val="{&quot;height&quot;:299.8,&quot;left&quot;:365.7730708661417,&quot;top&quot;:168.2,&quot;width&quot;:543.453937007874}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62_1*l_h_i*1_2_1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SHADOW_SCHEMECOLOR_INDEX_BRIGHTNESS" val="0"/>
  <p:tag name="KSO_WM_UNIT_SHADOW_SCHEMECOLOR_INDEX" val="7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762_1*l_h_a*1_2_1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VALUE" val="9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13.xml><?xml version="1.0" encoding="utf-8"?>
<p:tagLst xmlns:p="http://schemas.openxmlformats.org/presentationml/2006/main">
  <p:tag name="KSO_WM_UNIT_SUBTYPE" val="a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2_1*l_h_f*1_2_1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PRESET_TEXT" val="单击此处添加文本具体内容，简明扼要地阐述您的观点，以便观者准确地理解您传达的思想。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62_1*l_h_i*1_2_2"/>
  <p:tag name="KSO_WM_TEMPLATE_CATEGORY" val="diagram"/>
  <p:tag name="KSO_WM_TEMPLATE_INDEX" val="20228762"/>
  <p:tag name="KSO_WM_UNIT_LAYERLEVEL" val="1_1_1"/>
  <p:tag name="KSO_WM_TAG_VERSION" val="1.0"/>
  <p:tag name="KSO_WM_BEAUTIFY_FLAG" val="#wm#"/>
  <p:tag name="KSO_WM_UNIT_TEXT_FILL_FORE_SCHEMECOLOR_INDEX_1_BRIGHTNESS" val="0"/>
  <p:tag name="KSO_WM_UNIT_TEXT_FILL_FORE_SCHEMECOLOR_INDEX_1" val="14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14"/>
  <p:tag name="KSO_WM_UNIT_TEXT_FILL_FORE_SCHEMECOLOR_INDEX_2_POS" val="0.27"/>
  <p:tag name="KSO_WM_UNIT_TEXT_FILL_FORE_SCHEMECOLOR_INDEX_2_TRANS" val="0"/>
  <p:tag name="KSO_WM_UNIT_TEXT_FILL_FORE_SCHEMECOLOR_INDEX_3_BRIGHTNESS" val="0.4"/>
  <p:tag name="KSO_WM_UNIT_TEXT_FILL_FORE_SCHEMECOLOR_INDEX_3" val="7"/>
  <p:tag name="KSO_WM_UNIT_TEXT_FILL_FORE_SCHEMECOLOR_INDEX_3_POS" val="0.77"/>
  <p:tag name="KSO_WM_UNIT_TEXT_FILL_FORE_SCHEMECOLOR_INDEX_3_TRANS" val="1"/>
  <p:tag name="KSO_WM_UNIT_TEXT_FILL_FORE_SCHEMECOLOR_INDEX_4_BRIGHTNESS" val="-0.25"/>
  <p:tag name="KSO_WM_UNIT_TEXT_FILL_FORE_SCHEMECOLOR_INDEX_4" val="7"/>
  <p:tag name="KSO_WM_UNIT_TEXT_FILL_FORE_SCHEMECOLOR_INDEX_4_POS" val="1"/>
  <p:tag name="KSO_WM_UNIT_TEXT_FILL_FORE_SCHEMECOLOR_INDEX_4_TRANS" val="0"/>
  <p:tag name="KSO_WM_UNIT_TEXT_FILL_GRADIENT_TYPE" val="0"/>
  <p:tag name="KSO_WM_UNIT_TEXT_FILL_GRADIENT_ANGLE" val="90"/>
  <p:tag name="KSO_WM_UNIT_TEXT_FILL_GRADIENT_Direction" val="1"/>
  <p:tag name="KSO_WM_UNIT_TEXT_FILL_TYPE" val="3"/>
  <p:tag name="KSO_WM_UNIT_USESOURCEFORMAT_APPLY" val="1"/>
  <p:tag name="KSO_WM_DIAGRAM_VIRTUALLY_FRAME" val="{&quot;height&quot;:299.8,&quot;left&quot;:365.7730708661417,&quot;top&quot;:168.2,&quot;width&quot;:543.453937007874}"/>
</p:tagLst>
</file>

<file path=ppt/tags/tag41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1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17.xml><?xml version="1.0" encoding="utf-8"?>
<p:tagLst xmlns:p="http://schemas.openxmlformats.org/presentationml/2006/main">
  <p:tag name="KSO_WM_SLIDE_ID" val="diagram202073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7329"/>
  <p:tag name="KSO_WM_SLIDE_LAYOUT" val="a_d"/>
  <p:tag name="KSO_WM_SLIDE_LAYOUT_CNT" val="1_2"/>
  <p:tag name="KSO_WM_TEMPLATE_THUMBS_INDEX" val="1、4、7、12、13、14、15、16、17、18、20、24、25、28、33、36、40、43、44"/>
  <p:tag name="KSO_WM_SLIDE_BACKGROUND" val="[&quot;general&quot;,&quot;frame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chart&quot;,&quot;table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ure&quot;,&quot;chart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table&quot;]}]]"/>
  <p:tag name="KSO_WM_SLIDE_SIZE" val="864*396"/>
  <p:tag name="KSO_WM_SLIDE_POSITION" val="48*60"/>
  <p:tag name="KSO_WM_CHIP_XID" val="5ecf22a7ddc3daf3fef3fb95"/>
  <p:tag name="KSO_WM_CHIP_DECFILLPROP" val="[]"/>
  <p:tag name="KSO_WM_CHIP_GROUPID" val="5ed86f7e2b40af43b1b83657"/>
  <p:tag name="KSO_WM_SLIDE_BACKGROUND_TYPE" val="frame"/>
  <p:tag name="KSO_WM_SLIDE_SUPPORT_FEATURE_TYPE" val="0"/>
  <p:tag name="KSO_WM_TEMPLATE_ASSEMBLE_XID" val="639b1e010c9383becde98963"/>
  <p:tag name="KSO_WM_TEMPLATE_ASSEMBLE_GROUPID" val="639b1e010c9383becde9896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2-12-15T21:15:47&quot;,&quot;maxSize&quot;:{&quot;size1&quot;:35.6},&quot;minSize&quot;:{&quot;size1&quot;:26.7},&quot;normalSize&quot;:{&quot;size1&quot;:26.7},&quot;subLayout&quot;:[{&quot;id&quot;:&quot;2022-12-15T21:15:47&quot;,&quot;margin&quot;:{&quot;bottom&quot;:0,&quot;left&quot;:1.6929999589920044,&quot;right&quot;:1.6929999589920044,&quot;top&quot;:1.6929999589920044},&quot;type&quot;:0},{&quot;direction&quot;:1,&quot;id&quot;:&quot;2022-12-15T21:15:47&quot;,&quot;maxSize&quot;:{&quot;size1&quot;:62.49997667312679},&quot;minSize&quot;:{&quot;size1&quot;:34.99997667312679},&quot;normalSize&quot;:{&quot;size1&quot;:34.99997667312679},&quot;subLayout&quot;:[{&quot;id&quot;:&quot;2022-12-15T21:15:47&quot;,&quot;margin&quot;:{&quot;bottom&quot;:2.5399999618530273,&quot;left&quot;:1.6929999589920044,&quot;right&quot;:0,&quot;top&quot;:0.847000002861023},&quot;type&quot;:0},{&quot;id&quot;:&quot;2022-12-15T21:15:47&quot;,&quot;margin&quot;:{&quot;bottom&quot;:2.5399999618530273,&quot;left&quot;:0.847000002861023,&quot;right&quot;:1.6929999589920044,&quot;top&quot;:0.847000002861023},&quot;type&quot;:0}],&quot;type&quot;:0}],&quot;type&quot;:0}"/>
</p:tagLst>
</file>

<file path=ppt/tags/tag41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41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42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422.xml><?xml version="1.0" encoding="utf-8"?>
<p:tagLst xmlns:p="http://schemas.openxmlformats.org/presentationml/2006/main"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971_1*i*2"/>
  <p:tag name="KSO_WM_TEMPLATE_CATEGORY" val="diagram"/>
  <p:tag name="KSO_WM_TEMPLATE_INDEX" val="20211971"/>
  <p:tag name="KSO_WM_UNIT_LAYERLEVEL" val="1"/>
  <p:tag name="KSO_WM_TAG_VERSION" val="1.0"/>
  <p:tag name="KSO_WM_BEAUTIFY_FLAG" val="#wm#"/>
  <p:tag name="KSO_WM_UNIT_BLOCK" val="0"/>
  <p:tag name="KSO_WM_UNIT_DEC_AREA_ID" val="808ca5c731c945519e18c6a4b30d09d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9210ae70bbd84acebb096b74a9639026&quot;,&quot;X&quot;:{&quot;Pos&quot;:2},&quot;Y&quot;:{&quot;Pos&quot;:2}},&quot;whChangeMode&quot;:0}"/>
  <p:tag name="KSO_WM_CHIP_GROUPID" val="5ecf615686bf8da9b674016d"/>
  <p:tag name="KSO_WM_CHIP_XID" val="5ecf615686bf8da9b674016e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214054ed1e2fb803de"/>
  <p:tag name="KSO_WM_TEMPLATE_ASSEMBLE_GROUPID" val="60656f214054ed1e2fb803de"/>
</p:tagLst>
</file>

<file path=ppt/tags/tag423.xml><?xml version="1.0" encoding="utf-8"?>
<p:tagLst xmlns:p="http://schemas.openxmlformats.org/presentationml/2006/main"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971_1*i*3"/>
  <p:tag name="KSO_WM_TEMPLATE_CATEGORY" val="diagram"/>
  <p:tag name="KSO_WM_TEMPLATE_INDEX" val="20211971"/>
  <p:tag name="KSO_WM_UNIT_LAYERLEVEL" val="1"/>
  <p:tag name="KSO_WM_TAG_VERSION" val="1.0"/>
  <p:tag name="KSO_WM_BEAUTIFY_FLAG" val="#wm#"/>
  <p:tag name="KSO_WM_UNIT_BLOCK" val="0"/>
  <p:tag name="KSO_WM_UNIT_DEC_AREA_ID" val="836832d99bf740f6930234eabeb73dfc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9210ae70bbd84acebb096b74a9639026&quot;,&quot;X&quot;:{&quot;Pos&quot;:2},&quot;Y&quot;:{&quot;Pos&quot;:2}},&quot;whChangeMode&quot;:0}"/>
  <p:tag name="KSO_WM_CHIP_GROUPID" val="5ecf615686bf8da9b674016d"/>
  <p:tag name="KSO_WM_CHIP_XID" val="5ecf615686bf8da9b674016e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214054ed1e2fb803de"/>
  <p:tag name="KSO_WM_TEMPLATE_ASSEMBLE_GROUPID" val="60656f214054ed1e2fb803de"/>
</p:tagLst>
</file>

<file path=ppt/tags/tag424.xml><?xml version="1.0" encoding="utf-8"?>
<p:tagLst xmlns:p="http://schemas.openxmlformats.org/presentationml/2006/main">
  <p:tag name="KSO_WM_UNIT_BLOCK" val="0"/>
  <p:tag name="KSO_WM_UNIT_SM_LIMIT_TYPE" val="2"/>
  <p:tag name="KSO_WM_UNIT_DEC_AREA_ID" val="a8ce931499d94957a0ea566156d6545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1971_1*i*4"/>
  <p:tag name="KSO_WM_TEMPLATE_CATEGORY" val="diagram"/>
  <p:tag name="KSO_WM_TEMPLATE_INDEX" val="20211971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210ae70bbd84acebb096b74a9639026&quot;,&quot;X&quot;:{&quot;Pos&quot;:2},&quot;Y&quot;:{&quot;Pos&quot;:2}},&quot;whChangeMode&quot;:0}"/>
  <p:tag name="KSO_WM_CHIP_GROUPID" val="5ecf615686bf8da9b674016d"/>
  <p:tag name="KSO_WM_CHIP_XID" val="5ecf615686bf8da9b674016e"/>
  <p:tag name="KSO_WM_UNIT_LINE_FORE_SCHEMECOLOR_INDEX_BRIGHTNESS" val="0.25"/>
  <p:tag name="KSO_WM_UNIT_LINE_FORE_SCHEMECOLOR_INDEX" val="13"/>
  <p:tag name="KSO_WM_UNIT_LINE_FILL_TYPE" val="2"/>
  <p:tag name="KSO_WM_TEMPLATE_ASSEMBLE_XID" val="60656f214054ed1e2fb803de"/>
  <p:tag name="KSO_WM_TEMPLATE_ASSEMBLE_GROUPID" val="60656f214054ed1e2fb803de"/>
</p:tagLst>
</file>

<file path=ppt/tags/tag4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71_1*f*1"/>
  <p:tag name="KSO_WM_TEMPLATE_CATEGORY" val="diagram"/>
  <p:tag name="KSO_WM_TEMPLATE_INDEX" val="2021197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211ef5ee6d754f7dbbfd31b7306734a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2b1fcf23c3364328a7d627614fc09c65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14054ed1e2fb803de"/>
  <p:tag name="KSO_WM_TEMPLATE_ASSEMBLE_GROUPID" val="60656f214054ed1e2fb803de"/>
</p:tagLst>
</file>

<file path=ppt/tags/tag426.xml><?xml version="1.0" encoding="utf-8"?>
<p:tagLst xmlns:p="http://schemas.openxmlformats.org/presentationml/2006/main">
  <p:tag name="KSO_WM_UNIT_VALUE" val="1565*148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71_1*d*1"/>
  <p:tag name="KSO_WM_TEMPLATE_CATEGORY" val="diagram"/>
  <p:tag name="KSO_WM_TEMPLATE_INDEX" val="2021197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1442dc0f8b0401bb7b2ef60eac8e69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2c75c77e8262491eb1a67d7f3f26ab8d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214054ed1e2fb803de"/>
  <p:tag name="KSO_WM_TEMPLATE_ASSEMBLE_GROUPID" val="60656f214054ed1e2fb803de"/>
</p:tagLst>
</file>

<file path=ppt/tags/tag42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29.xml><?xml version="1.0" encoding="utf-8"?>
<p:tagLst xmlns:p="http://schemas.openxmlformats.org/presentationml/2006/main">
  <p:tag name="KSO_WM_SLIDE_ID" val="diagram2021197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971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722accd572074b41a2d4cf8c733c9957&quot;,&quot;fill_align&quot;:&quot;lb&quot;,&quot;text_align&quot;:&quot;lb&quot;,&quot;text_direction&quot;:&quot;horizontal&quot;,&quot;chip_types&quot;:[&quot;text&quot;,&quot;header&quot;]},{&quot;fill_id&quot;:&quot;164c300f690d423ab1b6e3b65edb0bf9&quot;,&quot;fill_align&quot;:&quot;lt&quot;,&quot;text_align&quot;:&quot;lt&quot;,&quot;text_direction&quot;:&quot;horizontal&quot;,&quot;chip_types&quot;:[&quot;text&quot;,&quot;picture&quot;,&quot;chart&quot;,&quot;table&quot;,&quot;video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]]"/>
  <p:tag name="KSO_WM_SLIDE_SIZE" val="864*444"/>
  <p:tag name="KSO_WM_SLIDE_POSITION" val="48*48"/>
  <p:tag name="KSO_WM_CHIP_XID" val="5ecf615686bf8da9b674016e"/>
  <p:tag name="KSO_WM_CHIP_DECFILLPROP" val="[]"/>
  <p:tag name="KSO_WM_CHIP_GROUPID" val="5ecf615686bf8da9b674016d"/>
  <p:tag name="KSO_WM_SLIDE_BACKGROUND_TYPE" val="frame"/>
  <p:tag name="KSO_WM_SLIDE_SUPPORT_FEATURE_TYPE" val="7"/>
  <p:tag name="KSO_WM_TEMPLATE_ASSEMBLE_XID" val="60656f214054ed1e2fb803de"/>
  <p:tag name="KSO_WM_TEMPLATE_ASSEMBLE_GROUPID" val="60656f214054ed1e2fb803de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29:27&quot;,&quot;maxSize&quot;:{&quot;size1&quot;:49.99963919321696},&quot;minSize&quot;:{&quot;size1&quot;:38.799639193216954},&quot;normalSize&quot;:{&quot;size1&quot;:41.40588919321696},&quot;subLayout&quot;:[{&quot;id&quot;:&quot;2021-04-01T15:29:27&quot;,&quot;maxSize&quot;:{&quot;size1&quot;:46.699708246301725},&quot;minSize&quot;:{&quot;size1&quot;:19.999708246301722},&quot;normalSize&quot;:{&quot;size1&quot;:19.999708246301722},&quot;subLayout&quot;:[{&quot;id&quot;:&quot;2021-04-01T15:29:27&quot;,&quot;margin&quot;:{&quot;bottom&quot;:0.02600000612437725,&quot;left&quot;:1.6929999589920044,&quot;right&quot;:0.847000002861023,&quot;top&quot;:1.6929999589920044},&quot;type&quot;:0},{&quot;id&quot;:&quot;2021-04-01T15:29:27&quot;,&quot;margin&quot;:{&quot;bottom&quot;:1.6929999589920044,&quot;left&quot;:1.6929999589920044,&quot;right&quot;:0.847000002861023,&quot;top&quot;:1.2699999809265137},&quot;type&quot;:0}],&quot;type&quot;:0},{&quot;id&quot;:&quot;2021-04-01T15:29:27&quot;,&quot;margin&quot;:{&quot;bottom&quot;:1.6929999589920044,&quot;left&quot;:0.4230000674724579,&quot;right&quot;:1.6929999589920044,&quot;top&quot;:1.6929999589920044},&quot;type&quot;:0}],&quot;type&quot;:0}"/>
  <p:tag name="KSO_WM_SLIDE_CAN_ADD_NAVIGATION" val="1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3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3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33.xml><?xml version="1.0" encoding="utf-8"?>
<p:tagLst xmlns:p="http://schemas.openxmlformats.org/presentationml/2006/main">
  <p:tag name="KSO_WM_UNIT_BLOCK" val="0"/>
  <p:tag name="KSO_WM_UNIT_DEC_AREA_ID" val="26c6c1f3f6f646c3a19fdb9c4d9bd60e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462_1*i*1"/>
  <p:tag name="KSO_WM_TEMPLATE_CATEGORY" val="diagram"/>
  <p:tag name="KSO_WM_TEMPLATE_INDEX" val="20212462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1672b0ad10b246fabe235d3467502344&quot;,&quot;X&quot;:{&quot;Pos&quot;:2},&quot;Y&quot;:{&quot;Pos&quot;:1}},&quot;whChangeMode&quot;:0}"/>
  <p:tag name="KSO_WM_CHIP_GROUPID" val="5f21164bc4814ce96fb1367d"/>
  <p:tag name="KSO_WM_CHIP_XID" val="5f21164bc4814ce96fb1367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504054ed1e2fb807ac"/>
  <p:tag name="KSO_WM_TEMPLATE_ASSEMBLE_GROUPID" val="60656f504054ed1e2fb807ac"/>
</p:tagLst>
</file>

<file path=ppt/tags/tag434.xml><?xml version="1.0" encoding="utf-8"?>
<p:tagLst xmlns:p="http://schemas.openxmlformats.org/presentationml/2006/main">
  <p:tag name="KSO_WM_UNIT_BLOCK" val="0"/>
  <p:tag name="KSO_WM_UNIT_DEC_AREA_ID" val="b47068eaba874b0b9b07242475762482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462_1*i*2"/>
  <p:tag name="KSO_WM_TEMPLATE_CATEGORY" val="diagram"/>
  <p:tag name="KSO_WM_TEMPLATE_INDEX" val="20212462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d0fc123d67ab4cc78c240d871ba1c718&quot;,&quot;X&quot;:{&quot;Pos&quot;:2},&quot;Y&quot;:{&quot;Pos&quot;:1}},&quot;whChangeMode&quot;:0}"/>
  <p:tag name="KSO_WM_CHIP_GROUPID" val="5f21164bc4814ce96fb1367d"/>
  <p:tag name="KSO_WM_CHIP_XID" val="5f21164bc4814ce96fb1367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504054ed1e2fb807ac"/>
  <p:tag name="KSO_WM_TEMPLATE_ASSEMBLE_GROUPID" val="60656f504054ed1e2fb807ac"/>
</p:tagLst>
</file>

<file path=ppt/tags/tag4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462_1*f*1"/>
  <p:tag name="KSO_WM_TEMPLATE_CATEGORY" val="diagram"/>
  <p:tag name="KSO_WM_TEMPLATE_INDEX" val="202124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9"/>
  <p:tag name="KSO_WM_UNIT_SHOW_EDIT_AREA_INDICATION" val="1"/>
  <p:tag name="KSO_WM_CHIP_GROUPID" val="5e6b05596848fb12bee65ac8"/>
  <p:tag name="KSO_WM_CHIP_XID" val="5e6b05596848fb12bee65aca"/>
  <p:tag name="KSO_WM_UNIT_DEC_AREA_ID" val="d0fc123d67ab4cc78c240d871ba1c7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939125cbd4bf4563a5feec5afd1cbbb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504054ed1e2fb807ac"/>
  <p:tag name="KSO_WM_TEMPLATE_ASSEMBLE_GROUPID" val="60656f504054ed1e2fb807ac"/>
</p:tagLst>
</file>

<file path=ppt/tags/tag436.xml><?xml version="1.0" encoding="utf-8"?>
<p:tagLst xmlns:p="http://schemas.openxmlformats.org/presentationml/2006/main">
  <p:tag name="KSO_WM_UNIT_VALUE" val="635*152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462_1*d*1"/>
  <p:tag name="KSO_WM_TEMPLATE_CATEGORY" val="diagram"/>
  <p:tag name="KSO_WM_TEMPLATE_INDEX" val="2021246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72e5ec0b585465383abdaf042f7842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30fb3c364940e88d89f75e9eedd3f9"/>
  <p:tag name="KSO_WM_TEMPLATE_ASSEMBLE_XID" val="60656f504054ed1e2fb807ac"/>
  <p:tag name="KSO_WM_TEMPLATE_ASSEMBLE_GROUPID" val="60656f504054ed1e2fb807ac"/>
</p:tagLst>
</file>

<file path=ppt/tags/tag437.xml><?xml version="1.0" encoding="utf-8"?>
<p:tagLst xmlns:p="http://schemas.openxmlformats.org/presentationml/2006/main">
  <p:tag name="KSO_WM_UNIT_VALUE" val="635*152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2462_1*d*2"/>
  <p:tag name="KSO_WM_TEMPLATE_CATEGORY" val="diagram"/>
  <p:tag name="KSO_WM_TEMPLATE_INDEX" val="2021246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672b0ad10b246fabe235d346750234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5e1d6d8f6c94912bb799616d7637934"/>
  <p:tag name="KSO_WM_TEMPLATE_ASSEMBLE_XID" val="60656f504054ed1e2fb807ac"/>
  <p:tag name="KSO_WM_TEMPLATE_ASSEMBLE_GROUPID" val="60656f504054ed1e2fb807ac"/>
</p:tagLst>
</file>

<file path=ppt/tags/tag4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462_1*f*2"/>
  <p:tag name="KSO_WM_TEMPLATE_CATEGORY" val="diagram"/>
  <p:tag name="KSO_WM_TEMPLATE_INDEX" val="202124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9"/>
  <p:tag name="KSO_WM_UNIT_SHOW_EDIT_AREA_INDICATION" val="1"/>
  <p:tag name="KSO_WM_CHIP_GROUPID" val="5e6b05596848fb12bee65ac8"/>
  <p:tag name="KSO_WM_CHIP_XID" val="5e6b05596848fb12bee65aca"/>
  <p:tag name="KSO_WM_UNIT_DEC_AREA_ID" val="66c3ba793a6e410d937616463fa08d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b498374f5634d4bb640544fa621b55b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504054ed1e2fb807ac"/>
  <p:tag name="KSO_WM_TEMPLATE_ASSEMBLE_GROUPID" val="60656f504054ed1e2fb807ac"/>
</p:tagLst>
</file>

<file path=ppt/tags/tag43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9*i*1"/>
  <p:tag name="KSO_WM_BEAUTIFY_FLAG" val="#wm#"/>
  <p:tag name="KSO_WM_TAG_VERSION" val="1.0"/>
  <p:tag name="KSO_WM_CHIP_GROUPID" val="62cb89ec67e1b3ac3a0d7494"/>
  <p:tag name="KSO_WM_CHIP_XID" val="62cb8a3367e1b3ac3a0d7507"/>
  <p:tag name="KSO_WM_UNIT_DEC_AREA_ID" val="781ae078907c47bdbfd4152e11d4c4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91b60e4bd5547078e6c70b13ce2ddf2"/>
</p:tagLst>
</file>

<file path=ppt/tags/tag440.xml><?xml version="1.0" encoding="utf-8"?>
<p:tagLst xmlns:p="http://schemas.openxmlformats.org/presentationml/2006/main">
  <p:tag name="KSO_WM_SLIDE_ID" val="diagram2021246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2462"/>
  <p:tag name="KSO_WM_SLIDE_LAYOUT" val="a_d_f"/>
  <p:tag name="KSO_WM_SLIDE_LAYOUT_CNT" val="1_2_2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leftright&quot;,&quot;layout_feature&quot;:2,&quot;aspect_ratio&quot;:&quot;16:9&quot;,&quot;same_font_size&quot;:tru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fill_id&quot;:&quot;720d96c069db4aff99c70947043bd74f&quot;,&quot;fill_align&quot;:&quot;lm&quot;,&quot;chip_types&quot;:[&quot;header&quot;]},{&quot;text_align&quot;:&quot;rm&quot;,&quot;text_direction&quot;:&quot;horizontal&quot;,&quot;support_big_font&quot;:true,&quot;fill_id&quot;:&quot;920baa57584a4d1abcf4e088985af7ac&quot;,&quot;fill_align&quot;:&quot;rm&quot;,&quot;chip_types&quot;:[&quot;text&quot;]},{&quot;text_align&quot;:&quot;cm&quot;,&quot;text_direction&quot;:&quot;horizontal&quot;,&quot;support_big_font&quot;:false,&quot;fill_id&quot;:&quot;f1c27f32d04f44329c0252432cd4beff&quot;,&quot;fill_align&quot;:&quot;cm&quot;,&quot;chip_types&quot;:[&quot;picture&quot;]},{&quot;text_align&quot;:&quot;cm&quot;,&quot;text_direction&quot;:&quot;horizontal&quot;,&quot;support_big_font&quot;:false,&quot;fill_id&quot;:&quot;4796ddb14f7740728551a5a6cce51930&quot;,&quot;fill_align&quot;:&quot;cm&quot;,&quot;chip_types&quot;:[&quot;picture&quot;]},{&quot;text_align&quot;:&quot;lm&quot;,&quot;text_direction&quot;:&quot;horizontal&quot;,&quot;support_big_font&quot;:true,&quot;fill_id&quot;:&quot;3e69e7af1cdc49639c65ff989c275842&quot;,&quot;fill_align&quot;:&quot;lm&quot;,&quot;chip_types&quot;:[&quot;text&quot;]}]]"/>
  <p:tag name="KSO_WM_SLIDE_SIZE" val="804*468"/>
  <p:tag name="KSO_WM_SLIDE_POSITION" val="84*36"/>
  <p:tag name="KSO_WM_CHIP_XID" val="5f21164bc4814ce96fb1367e"/>
  <p:tag name="KSO_WM_CHIP_DECFILLPROP" val="[]"/>
  <p:tag name="KSO_WM_CHIP_GROUPID" val="5f21164bc4814ce96fb1367d"/>
  <p:tag name="KSO_WM_SLIDE_BACKGROUND_TYPE" val="general"/>
  <p:tag name="KSO_WM_SLIDE_SUPPORT_FEATURE_TYPE" val="0"/>
  <p:tag name="KSO_WM_TEMPLATE_ASSEMBLE_XID" val="60656f504054ed1e2fb807ac"/>
  <p:tag name="KSO_WM_TEMPLATE_ASSEMBLE_GROUPID" val="60656f504054ed1e2fb807ac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9:41&quot;,&quot;maxSize&quot;:{&quot;size1&quot;:17.79966444792571},&quot;minSize&quot;:{&quot;size1&quot;:17.79966444792571},&quot;normalSize&quot;:{&quot;size1&quot;:17.79966444792571},&quot;subLayout&quot;:[{&quot;id&quot;:&quot;2021-04-01T15:39:41&quot;,&quot;margin&quot;:{&quot;bottom&quot;:0,&quot;left&quot;:2.9629998207092285,&quot;right&quot;:2.5399999618530273,&quot;top&quot;:1.2699999809265137},&quot;type&quot;:0},{&quot;id&quot;:&quot;2021-04-01T15:39:41&quot;,&quot;maxSize&quot;:{&quot;size1&quot;:51.39959178746408},&quot;minSize&quot;:{&quot;size1&quot;:51.39959178746408},&quot;normalSize&quot;:{&quot;size1&quot;:51.39959178746408},&quot;subLayout&quot;:[{&quot;direction&quot;:1,&quot;id&quot;:&quot;2021-04-01T15:39:41&quot;,&quot;maxSize&quot;:{&quot;size1&quot;:55},&quot;minSize&quot;:{&quot;size1&quot;:47.5},&quot;normalSize&quot;:{&quot;size1&quot;:55},&quot;subLayout&quot;:[{&quot;id&quot;:&quot;2021-04-01T15:39:41&quot;,&quot;margin&quot;:{&quot;bottom&quot;:0.8199999928474426,&quot;left&quot;:2.9629998207092285,&quot;right&quot;:3.38700008392334,&quot;top&quot;:0.8199999928474426},&quot;type&quot;:0},{&quot;id&quot;:&quot;2021-04-01T15:39:41&quot;,&quot;margin&quot;:{&quot;bottom&quot;:0.847000002861023,&quot;left&quot;:0,&quot;right&quot;:2.5399999618530273,&quot;top&quot;:0.847000002861023},&quot;type&quot;:0}],&quot;type&quot;:0},{&quot;direction&quot;:1,&quot;id&quot;:&quot;2021-04-01T15:39:41&quot;,&quot;maxSize&quot;:{&quot;size1&quot;:53.8},&quot;minSize&quot;:{&quot;size1&quot;:46.2},&quot;normalSize&quot;:{&quot;size1&quot;:46.200104166666655},&quot;subLayout&quot;:[{&quot;id&quot;:&quot;2021-04-01T15:39:41&quot;,&quot;margin&quot;:{&quot;bottom&quot;:1.2699999809265137,&quot;left&quot;:2.9629998207092285,&quot;right&quot;:0,&quot;top&quot;:0},&quot;type&quot;:0},{&quot;id&quot;:&quot;2021-04-01T15:39:41&quot;,&quot;margin&quot;:{&quot;bottom&quot;:1.2699999809265137,&quot;left&quot;:3.38700008392334,&quot;right&quot;:2.5399999618530273,&quot;top&quot;:0},&quot;type&quot;:0}],&quot;type&quot;:0}],&quot;type&quot;:0}],&quot;type&quot;:0}"/>
  <p:tag name="KSO_WM_SLIDE_CAN_ADD_NAVIGATION" val="1"/>
  <p:tag name="KSO_WM_SLIDE_SAME_FONT_SIZE" val="1"/>
</p:tagLst>
</file>

<file path=ppt/tags/tag44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4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4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4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4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0*i*1"/>
  <p:tag name="KSO_WM_BEAUTIFY_FLAG" val="#wm#"/>
  <p:tag name="KSO_WM_TAG_VERSION" val="1.0"/>
  <p:tag name="KSO_WM_CHIP_GROUPID" val="62cb89ec67e1b3ac3a0d7494"/>
  <p:tag name="KSO_WM_CHIP_XID" val="62cb8a3367e1b3ac3a0d74a9"/>
  <p:tag name="KSO_WM_UNIT_DEC_AREA_ID" val="aab880a156aa4ce4ba7fed72cca5a9b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13450e980b439e9df7873b398598dd"/>
</p:tagLst>
</file>

<file path=ppt/tags/tag45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5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i*1_1"/>
  <p:tag name="KSO_WM_TEMPLATE_CATEGORY" val="diagram"/>
  <p:tag name="KSO_WM_TEMPLATE_INDEX" val="20216806"/>
  <p:tag name="KSO_WM_UNIT_LAYERLEVEL" val="1_1"/>
  <p:tag name="KSO_WM_TAG_VERSION" val="1.0"/>
  <p:tag name="KSO_WM_BEAUTIFY_FLAG" val="#wm#"/>
  <p:tag name="KSO_WM_UNIT_TYPE" val="m_i"/>
  <p:tag name="KSO_WM_UNIT_INDEX" val="1_1"/>
  <p:tag name="KSO_WM_DIAGRAM_GROUP_CODE" val="m1-1"/>
  <p:tag name="KSO_WM_UNIT_LINE_FORE_SCHEMECOLOR_INDEX_BRIGHTNESS" val="0"/>
  <p:tag name="KSO_WM_UNIT_LINE_FORE_SCHEMECOLOR_INDEX" val="13"/>
  <p:tag name="KSO_WM_UNIT_LINE_FILL_TYPE" val="2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h_i*1_1_2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UNIT_TYPE" val="m_h_i"/>
  <p:tag name="KSO_WM_UNIT_INDEX" val="1_1_2"/>
  <p:tag name="KSO_WM_DIAGRAM_GROUP_CODE" val="m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20216806_1*m_h_i*1_1_1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h_f*1_1_1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UNIT_SUBTYPE" val="a"/>
  <p:tag name="KSO_WM_UNIT_PRESET_TEXT" val="单击此处输入你的正文，文字是您思想的提炼,请尽量言简意赅的阐述观点。"/>
  <p:tag name="KSO_WM_UNIT_NOCLEAR" val="0"/>
  <p:tag name="KSO_WM_UNIT_TYPE" val="m_h_f"/>
  <p:tag name="KSO_WM_UNIT_INDEX" val="1_1_1"/>
  <p:tag name="KSO_WM_DIAGRAM_GROUP_CODE" val="m1-1"/>
  <p:tag name="KSO_WM_UNIT_TEXT_FILL_FORE_SCHEMECOLOR_INDEX_BRIGHTNESS" val="0.5"/>
  <p:tag name="KSO_WM_UNIT_TEXT_FILL_FORE_SCHEMECOLOR_INDEX" val="13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h_a*1_1_1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UNIT_TYPE" val="m_h_a"/>
  <p:tag name="KSO_WM_UNIT_INDEX" val="1_1_1"/>
  <p:tag name="KSO_WM_DIAGRAM_GROUP_CODE" val="m1-1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h_i*1_2_2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UNIT_TYPE" val="m_h_i"/>
  <p:tag name="KSO_WM_UNIT_INDEX" val="1_2_2"/>
  <p:tag name="KSO_WM_DIAGRAM_GROUP_CODE" val="m1-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20216806_1*m_h_i*1_2_1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DIAGRAM_GROUP_CODE" val="m1-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h_f*1_2_1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UNIT_SUBTYPE" val="a"/>
  <p:tag name="KSO_WM_UNIT_PRESET_TEXT" val="单击此处输入你的正文，文字是您思想的提炼,请尽量言简意赅的阐述观点。"/>
  <p:tag name="KSO_WM_UNIT_NOCLEAR" val="0"/>
  <p:tag name="KSO_WM_UNIT_TYPE" val="m_h_f"/>
  <p:tag name="KSO_WM_UNIT_INDEX" val="1_2_1"/>
  <p:tag name="KSO_WM_DIAGRAM_GROUP_CODE" val="m1-1"/>
  <p:tag name="KSO_WM_UNIT_TEXT_FILL_FORE_SCHEMECOLOR_INDEX_BRIGHTNESS" val="0.5"/>
  <p:tag name="KSO_WM_UNIT_TEXT_FILL_FORE_SCHEMECOLOR_INDEX" val="13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6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11*i*1"/>
  <p:tag name="KSO_WM_BEAUTIFY_FLAG" val="#wm#"/>
  <p:tag name="KSO_WM_TAG_VERSION" val="1.0"/>
  <p:tag name="KSO_WM_CHIP_GROUPID" val="62cb89ec67e1b3ac3a0d7494"/>
  <p:tag name="KSO_WM_CHIP_XID" val="62cb8a3367e1b3ac3a0d74fc"/>
  <p:tag name="KSO_WM_UNIT_DEC_AREA_ID" val="5a49c9e26da142a5b95d9b00c935e5d6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df12b0b33b4de7933850e54d48ea90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806_1*m_h_a*1_2_1"/>
  <p:tag name="KSO_WM_TEMPLATE_CATEGORY" val="diagram"/>
  <p:tag name="KSO_WM_TEMPLATE_INDEX" val="20216806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UNIT_TYPE" val="m_h_a"/>
  <p:tag name="KSO_WM_UNIT_INDEX" val="1_2_1"/>
  <p:tag name="KSO_WM_DIAGRAM_GROUP_CODE" val="m1-1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52881889763773,&quot;left&quot;:36,&quot;top&quot;:130.2355905511811,&quot;width&quot;:534.9}"/>
</p:tagLst>
</file>

<file path=ppt/tags/tag461.xml><?xml version="1.0" encoding="utf-8"?>
<p:tagLst xmlns:p="http://schemas.openxmlformats.org/presentationml/2006/main">
  <p:tag name="KSO_WM_UNIT_VALUE" val="677*126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3"/>
  <p:tag name="KSO_WM_UNIT_ID" val="diagram20215178_1*d*3"/>
  <p:tag name="KSO_WM_TEMPLATE_CATEGORY" val="diagram"/>
  <p:tag name="KSO_WM_TEMPLATE_INDEX" val="2021517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3b6ef14bb71442b6a55138ba43621d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1a836821ea94e7aa0a02f1db174dac5"/>
  <p:tag name="KSO_WM_UNIT_SUPPORT_UNIT_TYPE" val="[&quot;d&quot;,&quot;β&quot;]"/>
  <p:tag name="KSO_WM_TEMPLATE_ASSEMBLE_XID" val="60656fa64054ed1e2fb80e3c"/>
  <p:tag name="KSO_WM_TEMPLATE_ASSEMBLE_GROUPID" val="60656fa64054ed1e2fb80e3c"/>
</p:tagLst>
</file>

<file path=ppt/tags/tag462.xml><?xml version="1.0" encoding="utf-8"?>
<p:tagLst xmlns:p="http://schemas.openxmlformats.org/presentationml/2006/main">
  <p:tag name="KSO_WM_UNIT_VALUE" val="677*126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5178_1*d*2"/>
  <p:tag name="KSO_WM_TEMPLATE_CATEGORY" val="diagram"/>
  <p:tag name="KSO_WM_TEMPLATE_INDEX" val="2021517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b2d714b9c43456e8b6b6b279685cc8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0f13a804964572bf4da2db9fe0f722"/>
  <p:tag name="KSO_WM_UNIT_SUPPORT_UNIT_TYPE" val="[&quot;d&quot;,&quot;β&quot;]"/>
  <p:tag name="KSO_WM_TEMPLATE_ASSEMBLE_XID" val="60656fa64054ed1e2fb80e3c"/>
  <p:tag name="KSO_WM_TEMPLATE_ASSEMBLE_GROUPID" val="60656fa64054ed1e2fb80e3c"/>
</p:tagLst>
</file>

<file path=ppt/tags/tag46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SLIDE_ID" val="diagram2021517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5178"/>
  <p:tag name="KSO_WM_SLIDE_LAYOUT" val="a_d"/>
  <p:tag name="KSO_WM_SLIDE_LAYOUT_CNT" val="1_3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fill_id&quot;:&quot;c427251cb9fa4f5abcbf0d4d87c62116&quot;,&quot;fill_align&quot;:&quot;lm&quot;,&quot;chip_types&quot;:[&quot;header&quot;]},{&quot;text_align&quot;:&quot;lm&quot;,&quot;text_direction&quot;:&quot;horizontal&quot;,&quot;support_features&quot;:[&quot;collage&quot;,&quot;carousel&quot;,&quot;creativecrop&quot;],&quot;support_big_font&quot;:false,&quot;fill_id&quot;:&quot;6185dfe2f69e4b33b276efb1f6396f29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d87aa51092b94ad1b53f0ca131f68eba&quot;,&quot;fill_align&quot;:&quot;lm&quot;,&quot;chip_types&quot;:[&quot;pictext&quot;,&quot;text&quot;,&quot;picture&quot;,&quot;table&quot;]},{&quot;text_align&quot;:&quot;lm&quot;,&quot;text_direction&quot;:&quot;horizontal&quot;,&quot;support_big_font&quot;:false,&quot;fill_id&quot;:&quot;887854800e6440bda1727bc371133c2a&quot;,&quot;fill_align&quot;:&quot;lm&quot;,&quot;chip_types&quot;:[&quot;pictext&quot;,&quot;text&quot;,&quot;picture&quot;,&quot;table&quot;]}],[{&quot;text_align&quot;:&quot;lm&quot;,&quot;text_direction&quot;:&quot;horizontal&quot;,&quot;support_big_font&quot;:false,&quot;fill_id&quot;:&quot;c427251cb9fa4f5abcbf0d4d87c62116&quot;,&quot;fill_align&quot;:&quot;lm&quot;,&quot;chip_types&quot;:[&quot;header&quot;]},{&quot;text_align&quot;:&quot;lm&quot;,&quot;text_direction&quot;:&quot;horizontal&quot;,&quot;support_big_font&quot;:false,&quot;fill_id&quot;:&quot;6185dfe2f69e4b33b276efb1f6396f29&quot;,&quot;fill_align&quot;:&quot;lm&quot;,&quot;chip_types&quot;:[&quot;text&quot;]},{&quot;text_align&quot;:&quot;lm&quot;,&quot;text_direction&quot;:&quot;horizontal&quot;,&quot;support_big_font&quot;:false,&quot;fill_id&quot;:&quot;d87aa51092b94ad1b53f0ca131f68eba&quot;,&quot;fill_align&quot;:&quot;lm&quot;,&quot;chip_types&quot;:[&quot;pictext&quot;,&quot;picture&quot;,&quot;table&quot;]},{&quot;text_align&quot;:&quot;lm&quot;,&quot;text_direction&quot;:&quot;horizontal&quot;,&quot;support_big_font&quot;:false,&quot;fill_id&quot;:&quot;887854800e6440bda1727bc371133c2a&quot;,&quot;fill_align&quot;:&quot;lm&quot;,&quot;chip_types&quot;:[&quot;pictext&quot;,&quot;picture&quot;,&quot;table&quot;]}]]"/>
  <p:tag name="KSO_WM_SLIDE_SIZE" val="888*492"/>
  <p:tag name="KSO_WM_SLIDE_POSITION" val="36*24"/>
  <p:tag name="KSO_WM_CHIP_XID" val="5f0fcc7605e68e5c80755dc3 "/>
  <p:tag name="KSO_WM_CHIP_DECFILLPROP" val="[]"/>
  <p:tag name="KSO_WM_CHIP_GROUPID" val="5f0fcc7605e68e5c80755dc2"/>
  <p:tag name="KSO_WM_SLIDE_BACKGROUND_TYPE" val="general"/>
  <p:tag name="KSO_WM_SLIDE_SUPPORT_FEATURE_TYPE" val="0"/>
  <p:tag name="KSO_WM_TEMPLATE_ASSEMBLE_XID" val="60656fa64054ed1e2fb80e3c"/>
  <p:tag name="KSO_WM_TEMPLATE_ASSEMBLE_GROUPID" val="60656fa64054ed1e2fb80e3c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58:04&quot;,&quot;maxSize&quot;:{&quot;size1&quot;:15.7},&quot;minSize&quot;:{&quot;size1&quot;:15.7},&quot;normalSize&quot;:{&quot;size1&quot;:15.7},&quot;subLayout&quot;:[{&quot;id&quot;:&quot;2021-04-01T15:58:04&quot;,&quot;margin&quot;:{&quot;bottom&quot;:0.0260000042617321,&quot;left&quot;:1.2699999809265137,&quot;right&quot;:1.2699999809265137,&quot;top&quot;:0.847000002861023},&quot;type&quot;:0},{&quot;direction&quot;:1,&quot;id&quot;:&quot;2021-04-01T15:58:04&quot;,&quot;maxSize&quot;:{&quot;size1&quot;:58.7},&quot;minSize&quot;:{&quot;size1&quot;:42.5},&quot;normalSize&quot;:{&quot;size1&quot;:58.7},&quot;subLayout&quot;:[{&quot;id&quot;:&quot;2021-04-01T15:58:04&quot;,&quot;margin&quot;:{&quot;bottom&quot;:0.847000002861023,&quot;left&quot;:1.2699999809265137,&quot;right&quot;:0.8199999928474426,&quot;top&quot;:0.8199999928474426},&quot;type&quot;:0},{&quot;id&quot;:&quot;2021-04-01T15:58:04&quot;,&quot;maxSize&quot;:{&quot;size1&quot;:47.4},&quot;minSize&quot;:{&quot;size1&quot;:47.4},&quot;normalSize&quot;:{&quot;size1&quot;:47.4},&quot;subLayout&quot;:[{&quot;id&quot;:&quot;2021-04-01T15:58:04&quot;,&quot;margin&quot;:{&quot;bottom&quot;:0.0260000042617321,&quot;left&quot;:0.0260000042617321,&quot;right&quot;:1.2699999809265137,&quot;top&quot;:0.8199999928474426},&quot;type&quot;:0},{&quot;id&quot;:&quot;2021-04-01T15:58:04&quot;,&quot;margin&quot;:{&quot;bottom&quot;:0.847000002861023,&quot;left&quot;:0.0260000042617321,&quot;right&quot;:1.2699999809265137,&quot;top&quot;:0.8199999928474426},&quot;type&quot;:0}],&quot;type&quot;:0}],&quot;type&quot;:0}],&quot;type&quot;:0}"/>
</p:tagLst>
</file>

<file path=ppt/tags/tag46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46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46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46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6407_1*i*2"/>
  <p:tag name="KSO_WM_TEMPLATE_CATEGORY" val="diagram"/>
  <p:tag name="KSO_WM_TEMPLATE_INDEX" val="20216407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f79d4bcff58442f883d21b87ed3f15d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b18e478fb0c58a94a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b610dc30a0f79ad1cad1ca"/>
  <p:tag name="KSO_WM_TEMPLATE_ASSEMBLE_GROUPID" val="5fb610dc30a0f79ad1cad1ca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6407_1*i*3"/>
  <p:tag name="KSO_WM_TEMPLATE_CATEGORY" val="diagram"/>
  <p:tag name="KSO_WM_TEMPLATE_INDEX" val="20216407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2371db15431643b9a0a06759b218075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b18e478fb0c58a94a9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b610dc30a0f79ad1cad1ca"/>
  <p:tag name="KSO_WM_TEMPLATE_ASSEMBLE_GROUPID" val="5fb610dc30a0f79ad1cad1ca"/>
</p:tagLst>
</file>

<file path=ppt/tags/tag471.xml><?xml version="1.0" encoding="utf-8"?>
<p:tagLst xmlns:p="http://schemas.openxmlformats.org/presentationml/2006/main">
  <p:tag name="KSO_WM_UNIT_VALUE" val="719*11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6407_1*d*1"/>
  <p:tag name="KSO_WM_TEMPLATE_CATEGORY" val="diagram"/>
  <p:tag name="KSO_WM_TEMPLATE_INDEX" val="2021640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4e6cc827f9b4518991c399825378c1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f72faa6951af4f5a9c7ed6ad24223824"/>
  <p:tag name="KSO_WM_UNIT_SUPPORT_UNIT_TYPE" val="[&quot;d&quot;,&quot;α&quot;,&quot;β&quot;]"/>
  <p:tag name="KSO_WM_TEMPLATE_ASSEMBLE_XID" val="5fb610dc30a0f79ad1cad1ca"/>
  <p:tag name="KSO_WM_TEMPLATE_ASSEMBLE_GROUPID" val="5fb610dc30a0f79ad1cad1ca"/>
</p:tagLst>
</file>

<file path=ppt/tags/tag4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407_1*f*1"/>
  <p:tag name="KSO_WM_TEMPLATE_CATEGORY" val="diagram"/>
  <p:tag name="KSO_WM_TEMPLATE_INDEX" val="202164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2"/>
  <p:tag name="KSO_WM_UNIT_SHOW_EDIT_AREA_INDICATION" val="1"/>
  <p:tag name="KSO_WM_CHIP_GROUPID" val="5e6b05596848fb12bee65ac8"/>
  <p:tag name="KSO_WM_CHIP_XID" val="5e6b05596848fb12bee65aca"/>
  <p:tag name="KSO_WM_UNIT_DEC_AREA_ID" val="fc4a8bf229714e4a94d53a44dde768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77adb1e2641c45a98a80664402dd90f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5fb610dc30a0f79ad1cad1ca"/>
  <p:tag name="KSO_WM_TEMPLATE_ASSEMBLE_GROUPID" val="5fb610dc30a0f79ad1cad1ca"/>
</p:tagLst>
</file>

<file path=ppt/tags/tag4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6407_1*f*2"/>
  <p:tag name="KSO_WM_TEMPLATE_CATEGORY" val="diagram"/>
  <p:tag name="KSO_WM_TEMPLATE_INDEX" val="2021640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4f0a461571884671bc2bc5e2b57a70a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970350ca54640d9a2df9cfc6ca8ef9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5fb610dc30a0f79ad1cad1ca"/>
  <p:tag name="KSO_WM_TEMPLATE_ASSEMBLE_GROUPID" val="5fb610dc30a0f79ad1cad1ca"/>
</p:tagLst>
</file>

<file path=ppt/tags/tag474.xml><?xml version="1.0" encoding="utf-8"?>
<p:tagLst xmlns:p="http://schemas.openxmlformats.org/presentationml/2006/main">
  <p:tag name="KSO_WM_UNIT_VALUE" val="719*152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6407_1*d*2"/>
  <p:tag name="KSO_WM_TEMPLATE_CATEGORY" val="diagram"/>
  <p:tag name="KSO_WM_TEMPLATE_INDEX" val="2021640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6b56319ed644cfdb27543b52d391f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bdaeaff151e446594c7958463ec2e74"/>
  <p:tag name="KSO_WM_UNIT_SUPPORT_UNIT_TYPE" val="[&quot;d&quot;,&quot;α&quot;,&quot;β&quot;]"/>
  <p:tag name="KSO_WM_TEMPLATE_ASSEMBLE_XID" val="5fb610dc30a0f79ad1cad1ca"/>
  <p:tag name="KSO_WM_TEMPLATE_ASSEMBLE_GROUPID" val="5fb610dc30a0f79ad1cad1ca"/>
</p:tagLst>
</file>

<file path=ppt/tags/tag47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SLIDE_ID" val="diagram2021640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6407"/>
  <p:tag name="KSO_WM_SLIDE_LAYOUT" val="a_d_f"/>
  <p:tag name="KSO_WM_SLIDE_LAYOUT_CNT" val="1_2_2"/>
  <p:tag name="KSO_WM_TEMPLATE_THUMBS_INDEX" val="1、4、7、12、13、14、15、16、17、18、20、24、25、28、33、36、40、43、44"/>
  <p:tag name="KSO_WM_SLIDE_BACKGROUND" val="[&quot;navigation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902f86265ab240d98f22746017b64f45&quot;,&quot;fill_align&quot;:&quot;rm&quot;,&quot;chip_types&quot;:[&quot;picture&quot;,&quot;chart&quot;,&quot;table&quot;]},{&quot;text_align&quot;:&quot;lm&quot;,&quot;text_direction&quot;:&quot;horizontal&quot;,&quot;support_big_font&quot;:true,&quot;picture_toward&quot;:0,&quot;picture_dockside&quot;:[],&quot;fill_id&quot;:&quot;eaba3b446ccc436d9a737a17071f74d5&quot;,&quot;fill_align&quot;:&quot;rm&quot;,&quot;chip_types&quot;:[&quot;text&quot;]},{&quot;text_align&quot;:&quot;lm&quot;,&quot;text_direction&quot;:&quot;horizontal&quot;,&quot;support_big_font&quot;:true,&quot;picture_toward&quot;:0,&quot;picture_dockside&quot;:[],&quot;fill_id&quot;:&quot;c3fd274b839b456b9da8a6c289f01b66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039ebe32e2b44279a84d522bde0f7541&quot;,&quot;fill_align&quot;:&quot;lm&quot;,&quot;chip_types&quot;:[&quot;picture&quot;,&quot;chart&quot;,&quot;table&quot;]}]]"/>
  <p:tag name="KSO_WM_SLIDE_SIZE" val="960*480"/>
  <p:tag name="KSO_WM_SLIDE_POSITION" val="0*0"/>
  <p:tag name="KSO_WM_CHIP_XID" val="5f5f3bb18e478fb0c58a94a9"/>
  <p:tag name="KSO_WM_CHIP_DECFILLPROP" val="[]"/>
  <p:tag name="KSO_WM_CHIP_GROUPID" val="5f5ee1ca4d6848d78f644aeb"/>
  <p:tag name="KSO_WM_SLIDE_BACKGROUND_TYPE" val="navigation"/>
  <p:tag name="KSO_WM_SLIDE_SUPPORT_FEATURE_TYPE" val="0"/>
  <p:tag name="KSO_WM_TEMPLATE_ASSEMBLE_XID" val="5fb610dc30a0f79ad1cad1ca"/>
  <p:tag name="KSO_WM_TEMPLATE_ASSEMBLE_GROUPID" val="5fb610dc30a0f79ad1cad1ca"/>
  <p:tag name="KSO_WM_SLIDE_LAYOUT_INFO" val="{&quot;id&quot;:&quot;2020-11-19T14:29:49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1-19T14:29:49&quot;,&quot;margin&quot;:{&quot;bottom&quot;:0.4230000376701355,&quot;left&quot;:0.847000002861023,&quot;right&quot;:0.846000075340271,&quot;top&quot;:0.4230000376701355},&quot;type&quot;:0},{&quot;direction&quot;:1,&quot;id&quot;:&quot;2020-11-19T14:29:49&quot;,&quot;maxSize&quot;:{&quot;size1&quot;:45.1},&quot;minSize&quot;:{&quot;size1&quot;:45.1},&quot;normalSize&quot;:{&quot;size1&quot;:45.1},&quot;subLayout&quot;:[{&quot;id&quot;:&quot;2020-11-19T14:29:49&quot;,&quot;maxSize&quot;:{&quot;size1&quot;:63.9},&quot;minSize&quot;:{&quot;size1&quot;:59},&quot;normalSize&quot;:{&quot;size1&quot;:63.9},&quot;subLayout&quot;:[{&quot;id&quot;:&quot;2020-11-19T14:29:49&quot;,&quot;margin&quot;:{&quot;bottom&quot;:0.8199999928474426,&quot;left&quot;:2.9629998207092285,&quot;right&quot;:0.8730000257492065,&quot;top&quot;:2.5399999618530273},&quot;type&quot;:0},{&quot;id&quot;:&quot;2020-11-19T14:29:49&quot;,&quot;margin&quot;:{&quot;bottom&quot;:2.117000102996826,&quot;left&quot;:4.657000541687012,&quot;right&quot;:0.8730000257492065,&quot;top&quot;:0.0260000042617321},&quot;type&quot;:0}],&quot;type&quot;:0},{&quot;id&quot;:&quot;2020-11-19T14:29:49&quot;,&quot;maxSize&quot;:{&quot;size1&quot;:43.6},&quot;minSize&quot;:{&quot;size1&quot;:38.6},&quot;normalSize&quot;:{&quot;size1&quot;:38.6},&quot;subLayout&quot;:[{&quot;id&quot;:&quot;2020-11-19T14:29:49&quot;,&quot;margin&quot;:{&quot;bottom&quot;:0.0260000042617321,&quot;left&quot;:0.8199999928474426,&quot;right&quot;:4.657000541687012,&quot;top&quot;:2.5399999618530273},&quot;type&quot;:0},{&quot;id&quot;:&quot;2020-11-19T14:29:49&quot;,&quot;margin&quot;:{&quot;bottom&quot;:2.117000102996826,&quot;left&quot;:0.8199999928474426,&quot;right&quot;:2.5399999618530273,&quot;top&quot;:0.8199999928474426},&quot;type&quot;:0}],&quot;type&quot;:0}],&quot;type&quot;:0}],&quot;type&quot;:0}"/>
  <p:tag name="FIXED_XID_TMP" val="5f5ee1ca4d6848d78f644aeb"/>
  <p:tag name="KSO_WM_SLIDE_CAN_ADD_NAVIGATION" val="1"/>
</p:tagLst>
</file>

<file path=ppt/tags/tag47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7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7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596_1*i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596_1*i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596_1*i*3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9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596_1*i*4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0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6_1*i*5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6596_1*i*6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86.xml><?xml version="1.0" encoding="utf-8"?>
<p:tagLst xmlns:p="http://schemas.openxmlformats.org/presentationml/2006/main">
  <p:tag name="KSO_WM_UNIT_TEXT_PART_ID_V2" val="d-7-2"/>
  <p:tag name="KSO_WM_UNIT_PRESET_TEXT" val="点击此处可添加能传达您中心思想的正文，请尽量言简意赅的阐述观点。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596_1*f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"/>
  <p:tag name="KSO_WM_UNIT_TEXT_FILL_FORE_SCHEMECOLOR_INDEX" val="14"/>
  <p:tag name="KSO_WM_UNIT_TEXT_FILL_TYPE" val="1"/>
</p:tagLst>
</file>

<file path=ppt/tags/tag487.xml><?xml version="1.0" encoding="utf-8"?>
<p:tagLst xmlns:p="http://schemas.openxmlformats.org/presentationml/2006/main">
  <p:tag name="KSO_WM_UNIT_TEXT_PART_ID_V2" val="d-3-2"/>
  <p:tag name="KSO_WM_UNIT_PRESET_TEXT" val="单击此处添加小标题:&#13;点击此处添加正文，文字是您思想的提炼，为了最终呈现发布的良好效果。&#13;请言简意赅的阐述观点，并根据需要酌情增减文字。&#13;您的正文已经字字珠玑，但信息却千丝万缕，需要用更多的文字来表述。&#13;但请您尽可能提炼思想的精髓，恰如其分的表达观点，往往事半功倍。&#13;单击此处添加小标题:&#13;您的正文已经字字珠玑，但信息却千丝万缕，需要用更多的文字来表述。&#13;但请您尽可能提炼思想的精髓。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6596_1*f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1"/>
  <p:tag name="KSO_WM_UNIT_COLOR_SCHEME_PARENT_PAGE" val="0_1"/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6596_1*i*7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6596_1*i*8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6596_1*i*9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1.xml><?xml version="1.0" encoding="utf-8"?>
<p:tagLst xmlns:p="http://schemas.openxmlformats.org/presentationml/2006/main">
  <p:tag name="KSO_WM_BEAUTIFY_FLAG" val="#wm#"/>
  <p:tag name="KSO_WM_TEMPLATE_CATEGORY" val="diagram"/>
  <p:tag name="KSO_WM_TEMPLATE_INDEX" val="20196596"/>
  <p:tag name="KSO_WM_SLIDE_ID" val="diagram2019659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SLIDE_LAYOUT" val="f"/>
  <p:tag name="KSO_WM_SLIDE_LAYOUT_CNT" val="2"/>
  <p:tag name="KSO_WM_SLIDE_BACKGROUND_TYPE" val="general"/>
  <p:tag name="KSO_WM_SLIDE_COLORSCHEME_VERSION" val="3.2"/>
</p:tagLst>
</file>

<file path=ppt/tags/tag492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49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9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9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98.xml><?xml version="1.0" encoding="utf-8"?>
<p:tagLst xmlns:p="http://schemas.openxmlformats.org/presentationml/2006/main">
  <p:tag name="KSO_WM_UNIT_PICTURE_TOWARD" val="1"/>
  <p:tag name="KSO_WM_UNIT_PICTURE_DOCKSIDE" val="cb,rm,ct"/>
  <p:tag name="KSO_WM_UNIT_VALUE" val="1904*1269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779_1*ζ_h_d*1_1_1"/>
  <p:tag name="KSO_WM_TEMPLATE_CATEGORY" val="diagram"/>
  <p:tag name="KSO_WM_TEMPLATE_INDEX" val="20215779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</p:tagLst>
</file>

<file path=ppt/tags/tag4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97_1*f*1"/>
  <p:tag name="KSO_WM_TEMPLATE_CATEGORY" val="diagram"/>
  <p:tag name="KSO_WM_TEMPLATE_INDEX" val="2021709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70347f9784f64ccca9123b27c1d2bbd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d39d7b218794cc0bc8d550570994862"/>
  <p:tag name="KSO_WM_UNIT_TEXT_FILL_FORE_SCHEMECOLOR_INDEX_BRIGHTNESS" val="0.25"/>
  <p:tag name="KSO_WM_UNIT_TEXT_FILL_FORE_SCHEMECOLOR_INDEX" val="13"/>
  <p:tag name="KSO_WM_UNIT_TEXT_FILL_TYPE" val="1"/>
  <p:tag name="KSO_WM_TEMPLATE_ASSEMBLE_XID" val="606570604054ed1e2fb814e9"/>
  <p:tag name="KSO_WM_TEMPLATE_ASSEMBLE_GROUPID" val="606570604054ed1e2fb814e9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SLIDE_ID" val="diagram2021709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097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rm&quot;,&quot;ct&quot;],&quot;fill_id&quot;:&quot;8d116bd8b1074587a970747df3fba75a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0c52f29da84d4a8fa032b62f9d0b0d9e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1d610f50166043debd746d9fc47ffedb&quot;,&quot;fill_align&quot;:&quot;lt&quot;,&quot;chip_types&quot;:[&quot;text&quot;]}]]"/>
  <p:tag name="KSO_WM_SLIDE_SIZE" val="888*540"/>
  <p:tag name="KSO_WM_SLIDE_POSITION" val="72*0"/>
  <p:tag name="KSO_WM_CHIP_XID" val="5fadfa57998712faa657abf3"/>
  <p:tag name="KSO_WM_CHIP_DECFILLPROP" val="[]"/>
  <p:tag name="KSO_WM_CHIP_GROUPID" val="5fadfa57998712faa657abf2"/>
  <p:tag name="KSO_WM_SLIDE_BACKGROUND_TYPE" val="general"/>
  <p:tag name="KSO_WM_SLIDE_SUPPORT_FEATURE_TYPE" val="8"/>
  <p:tag name="KSO_WM_TEMPLATE_ASSEMBLE_XID" val="606570604054ed1e2fb814e9"/>
  <p:tag name="KSO_WM_TEMPLATE_ASSEMBLE_GROUPID" val="606570604054ed1e2fb814e9"/>
  <p:tag name="KSO_WM_SLIDE_LAYOUT_INFO" val="{&quot;direction&quot;:1,&quot;id&quot;:&quot;2021-04-01T16:16:32&quot;,&quot;maxSize&quot;:{&quot;size1&quot;:57.5},&quot;minSize&quot;:{&quot;size1&quot;:32.6},&quot;normalSize&quot;:{&quot;size1&quot;:57.5},&quot;subLayout&quot;:[{&quot;id&quot;:&quot;2021-04-01T16:16:32&quot;,&quot;maxSize&quot;:{&quot;size1&quot;:60.39791994448061},&quot;minSize&quot;:{&quot;size1&quot;:24.797919944480615},&quot;normalSize&quot;:{&quot;size1&quot;:26.69791994448061},&quot;subLayout&quot;:[{&quot;id&quot;:&quot;2021-04-01T16:16:32&quot;,&quot;margin&quot;:{&quot;bottom&quot;:0.02600000612437725,&quot;left&quot;:2.5399999618530273,&quot;right&quot;:0.02600000612437725,&quot;top&quot;:1.6929999589920044},&quot;type&quot;:0},{&quot;id&quot;:&quot;2021-04-01T16:16:32&quot;,&quot;margin&quot;:{&quot;bottom&quot;:1.6929999589920044,&quot;left&quot;:2.5399999618530273,&quot;right&quot;:0.02600000612437725,&quot;top&quot;:0.7919999957084656},&quot;type&quot;:0}],&quot;type&quot;:0},{&quot;id&quot;:&quot;2021-04-01T16:16:32&quot;,&quot;margin&quot;:{&quot;bottom&quot;:0,&quot;left&quot;:1.6670000553131104,&quot;right&quot;:0,&quot;top&quot;:0},&quot;type&quot;:0}],&quot;type&quot;:0}"/>
</p:tagLst>
</file>

<file path=ppt/tags/tag50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0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0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05.xml><?xml version="1.0" encoding="utf-8"?>
<p:tagLst xmlns:p="http://schemas.openxmlformats.org/presentationml/2006/main">
  <p:tag name="KSO_WM_UNIT_VALUE" val="852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239_1*ζ_h_d*1_1_1"/>
  <p:tag name="KSO_WM_TEMPLATE_CATEGORY" val="diagram"/>
  <p:tag name="KSO_WM_TEMPLATE_INDEX" val="20215239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5239_1*ζ_h_i*1_1_1"/>
  <p:tag name="KSO_WM_TEMPLATE_CATEGORY" val="diagram"/>
  <p:tag name="KSO_WM_TEMPLATE_INDEX" val="20215239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2"/>
  <p:tag name="KSO_WM_UNIT_ID" val="diagram20215239_1*ζ_h_i*1_1_2"/>
  <p:tag name="KSO_WM_TEMPLATE_CATEGORY" val="diagram"/>
  <p:tag name="KSO_WM_TEMPLATE_INDEX" val="20215239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3"/>
  <p:tag name="KSO_WM_UNIT_ID" val="diagram20215239_1*ζ_h_i*1_1_3"/>
  <p:tag name="KSO_WM_TEMPLATE_CATEGORY" val="diagram"/>
  <p:tag name="KSO_WM_TEMPLATE_INDEX" val="20215239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4"/>
  <p:tag name="KSO_WM_UNIT_ID" val="diagram20215239_1*ζ_h_i*1_1_4"/>
  <p:tag name="KSO_WM_TEMPLATE_CATEGORY" val="diagram"/>
  <p:tag name="KSO_WM_TEMPLATE_INDEX" val="20215239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5"/>
  <p:tag name="KSO_WM_UNIT_ID" val="diagram20215239_1*ζ_h_i*1_1_5"/>
  <p:tag name="KSO_WM_TEMPLATE_CATEGORY" val="diagram"/>
  <p:tag name="KSO_WM_TEMPLATE_INDEX" val="20215239"/>
  <p:tag name="KSO_WM_UNIT_LAYERLEVEL" val="1_1_1"/>
  <p:tag name="KSO_WM_TAG_VERSION" val="1.0"/>
  <p:tag name="KSO_WM_BEAUTIFY_FLAG" val="#wm#"/>
  <p:tag name="KSO_WM_UNIT_PICTURE_TOWARD" val="1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57_1*f*1"/>
  <p:tag name="KSO_WM_TEMPLATE_CATEGORY" val="diagram"/>
  <p:tag name="KSO_WM_TEMPLATE_INDEX" val="2021705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72f2a9365b3849888a9fad9747817c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2bf8c8888c94d9d85c495c07aa8776a"/>
  <p:tag name="KSO_WM_UNIT_TEXT_FILL_FORE_SCHEMECOLOR_INDEX_BRIGHTNESS" val="0.25"/>
  <p:tag name="KSO_WM_UNIT_TEXT_FILL_FORE_SCHEMECOLOR_INDEX" val="13"/>
  <p:tag name="KSO_WM_UNIT_TEXT_FILL_TYPE" val="1"/>
  <p:tag name="KSO_WM_TEMPLATE_ASSEMBLE_XID" val="606570484054ed1e2fb814b4"/>
  <p:tag name="KSO_WM_TEMPLATE_ASSEMBLE_GROUPID" val="606570484054ed1e2fb814b4"/>
</p:tagLst>
</file>

<file path=ppt/tags/tag51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4.xml><?xml version="1.0" encoding="utf-8"?>
<p:tagLst xmlns:p="http://schemas.openxmlformats.org/presentationml/2006/main">
  <p:tag name="KSO_WM_SLIDE_ID" val="diagram2021705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057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],&quot;fill_id&quot;:&quot;a412ec61b47f4bfe9e5c81c35b54a6b4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5cb92c8a3b8149649945ce43e7d43924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619ad5830d4a44d39cb831fc54ce2e31&quot;,&quot;fill_align&quot;:&quot;lt&quot;,&quot;chip_types&quot;:[&quot;text&quot;]}]]"/>
  <p:tag name="KSO_WM_SLIDE_SIZE" val="816*348"/>
  <p:tag name="KSO_WM_SLIDE_POSITION" val="72*95"/>
  <p:tag name="KSO_WM_CHIP_XID" val="5facfa50998712faa657a756"/>
  <p:tag name="KSO_WM_CHIP_DECFILLPROP" val="[]"/>
  <p:tag name="KSO_WM_CHIP_GROUPID" val="5facfa50998712faa657a755"/>
  <p:tag name="KSO_WM_SLIDE_BACKGROUND_TYPE" val="general"/>
  <p:tag name="KSO_WM_SLIDE_SUPPORT_FEATURE_TYPE" val="8"/>
  <p:tag name="KSO_WM_TEMPLATE_ASSEMBLE_XID" val="606570484054ed1e2fb814b4"/>
  <p:tag name="KSO_WM_TEMPLATE_ASSEMBLE_GROUPID" val="606570484054ed1e2fb814b4"/>
  <p:tag name="KSO_WM_SLIDE_LAYOUT_INFO" val="{&quot;direction&quot;:1,&quot;id&quot;:&quot;2021-04-01T16:15:56&quot;,&quot;maxSize&quot;:{&quot;size1&quot;:56.16351301980516},&quot;minSize&quot;:{&quot;size1&quot;:33.76351301980515},&quot;normalSize&quot;:{&quot;size1&quot;:50.638513019805146},&quot;subLayout&quot;:[{&quot;id&quot;:&quot;2021-04-01T16:15:56&quot;,&quot;margin&quot;:{&quot;bottom&quot;:1.6929999589920044,&quot;left&quot;:1.6929999589920044,&quot;right&quot;:0.02600000612437725,&quot;top&quot;:1.6929999589920044},&quot;type&quot;:0},{&quot;id&quot;:&quot;2021-04-01T16:15:56&quot;,&quot;maxSize&quot;:{&quot;size1&quot;:55.405540398315146},&quot;minSize&quot;:{&quot;size1&quot;:19.80554039831515},&quot;normalSize&quot;:{&quot;size1&quot;:21.705540398315144},&quot;subLayout&quot;:[{&quot;id&quot;:&quot;2021-04-01T16:15:56&quot;,&quot;margin&quot;:{&quot;bottom&quot;:0.02600000612437725,&quot;left&quot;:1.690999984741211,&quot;right&quot;:2.5149998664855957,&quot;top&quot;:1.6929999589920044},&quot;type&quot;:0},{&quot;id&quot;:&quot;2021-04-01T16:15:56&quot;,&quot;margin&quot;:{&quot;bottom&quot;:1.6929999589920044,&quot;left&quot;:1.690999984741211,&quot;right&quot;:2.5149998664855957,&quot;top&quot;:0.8199999928474426},&quot;type&quot;:0}],&quot;type&quot;:0}],&quot;type&quot;:0}"/>
</p:tagLst>
</file>

<file path=ppt/tags/tag51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f8c1317357dd4023823b2e70a9eae11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865ee76710e40c1bee9c44682f24d0f"/>
  <p:tag name="KSO_WM_SLIDE_BACKGROUND_TYPE" val="bottomTop"/>
</p:tagLst>
</file>

<file path=ppt/tags/tag51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7"/>
</p:tagLst>
</file>

<file path=ppt/tags/tag51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91b3a5984834eb0b7d06cd448ad3139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afc197d80b7489e8d5eb49a442c6208"/>
  <p:tag name="KSO_WM_SLIDE_BACKGROUND_TYPE" val="bottomTop"/>
</p:tagLst>
</file>

<file path=ppt/tags/tag5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858_1*f*1"/>
  <p:tag name="KSO_WM_TEMPLATE_CATEGORY" val="diagram"/>
  <p:tag name="KSO_WM_TEMPLATE_INDEX" val="2020985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0"/>
  <p:tag name="KSO_WM_UNIT_SHOW_EDIT_AREA_INDICATION" val="1"/>
  <p:tag name="KSO_WM_CHIP_GROUPID" val="5e6b05596848fb12bee65ac8"/>
  <p:tag name="KSO_WM_CHIP_XID" val="5e6b05596848fb12bee65aca"/>
  <p:tag name="KSO_WM_UNIT_DEC_AREA_ID" val="08127226829345d1811724c3ddabcc7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95149356936436da57716949a0e63f4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8896a10c9383becde4cd50"/>
  <p:tag name="KSO_WM_TEMPLATE_ASSEMBLE_GROUPID" val="638896a10c9383becde4cd50"/>
</p:tagLst>
</file>

<file path=ppt/tags/tag519.xml><?xml version="1.0" encoding="utf-8"?>
<p:tagLst xmlns:p="http://schemas.openxmlformats.org/presentationml/2006/main">
  <p:tag name="KSO_WM_UNIT_VALUE" val="1015*97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9858_1*d*1"/>
  <p:tag name="KSO_WM_TEMPLATE_CATEGORY" val="diagram"/>
  <p:tag name="KSO_WM_TEMPLATE_INDEX" val="2020985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c0bb75f0a1e4d8cbd70b9e34bae8c5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d8f4b08c5e54e8c8c7422554ccfd988"/>
  <p:tag name="KSO_WM_UNIT_SUPPORT_BIG_FONT" val="1"/>
  <p:tag name="KSO_WM_UNIT_SUPPORT_UNIT_TYPE" val="[&quot;d&quot;,&quot;α&quot;,&quot;β&quot;,&quot;θ&quot;]"/>
  <p:tag name="KSO_WM_TEMPLATE_ASSEMBLE_XID" val="638896a10c9383becde4cd50"/>
  <p:tag name="KSO_WM_TEMPLATE_ASSEMBLE_GROUPID" val="638896a10c9383becde4cd50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2.xml><?xml version="1.0" encoding="utf-8"?>
<p:tagLst xmlns:p="http://schemas.openxmlformats.org/presentationml/2006/main">
  <p:tag name="KSO_WM_SLIDE_ID" val="diagram2020985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858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bottomTop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picture_toward&quot;:0,&quot;picture_dockside&quot;:[],&quot;fill_id&quot;:&quot;3580e29b016b4dcda3286bb0b882052d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25688265ffd74483ae74c58af25f9c18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e491dc5185054151a9aa8f4d9f859d53&quot;,&quot;fill_align&quot;:&quot;lm&quot;,&quot;chip_types&quot;:[&quot;pictext&quot;,&quot;text&quot;,&quot;picture&quot;,&quot;chart&quot;,&quot;table&quot;,&quot;video&quot;]}]]"/>
  <p:tag name="KSO_WM_SLIDE_SIZE" val="960*492"/>
  <p:tag name="KSO_WM_SLIDE_POSITION" val="0*48"/>
  <p:tag name="KSO_WM_CHIP_XID" val="5eeda9c7aa51720c6c8f4f50"/>
  <p:tag name="KSO_WM_CHIP_DECFILLPROP" val="[]"/>
  <p:tag name="KSO_WM_CHIP_GROUPID" val="5eeda9c7aa51720c6c8f4f4f"/>
  <p:tag name="KSO_WM_SLIDE_BACKGROUND_TYPE" val="bottomTop"/>
  <p:tag name="KSO_WM_SLIDE_SUPPORT_FEATURE_TYPE" val="3"/>
  <p:tag name="KSO_WM_TEMPLATE_ASSEMBLE_XID" val="638896a10c9383becde4cd50"/>
  <p:tag name="KSO_WM_TEMPLATE_ASSEMBLE_GROUPID" val="638896a10c9383becde4cd50"/>
  <p:tag name="KSO_WM_SLIDE_LAYOUT_INFO" val="{&quot;id&quot;:&quot;2022-12-01T19:57:21&quot;,&quot;maxSize&quot;:{&quot;size1&quot;:29.810836223319725},&quot;minSize&quot;:{&quot;size1&quot;:29.810836223319725},&quot;normalSize&quot;:{&quot;size1&quot;:29.810836223319725},&quot;subLayout&quot;:[{&quot;id&quot;:&quot;2022-12-01T19:57:21&quot;,&quot;margin&quot;:{&quot;bottom&quot;:1.2699999809265137,&quot;left&quot;:1.6929999589920044,&quot;right&quot;:1.6929999589920044,&quot;top&quot;:1.2699999809265137},&quot;type&quot;:0},{&quot;backgroundInfo&quot;:[{&quot;bottom&quot;:0,&quot;bottomAbs&quot;:false,&quot;left&quot;:0,&quot;leftAbs&quot;:false,&quot;right&quot;:0,&quot;rightAbs&quot;:false,&quot;top&quot;:0,&quot;topAbs&quot;:false,&quot;type&quot;:&quot;bottomTop&quot;}],&quot;direction&quot;:1,&quot;id&quot;:&quot;2022-12-01T19:57:21&quot;,&quot;maxSize&quot;:{&quot;size1&quot;:66.19969244003296},&quot;minSize&quot;:{&quot;size1&quot;:38.799692440032956},&quot;normalSize&quot;:{&quot;size1&quot;:50.73094244003296},&quot;subLayout&quot;:[{&quot;id&quot;:&quot;2022-12-01T19:57:21&quot;,&quot;margin&quot;:{&quot;bottom&quot;:1.6929999589920044,&quot;left&quot;:1.6929999589920044,&quot;right&quot;:1.6670000553131104,&quot;top&quot;:1.7289999723434448},&quot;type&quot;:0},{&quot;id&quot;:&quot;2022-12-01T19:57:21&quot;,&quot;margin&quot;:{&quot;bottom&quot;:1.6929999589920044,&quot;left&quot;:0.02600000612437725,&quot;right&quot;:1.6929999589920044,&quot;top&quot;:1.7289999723434448},&quot;type&quot;:0}],&quot;type&quot;:0}],&quot;type&quot;:0}"/>
</p:tagLst>
</file>

<file path=ppt/tags/tag52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2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2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0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3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3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34.xml><?xml version="1.0" encoding="utf-8"?>
<p:tagLst xmlns:p="http://schemas.openxmlformats.org/presentationml/2006/main">
  <p:tag name="KSO_WM_UNIT_VALUE" val="1100*22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292_1*d*1"/>
  <p:tag name="KSO_WM_TEMPLATE_CATEGORY" val="diagram"/>
  <p:tag name="KSO_WM_TEMPLATE_INDEX" val="2021329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762b89598d441a9bd7b8c6e1d1541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a28d8b402c44286a0ce53412c695ee6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6eb64054ed1e2fb7fe98"/>
  <p:tag name="KSO_WM_TEMPLATE_ASSEMBLE_GROUPID" val="60656eb64054ed1e2fb7fe98"/>
</p:tagLst>
</file>

<file path=ppt/tags/tag5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292_1*f*1"/>
  <p:tag name="KSO_WM_TEMPLATE_CATEGORY" val="diagram"/>
  <p:tag name="KSO_WM_TEMPLATE_INDEX" val="2021329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6"/>
  <p:tag name="KSO_WM_UNIT_SHOW_EDIT_AREA_INDICATION" val="1"/>
  <p:tag name="KSO_WM_CHIP_GROUPID" val="5e6b05596848fb12bee65ac8"/>
  <p:tag name="KSO_WM_CHIP_XID" val="5e6b05596848fb12bee65aca"/>
  <p:tag name="KSO_WM_UNIT_DEC_AREA_ID" val="3c79bf0f52d44df9838817e04acf4b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d3f222b472142a4b469b16d424342c8"/>
  <p:tag name="KSO_WM_UNIT_TEXT_FILL_FORE_SCHEMECOLOR_INDEX_BRIGHTNESS" val="0.25"/>
  <p:tag name="KSO_WM_UNIT_TEXT_FILL_FORE_SCHEMECOLOR_INDEX" val="13"/>
  <p:tag name="KSO_WM_UNIT_TEXT_FILL_TYPE" val="1"/>
  <p:tag name="KSO_WM_TEMPLATE_ASSEMBLE_XID" val="60656eb64054ed1e2fb7fe98"/>
  <p:tag name="KSO_WM_TEMPLATE_ASSEMBLE_GROUPID" val="60656eb64054ed1e2fb7fe98"/>
</p:tagLst>
</file>

<file path=ppt/tags/tag53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38.xml><?xml version="1.0" encoding="utf-8"?>
<p:tagLst xmlns:p="http://schemas.openxmlformats.org/presentationml/2006/main">
  <p:tag name="KSO_WM_SLIDE_ID" val="diagram2021329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3292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lm&quot;,&quot;chip_types&quot;:[&quot;diagram&quot;,&quot;pictext&quot;,&quot;picture&quot;,&quot;chart&quot;,&quot;table&quot;]},{&quot;text_align&quot;:&quot;lm&quot;,&quot;text_direction&quot;:&quot;horizontal&quot;,&quot;support_big_font&quot;:false,&quot;picture_toward&quot;:0,&quot;picture_dockside&quot;:[],&quot;fill_id&quot;:&quot;999ef3fc329041d6a96945ed69c6f7ac&quot;,&quot;fill_align&quot;:&quot;lm&quot;,&quot;chip_types&quot;:[&quot;text&quot;]}]]"/>
  <p:tag name="KSO_WM_SLIDE_SIZE" val="864*408"/>
  <p:tag name="KSO_WM_SLIDE_POSITION" val="48*48"/>
  <p:tag name="KSO_WM_CHIP_XID" val="5f696411553136823a5e6129"/>
  <p:tag name="KSO_WM_CHIP_DECFILLPROP" val="[]"/>
  <p:tag name="KSO_WM_CHIP_GROUPID" val="5f5ee1ca4d6848d78f644aec"/>
  <p:tag name="KSO_WM_SLIDE_BACKGROUND_TYPE" val="general"/>
  <p:tag name="KSO_WM_SLIDE_SUPPORT_FEATURE_TYPE" val="3"/>
  <p:tag name="KSO_WM_TEMPLATE_ASSEMBLE_XID" val="60656eb64054ed1e2fb7fe98"/>
  <p:tag name="KSO_WM_TEMPLATE_ASSEMBLE_GROUPID" val="60656eb64054ed1e2fb7fe98"/>
  <p:tag name="KSO_WM_SLIDE_CAN_ADD_NAVIGATION" val="1"/>
  <p:tag name="FIXED_XID_TMP" val="5f5ee1ca4d6848d78f644aec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5:03&quot;,&quot;maxSize&quot;:{&quot;size1&quot;:26.8},&quot;minSize&quot;:{&quot;size1&quot;:17.9},&quot;normalSize&quot;:{&quot;size1&quot;:17.9},&quot;subLayout&quot;:[{&quot;id&quot;:&quot;2021-04-01T15:15:03&quot;,&quot;margin&quot;:{&quot;bottom&quot;:0.02600000612437725,&quot;left&quot;:1.6929999589920044,&quot;right&quot;:1.6929999589920044,&quot;top&quot;:1.6929999589920044},&quot;type&quot;:0},{&quot;direction&quot;:1,&quot;id&quot;:&quot;2021-04-01T15:15:03&quot;,&quot;maxSize&quot;:{&quot;size1&quot;:74.9},&quot;minSize&quot;:{&quot;size1&quot;:66.3},&quot;normalSize&quot;:{&quot;size1&quot;:68.025},&quot;subLayout&quot;:[{&quot;id&quot;:&quot;2021-04-01T15:15:03&quot;,&quot;margin&quot;:{&quot;bottom&quot;:1.6929999589920044,&quot;left&quot;:1.6929999589920044,&quot;right&quot;:1.243999719619751,&quot;top&quot;:0.8550000190734863},&quot;type&quot;:0},{&quot;id&quot;:&quot;2021-04-01T15:15:03&quot;,&quot;margin&quot;:{&quot;bottom&quot;:1.6929999589920044,&quot;left&quot;:0.02600000612437725,&quot;right&quot;:1.6929999589920044,&quot;top&quot;:0.8550000190734863},&quot;type&quot;:0}],&quot;type&quot;:0}],&quot;type&quot;:0}"/>
</p:tagLst>
</file>

<file path=ppt/tags/tag53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54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4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42.xml><?xml version="1.0" encoding="utf-8"?>
<p:tagLst xmlns:p="http://schemas.openxmlformats.org/presentationml/2006/main">
  <p:tag name="KSO_WM_UNIT_PICTURE_TOWARD" val="1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5285_1*ζ_h_i*1_1_1"/>
  <p:tag name="KSO_WM_TEMPLATE_CATEGORY" val="diagram"/>
  <p:tag name="KSO_WM_TEMPLATE_INDEX" val="20215285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3.xml><?xml version="1.0" encoding="utf-8"?>
<p:tagLst xmlns:p="http://schemas.openxmlformats.org/presentationml/2006/main">
  <p:tag name="KSO_WM_UNIT_PICTURE_TOWARD" val="1"/>
  <p:tag name="KSO_WM_UNIT_VALUE" val="1565*1565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285_1*ζ_h_d*1_1_1"/>
  <p:tag name="KSO_WM_TEMPLATE_CATEGORY" val="diagram"/>
  <p:tag name="KSO_WM_TEMPLATE_INDEX" val="20215285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</p:tagLst>
</file>

<file path=ppt/tags/tag544.xml><?xml version="1.0" encoding="utf-8"?>
<p:tagLst xmlns:p="http://schemas.openxmlformats.org/presentationml/2006/main">
  <p:tag name="KSO_WM_UNIT_PICTURE_TOWARD" val="1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2"/>
  <p:tag name="KSO_WM_UNIT_ID" val="diagram20215285_1*ζ_h_i*1_1_2"/>
  <p:tag name="KSO_WM_TEMPLATE_CATEGORY" val="diagram"/>
  <p:tag name="KSO_WM_TEMPLATE_INDEX" val="20215285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57_1*f*1"/>
  <p:tag name="KSO_WM_TEMPLATE_CATEGORY" val="diagram"/>
  <p:tag name="KSO_WM_TEMPLATE_INDEX" val="2021705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72f2a9365b3849888a9fad9747817c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2bf8c8888c94d9d85c495c07aa8776a"/>
  <p:tag name="KSO_WM_UNIT_TEXT_FILL_FORE_SCHEMECOLOR_INDEX_BRIGHTNESS" val="0.25"/>
  <p:tag name="KSO_WM_UNIT_TEXT_FILL_FORE_SCHEMECOLOR_INDEX" val="13"/>
  <p:tag name="KSO_WM_UNIT_TEXT_FILL_TYPE" val="1"/>
  <p:tag name="KSO_WM_TEMPLATE_ASSEMBLE_XID" val="606570484054ed1e2fb814b4"/>
  <p:tag name="KSO_WM_TEMPLATE_ASSEMBLE_GROUPID" val="606570484054ed1e2fb814b4"/>
</p:tagLst>
</file>

<file path=ppt/tags/tag54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SLIDE_ID" val="diagram2021705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057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],&quot;fill_id&quot;:&quot;a412ec61b47f4bfe9e5c81c35b54a6b4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5cb92c8a3b8149649945ce43e7d43924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619ad5830d4a44d39cb831fc54ce2e31&quot;,&quot;fill_align&quot;:&quot;lt&quot;,&quot;chip_types&quot;:[&quot;text&quot;]}]]"/>
  <p:tag name="KSO_WM_SLIDE_SIZE" val="816*348"/>
  <p:tag name="KSO_WM_SLIDE_POSITION" val="72*95"/>
  <p:tag name="KSO_WM_CHIP_XID" val="5facfa50998712faa657a756"/>
  <p:tag name="KSO_WM_CHIP_DECFILLPROP" val="[]"/>
  <p:tag name="KSO_WM_CHIP_GROUPID" val="5facfa50998712faa657a755"/>
  <p:tag name="KSO_WM_SLIDE_BACKGROUND_TYPE" val="general"/>
  <p:tag name="KSO_WM_SLIDE_SUPPORT_FEATURE_TYPE" val="8"/>
  <p:tag name="KSO_WM_TEMPLATE_ASSEMBLE_XID" val="606570484054ed1e2fb814b4"/>
  <p:tag name="KSO_WM_TEMPLATE_ASSEMBLE_GROUPID" val="606570484054ed1e2fb814b4"/>
  <p:tag name="KSO_WM_SLIDE_LAYOUT_INFO" val="{&quot;direction&quot;:1,&quot;id&quot;:&quot;2021-04-01T16:15:56&quot;,&quot;maxSize&quot;:{&quot;size1&quot;:57.02288801670075},&quot;minSize&quot;:{&quot;size1&quot;:34.62288801670074},&quot;normalSize&quot;:{&quot;size1&quot;:54.93538801670074},&quot;subLayout&quot;:[{&quot;id&quot;:&quot;2021-04-01T16:15:56&quot;,&quot;margin&quot;:{&quot;bottom&quot;:1.6929999589920044,&quot;left&quot;:1.6929999589920044,&quot;right&quot;:0.02600000612437725,&quot;top&quot;:1.6929999589920044},&quot;type&quot;:0},{&quot;id&quot;:&quot;2021-04-01T16:15:56&quot;,&quot;maxSize&quot;:{&quot;size1&quot;:60.32442918353611},&quot;minSize&quot;:{&quot;size1&quot;:24.724429183536106},&quot;normalSize&quot;:{&quot;size1&quot;:26.6244291835361},&quot;subLayout&quot;:[{&quot;id&quot;:&quot;2021-04-01T16:15:56&quot;,&quot;margin&quot;:{&quot;bottom&quot;:0.02600000612437725,&quot;left&quot;:1.690999984741211,&quot;right&quot;:2.5149998664855957,&quot;top&quot;:1.6929999589920044},&quot;type&quot;:0},{&quot;id&quot;:&quot;2021-04-01T16:15:56&quot;,&quot;margin&quot;:{&quot;bottom&quot;:1.6929999589920044,&quot;left&quot;:1.690999984741211,&quot;right&quot;:2.5149998664855957,&quot;top&quot;:0.8199999928474426},&quot;type&quot;:0}],&quot;type&quot;:0}],&quot;type&quot;:0}"/>
</p:tagLst>
</file>

<file path=ppt/tags/tag54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55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5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5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5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55.xml><?xml version="1.0" encoding="utf-8"?>
<p:tagLst xmlns:p="http://schemas.openxmlformats.org/presentationml/2006/main">
  <p:tag name="KSO_WM_BEAUTIFY_FLAG" val=""/>
</p:tagLst>
</file>

<file path=ppt/tags/tag55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5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55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55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5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5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561.xml><?xml version="1.0" encoding="utf-8"?>
<p:tagLst xmlns:p="http://schemas.openxmlformats.org/presentationml/2006/main">
  <p:tag name="KSO_WM_UNIT_VALUE" val="1311*1269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5821_1*d*1"/>
  <p:tag name="KSO_WM_TEMPLATE_CATEGORY" val="diagram"/>
  <p:tag name="KSO_WM_TEMPLATE_INDEX" val="202158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2724b5f8f7d49fd87ad8a10f5f2704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70633e9b5804ede9614deac90e3a027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c04054ed1e2fb80fac"/>
  <p:tag name="KSO_WM_TEMPLATE_ASSEMBLE_GROUPID" val="60656fc04054ed1e2fb80fac"/>
</p:tagLst>
</file>

<file path=ppt/tags/tag56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5821_1*f*1"/>
  <p:tag name="KSO_WM_TEMPLATE_CATEGORY" val="diagram"/>
  <p:tag name="KSO_WM_TEMPLATE_INDEX" val="2021582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2"/>
  <p:tag name="KSO_WM_UNIT_SHOW_EDIT_AREA_INDICATION" val="1"/>
  <p:tag name="KSO_WM_CHIP_GROUPID" val="5e6b05596848fb12bee65ac8"/>
  <p:tag name="KSO_WM_CHIP_XID" val="5e6b05596848fb12bee65aca"/>
  <p:tag name="KSO_WM_UNIT_DEC_AREA_ID" val="b2e0fc33c8fb4226b2c7912eabade10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f236953d9354eba87d4571f82370dc3"/>
  <p:tag name="KSO_WM_UNIT_TEXT_FILL_FORE_SCHEMECOLOR_INDEX_BRIGHTNESS" val="0.25"/>
  <p:tag name="KSO_WM_UNIT_TEXT_FILL_FORE_SCHEMECOLOR_INDEX" val="13"/>
  <p:tag name="KSO_WM_UNIT_TEXT_FILL_TYPE" val="1"/>
  <p:tag name="KSO_WM_TEMPLATE_ASSEMBLE_XID" val="60656fc04054ed1e2fb80fac"/>
  <p:tag name="KSO_WM_TEMPLATE_ASSEMBLE_GROUPID" val="60656fc04054ed1e2fb80fac"/>
</p:tagLst>
</file>

<file path=ppt/tags/tag563.xml><?xml version="1.0" encoding="utf-8"?>
<p:tagLst xmlns:p="http://schemas.openxmlformats.org/presentationml/2006/main">
  <p:tag name="KSO_WM_UNIT_BLOCK" val="0"/>
  <p:tag name="KSO_WM_UNIT_SM_LIMIT_TYPE" val="2"/>
  <p:tag name="KSO_WM_UNIT_DEC_AREA_ID" val="fc81cb14038b43bcb7ca0b9f10fe60f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5821_1*i*2"/>
  <p:tag name="KSO_WM_TEMPLATE_CATEGORY" val="diagram"/>
  <p:tag name="KSO_WM_TEMPLATE_INDEX" val="20215821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0}"/>
  <p:tag name="KSO_WM_CHIP_GROUPID" val="5f5ee1ca4d6848d78f644aeb"/>
  <p:tag name="KSO_WM_CHIP_XID" val="5f5f3b6e8e478fb0c58a9422"/>
  <p:tag name="KSO_WM_TEMPLATE_ASSEMBLE_XID" val="60656fc04054ed1e2fb80fac"/>
  <p:tag name="KSO_WM_TEMPLATE_ASSEMBLE_GROUPID" val="60656fc04054ed1e2fb80fac"/>
</p:tagLst>
</file>

<file path=ppt/tags/tag56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6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66.xml><?xml version="1.0" encoding="utf-8"?>
<p:tagLst xmlns:p="http://schemas.openxmlformats.org/presentationml/2006/main">
  <p:tag name="KSO_WM_SLIDE_ID" val="diagram2021582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5821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dbd48f1022174d91a904003a42a44ec0&quot;,&quot;fill_align&quot;:&quot;cm&quot;,&quot;chip_types&quot;:[&quot;diagram&quot;,&quot;pictext&quot;,&quot;picture&quot;,&quot;chart&quot;,&quot;table&quot;,&quot;video&quot;]},{&quot;text_align&quot;:&quot;lm&quot;,&quot;text_direction&quot;:&quot;horizontal&quot;,&quot;support_big_font&quot;:false,&quot;picture_toward&quot;:0,&quot;picture_dockside&quot;:[],&quot;fill_id&quot;:&quot;6d37605f4ba842028aff7707b4ec7ce0&quot;,&quot;fill_align&quot;:&quot;cm&quot;,&quot;chip_types&quot;:[&quot;text&quot;]}]]"/>
  <p:tag name="KSO_WM_SLIDE_SIZE" val="960*539"/>
  <p:tag name="KSO_WM_SLIDE_POSITION" val="0*0"/>
  <p:tag name="KSO_WM_CHIP_XID" val="5f5f3b6e8e478fb0c58a9422"/>
  <p:tag name="KSO_WM_CHIP_DECFILLPROP" val="[]"/>
  <p:tag name="KSO_WM_CHIP_GROUPID" val="5f5ee1ca4d6848d78f644aeb"/>
  <p:tag name="KSO_WM_SLIDE_BACKGROUND_TYPE" val="navigation"/>
  <p:tag name="KSO_WM_SLIDE_SUPPORT_FEATURE_TYPE" val="3"/>
  <p:tag name="KSO_WM_TEMPLATE_ASSEMBLE_XID" val="60656fc04054ed1e2fb80fac"/>
  <p:tag name="KSO_WM_TEMPLATE_ASSEMBLE_GROUPID" val="60656fc04054ed1e2fb80fac"/>
  <p:tag name="KSO_WM_SLIDE_LAYOUT_INFO" val="{&quot;id&quot;:&quot;2021-04-01T16:02:01&quot;,&quot;maxSize&quot;:{&quot;size1&quot;:13.2},&quot;minSize&quot;:{&quot;size1&quot;:13.2},&quot;normalSize&quot;:{&quot;size1&quot;:13.2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6:02:01&quot;,&quot;margin&quot;:{&quot;bottom&quot;:0.3970000147819519,&quot;left&quot;:1.2699999809265137,&quot;right&quot;:1.2699999809265137,&quot;top&quot;:0.4230000674724579},&quot;type&quot;:0},{&quot;direction&quot;:1,&quot;id&quot;:&quot;2021-04-01T16:02:01&quot;,&quot;maxSize&quot;:{&quot;size1&quot;:66.199979652445},&quot;minSize&quot;:{&quot;size1&quot;:38.79997965244498},&quot;normalSize&quot;:{&quot;size1&quot;:58.068729652444986},&quot;subLayout&quot;:[{&quot;id&quot;:&quot;2021-04-01T16:02:01&quot;,&quot;margin&quot;:{&quot;bottom&quot;:1.6929999589920044,&quot;left&quot;:1.6929999589920044,&quot;right&quot;:0.02600000612437725,&quot;top&quot;:1.720000147819519},&quot;type&quot;:0},{&quot;id&quot;:&quot;2021-04-01T16:02:01&quot;,&quot;margin&quot;:{&quot;bottom&quot;:1.6929999589920044,&quot;left&quot;:1.2430000305175781,&quot;right&quot;:1.6929999589920044,&quot;top&quot;:1.6929999589920044},&quot;type&quot;:0}],&quot;type&quot;:0}],&quot;type&quot;:0}"/>
  <p:tag name="FIXED_XID_TMP" val="5f5ee1ca4d6848d78f644aeb"/>
  <p:tag name="KSO_WM_SLIDE_CAN_ADD_NAVIGATION" val="1"/>
</p:tagLst>
</file>

<file path=ppt/tags/tag56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56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56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733_1*i*2"/>
  <p:tag name="KSO_WM_TEMPLATE_CATEGORY" val="diagram"/>
  <p:tag name="KSO_WM_TEMPLATE_INDEX" val="20229733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370971afbb94bb8ab187cd14b4e8a0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fab54f0341d2fac3cfce989"/>
  <p:tag name="KSO_WM_CHIP_XID" val="5facaf2f998712faa657a542"/>
  <p:tag name="KSO_WM_UNIT_LINE_FORE_SCHEMECOLOR_INDEX_BRIGHTNESS" val="0"/>
  <p:tag name="KSO_WM_UNIT_LINE_FORE_SCHEMECOLOR_INDEX" val="5"/>
  <p:tag name="KSO_WM_UNIT_LINE_FILL_TYPE" val="2"/>
  <p:tag name="KSO_WM_TEMPLATE_ASSEMBLE_XID" val="639b0f7f0c9383becde7b21b"/>
  <p:tag name="KSO_WM_TEMPLATE_ASSEMBLE_GROUPID" val="639b0f7f0c9383becde7b21b"/>
</p:tagLst>
</file>

<file path=ppt/tags/tag5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733_1*f*1"/>
  <p:tag name="KSO_WM_TEMPLATE_CATEGORY" val="diagram"/>
  <p:tag name="KSO_WM_TEMPLATE_INDEX" val="202297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3"/>
  <p:tag name="KSO_WM_UNIT_SHOW_EDIT_AREA_INDICATION" val="1"/>
  <p:tag name="KSO_WM_CHIP_GROUPID" val="5e6b05596848fb12bee65ac8"/>
  <p:tag name="KSO_WM_CHIP_XID" val="5e6b05596848fb12bee65aca"/>
  <p:tag name="KSO_WM_UNIT_DEC_AREA_ID" val="b75a0520b09346b080bd2761da474b4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552ac970fc4242a09e6c5fcde8de867b"/>
  <p:tag name="KSO_WM_UNIT_TEXT_FILL_FORE_SCHEMECOLOR_INDEX_BRIGHTNESS" val="0.25"/>
  <p:tag name="KSO_WM_UNIT_TEXT_FILL_FORE_SCHEMECOLOR_INDEX" val="13"/>
  <p:tag name="KSO_WM_UNIT_TEXT_FILL_TYPE" val="1"/>
  <p:tag name="KSO_WM_TEMPLATE_ASSEMBLE_XID" val="639b0f7f0c9383becde7b21b"/>
  <p:tag name="KSO_WM_TEMPLATE_ASSEMBLE_GROUPID" val="639b0f7f0c9383becde7b21b"/>
</p:tagLst>
</file>

<file path=ppt/tags/tag572.xml><?xml version="1.0" encoding="utf-8"?>
<p:tagLst xmlns:p="http://schemas.openxmlformats.org/presentationml/2006/main">
  <p:tag name="KSO_WM_BEAUTIFY_FLAG" val="#wm#"/>
  <p:tag name="KSO_WM_UNIT_VALUE" val="973*1727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29733_1*d*1"/>
  <p:tag name="KSO_WM_TEMPLATE_CATEGORY" val="diagram"/>
  <p:tag name="KSO_WM_TEMPLATE_INDEX" val="20229733"/>
  <p:tag name="KSO_WM_UNIT_LAYERLEVEL" val="1"/>
  <p:tag name="KSO_WM_TAG_VERSION" val="1.0"/>
  <p:tag name="KSO_WM_CHIP_GROUPID" val="5e7310da9a230a26b9e88a19"/>
  <p:tag name="KSO_WM_CHIP_XID" val="5e7310da9a230a26b9e88a1a"/>
  <p:tag name="KSO_WM_UNIT_DEC_AREA_ID" val="4d9377a4f890414caff225789e7d51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059674dc1914c19b599b9226307c828"/>
  <p:tag name="KSO_WM_UNIT_PLACING_PICTURE" val="1059674dc1914c19b599b9226307c82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0f7f0c9383becde7b21b"/>
  <p:tag name="KSO_WM_TEMPLATE_ASSEMBLE_GROUPID" val="639b0f7f0c9383becde7b21b"/>
  <p:tag name="KSO_WM_UNIT_PLACING_PICTURE_USER_VIEWPORT" val="{&quot;height&quot;:5241,&quot;width&quot;:6198}"/>
  <p:tag name="KSO_WM_UNIT_PLACING_PICTURE_INFO" val="{&quot;code&quot;:&quot;bA&quot;,&quot;full_picture&quot;:true,&quot;last_full_picture&quot;:&quot;bA&quot;,&quot;margin&quot;:{&quot;left&quot;:15.222111225522042,&quot;right&quot;:16.6275805366422},&quot;scheme&quot;:&quot;3-0&quot;,&quot;spacing&quot;:5}"/>
  <p:tag name="KSO_WM_UNIT_PLACING_PICTURE_USER_VIEWPORT_SMARTMENU" val="{&quot;height&quot;:3556.8281665197837,&quot;width&quot;:4192.303342100573}"/>
  <p:tag name="KSO_WM_UNIT_PLACING_PICTURE_USER_RELATIVERECTANGLE_SMARTMENU" val="{&quot;bottom&quot;:0,&quot;left&quot;:0,&quot;right&quot;:0,&quot;top&quot;:0}"/>
</p:tagLst>
</file>

<file path=ppt/tags/tag573.xml><?xml version="1.0" encoding="utf-8"?>
<p:tagLst xmlns:p="http://schemas.openxmlformats.org/presentationml/2006/main">
  <p:tag name="KSO_WM_BEAUTIFY_FLAG" val="#wm#"/>
  <p:tag name="KSO_WM_UNIT_VALUE" val="973*1727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29733_1*d*1"/>
  <p:tag name="KSO_WM_TEMPLATE_CATEGORY" val="diagram"/>
  <p:tag name="KSO_WM_TEMPLATE_INDEX" val="20229733"/>
  <p:tag name="KSO_WM_UNIT_LAYERLEVEL" val="1"/>
  <p:tag name="KSO_WM_TAG_VERSION" val="1.0"/>
  <p:tag name="KSO_WM_CHIP_GROUPID" val="5e7310da9a230a26b9e88a19"/>
  <p:tag name="KSO_WM_CHIP_XID" val="5e7310da9a230a26b9e88a1a"/>
  <p:tag name="KSO_WM_UNIT_DEC_AREA_ID" val="4d9377a4f890414caff225789e7d51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059674dc1914c19b599b9226307c828"/>
  <p:tag name="KSO_WM_UNIT_PLACING_PICTURE" val="1059674dc1914c19b599b9226307c82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0f7f0c9383becde7b21b"/>
  <p:tag name="KSO_WM_TEMPLATE_ASSEMBLE_GROUPID" val="639b0f7f0c9383becde7b21b"/>
  <p:tag name="KSO_WM_UNIT_PLACING_PICTURE_USER_VIEWPORT" val="{&quot;height&quot;:4926,&quot;width&quot;:7110}"/>
  <p:tag name="KSO_WM_UNIT_PLACING_PICTURE_INFO" val="{&quot;code&quot;:&quot;bA&quot;,&quot;full_picture&quot;:true,&quot;last_full_picture&quot;:&quot;bA&quot;,&quot;margin&quot;:{&quot;left&quot;:15.222111225522042,&quot;right&quot;:16.6275805366422},&quot;scheme&quot;:&quot;3-0&quot;,&quot;spacing&quot;:5}"/>
  <p:tag name="KSO_WM_UNIT_PLACING_PICTURE_USER_VIEWPORT_SMARTMENU" val="{&quot;height&quot;:3556.8281665197837,&quot;width&quot;:5150.762637109266}"/>
  <p:tag name="KSO_WM_UNIT_PLACING_PICTURE_USER_RELATIVERECTANGLE_SMARTMENU" val="{&quot;bottom&quot;:0,&quot;left&quot;:0,&quot;right&quot;:0,&quot;top&quot;:0}"/>
</p:tagLst>
</file>

<file path=ppt/tags/tag574.xml><?xml version="1.0" encoding="utf-8"?>
<p:tagLst xmlns:p="http://schemas.openxmlformats.org/presentationml/2006/main">
  <p:tag name="KSO_WM_BEAUTIFY_FLAG" val="#wm#"/>
  <p:tag name="KSO_WM_UNIT_VALUE" val="973*1727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29733_1*d*1"/>
  <p:tag name="KSO_WM_TEMPLATE_CATEGORY" val="diagram"/>
  <p:tag name="KSO_WM_TEMPLATE_INDEX" val="20229733"/>
  <p:tag name="KSO_WM_UNIT_LAYERLEVEL" val="1"/>
  <p:tag name="KSO_WM_TAG_VERSION" val="1.0"/>
  <p:tag name="KSO_WM_CHIP_GROUPID" val="5e7310da9a230a26b9e88a19"/>
  <p:tag name="KSO_WM_CHIP_XID" val="5e7310da9a230a26b9e88a1a"/>
  <p:tag name="KSO_WM_UNIT_DEC_AREA_ID" val="4d9377a4f890414caff225789e7d51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059674dc1914c19b599b9226307c828"/>
  <p:tag name="KSO_WM_UNIT_PLACING_PICTURE" val="1059674dc1914c19b599b9226307c82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0f7f0c9383becde7b21b"/>
  <p:tag name="KSO_WM_TEMPLATE_ASSEMBLE_GROUPID" val="639b0f7f0c9383becde7b21b"/>
  <p:tag name="KSO_WM_UNIT_PLACING_PICTURE_USER_VIEWPORT" val="{&quot;height&quot;:2436,&quot;width&quot;:9144}"/>
  <p:tag name="KSO_WM_UNIT_PLACING_PICTURE_INFO" val="{&quot;code&quot;:&quot;bA&quot;,&quot;full_picture&quot;:true,&quot;last_full_picture&quot;:&quot;bA&quot;,&quot;margin&quot;:{&quot;left&quot;:15.222111225522042,&quot;right&quot;:16.6275805366422},&quot;scheme&quot;:&quot;3-0&quot;,&quot;spacing&quot;:5}"/>
  <p:tag name="KSO_WM_UNIT_PLACING_PICTURE_USER_VIEWPORT_SMARTMENU" val="{&quot;height&quot;:2443.211506331779,&quot;width&quot;:9493.06597920984}"/>
  <p:tag name="KSO_WM_UNIT_PLACING_PICTURE_USER_RELATIVERECTANGLE_SMARTMENU" val="{&quot;bottom&quot;:0,&quot;left&quot;:0,&quot;right&quot;:0,&quot;top&quot;:0}"/>
</p:tagLst>
</file>

<file path=ppt/tags/tag57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SLIDE_ID" val="diagram2022973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9733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false,&quot;picture_toward&quot;:0,&quot;picture_dockside&quot;:[],&quot;fill_id&quot;:&quot;0225a0da544a47ff86a9118303bddb87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992797c1661747f09e07c78fa79955c3&quot;,&quot;fill_align&quot;:&quot;lt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0829cf37f72e4d7bad062c0a24a4eaae&quot;,&quot;fill_align&quot;:&quot;cm&quot;,&quot;chip_types&quot;:[&quot;diagram&quot;,&quot;pictext&quot;,&quot;text&quot;,&quot;picture&quot;,&quot;chart&quot;,&quot;table&quot;,&quot;video&quot;]}]]"/>
  <p:tag name="KSO_WM_SLIDE_SIZE" val="886*540"/>
  <p:tag name="KSO_WM_SLIDE_POSITION" val="0*0"/>
  <p:tag name="KSO_WM_CHIP_XID" val="5facaf2f998712faa657a542"/>
  <p:tag name="KSO_WM_CHIP_DECFILLPROP" val="[]"/>
  <p:tag name="KSO_WM_CHIP_GROUPID" val="5fab54f0341d2fac3cfce989"/>
  <p:tag name="KSO_WM_SLIDE_BACKGROUND_TYPE" val="leftRight"/>
  <p:tag name="KSO_WM_SLIDE_SUPPORT_FEATURE_TYPE" val="3"/>
  <p:tag name="KSO_WM_TEMPLATE_ASSEMBLE_XID" val="639b0f7f0c9383becde7b21b"/>
  <p:tag name="KSO_WM_TEMPLATE_ASSEMBLE_GROUPID" val="639b0f7f0c9383becde7b21b"/>
  <p:tag name="KSO_WM_SLIDE_LAYOUT_INFO" val="{&quot;direction&quot;:1,&quot;id&quot;:&quot;2022-12-15T20:13:51&quot;,&quot;maxSize&quot;:{&quot;size1&quot;:41.2},&quot;minSize&quot;:{&quot;size1&quot;:33.7},&quot;normalSize&quot;:{&quot;size1&quot;:33.7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2-12-15T20:13:51&quot;,&quot;maxSize&quot;:{&quot;size1&quot;:70},&quot;minSize&quot;:{&quot;size1&quot;:24.4},&quot;normalSize&quot;:{&quot;size1&quot;:30.1},&quot;subLayout&quot;:[{&quot;id&quot;:&quot;2022-12-15T20:13:51&quot;,&quot;margin&quot;:{&quot;bottom&quot;:0.02600000612437725,&quot;left&quot;:1.2699999809265137,&quot;right&quot;:1.2699999809265137,&quot;top&quot;:1.6929999589920044},&quot;type&quot;:0},{&quot;id&quot;:&quot;2022-12-15T20:13:51&quot;,&quot;margin&quot;:{&quot;bottom&quot;:1.6929999589920044,&quot;left&quot;:1.2699999809265137,&quot;right&quot;:1.2699999809265137,&quot;top&quot;:0.8199999928474426},&quot;type&quot;:0}],&quot;type&quot;:0},{&quot;id&quot;:&quot;2022-12-15T20:13:51&quot;,&quot;margin&quot;:{&quot;bottom&quot;:1.6929999589920044,&quot;left&quot;:1.6929999589920044,&quot;right&quot;:1.6929999589920044,&quot;top&quot;:1.6929999589920044},&quot;type&quot;:0}],&quot;type&quot;:0}"/>
  <p:tag name="FIXED_XID_TMP" val="5fab54f0341d2fac3cfce989"/>
</p:tagLst>
</file>

<file path=ppt/tags/tag57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57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58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124_1*i*2"/>
  <p:tag name="KSO_WM_TEMPLATE_CATEGORY" val="diagram"/>
  <p:tag name="KSO_WM_TEMPLATE_INDEX" val="202111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accd4b06684d40d9848423480212ec5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ad8e478fb0c58a9498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256"/>
  <p:tag name="KSO_WM_TEMPLATE_ASSEMBLE_XID" val="60656eb34054ed1e2fb7fe6c"/>
  <p:tag name="KSO_WM_TEMPLATE_ASSEMBLE_GROUPID" val="60656eb34054ed1e2fb7fe6c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124_1*i*3"/>
  <p:tag name="KSO_WM_TEMPLATE_CATEGORY" val="diagram"/>
  <p:tag name="KSO_WM_TEMPLATE_INDEX" val="2021112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fcab65b88a1641c78983ad05be82594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ad8e478fb0c58a9498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150"/>
  <p:tag name="KSO_WM_TEMPLATE_ASSEMBLE_XID" val="60656eb34054ed1e2fb7fe6c"/>
  <p:tag name="KSO_WM_TEMPLATE_ASSEMBLE_GROUPID" val="60656eb34054ed1e2fb7fe6c"/>
</p:tagLst>
</file>

<file path=ppt/tags/tag584.xml><?xml version="1.0" encoding="utf-8"?>
<p:tagLst xmlns:p="http://schemas.openxmlformats.org/presentationml/2006/main">
  <p:tag name="KSO_WM_UNIT_VALUE" val="931*88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124_1*d*1"/>
  <p:tag name="KSO_WM_TEMPLATE_CATEGORY" val="diagram"/>
  <p:tag name="KSO_WM_TEMPLATE_INDEX" val="2021112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781fa7eea314842bb637ab3045fe2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a07f010afa94f4c925e3e5b6fc82a14"/>
  <p:tag name="KSO_WM_TEMPLATE_ASSEMBLE_XID" val="60656eb34054ed1e2fb7fe6c"/>
  <p:tag name="KSO_WM_TEMPLATE_ASSEMBLE_GROUPID" val="60656eb34054ed1e2fb7fe6c"/>
</p:tagLst>
</file>

<file path=ppt/tags/tag5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124_1*f*1"/>
  <p:tag name="KSO_WM_TEMPLATE_CATEGORY" val="diagram"/>
  <p:tag name="KSO_WM_TEMPLATE_INDEX" val="2021112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c7b20bbb877b496cb41c7ad5119ec11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6c4e02ab6ffe444db5def78fa5b5ea5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b34054ed1e2fb7fe6c"/>
  <p:tag name="KSO_WM_TEMPLATE_ASSEMBLE_GROUPID" val="60656eb34054ed1e2fb7fe6c"/>
</p:tagLst>
</file>

<file path=ppt/tags/tag5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3"/>
  <p:tag name="KSO_WM_UNIT_ID" val="diagram20211124_1*f*3"/>
  <p:tag name="KSO_WM_TEMPLATE_CATEGORY" val="diagram"/>
  <p:tag name="KSO_WM_TEMPLATE_INDEX" val="2021112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28617eb3d1fc452ba1c6eda44b65b51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5e9c3c10d1b4885852f2063cc58b7f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b34054ed1e2fb7fe6c"/>
  <p:tag name="KSO_WM_TEMPLATE_ASSEMBLE_GROUPID" val="60656eb34054ed1e2fb7fe6c"/>
</p:tagLst>
</file>

<file path=ppt/tags/tag5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1124_1*f*2"/>
  <p:tag name="KSO_WM_TEMPLATE_CATEGORY" val="diagram"/>
  <p:tag name="KSO_WM_TEMPLATE_INDEX" val="2021112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8"/>
  <p:tag name="KSO_WM_UNIT_SHOW_EDIT_AREA_INDICATION" val="1"/>
  <p:tag name="KSO_WM_CHIP_GROUPID" val="5e6b05596848fb12bee65ac8"/>
  <p:tag name="KSO_WM_CHIP_XID" val="5e6b05596848fb12bee65aca"/>
  <p:tag name="KSO_WM_UNIT_DEC_AREA_ID" val="e080a02a69b64ef6bba5be0a6fc7a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7020024ab1234ac98185f9b221fca3d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b34054ed1e2fb7fe6c"/>
  <p:tag name="KSO_WM_TEMPLATE_ASSEMBLE_GROUPID" val="60656eb34054ed1e2fb7fe6c"/>
</p:tagLst>
</file>

<file path=ppt/tags/tag58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8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0.xml><?xml version="1.0" encoding="utf-8"?>
<p:tagLst xmlns:p="http://schemas.openxmlformats.org/presentationml/2006/main">
  <p:tag name="KSO_WM_SLIDE_ID" val="diagram202111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124"/>
  <p:tag name="KSO_WM_SLIDE_LAYOUT" val="a_d_f"/>
  <p:tag name="KSO_WM_SLIDE_LAYOUT_CNT" val="1_1_3"/>
  <p:tag name="KSO_WM_TEMPLATE_THUMBS_INDEX" val="1、4、7、12、13、14、15、16、17、18、20、24、25、28、33、36、40、43、44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tru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lm&quot;,&quot;text_direction&quot;:&quot;horizontal&quot;,&quot;support_big_font&quot;:false,&quot;fill_id&quot;:&quot;dccaa26a2e3f439e9754db30123277d4&quot;,&quot;fill_align&quot;:&quot;cm&quot;,&quot;chip_types&quot;:[&quot;picture&quot;]},{&quot;text_align&quot;:&quot;lm&quot;,&quot;text_direction&quot;:&quot;horizontal&quot;,&quot;support_big_font&quot;:true,&quot;fill_id&quot;:&quot;0bb5de733c7f484b937c56c408644dcf&quot;,&quot;fill_align&quot;:&quot;lm&quot;,&quot;chip_types&quot;:[&quot;text&quot;]},{&quot;text_align&quot;:&quot;lm&quot;,&quot;text_direction&quot;:&quot;horizontal&quot;,&quot;support_big_font&quot;:true,&quot;fill_id&quot;:&quot;19444ea6ca034f41a38e1660e1fb7b89&quot;,&quot;fill_align&quot;:&quot;lm&quot;,&quot;chip_types&quot;:[&quot;text&quot;]},{&quot;text_align&quot;:&quot;lm&quot;,&quot;text_direction&quot;:&quot;horizontal&quot;,&quot;support_big_font&quot;:true,&quot;fill_id&quot;:&quot;0d3de8702a8c47a697aff25e9ea39176&quot;,&quot;fill_align&quot;:&quot;lm&quot;,&quot;chip_types&quot;:[&quot;text&quot;]}]]"/>
  <p:tag name="KSO_WM_SLIDE_SIZE" val="960*480"/>
  <p:tag name="KSO_WM_SLIDE_POSITION" val="0*0"/>
  <p:tag name="KSO_WM_CHIP_XID" val="5f5f3bad8e478fb0c58a9498"/>
  <p:tag name="KSO_WM_CHIP_DECFILLPROP" val="[]"/>
  <p:tag name="KSO_WM_CHIP_GROUPID" val="5f5ee1ca4d6848d78f644aeb"/>
  <p:tag name="KSO_WM_SLIDE_BACKGROUND_TYPE" val="navigation"/>
  <p:tag name="KSO_WM_SLIDE_SUPPORT_FEATURE_TYPE" val="0"/>
  <p:tag name="KSO_WM_TEMPLATE_ASSEMBLE_XID" val="60656eb34054ed1e2fb7fe6c"/>
  <p:tag name="KSO_WM_TEMPLATE_ASSEMBLE_GROUPID" val="60656eb34054ed1e2fb7fe6c"/>
  <p:tag name="KSO_WM_SLIDE_LAYOUT_INFO" val="{&quot;id&quot;:&quot;2021-04-01T15:14:29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4:29&quot;,&quot;margin&quot;:{&quot;bottom&quot;:0.47599998116493225,&quot;left&quot;:1.2699999809265137,&quot;right&quot;:1.2699999809265137,&quot;top&quot;:0.4230000674724579},&quot;type&quot;:0},{&quot;direction&quot;:1,&quot;id&quot;:&quot;2021-04-01T15:14:29&quot;,&quot;maxSize&quot;:{&quot;size1&quot;:62.599602013801146},&quot;minSize&quot;:{&quot;size1&quot;:62.599602013801146},&quot;normalSize&quot;:{&quot;size1&quot;:62.599602013801146},&quot;subLayout&quot;:[{&quot;id&quot;:&quot;2021-04-01T15:14:29&quot;,&quot;maxSize&quot;:{&quot;size1&quot;:35.9},&quot;minSize&quot;:{&quot;size1&quot;:35.9},&quot;normalSize&quot;:{&quot;size1&quot;:35.9},&quot;subLayout&quot;:[{&quot;id&quot;:&quot;2021-04-01T15:14:29&quot;,&quot;margin&quot;:{&quot;bottom&quot;:0.02600000612437725,&quot;left&quot;:3.38700008392334,&quot;right&quot;:0.8730000257492065,&quot;top&quot;:2.9629998207092285},&quot;type&quot;:0},{&quot;id&quot;:&quot;2021-04-01T15:14:29&quot;,&quot;maxSize&quot;:{&quot;size1&quot;:48},&quot;minSize&quot;:{&quot;size1&quot;:48},&quot;normalSize&quot;:{&quot;size1&quot;:48},&quot;subLayout&quot;:[{&quot;id&quot;:&quot;2021-04-01T15:14:29&quot;,&quot;margin&quot;:{&quot;bottom&quot;:1.0579999685287476,&quot;left&quot;:3.38700008392334,&quot;right&quot;:0.8730000257492065,&quot;top&quot;:1.0579999685287476},&quot;type&quot;:0},{&quot;id&quot;:&quot;2021-04-01T15:14:29&quot;,&quot;margin&quot;:{&quot;bottom&quot;:2.5399999618530273,&quot;left&quot;:3.38700008392334,&quot;right&quot;:0.8730000257492065,&quot;top&quot;:0},&quot;type&quot;:0}],&quot;type&quot;:0}],&quot;type&quot;:0},{&quot;id&quot;:&quot;2021-04-01T15:14:29&quot;,&quot;margin&quot;:{&quot;bottom&quot;:2.9629998207092285,&quot;left&quot;:0.8199999928474426,&quot;right&quot;:2.9629998207092285,&quot;top&quot;:2.5399999618530273},&quot;type&quot;:0}],&quot;type&quot;:0}],&quot;type&quot;:0}"/>
  <p:tag name="FIXED_XID_TMP" val="5f5ee1ca4d6848d78f644aeb"/>
  <p:tag name="KSO_WM_SLIDE_CAN_ADD_NAVIGATION" val="1"/>
  <p:tag name="KSO_WM_SLIDE_SAME_FONT_SIZE" val="1"/>
</p:tagLst>
</file>

<file path=ppt/tags/tag591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25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</p:tagLst>
</file>

<file path=ppt/tags/tag592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25"/>
  <p:tag name="KSO_WM_TEMPLATE_SUBCATEGORY" val="21"/>
  <p:tag name="KSO_WM_TEMPLATE_MASTER_TYPE" val="1"/>
  <p:tag name="KSO_WM_TEMPLATE_COLOR_TYPE" val="1"/>
  <p:tag name="KSO_WM_SLIDE_ITEM_CNT" val="0"/>
  <p:tag name="KSO_WM_SLIDE_INDEX" val="25"/>
  <p:tag name="KSO_WM_TAG_VERSION" val="1.0"/>
  <p:tag name="KSO_WM_CHIP_INFOS" val="{&quot;type&quot;:0,&quot;layout_type&quot;:&quot;1_NF_C_2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l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cb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ct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]"/>
  <p:tag name="KSO_WM_CHIP_DECFILLPROP" val="[]"/>
  <p:tag name="KSO_WM_SLIDE_LAYOUT" val="a_b_f"/>
  <p:tag name="KSO_WM_SLIDE_LAYOUT_CNT" val="1_1_1"/>
  <p:tag name="KSO_WM_CHIP_XID" val="61309936c37455bdf62aa2ef"/>
  <p:tag name="KSO_WM_CHIP_GROUPID" val="61309936c37455bdf62aa2ee"/>
  <p:tag name="KSO_WM_SLIDE_LAYOUT_INFO" val="{&quot;id&quot;:&quot;2022-09-05T11:17:41&quot;,&quot;margin&quot;:{&quot;bottom&quot;:5.369389533996582,&quot;left&quot;:5.981347560882568,&quot;right&quot;:5.981346607208252,&quot;top&quot;:5.369354724884033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31569e859d53ee3cde210b7"/>
  <p:tag name="KSO_WM_TEMPLATE_ASSEMBLE_GROUPID" val="62cb89ec67e1b3ac3a0d7494"/>
</p:tagLst>
</file>

<file path=ppt/tags/tag593.xml><?xml version="1.0" encoding="utf-8"?>
<p:tagLst xmlns:p="http://schemas.openxmlformats.org/presentationml/2006/main">
  <p:tag name="commondata" val="eyJjb3VudCI6MTMsImhkaWQiOiJlNTdhMGUyNWQ4NjdlNjJkMGRkYzE4YmIxYTQ0Yzk1NCIsInVzZXJDb3VudCI6MTN9"/>
  <p:tag name="resource_record_key" val="{&quot;65&quot;:[20223055],&quot;70&quot;:[3312172]}"/>
</p:tagLst>
</file>

<file path=ppt/tags/tag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6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6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7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7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5*i*1"/>
  <p:tag name="KSO_WM_BEAUTIFY_FLAG" val="#wm#"/>
  <p:tag name="KSO_WM_TAG_VERSION" val="1.0"/>
  <p:tag name="KSO_WM_CHIP_GROUPID" val="62cb89ec67e1b3ac3a0d7494"/>
  <p:tag name="KSO_WM_CHIP_XID" val="62cb8a3367e1b3ac3a0d761b"/>
  <p:tag name="KSO_WM_UNIT_DEC_AREA_ID" val="f1a1708c433c48beb59563e7f4b74e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494444dc8940b1af580f3314dbaf52"/>
</p:tagLst>
</file>

<file path=ppt/tags/tag79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7*i*1"/>
  <p:tag name="KSO_WM_BEAUTIFY_FLAG" val="#wm#"/>
  <p:tag name="KSO_WM_TAG_VERSION" val="1.0"/>
  <p:tag name="KSO_WM_CHIP_GROUPID" val="62cb89ec67e1b3ac3a0d7494"/>
  <p:tag name="KSO_WM_CHIP_XID" val="62cb8a3367e1b3ac3a0d7608"/>
  <p:tag name="KSO_WM_UNIT_DEC_AREA_ID" val="73e6a4773d064573862c6a8ea61ed4b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9e90d59a24f41fd8d8ad16e2a05747b"/>
</p:tagLst>
</file>

<file path=ppt/tags/tag8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80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6*i*1"/>
  <p:tag name="KSO_WM_BEAUTIFY_FLAG" val="#wm#"/>
  <p:tag name="KSO_WM_TAG_VERSION" val="1.0"/>
  <p:tag name="KSO_WM_CHIP_GROUPID" val="62cb89ec67e1b3ac3a0d7494"/>
  <p:tag name="KSO_WM_CHIP_XID" val="62cb8a3367e1b3ac3a0d75e9"/>
  <p:tag name="KSO_WM_UNIT_DEC_AREA_ID" val="19b4cf5c1b9f434dbc7607b871118d9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22aec573f7451dbf61b66c9587e5a9"/>
</p:tagLst>
</file>

<file path=ppt/tags/tag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5.xml><?xml version="1.0" encoding="utf-8"?>
<p:tagLst xmlns:p="http://schemas.openxmlformats.org/presentationml/2006/main">
  <p:tag name="KSO_WM_UNIT_DEFAULT_FONT" val="16;18;2"/>
  <p:tag name="KSO_WM_UNIT_BLOCK" val="0"/>
  <p:tag name="KSO_WM_UNIT_DEC_AREA_ID" val="342ef3477c8e45c9887bd7c7a627f9e3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6.xml><?xml version="1.0" encoding="utf-8"?>
<p:tagLst xmlns:p="http://schemas.openxmlformats.org/presentationml/2006/main">
  <p:tag name="KSO_WM_UNIT_DEFAULT_FONT" val="20;22;2"/>
  <p:tag name="KSO_WM_UNIT_BLOCK" val="0"/>
  <p:tag name="KSO_WM_UNIT_DEC_AREA_ID" val="5b928ee6779344dc8da1c11d7ae94f0b"/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8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9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9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86CCCB"/>
      </a:dk2>
      <a:lt2>
        <a:srgbClr val="FFFFFF"/>
      </a:lt2>
      <a:accent1>
        <a:srgbClr val="16A19B"/>
      </a:accent1>
      <a:accent2>
        <a:srgbClr val="2497BC"/>
      </a:accent2>
      <a:accent3>
        <a:srgbClr val="328DDD"/>
      </a:accent3>
      <a:accent4>
        <a:srgbClr val="318DCA"/>
      </a:accent4>
      <a:accent5>
        <a:srgbClr val="229783"/>
      </a:accent5>
      <a:accent6>
        <a:srgbClr val="12A13C"/>
      </a:accent6>
      <a:hlink>
        <a:srgbClr val="0563C1"/>
      </a:hlink>
      <a:folHlink>
        <a:srgbClr val="954F72"/>
      </a:folHlink>
    </a:clrScheme>
    <a:fontScheme name="自定义 9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86CCCB"/>
      </a:dk2>
      <a:lt2>
        <a:srgbClr val="FFFFFF"/>
      </a:lt2>
      <a:accent1>
        <a:srgbClr val="16A19B"/>
      </a:accent1>
      <a:accent2>
        <a:srgbClr val="2497BC"/>
      </a:accent2>
      <a:accent3>
        <a:srgbClr val="328DDD"/>
      </a:accent3>
      <a:accent4>
        <a:srgbClr val="318DCA"/>
      </a:accent4>
      <a:accent5>
        <a:srgbClr val="229783"/>
      </a:accent5>
      <a:accent6>
        <a:srgbClr val="12A13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2030</Words>
  <Application>WPS 演示</Application>
  <PresentationFormat>宽屏</PresentationFormat>
  <Paragraphs>271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汉仪文黑-55简</vt:lpstr>
      <vt:lpstr>黑体</vt:lpstr>
      <vt:lpstr>Hero</vt:lpstr>
      <vt:lpstr>AmdtSymbols</vt:lpstr>
      <vt:lpstr>Times New Roman</vt:lpstr>
      <vt:lpstr>阿里巴巴普惠体 R</vt:lpstr>
      <vt:lpstr>Arial Unicode MS</vt:lpstr>
      <vt:lpstr>汉仪文黑-85简</vt:lpstr>
      <vt:lpstr>Segoe UI</vt:lpstr>
      <vt:lpstr>Wingdings</vt:lpstr>
      <vt:lpstr>Montserrat Black</vt:lpstr>
      <vt:lpstr>AMGDT</vt:lpstr>
      <vt:lpstr>Office 主题​​</vt:lpstr>
      <vt:lpstr>1_Office 主题​​</vt:lpstr>
      <vt:lpstr>2_Office 主题​​</vt:lpstr>
      <vt:lpstr>第五章 室外建筑艺术表现原理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zero~默默</cp:lastModifiedBy>
  <cp:revision>25</cp:revision>
  <dcterms:created xsi:type="dcterms:W3CDTF">2020-10-07T11:56:00Z</dcterms:created>
  <dcterms:modified xsi:type="dcterms:W3CDTF">2024-02-02T12:36:53Z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3FD06C5B9078408186CFCCA8DD10F9F2_13</vt:lpwstr>
  </property>
  <property fmtid="{D5CDD505-2E9C-101B-9397-08002B2CF9AE}" pid="4" name="KSOTemplateUUID">
    <vt:lpwstr>v1.0_mb_Dr/T9MDekzmBcbIraXETWg==</vt:lpwstr>
  </property>
</Properties>
</file>