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46"/>
  </p:notesMasterIdLst>
  <p:handoutMasterIdLst>
    <p:handoutMasterId r:id="rId47"/>
  </p:handoutMasterIdLst>
  <p:sldIdLst>
    <p:sldId id="283" r:id="rId5"/>
    <p:sldId id="284" r:id="rId6"/>
    <p:sldId id="459" r:id="rId7"/>
    <p:sldId id="285" r:id="rId8"/>
    <p:sldId id="414" r:id="rId9"/>
    <p:sldId id="415" r:id="rId10"/>
    <p:sldId id="416" r:id="rId11"/>
    <p:sldId id="417" r:id="rId12"/>
    <p:sldId id="418" r:id="rId13"/>
    <p:sldId id="419" r:id="rId14"/>
    <p:sldId id="420" r:id="rId15"/>
    <p:sldId id="428" r:id="rId16"/>
    <p:sldId id="429" r:id="rId17"/>
    <p:sldId id="421" r:id="rId18"/>
    <p:sldId id="423" r:id="rId19"/>
    <p:sldId id="424" r:id="rId20"/>
    <p:sldId id="425" r:id="rId21"/>
    <p:sldId id="426" r:id="rId22"/>
    <p:sldId id="427" r:id="rId23"/>
    <p:sldId id="422" r:id="rId24"/>
    <p:sldId id="430" r:id="rId25"/>
    <p:sldId id="431" r:id="rId26"/>
    <p:sldId id="432" r:id="rId27"/>
    <p:sldId id="433" r:id="rId28"/>
    <p:sldId id="317" r:id="rId29"/>
    <p:sldId id="299" r:id="rId30"/>
    <p:sldId id="498" r:id="rId31"/>
    <p:sldId id="434" r:id="rId32"/>
    <p:sldId id="435" r:id="rId33"/>
    <p:sldId id="436" r:id="rId34"/>
    <p:sldId id="437" r:id="rId35"/>
    <p:sldId id="439" r:id="rId36"/>
    <p:sldId id="440" r:id="rId37"/>
    <p:sldId id="441" r:id="rId38"/>
    <p:sldId id="442" r:id="rId39"/>
    <p:sldId id="443" r:id="rId40"/>
    <p:sldId id="444" r:id="rId41"/>
    <p:sldId id="445" r:id="rId42"/>
    <p:sldId id="446" r:id="rId43"/>
    <p:sldId id="337" r:id="rId44"/>
    <p:sldId id="298" r:id="rId45"/>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9" userDrawn="1">
          <p15:clr>
            <a:srgbClr val="A4A3A4"/>
          </p15:clr>
        </p15:guide>
        <p15:guide id="3" orient="horz" pos="4144" userDrawn="1">
          <p15:clr>
            <a:srgbClr val="A4A3A4"/>
          </p15:clr>
        </p15:guide>
        <p15:guide id="4" pos="428" userDrawn="1">
          <p15:clr>
            <a:srgbClr val="A4A3A4"/>
          </p15:clr>
        </p15:guide>
        <p15:guide id="5" pos="7231" userDrawn="1">
          <p15:clr>
            <a:srgbClr val="A4A3A4"/>
          </p15:clr>
        </p15:guide>
        <p15:guide id="6" orient="horz" pos="97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5D83"/>
    <a:srgbClr val="82CBCB"/>
    <a:srgbClr val="D2B08E"/>
    <a:srgbClr val="E5D1BD"/>
    <a:srgbClr val="5C819D"/>
    <a:srgbClr val="BE9D78"/>
    <a:srgbClr val="CCB194"/>
    <a:srgbClr val="2451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66" d="100"/>
          <a:sy n="66" d="100"/>
        </p:scale>
        <p:origin x="1506" y="960"/>
      </p:cViewPr>
      <p:guideLst>
        <p:guide orient="horz" pos="2160"/>
        <p:guide pos="3829"/>
        <p:guide orient="horz" pos="4144"/>
        <p:guide pos="428"/>
        <p:guide pos="7231"/>
        <p:guide orient="horz" pos="97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gs" Target="tags/tag689.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notesMaster" Target="notesMasters/notes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image" Target="../media/image1.png"/><Relationship Id="rId2" Type="http://schemas.openxmlformats.org/officeDocument/2006/relationships/tags" Target="../tags/tag11.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7.png"/><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6.png"/><Relationship Id="rId6" Type="http://schemas.openxmlformats.org/officeDocument/2006/relationships/tags" Target="../tags/tag26.xml"/><Relationship Id="rId5" Type="http://schemas.openxmlformats.org/officeDocument/2006/relationships/image" Target="../media/image5.png"/><Relationship Id="rId4" Type="http://schemas.openxmlformats.org/officeDocument/2006/relationships/tags" Target="../tags/tag25.xml"/><Relationship Id="rId3" Type="http://schemas.openxmlformats.org/officeDocument/2006/relationships/image" Target="../media/image1.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6.png"/><Relationship Id="rId6" Type="http://schemas.openxmlformats.org/officeDocument/2006/relationships/tags" Target="../tags/tag35.xml"/><Relationship Id="rId5" Type="http://schemas.openxmlformats.org/officeDocument/2006/relationships/image" Target="../media/image5.png"/><Relationship Id="rId4" Type="http://schemas.openxmlformats.org/officeDocument/2006/relationships/tags" Target="../tags/tag34.xml"/><Relationship Id="rId3" Type="http://schemas.openxmlformats.org/officeDocument/2006/relationships/image" Target="../media/image1.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9.png"/><Relationship Id="rId6" Type="http://schemas.openxmlformats.org/officeDocument/2006/relationships/tags" Target="../tags/tag46.xml"/><Relationship Id="rId5" Type="http://schemas.openxmlformats.org/officeDocument/2006/relationships/image" Target="../media/image8.png"/><Relationship Id="rId4" Type="http://schemas.openxmlformats.org/officeDocument/2006/relationships/tags" Target="../tags/tag45.xml"/><Relationship Id="rId3" Type="http://schemas.openxmlformats.org/officeDocument/2006/relationships/image" Target="../media/image1.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6.png"/><Relationship Id="rId6" Type="http://schemas.openxmlformats.org/officeDocument/2006/relationships/tags" Target="../tags/tag56.xml"/><Relationship Id="rId5" Type="http://schemas.openxmlformats.org/officeDocument/2006/relationships/image" Target="../media/image5.png"/><Relationship Id="rId4" Type="http://schemas.openxmlformats.org/officeDocument/2006/relationships/tags" Target="../tags/tag55.xml"/><Relationship Id="rId3" Type="http://schemas.openxmlformats.org/officeDocument/2006/relationships/image" Target="../media/image1.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6.png"/><Relationship Id="rId6" Type="http://schemas.openxmlformats.org/officeDocument/2006/relationships/tags" Target="../tags/tag65.xml"/><Relationship Id="rId5" Type="http://schemas.openxmlformats.org/officeDocument/2006/relationships/image" Target="../media/image5.png"/><Relationship Id="rId4" Type="http://schemas.openxmlformats.org/officeDocument/2006/relationships/tags" Target="../tags/tag64.xml"/><Relationship Id="rId3" Type="http://schemas.openxmlformats.org/officeDocument/2006/relationships/image" Target="../media/image1.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6.png"/><Relationship Id="rId6" Type="http://schemas.openxmlformats.org/officeDocument/2006/relationships/tags" Target="../tags/tag73.xml"/><Relationship Id="rId5" Type="http://schemas.openxmlformats.org/officeDocument/2006/relationships/image" Target="../media/image5.png"/><Relationship Id="rId4" Type="http://schemas.openxmlformats.org/officeDocument/2006/relationships/tags" Target="../tags/tag72.xml"/><Relationship Id="rId3" Type="http://schemas.openxmlformats.org/officeDocument/2006/relationships/image" Target="../media/image1.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media/image11.png"/><Relationship Id="rId6" Type="http://schemas.openxmlformats.org/officeDocument/2006/relationships/tags" Target="../tags/tag80.xml"/><Relationship Id="rId5" Type="http://schemas.openxmlformats.org/officeDocument/2006/relationships/image" Target="../media/image10.png"/><Relationship Id="rId4" Type="http://schemas.openxmlformats.org/officeDocument/2006/relationships/tags" Target="../tags/tag79.xml"/><Relationship Id="rId3" Type="http://schemas.openxmlformats.org/officeDocument/2006/relationships/image" Target="../media/image1.png"/><Relationship Id="rId2" Type="http://schemas.openxmlformats.org/officeDocument/2006/relationships/tags" Target="../tags/tag78.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6.png"/><Relationship Id="rId6" Type="http://schemas.openxmlformats.org/officeDocument/2006/relationships/tags" Target="../tags/tag89.xml"/><Relationship Id="rId5" Type="http://schemas.openxmlformats.org/officeDocument/2006/relationships/image" Target="../media/image5.png"/><Relationship Id="rId4" Type="http://schemas.openxmlformats.org/officeDocument/2006/relationships/tags" Target="../tags/tag88.xml"/><Relationship Id="rId3" Type="http://schemas.openxmlformats.org/officeDocument/2006/relationships/image" Target="../media/image1.png"/><Relationship Id="rId2" Type="http://schemas.openxmlformats.org/officeDocument/2006/relationships/tags" Target="../tags/tag87.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image" Target="../media/image6.png"/><Relationship Id="rId6" Type="http://schemas.openxmlformats.org/officeDocument/2006/relationships/tags" Target="../tags/tag96.xml"/><Relationship Id="rId5" Type="http://schemas.openxmlformats.org/officeDocument/2006/relationships/image" Target="../media/image5.png"/><Relationship Id="rId4" Type="http://schemas.openxmlformats.org/officeDocument/2006/relationships/tags" Target="../tags/tag95.xml"/><Relationship Id="rId3" Type="http://schemas.openxmlformats.org/officeDocument/2006/relationships/image" Target="../media/image1.png"/><Relationship Id="rId2" Type="http://schemas.openxmlformats.org/officeDocument/2006/relationships/tags" Target="../tags/tag94.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6.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image" Target="../media/image1.png"/><Relationship Id="rId2" Type="http://schemas.openxmlformats.org/officeDocument/2006/relationships/tags" Target="../tags/tag103.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image" Target="../media/image5.png"/><Relationship Id="rId7" Type="http://schemas.openxmlformats.org/officeDocument/2006/relationships/tags" Target="../tags/tag115.xml"/><Relationship Id="rId6" Type="http://schemas.openxmlformats.org/officeDocument/2006/relationships/image" Target="../media/image6.png"/><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1.png"/><Relationship Id="rId2" Type="http://schemas.openxmlformats.org/officeDocument/2006/relationships/tags" Target="../tags/tag11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image" Target="../media/image6.png"/><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image" Target="../media/image1.png"/><Relationship Id="rId2" Type="http://schemas.openxmlformats.org/officeDocument/2006/relationships/tags" Target="../tags/tag12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png"/><Relationship Id="rId7" Type="http://schemas.openxmlformats.org/officeDocument/2006/relationships/tags" Target="../tags/tag134.xml"/><Relationship Id="rId6" Type="http://schemas.openxmlformats.org/officeDocument/2006/relationships/image" Target="../media/image5.png"/><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image" Target="../media/image1.png"/><Relationship Id="rId2" Type="http://schemas.openxmlformats.org/officeDocument/2006/relationships/tags" Target="../tags/tag131.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image" Target="../media/image6.png"/><Relationship Id="rId7" Type="http://schemas.openxmlformats.org/officeDocument/2006/relationships/tags" Target="../tags/tag146.xml"/><Relationship Id="rId6" Type="http://schemas.openxmlformats.org/officeDocument/2006/relationships/image" Target="../media/image5.png"/><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1.png"/><Relationship Id="rId2" Type="http://schemas.openxmlformats.org/officeDocument/2006/relationships/tags" Target="../tags/tag143.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61.xml"/><Relationship Id="rId7" Type="http://schemas.openxmlformats.org/officeDocument/2006/relationships/image" Target="../media/image3.png"/><Relationship Id="rId6" Type="http://schemas.openxmlformats.org/officeDocument/2006/relationships/tags" Target="../tags/tag160.xml"/><Relationship Id="rId5" Type="http://schemas.openxmlformats.org/officeDocument/2006/relationships/image" Target="../media/image2.png"/><Relationship Id="rId4" Type="http://schemas.openxmlformats.org/officeDocument/2006/relationships/tags" Target="../tags/tag159.xml"/><Relationship Id="rId3" Type="http://schemas.openxmlformats.org/officeDocument/2006/relationships/image" Target="../media/image1.png"/><Relationship Id="rId2" Type="http://schemas.openxmlformats.org/officeDocument/2006/relationships/tags" Target="../tags/tag15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image" Target="../media/image6.png"/><Relationship Id="rId6" Type="http://schemas.openxmlformats.org/officeDocument/2006/relationships/tags" Target="../tags/tag170.xml"/><Relationship Id="rId5" Type="http://schemas.openxmlformats.org/officeDocument/2006/relationships/image" Target="../media/image5.png"/><Relationship Id="rId4" Type="http://schemas.openxmlformats.org/officeDocument/2006/relationships/tags" Target="../tags/tag169.xml"/><Relationship Id="rId3" Type="http://schemas.openxmlformats.org/officeDocument/2006/relationships/image" Target="../media/image1.png"/><Relationship Id="rId2" Type="http://schemas.openxmlformats.org/officeDocument/2006/relationships/tags" Target="../tags/tag168.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image" Target="../media/image7.png"/><Relationship Id="rId4" Type="http://schemas.openxmlformats.org/officeDocument/2006/relationships/tags" Target="../tags/tag177.xml"/><Relationship Id="rId3" Type="http://schemas.openxmlformats.org/officeDocument/2006/relationships/image" Target="../media/image1.png"/><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image" Target="../media/image6.png"/><Relationship Id="rId6" Type="http://schemas.openxmlformats.org/officeDocument/2006/relationships/tags" Target="../tags/tag183.xml"/><Relationship Id="rId5" Type="http://schemas.openxmlformats.org/officeDocument/2006/relationships/image" Target="../media/image5.png"/><Relationship Id="rId4" Type="http://schemas.openxmlformats.org/officeDocument/2006/relationships/tags" Target="../tags/tag182.xml"/><Relationship Id="rId3" Type="http://schemas.openxmlformats.org/officeDocument/2006/relationships/image" Target="../media/image1.png"/><Relationship Id="rId2" Type="http://schemas.openxmlformats.org/officeDocument/2006/relationships/tags" Target="../tags/tag181.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media/image6.png"/><Relationship Id="rId6" Type="http://schemas.openxmlformats.org/officeDocument/2006/relationships/tags" Target="../tags/tag192.xml"/><Relationship Id="rId5" Type="http://schemas.openxmlformats.org/officeDocument/2006/relationships/image" Target="../media/image5.png"/><Relationship Id="rId4" Type="http://schemas.openxmlformats.org/officeDocument/2006/relationships/tags" Target="../tags/tag191.xml"/><Relationship Id="rId3" Type="http://schemas.openxmlformats.org/officeDocument/2006/relationships/image" Target="../media/image1.png"/><Relationship Id="rId2" Type="http://schemas.openxmlformats.org/officeDocument/2006/relationships/tags" Target="../tags/tag190.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image" Target="../media/image9.png"/><Relationship Id="rId6" Type="http://schemas.openxmlformats.org/officeDocument/2006/relationships/tags" Target="../tags/tag203.xml"/><Relationship Id="rId5" Type="http://schemas.openxmlformats.org/officeDocument/2006/relationships/image" Target="../media/image8.png"/><Relationship Id="rId4" Type="http://schemas.openxmlformats.org/officeDocument/2006/relationships/tags" Target="../tags/tag202.xml"/><Relationship Id="rId3" Type="http://schemas.openxmlformats.org/officeDocument/2006/relationships/image" Target="../media/image1.png"/><Relationship Id="rId2" Type="http://schemas.openxmlformats.org/officeDocument/2006/relationships/tags" Target="../tags/tag201.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image" Target="../media/image6.png"/><Relationship Id="rId6" Type="http://schemas.openxmlformats.org/officeDocument/2006/relationships/tags" Target="../tags/tag213.xml"/><Relationship Id="rId5" Type="http://schemas.openxmlformats.org/officeDocument/2006/relationships/image" Target="../media/image5.png"/><Relationship Id="rId4" Type="http://schemas.openxmlformats.org/officeDocument/2006/relationships/tags" Target="../tags/tag212.xml"/><Relationship Id="rId3" Type="http://schemas.openxmlformats.org/officeDocument/2006/relationships/image" Target="../media/image1.png"/><Relationship Id="rId2" Type="http://schemas.openxmlformats.org/officeDocument/2006/relationships/tags" Target="../tags/tag211.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6.png"/><Relationship Id="rId6" Type="http://schemas.openxmlformats.org/officeDocument/2006/relationships/tags" Target="../tags/tag222.xml"/><Relationship Id="rId5" Type="http://schemas.openxmlformats.org/officeDocument/2006/relationships/image" Target="../media/image5.png"/><Relationship Id="rId4" Type="http://schemas.openxmlformats.org/officeDocument/2006/relationships/tags" Target="../tags/tag221.xml"/><Relationship Id="rId3" Type="http://schemas.openxmlformats.org/officeDocument/2006/relationships/image" Target="../media/image1.png"/><Relationship Id="rId2" Type="http://schemas.openxmlformats.org/officeDocument/2006/relationships/tags" Target="../tags/tag220.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image" Target="../media/image6.png"/><Relationship Id="rId6" Type="http://schemas.openxmlformats.org/officeDocument/2006/relationships/tags" Target="../tags/tag230.xml"/><Relationship Id="rId5" Type="http://schemas.openxmlformats.org/officeDocument/2006/relationships/image" Target="../media/image5.png"/><Relationship Id="rId4" Type="http://schemas.openxmlformats.org/officeDocument/2006/relationships/tags" Target="../tags/tag229.xml"/><Relationship Id="rId3" Type="http://schemas.openxmlformats.org/officeDocument/2006/relationships/image" Target="../media/image1.png"/><Relationship Id="rId2" Type="http://schemas.openxmlformats.org/officeDocument/2006/relationships/tags" Target="../tags/tag228.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media/image11.png"/><Relationship Id="rId6" Type="http://schemas.openxmlformats.org/officeDocument/2006/relationships/tags" Target="../tags/tag237.xml"/><Relationship Id="rId5" Type="http://schemas.openxmlformats.org/officeDocument/2006/relationships/image" Target="../media/image10.png"/><Relationship Id="rId4" Type="http://schemas.openxmlformats.org/officeDocument/2006/relationships/tags" Target="../tags/tag236.xml"/><Relationship Id="rId3" Type="http://schemas.openxmlformats.org/officeDocument/2006/relationships/image" Target="../media/image1.png"/><Relationship Id="rId2" Type="http://schemas.openxmlformats.org/officeDocument/2006/relationships/tags" Target="../tags/tag235.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image" Target="../media/image6.png"/><Relationship Id="rId6" Type="http://schemas.openxmlformats.org/officeDocument/2006/relationships/tags" Target="../tags/tag246.xml"/><Relationship Id="rId5" Type="http://schemas.openxmlformats.org/officeDocument/2006/relationships/image" Target="../media/image5.png"/><Relationship Id="rId4" Type="http://schemas.openxmlformats.org/officeDocument/2006/relationships/tags" Target="../tags/tag245.xml"/><Relationship Id="rId3" Type="http://schemas.openxmlformats.org/officeDocument/2006/relationships/image" Target="../media/image1.png"/><Relationship Id="rId2" Type="http://schemas.openxmlformats.org/officeDocument/2006/relationships/tags" Target="../tags/tag244.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media/image6.png"/><Relationship Id="rId6" Type="http://schemas.openxmlformats.org/officeDocument/2006/relationships/tags" Target="../tags/tag253.xml"/><Relationship Id="rId5" Type="http://schemas.openxmlformats.org/officeDocument/2006/relationships/image" Target="../media/image5.png"/><Relationship Id="rId4" Type="http://schemas.openxmlformats.org/officeDocument/2006/relationships/tags" Target="../tags/tag252.xml"/><Relationship Id="rId3" Type="http://schemas.openxmlformats.org/officeDocument/2006/relationships/image" Target="../media/image1.png"/><Relationship Id="rId2" Type="http://schemas.openxmlformats.org/officeDocument/2006/relationships/tags" Target="../tags/tag251.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media/image6.png"/><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image" Target="../media/image1.png"/><Relationship Id="rId2" Type="http://schemas.openxmlformats.org/officeDocument/2006/relationships/tags" Target="../tags/tag260.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image" Target="../media/image5.png"/><Relationship Id="rId7" Type="http://schemas.openxmlformats.org/officeDocument/2006/relationships/tags" Target="../tags/tag272.xml"/><Relationship Id="rId6" Type="http://schemas.openxmlformats.org/officeDocument/2006/relationships/image" Target="../media/image6.png"/><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1.png"/><Relationship Id="rId2" Type="http://schemas.openxmlformats.org/officeDocument/2006/relationships/tags" Target="../tags/tag26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image" Target="../media/image6.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image" Target="../media/image1.png"/><Relationship Id="rId2" Type="http://schemas.openxmlformats.org/officeDocument/2006/relationships/tags" Target="../tags/tag279.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image" Target="../media/image6.png"/><Relationship Id="rId7" Type="http://schemas.openxmlformats.org/officeDocument/2006/relationships/tags" Target="../tags/tag291.xml"/><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1.png"/><Relationship Id="rId2" Type="http://schemas.openxmlformats.org/officeDocument/2006/relationships/tags" Target="../tags/tag288.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image" Target="../media/image6.png"/><Relationship Id="rId7" Type="http://schemas.openxmlformats.org/officeDocument/2006/relationships/tags" Target="../tags/tag303.xml"/><Relationship Id="rId6" Type="http://schemas.openxmlformats.org/officeDocument/2006/relationships/image" Target="../media/image5.png"/><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image" Target="../media/image1.png"/><Relationship Id="rId2" Type="http://schemas.openxmlformats.org/officeDocument/2006/relationships/tags" Target="../tags/tag300.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JY04_背景"/>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JY04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3" name="图片 2" descr="JY04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4" name="图片 3" descr="JY04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6" name="标题 2"/>
          <p:cNvSpPr/>
          <p:nvPr>
            <p:ph type="ctrTitle" idx="1" hasCustomPrompt="1"/>
            <p:custDataLst>
              <p:tags r:id="rId13"/>
            </p:custDataLst>
          </p:nvPr>
        </p:nvSpPr>
        <p:spPr>
          <a:xfrm>
            <a:off x="661038" y="2658978"/>
            <a:ext cx="7485377" cy="1353881"/>
          </a:xfrm>
          <a:noFill/>
        </p:spPr>
        <p:txBody>
          <a:bodyPr vert="horz" wrap="square" lIns="90000" tIns="46800" rIns="90000" bIns="46800" rtlCol="0" anchor="ctr"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1" i="0" u="none" strike="noStrike" kern="1200" cap="none" spc="3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stStyle>
          <a:p>
            <a:pPr lvl="0"/>
            <a:r>
              <a:rPr>
                <a:sym typeface="+mn-ea"/>
              </a:rPr>
              <a:t>编辑标题</a:t>
            </a:r>
            <a:endParaRPr>
              <a:sym typeface="+mn-ea"/>
            </a:endParaRPr>
          </a:p>
        </p:txBody>
      </p:sp>
      <p:sp>
        <p:nvSpPr>
          <p:cNvPr id="7" name="文本占位符 3"/>
          <p:cNvSpPr/>
          <p:nvPr>
            <p:ph type="body" idx="2" hasCustomPrompt="1"/>
            <p:custDataLst>
              <p:tags r:id="rId14"/>
            </p:custDataLst>
          </p:nvPr>
        </p:nvSpPr>
        <p:spPr>
          <a:xfrm flipH="1">
            <a:off x="661035" y="4121264"/>
            <a:ext cx="7485378" cy="829782"/>
          </a:xfrm>
          <a:noFill/>
        </p:spPr>
        <p:txBody>
          <a:bodyPr vert="horz" wrap="square" lIns="0" tIns="0" rIns="0" bIns="0" rtlCol="0">
            <a:normAutofit/>
          </a:bodyPr>
          <a:lstStyle>
            <a:lvl1pPr marL="0" marR="0" indent="-228600" algn="l" defTabSz="914400" rtl="0" eaLnBrk="1" fontAlgn="auto" latinLnBrk="0" hangingPunct="1">
              <a:lnSpc>
                <a:spcPct val="125000"/>
              </a:lnSpc>
              <a:spcBef>
                <a:spcPts val="0"/>
              </a:spcBef>
              <a:spcAft>
                <a:spcPts val="1000"/>
              </a:spcAft>
              <a:buClrTx/>
              <a:buSzTx/>
              <a:buFontTx/>
              <a:buNone/>
              <a:defRPr kumimoji="0" lang="zh-CN" altLang="en-US" sz="1800" b="0" i="0" u="none" strike="noStrike" kern="1200" cap="none" spc="1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副标题 4"/>
          <p:cNvSpPr/>
          <p:nvPr>
            <p:ph type="subTitle" idx="3" hasCustomPrompt="1"/>
            <p:custDataLst>
              <p:tags r:id="rId15"/>
            </p:custDataLst>
          </p:nvPr>
        </p:nvSpPr>
        <p:spPr>
          <a:xfrm>
            <a:off x="661038" y="2110789"/>
            <a:ext cx="7485377" cy="439784"/>
          </a:xfrm>
          <a:noFill/>
        </p:spPr>
        <p:txBody>
          <a:bodyPr vert="horz" wrap="square" lIns="90000" tIns="46800" rIns="90000" bIns="46800" rtlCol="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2200" b="1" i="0" u="none" strike="noStrike" kern="1200" cap="none" spc="600" normalizeH="0" baseline="0" noProof="1" dirty="0">
                <a:solidFill>
                  <a:schemeClr val="dk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JY04_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2" name="图片 1" descr="JY04_章节页装饰"/>
          <p:cNvPicPr>
            <a:picLocks noChangeAspect="1"/>
          </p:cNvPicPr>
          <p:nvPr>
            <p:custDataLst>
              <p:tags r:id="rId4"/>
            </p:custDataLst>
          </p:nvPr>
        </p:nvPicPr>
        <p:blipFill>
          <a:blip r:embed="rId5"/>
          <a:stretch>
            <a:fillRect/>
          </a:stretch>
        </p:blipFill>
        <p:spPr>
          <a:xfrm>
            <a:off x="5704811" y="2779395"/>
            <a:ext cx="6487189" cy="4078605"/>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11" name="图片 10"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10" name="图片 9"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目录页装饰1"/>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6" name="图片 5" descr="JY04_目录页装饰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文黑-55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8" name="图片 7"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7" name="图片 6"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2" name="图片 1"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descr="JY04_背景"/>
          <p:cNvPicPr>
            <a:picLocks noChangeAspect="1"/>
          </p:cNvPicPr>
          <p:nvPr>
            <p:custDataLst>
              <p:tags r:id="rId2"/>
            </p:custDataLst>
          </p:nvPr>
        </p:nvPicPr>
        <p:blipFill>
          <a:blip r:embed="rId3"/>
          <a:stretch>
            <a:fillRect/>
          </a:stretch>
        </p:blipFill>
        <p:spPr>
          <a:xfrm>
            <a:off x="794" y="-318"/>
            <a:ext cx="12192000" cy="6858318"/>
          </a:xfrm>
          <a:prstGeom prst="rect">
            <a:avLst/>
          </a:prstGeom>
        </p:spPr>
      </p:pic>
      <p:pic>
        <p:nvPicPr>
          <p:cNvPr id="6" name="图片 5" descr="JY04_结束页装饰2"/>
          <p:cNvPicPr>
            <a:picLocks noChangeAspect="1"/>
          </p:cNvPicPr>
          <p:nvPr>
            <p:custDataLst>
              <p:tags r:id="rId4"/>
            </p:custDataLst>
          </p:nvPr>
        </p:nvPicPr>
        <p:blipFill>
          <a:blip r:embed="rId5"/>
          <a:stretch>
            <a:fillRect/>
          </a:stretch>
        </p:blipFill>
        <p:spPr>
          <a:xfrm>
            <a:off x="7479507" y="5458144"/>
            <a:ext cx="4703272" cy="1398270"/>
          </a:xfrm>
          <a:prstGeom prst="rect">
            <a:avLst/>
          </a:prstGeom>
        </p:spPr>
      </p:pic>
      <p:pic>
        <p:nvPicPr>
          <p:cNvPr id="2" name="图片 1" descr="JY04_结束页装饰1"/>
          <p:cNvPicPr>
            <a:picLocks noChangeAspect="1"/>
          </p:cNvPicPr>
          <p:nvPr>
            <p:custDataLst>
              <p:tags r:id="rId6"/>
            </p:custDataLst>
          </p:nvPr>
        </p:nvPicPr>
        <p:blipFill>
          <a:blip r:embed="rId7"/>
          <a:stretch>
            <a:fillRect/>
          </a:stretch>
        </p:blipFill>
        <p:spPr>
          <a:xfrm>
            <a:off x="635" y="0"/>
            <a:ext cx="1954530" cy="6858000"/>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8" name="标题 1"/>
          <p:cNvSpPr/>
          <p:nvPr>
            <p:ph type="title" idx="1" hasCustomPrompt="1"/>
            <p:custDataLst>
              <p:tags r:id="rId11"/>
            </p:custDataLst>
          </p:nvPr>
        </p:nvSpPr>
        <p:spPr>
          <a:xfrm>
            <a:off x="2153288" y="2533739"/>
            <a:ext cx="7885427" cy="1353881"/>
          </a:xfrm>
          <a:noFill/>
        </p:spPr>
        <p:txBody>
          <a:bodyPr vert="horz" wrap="square" lIns="90000" tIns="46800" rIns="90000" bIns="468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7200" b="1"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stStyle>
          <a:p>
            <a:pPr lvl="0"/>
            <a:r>
              <a:rPr>
                <a:sym typeface="+mn-ea"/>
              </a:rPr>
              <a:t>编辑标题</a:t>
            </a:r>
            <a:endParaRPr>
              <a:sym typeface="+mn-ea"/>
            </a:endParaRPr>
          </a:p>
        </p:txBody>
      </p:sp>
      <p:sp>
        <p:nvSpPr>
          <p:cNvPr id="9" name="文本占位符 2"/>
          <p:cNvSpPr/>
          <p:nvPr>
            <p:ph type="body" idx="2" hasCustomPrompt="1"/>
            <p:custDataLst>
              <p:tags r:id="rId12"/>
            </p:custDataLst>
          </p:nvPr>
        </p:nvSpPr>
        <p:spPr>
          <a:xfrm flipH="1">
            <a:off x="2153285" y="3996025"/>
            <a:ext cx="7885428" cy="928995"/>
          </a:xfrm>
          <a:noFill/>
        </p:spPr>
        <p:txBody>
          <a:bodyPr vert="horz" wrap="square" lIns="0" tIns="0" rIns="0" bIns="0" rtlCol="0">
            <a:normAutofit/>
          </a:bodyPr>
          <a:lstStyle>
            <a:lvl1pPr marL="0" marR="0" indent="-228600" algn="l" defTabSz="914400" rtl="0" eaLnBrk="1" fontAlgn="auto" latinLnBrk="0" hangingPunct="0">
              <a:lnSpc>
                <a:spcPct val="125000"/>
              </a:lnSpc>
              <a:spcBef>
                <a:spcPts val="0"/>
              </a:spcBef>
              <a:spcAft>
                <a:spcPts val="0"/>
              </a:spcAft>
              <a:buClrTx/>
              <a:buSzTx/>
              <a:buFontTx/>
              <a:buNone/>
              <a:defRPr kumimoji="0" lang="zh-CN" altLang="en-US" sz="1800" b="0" i="0" u="none" strike="noStrike" kern="0" cap="none" spc="1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0" name="副标题 3"/>
          <p:cNvSpPr/>
          <p:nvPr>
            <p:ph type="subTitle" idx="3" hasCustomPrompt="1"/>
            <p:custDataLst>
              <p:tags r:id="rId13"/>
            </p:custDataLst>
          </p:nvPr>
        </p:nvSpPr>
        <p:spPr>
          <a:xfrm>
            <a:off x="2153288" y="1932968"/>
            <a:ext cx="7885427" cy="492366"/>
          </a:xfrm>
          <a:noFill/>
        </p:spPr>
        <p:txBody>
          <a:bodyPr vert="horz" wrap="square" lIns="90000" tIns="46800" rIns="90000" bIns="46800" rtlCol="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1" i="0" u="none" strike="noStrike" kern="0" cap="none" spc="600" normalizeH="0" baseline="0" noProof="1" dirty="0">
                <a:ln>
                  <a:noFill/>
                </a:ln>
                <a:solidFill>
                  <a:schemeClr val="dk1">
                    <a:lumMod val="85000"/>
                    <a:lumOff val="15000"/>
                  </a:schemeClr>
                </a:solidFill>
                <a:effectLst/>
                <a:uFillTx/>
                <a:latin typeface="Arial" panose="020B0604020202020204" pitchFamily="34" charset="0"/>
                <a:ea typeface="微软雅黑" panose="020B0503020204020204" pitchFamily="34"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7" name="图片 6"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6" name="图片 5"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6194"/>
            <a:ext cx="12192000" cy="6874512"/>
          </a:xfrm>
          <a:prstGeom prst="rect">
            <a:avLst/>
          </a:prstGeom>
        </p:spPr>
      </p:pic>
      <p:pic>
        <p:nvPicPr>
          <p:cNvPr id="9" name="图片 8" descr="JY04_正文页装饰1"/>
          <p:cNvPicPr>
            <a:picLocks noChangeAspect="1"/>
          </p:cNvPicPr>
          <p:nvPr>
            <p:custDataLst>
              <p:tags r:id="rId4"/>
            </p:custDataLst>
          </p:nvPr>
        </p:nvPicPr>
        <p:blipFill>
          <a:blip r:embed="rId5"/>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6"/>
            </p:custDataLst>
          </p:nvPr>
        </p:nvPicPr>
        <p:blipFill>
          <a:blip r:embed="rId7"/>
          <a:stretch>
            <a:fillRect/>
          </a:stretch>
        </p:blipFill>
        <p:spPr>
          <a:xfrm>
            <a:off x="11106733" y="-5080"/>
            <a:ext cx="1085254" cy="1210932"/>
          </a:xfrm>
          <a:prstGeom prst="rect">
            <a:avLst/>
          </a:prstGeom>
        </p:spPr>
      </p:pic>
      <p:sp>
        <p:nvSpPr>
          <p:cNvPr id="6" name="矩形 5"/>
          <p:cNvSpPr/>
          <p:nvPr>
            <p:custDataLst>
              <p:tags r:id="rId8"/>
            </p:custDataLst>
          </p:nvPr>
        </p:nvSpPr>
        <p:spPr>
          <a:xfrm>
            <a:off x="292800" y="296261"/>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8" name="矩形 7"/>
          <p:cNvSpPr/>
          <p:nvPr>
            <p:custDataLst>
              <p:tags r:id="rId4"/>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226256" y="0"/>
            <a:ext cx="965744" cy="1077582"/>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1" name="图片 10"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JY04_正文页装饰2"/>
          <p:cNvPicPr>
            <a:picLocks noChangeAspect="1"/>
          </p:cNvPicPr>
          <p:nvPr>
            <p:custDataLst>
              <p:tags r:id="rId5"/>
            </p:custDataLst>
          </p:nvPr>
        </p:nvPicPr>
        <p:blipFill>
          <a:blip r:embed="rId6"/>
          <a:stretch>
            <a:fillRect/>
          </a:stretch>
        </p:blipFill>
        <p:spPr>
          <a:xfrm>
            <a:off x="11439655" y="0"/>
            <a:ext cx="752345" cy="839470"/>
          </a:xfrm>
          <a:prstGeom prst="rect">
            <a:avLst/>
          </a:prstGeom>
        </p:spPr>
      </p:pic>
      <p:pic>
        <p:nvPicPr>
          <p:cNvPr id="6" name="图片 5" descr="JY04_正文页装饰1"/>
          <p:cNvPicPr>
            <a:picLocks noChangeAspect="1"/>
          </p:cNvPicPr>
          <p:nvPr>
            <p:custDataLst>
              <p:tags r:id="rId7"/>
            </p:custDataLst>
          </p:nvPr>
        </p:nvPicPr>
        <p:blipFill>
          <a:blip r:embed="rId8"/>
          <a:stretch>
            <a:fillRect/>
          </a:stretch>
        </p:blipFill>
        <p:spPr>
          <a:xfrm>
            <a:off x="0" y="-5080"/>
            <a:ext cx="511768" cy="6874497"/>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11748"/>
            <a:ext cx="12192000"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2"/>
          <p:cNvPicPr>
            <a:picLocks noChangeAspect="1"/>
          </p:cNvPicPr>
          <p:nvPr>
            <p:custDataLst>
              <p:tags r:id="rId5"/>
            </p:custDataLst>
          </p:nvPr>
        </p:nvPicPr>
        <p:blipFill>
          <a:blip r:embed="rId6"/>
          <a:stretch>
            <a:fillRect/>
          </a:stretch>
        </p:blipFill>
        <p:spPr>
          <a:xfrm>
            <a:off x="11193237" y="0"/>
            <a:ext cx="998763" cy="1114425"/>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2" name="图片 11"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439667" y="-5080"/>
            <a:ext cx="752333" cy="839457"/>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JY04_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JY04_正文页装饰1"/>
          <p:cNvPicPr>
            <a:picLocks noChangeAspect="1"/>
          </p:cNvPicPr>
          <p:nvPr>
            <p:custDataLst>
              <p:tags r:id="rId5"/>
            </p:custDataLst>
          </p:nvPr>
        </p:nvPicPr>
        <p:blipFill>
          <a:blip r:embed="rId6"/>
          <a:stretch>
            <a:fillRect/>
          </a:stretch>
        </p:blipFill>
        <p:spPr>
          <a:xfrm>
            <a:off x="0" y="-5080"/>
            <a:ext cx="511768" cy="6874497"/>
          </a:xfrm>
          <a:prstGeom prst="rect">
            <a:avLst/>
          </a:prstGeom>
        </p:spPr>
      </p:pic>
      <p:pic>
        <p:nvPicPr>
          <p:cNvPr id="8" name="图片 7" descr="JY04_正文页装饰2"/>
          <p:cNvPicPr>
            <a:picLocks noChangeAspect="1"/>
          </p:cNvPicPr>
          <p:nvPr>
            <p:custDataLst>
              <p:tags r:id="rId7"/>
            </p:custDataLst>
          </p:nvPr>
        </p:nvPicPr>
        <p:blipFill>
          <a:blip r:embed="rId8"/>
          <a:stretch>
            <a:fillRect/>
          </a:stretch>
        </p:blipFill>
        <p:spPr>
          <a:xfrm>
            <a:off x="11106733" y="-5080"/>
            <a:ext cx="1085254" cy="121093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EA31360-4846-4F13-94FF-13CC0CAFA3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07998-1738-47A5-80D3-F0ABC8FE4D3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slideLayout" Target="../slideLayouts/slideLayout13.xml"/><Relationship Id="rId19" Type="http://schemas.openxmlformats.org/officeDocument/2006/relationships/tags" Target="../tags/tag15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14.xml"/><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slideLayout" Target="../slideLayouts/slideLayout31.xml"/><Relationship Id="rId19" Type="http://schemas.openxmlformats.org/officeDocument/2006/relationships/tags" Target="../tags/tag309.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EA31360-4846-4F13-94FF-13CC0CAFA3B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D807998-1738-47A5-80D3-F0ABC8FE4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10.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6.png"/><Relationship Id="rId5" Type="http://schemas.openxmlformats.org/officeDocument/2006/relationships/tags" Target="../tags/tag395.xml"/><Relationship Id="rId4" Type="http://schemas.openxmlformats.org/officeDocument/2006/relationships/image" Target="../media/image5.png"/><Relationship Id="rId3" Type="http://schemas.openxmlformats.org/officeDocument/2006/relationships/tags" Target="../tags/tag394.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image" Target="../media/image19.png"/><Relationship Id="rId10" Type="http://schemas.openxmlformats.org/officeDocument/2006/relationships/tags" Target="../tags/tag399.xml"/><Relationship Id="rId1" Type="http://schemas.openxmlformats.org/officeDocument/2006/relationships/tags" Target="../tags/tag393.xml"/></Relationships>
</file>

<file path=ppt/slides/_rels/slide11.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6.png"/><Relationship Id="rId5" Type="http://schemas.openxmlformats.org/officeDocument/2006/relationships/tags" Target="../tags/tag404.xml"/><Relationship Id="rId4" Type="http://schemas.openxmlformats.org/officeDocument/2006/relationships/image" Target="../media/image5.png"/><Relationship Id="rId3" Type="http://schemas.openxmlformats.org/officeDocument/2006/relationships/tags" Target="../tags/tag403.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image" Target="../media/image20.png"/><Relationship Id="rId10" Type="http://schemas.openxmlformats.org/officeDocument/2006/relationships/tags" Target="../tags/tag408.xml"/><Relationship Id="rId1" Type="http://schemas.openxmlformats.org/officeDocument/2006/relationships/tags" Target="../tags/tag402.xml"/></Relationships>
</file>

<file path=ppt/slides/_rels/slide12.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image" Target="../media/image6.png"/><Relationship Id="rId5" Type="http://schemas.openxmlformats.org/officeDocument/2006/relationships/tags" Target="../tags/tag413.xml"/><Relationship Id="rId4" Type="http://schemas.openxmlformats.org/officeDocument/2006/relationships/image" Target="../media/image5.png"/><Relationship Id="rId3" Type="http://schemas.openxmlformats.org/officeDocument/2006/relationships/tags" Target="../tags/tag412.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image" Target="../media/image21.png"/><Relationship Id="rId10" Type="http://schemas.openxmlformats.org/officeDocument/2006/relationships/tags" Target="../tags/tag417.xml"/><Relationship Id="rId1" Type="http://schemas.openxmlformats.org/officeDocument/2006/relationships/tags" Target="../tags/tag411.xml"/></Relationships>
</file>

<file path=ppt/slides/_rels/slide13.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image" Target="../media/image6.png"/><Relationship Id="rId5" Type="http://schemas.openxmlformats.org/officeDocument/2006/relationships/tags" Target="../tags/tag422.xml"/><Relationship Id="rId4" Type="http://schemas.openxmlformats.org/officeDocument/2006/relationships/image" Target="../media/image5.png"/><Relationship Id="rId3" Type="http://schemas.openxmlformats.org/officeDocument/2006/relationships/tags" Target="../tags/tag421.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20.xml"/></Relationships>
</file>

<file path=ppt/slides/_rels/slide14.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image" Target="../media/image6.png"/><Relationship Id="rId5" Type="http://schemas.openxmlformats.org/officeDocument/2006/relationships/tags" Target="../tags/tag431.xml"/><Relationship Id="rId4" Type="http://schemas.openxmlformats.org/officeDocument/2006/relationships/image" Target="../media/image5.png"/><Relationship Id="rId3" Type="http://schemas.openxmlformats.org/officeDocument/2006/relationships/tags" Target="../tags/tag430.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37.xml"/><Relationship Id="rId12" Type="http://schemas.openxmlformats.org/officeDocument/2006/relationships/image" Target="../media/image23.png"/><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9.xml"/></Relationships>
</file>

<file path=ppt/slides/_rels/slide15.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image" Target="../media/image6.png"/><Relationship Id="rId5" Type="http://schemas.openxmlformats.org/officeDocument/2006/relationships/tags" Target="../tags/tag440.xml"/><Relationship Id="rId4" Type="http://schemas.openxmlformats.org/officeDocument/2006/relationships/image" Target="../media/image5.png"/><Relationship Id="rId3" Type="http://schemas.openxmlformats.org/officeDocument/2006/relationships/tags" Target="../tags/tag439.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46.xml"/><Relationship Id="rId12" Type="http://schemas.openxmlformats.org/officeDocument/2006/relationships/image" Target="../media/image24.png"/><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8.xml"/></Relationships>
</file>

<file path=ppt/slides/_rels/slide16.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image" Target="../media/image6.png"/><Relationship Id="rId5" Type="http://schemas.openxmlformats.org/officeDocument/2006/relationships/tags" Target="../tags/tag449.xml"/><Relationship Id="rId4" Type="http://schemas.openxmlformats.org/officeDocument/2006/relationships/image" Target="../media/image5.png"/><Relationship Id="rId3" Type="http://schemas.openxmlformats.org/officeDocument/2006/relationships/tags" Target="../tags/tag448.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55.xml"/><Relationship Id="rId12" Type="http://schemas.openxmlformats.org/officeDocument/2006/relationships/image" Target="../media/image25.png"/><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7.xml"/></Relationships>
</file>

<file path=ppt/slides/_rels/slide17.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image" Target="../media/image6.png"/><Relationship Id="rId5" Type="http://schemas.openxmlformats.org/officeDocument/2006/relationships/tags" Target="../tags/tag458.xml"/><Relationship Id="rId4" Type="http://schemas.openxmlformats.org/officeDocument/2006/relationships/image" Target="../media/image5.png"/><Relationship Id="rId3" Type="http://schemas.openxmlformats.org/officeDocument/2006/relationships/tags" Target="../tags/tag457.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64.xml"/><Relationship Id="rId12" Type="http://schemas.openxmlformats.org/officeDocument/2006/relationships/image" Target="../media/image26.png"/><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6.xml"/></Relationships>
</file>

<file path=ppt/slides/_rels/slide18.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image" Target="../media/image6.png"/><Relationship Id="rId5" Type="http://schemas.openxmlformats.org/officeDocument/2006/relationships/tags" Target="../tags/tag467.xml"/><Relationship Id="rId4" Type="http://schemas.openxmlformats.org/officeDocument/2006/relationships/image" Target="../media/image5.png"/><Relationship Id="rId3" Type="http://schemas.openxmlformats.org/officeDocument/2006/relationships/tags" Target="../tags/tag466.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73.xml"/><Relationship Id="rId12" Type="http://schemas.openxmlformats.org/officeDocument/2006/relationships/image" Target="../media/image27.png"/><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5.xml"/></Relationships>
</file>

<file path=ppt/slides/_rels/slide19.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image" Target="../media/image6.png"/><Relationship Id="rId5" Type="http://schemas.openxmlformats.org/officeDocument/2006/relationships/tags" Target="../tags/tag476.xml"/><Relationship Id="rId4" Type="http://schemas.openxmlformats.org/officeDocument/2006/relationships/image" Target="../media/image5.png"/><Relationship Id="rId3" Type="http://schemas.openxmlformats.org/officeDocument/2006/relationships/tags" Target="../tags/tag475.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82.xml"/><Relationship Id="rId12" Type="http://schemas.openxmlformats.org/officeDocument/2006/relationships/image" Target="../media/image28.png"/><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4.xml"/></Relationships>
</file>

<file path=ppt/slides/_rels/slide2.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4" Type="http://schemas.openxmlformats.org/officeDocument/2006/relationships/slideLayout" Target="../slideLayouts/slideLayout17.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20.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image" Target="../media/image6.png"/><Relationship Id="rId5" Type="http://schemas.openxmlformats.org/officeDocument/2006/relationships/tags" Target="../tags/tag485.xml"/><Relationship Id="rId4" Type="http://schemas.openxmlformats.org/officeDocument/2006/relationships/image" Target="../media/image5.png"/><Relationship Id="rId3" Type="http://schemas.openxmlformats.org/officeDocument/2006/relationships/tags" Target="../tags/tag484.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491.xml"/><Relationship Id="rId12" Type="http://schemas.openxmlformats.org/officeDocument/2006/relationships/image" Target="../media/image29.png"/><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3.xml"/></Relationships>
</file>

<file path=ppt/slides/_rels/slide21.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image" Target="../media/image6.png"/><Relationship Id="rId5" Type="http://schemas.openxmlformats.org/officeDocument/2006/relationships/tags" Target="../tags/tag494.xml"/><Relationship Id="rId4" Type="http://schemas.openxmlformats.org/officeDocument/2006/relationships/image" Target="../media/image5.png"/><Relationship Id="rId3" Type="http://schemas.openxmlformats.org/officeDocument/2006/relationships/tags" Target="../tags/tag493.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00.xml"/><Relationship Id="rId12" Type="http://schemas.openxmlformats.org/officeDocument/2006/relationships/image" Target="../media/image30.png"/><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92.xml"/></Relationships>
</file>

<file path=ppt/slides/_rels/slide22.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image" Target="../media/image6.png"/><Relationship Id="rId5" Type="http://schemas.openxmlformats.org/officeDocument/2006/relationships/tags" Target="../tags/tag503.xml"/><Relationship Id="rId4" Type="http://schemas.openxmlformats.org/officeDocument/2006/relationships/image" Target="../media/image5.png"/><Relationship Id="rId3" Type="http://schemas.openxmlformats.org/officeDocument/2006/relationships/tags" Target="../tags/tag502.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09.xml"/><Relationship Id="rId12" Type="http://schemas.openxmlformats.org/officeDocument/2006/relationships/image" Target="../media/image31.png"/><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501.xml"/></Relationships>
</file>

<file path=ppt/slides/_rels/slide23.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image" Target="../media/image6.png"/><Relationship Id="rId5" Type="http://schemas.openxmlformats.org/officeDocument/2006/relationships/tags" Target="../tags/tag512.xml"/><Relationship Id="rId4" Type="http://schemas.openxmlformats.org/officeDocument/2006/relationships/image" Target="../media/image5.png"/><Relationship Id="rId3" Type="http://schemas.openxmlformats.org/officeDocument/2006/relationships/tags" Target="../tags/tag511.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18.xml"/><Relationship Id="rId12" Type="http://schemas.openxmlformats.org/officeDocument/2006/relationships/image" Target="../media/image32.png"/><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tags" Target="../tags/tag510.xml"/></Relationships>
</file>

<file path=ppt/slides/_rels/slide24.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image" Target="../media/image6.png"/><Relationship Id="rId5" Type="http://schemas.openxmlformats.org/officeDocument/2006/relationships/tags" Target="../tags/tag521.xml"/><Relationship Id="rId4" Type="http://schemas.openxmlformats.org/officeDocument/2006/relationships/image" Target="../media/image5.png"/><Relationship Id="rId3" Type="http://schemas.openxmlformats.org/officeDocument/2006/relationships/tags" Target="../tags/tag520.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27.xml"/><Relationship Id="rId12" Type="http://schemas.openxmlformats.org/officeDocument/2006/relationships/image" Target="../media/image33.png"/><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9.xml"/></Relationships>
</file>

<file path=ppt/slides/_rels/slide25.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image" Target="../media/image6.png"/><Relationship Id="rId5" Type="http://schemas.openxmlformats.org/officeDocument/2006/relationships/tags" Target="../tags/tag530.xml"/><Relationship Id="rId4" Type="http://schemas.openxmlformats.org/officeDocument/2006/relationships/image" Target="../media/image5.png"/><Relationship Id="rId3" Type="http://schemas.openxmlformats.org/officeDocument/2006/relationships/tags" Target="../tags/tag529.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542.xml"/><Relationship Id="rId18" Type="http://schemas.openxmlformats.org/officeDocument/2006/relationships/tags" Target="../tags/tag541.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image" Target="../media/image34.png"/><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s>
</file>

<file path=ppt/slides/_rels/slide27.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image" Target="../media/image6.png"/><Relationship Id="rId5" Type="http://schemas.openxmlformats.org/officeDocument/2006/relationships/tags" Target="../tags/tag548.xml"/><Relationship Id="rId4" Type="http://schemas.openxmlformats.org/officeDocument/2006/relationships/image" Target="../media/image5.png"/><Relationship Id="rId3" Type="http://schemas.openxmlformats.org/officeDocument/2006/relationships/tags" Target="../tags/tag547.xml"/><Relationship Id="rId24" Type="http://schemas.openxmlformats.org/officeDocument/2006/relationships/slideLayout" Target="../slideLayouts/slideLayout36.xml"/><Relationship Id="rId23" Type="http://schemas.openxmlformats.org/officeDocument/2006/relationships/tags" Target="../tags/tag563.xml"/><Relationship Id="rId22" Type="http://schemas.openxmlformats.org/officeDocument/2006/relationships/image" Target="../media/image36.png"/><Relationship Id="rId21" Type="http://schemas.openxmlformats.org/officeDocument/2006/relationships/tags" Target="../tags/tag562.xml"/><Relationship Id="rId20" Type="http://schemas.openxmlformats.org/officeDocument/2006/relationships/tags" Target="../tags/tag561.xml"/><Relationship Id="rId2" Type="http://schemas.openxmlformats.org/officeDocument/2006/relationships/image" Target="../media/image1.png"/><Relationship Id="rId19" Type="http://schemas.openxmlformats.org/officeDocument/2006/relationships/tags" Target="../tags/tag560.xml"/><Relationship Id="rId18" Type="http://schemas.openxmlformats.org/officeDocument/2006/relationships/tags" Target="../tags/tag55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image" Target="../media/image35.png"/><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tags" Target="../tags/tag546.xml"/></Relationships>
</file>

<file path=ppt/slides/_rels/slide28.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image" Target="../media/image6.png"/><Relationship Id="rId5" Type="http://schemas.openxmlformats.org/officeDocument/2006/relationships/tags" Target="../tags/tag566.xml"/><Relationship Id="rId4" Type="http://schemas.openxmlformats.org/officeDocument/2006/relationships/image" Target="../media/image5.png"/><Relationship Id="rId3" Type="http://schemas.openxmlformats.org/officeDocument/2006/relationships/tags" Target="../tags/tag565.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72.xml"/><Relationship Id="rId12" Type="http://schemas.openxmlformats.org/officeDocument/2006/relationships/tags" Target="../tags/tag571.xml"/><Relationship Id="rId11" Type="http://schemas.openxmlformats.org/officeDocument/2006/relationships/tags" Target="../tags/tag570.xml"/><Relationship Id="rId10" Type="http://schemas.openxmlformats.org/officeDocument/2006/relationships/image" Target="../media/image37.png"/><Relationship Id="rId1" Type="http://schemas.openxmlformats.org/officeDocument/2006/relationships/tags" Target="../tags/tag564.xml"/></Relationships>
</file>

<file path=ppt/slides/_rels/slide29.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image" Target="../media/image6.png"/><Relationship Id="rId5" Type="http://schemas.openxmlformats.org/officeDocument/2006/relationships/tags" Target="../tags/tag575.xml"/><Relationship Id="rId4" Type="http://schemas.openxmlformats.org/officeDocument/2006/relationships/image" Target="../media/image5.png"/><Relationship Id="rId3" Type="http://schemas.openxmlformats.org/officeDocument/2006/relationships/tags" Target="../tags/tag574.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81.xml"/><Relationship Id="rId12" Type="http://schemas.openxmlformats.org/officeDocument/2006/relationships/tags" Target="../tags/tag580.xml"/><Relationship Id="rId11" Type="http://schemas.openxmlformats.org/officeDocument/2006/relationships/image" Target="../media/image38.png"/><Relationship Id="rId10" Type="http://schemas.openxmlformats.org/officeDocument/2006/relationships/tags" Target="../tags/tag579.xml"/><Relationship Id="rId1" Type="http://schemas.openxmlformats.org/officeDocument/2006/relationships/tags" Target="../tags/tag573.xml"/></Relationships>
</file>

<file path=ppt/slides/_rels/slide3.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image" Target="../media/image12.jpeg"/><Relationship Id="rId2" Type="http://schemas.openxmlformats.org/officeDocument/2006/relationships/tags" Target="../tags/tag333.xml"/><Relationship Id="rId17" Type="http://schemas.openxmlformats.org/officeDocument/2006/relationships/slideLayout" Target="../slideLayouts/slideLayout17.xml"/><Relationship Id="rId16" Type="http://schemas.openxmlformats.org/officeDocument/2006/relationships/tags" Target="../tags/tag346.xml"/><Relationship Id="rId15" Type="http://schemas.openxmlformats.org/officeDocument/2006/relationships/tags" Target="../tags/tag345.xml"/><Relationship Id="rId14" Type="http://schemas.openxmlformats.org/officeDocument/2006/relationships/tags" Target="../tags/tag344.xml"/><Relationship Id="rId13" Type="http://schemas.openxmlformats.org/officeDocument/2006/relationships/tags" Target="../tags/tag343.xml"/><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2.xml"/></Relationships>
</file>

<file path=ppt/slides/_rels/slide30.xml.rels><?xml version="1.0" encoding="UTF-8" standalone="yes"?>
<Relationships xmlns="http://schemas.openxmlformats.org/package/2006/relationships"><Relationship Id="rId9" Type="http://schemas.openxmlformats.org/officeDocument/2006/relationships/tags" Target="../tags/tag587.xml"/><Relationship Id="rId8" Type="http://schemas.openxmlformats.org/officeDocument/2006/relationships/tags" Target="../tags/tag586.xml"/><Relationship Id="rId7" Type="http://schemas.openxmlformats.org/officeDocument/2006/relationships/tags" Target="../tags/tag585.xml"/><Relationship Id="rId6" Type="http://schemas.openxmlformats.org/officeDocument/2006/relationships/image" Target="../media/image6.png"/><Relationship Id="rId5" Type="http://schemas.openxmlformats.org/officeDocument/2006/relationships/tags" Target="../tags/tag584.xml"/><Relationship Id="rId4" Type="http://schemas.openxmlformats.org/officeDocument/2006/relationships/image" Target="../media/image5.png"/><Relationship Id="rId3" Type="http://schemas.openxmlformats.org/officeDocument/2006/relationships/tags" Target="../tags/tag583.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90.xml"/><Relationship Id="rId12" Type="http://schemas.openxmlformats.org/officeDocument/2006/relationships/tags" Target="../tags/tag589.xml"/><Relationship Id="rId11" Type="http://schemas.openxmlformats.org/officeDocument/2006/relationships/image" Target="../media/image39.png"/><Relationship Id="rId10" Type="http://schemas.openxmlformats.org/officeDocument/2006/relationships/tags" Target="../tags/tag588.xml"/><Relationship Id="rId1" Type="http://schemas.openxmlformats.org/officeDocument/2006/relationships/tags" Target="../tags/tag582.xml"/></Relationships>
</file>

<file path=ppt/slides/_rels/slide31.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image" Target="../media/image6.png"/><Relationship Id="rId5" Type="http://schemas.openxmlformats.org/officeDocument/2006/relationships/tags" Target="../tags/tag593.xml"/><Relationship Id="rId4" Type="http://schemas.openxmlformats.org/officeDocument/2006/relationships/image" Target="../media/image5.png"/><Relationship Id="rId3" Type="http://schemas.openxmlformats.org/officeDocument/2006/relationships/tags" Target="../tags/tag592.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599.xml"/><Relationship Id="rId12" Type="http://schemas.openxmlformats.org/officeDocument/2006/relationships/tags" Target="../tags/tag598.xml"/><Relationship Id="rId11" Type="http://schemas.openxmlformats.org/officeDocument/2006/relationships/image" Target="../media/image40.png"/><Relationship Id="rId10" Type="http://schemas.openxmlformats.org/officeDocument/2006/relationships/tags" Target="../tags/tag597.xml"/><Relationship Id="rId1" Type="http://schemas.openxmlformats.org/officeDocument/2006/relationships/tags" Target="../tags/tag591.xml"/></Relationships>
</file>

<file path=ppt/slides/_rels/slide32.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image" Target="../media/image6.png"/><Relationship Id="rId5" Type="http://schemas.openxmlformats.org/officeDocument/2006/relationships/tags" Target="../tags/tag602.xml"/><Relationship Id="rId4" Type="http://schemas.openxmlformats.org/officeDocument/2006/relationships/image" Target="../media/image5.png"/><Relationship Id="rId3" Type="http://schemas.openxmlformats.org/officeDocument/2006/relationships/tags" Target="../tags/tag601.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08.xml"/><Relationship Id="rId12" Type="http://schemas.openxmlformats.org/officeDocument/2006/relationships/tags" Target="../tags/tag607.xml"/><Relationship Id="rId11" Type="http://schemas.openxmlformats.org/officeDocument/2006/relationships/tags" Target="../tags/tag606.xml"/><Relationship Id="rId10" Type="http://schemas.openxmlformats.org/officeDocument/2006/relationships/image" Target="../media/image41.png"/><Relationship Id="rId1" Type="http://schemas.openxmlformats.org/officeDocument/2006/relationships/tags" Target="../tags/tag600.xml"/></Relationships>
</file>

<file path=ppt/slides/_rels/slide33.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image" Target="../media/image6.png"/><Relationship Id="rId5" Type="http://schemas.openxmlformats.org/officeDocument/2006/relationships/tags" Target="../tags/tag611.xml"/><Relationship Id="rId4" Type="http://schemas.openxmlformats.org/officeDocument/2006/relationships/image" Target="../media/image5.png"/><Relationship Id="rId3" Type="http://schemas.openxmlformats.org/officeDocument/2006/relationships/tags" Target="../tags/tag610.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image" Target="../media/image42.png"/><Relationship Id="rId1" Type="http://schemas.openxmlformats.org/officeDocument/2006/relationships/tags" Target="../tags/tag609.xml"/></Relationships>
</file>

<file path=ppt/slides/_rels/slide34.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tags" Target="../tags/tag621.xml"/><Relationship Id="rId6" Type="http://schemas.openxmlformats.org/officeDocument/2006/relationships/image" Target="../media/image6.png"/><Relationship Id="rId5" Type="http://schemas.openxmlformats.org/officeDocument/2006/relationships/tags" Target="../tags/tag620.xml"/><Relationship Id="rId4" Type="http://schemas.openxmlformats.org/officeDocument/2006/relationships/image" Target="../media/image5.png"/><Relationship Id="rId3" Type="http://schemas.openxmlformats.org/officeDocument/2006/relationships/tags" Target="../tags/tag619.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26.xml"/><Relationship Id="rId12" Type="http://schemas.openxmlformats.org/officeDocument/2006/relationships/tags" Target="../tags/tag625.xml"/><Relationship Id="rId11" Type="http://schemas.openxmlformats.org/officeDocument/2006/relationships/tags" Target="../tags/tag624.xml"/><Relationship Id="rId10" Type="http://schemas.openxmlformats.org/officeDocument/2006/relationships/image" Target="../media/image43.png"/><Relationship Id="rId1" Type="http://schemas.openxmlformats.org/officeDocument/2006/relationships/tags" Target="../tags/tag618.xml"/></Relationships>
</file>

<file path=ppt/slides/_rels/slide35.xml.rels><?xml version="1.0" encoding="UTF-8" standalone="yes"?>
<Relationships xmlns="http://schemas.openxmlformats.org/package/2006/relationships"><Relationship Id="rId9" Type="http://schemas.openxmlformats.org/officeDocument/2006/relationships/tags" Target="../tags/tag632.xml"/><Relationship Id="rId8" Type="http://schemas.openxmlformats.org/officeDocument/2006/relationships/tags" Target="../tags/tag631.xml"/><Relationship Id="rId7" Type="http://schemas.openxmlformats.org/officeDocument/2006/relationships/tags" Target="../tags/tag630.xml"/><Relationship Id="rId6" Type="http://schemas.openxmlformats.org/officeDocument/2006/relationships/image" Target="../media/image6.png"/><Relationship Id="rId5" Type="http://schemas.openxmlformats.org/officeDocument/2006/relationships/tags" Target="../tags/tag629.xml"/><Relationship Id="rId4" Type="http://schemas.openxmlformats.org/officeDocument/2006/relationships/image" Target="../media/image5.png"/><Relationship Id="rId3" Type="http://schemas.openxmlformats.org/officeDocument/2006/relationships/tags" Target="../tags/tag628.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image" Target="../media/image44.png"/><Relationship Id="rId1" Type="http://schemas.openxmlformats.org/officeDocument/2006/relationships/tags" Target="../tags/tag627.xml"/></Relationships>
</file>

<file path=ppt/slides/_rels/slide36.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image" Target="../media/image6.png"/><Relationship Id="rId5" Type="http://schemas.openxmlformats.org/officeDocument/2006/relationships/tags" Target="../tags/tag638.xml"/><Relationship Id="rId4" Type="http://schemas.openxmlformats.org/officeDocument/2006/relationships/image" Target="../media/image5.png"/><Relationship Id="rId3" Type="http://schemas.openxmlformats.org/officeDocument/2006/relationships/tags" Target="../tags/tag637.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44.xml"/><Relationship Id="rId12" Type="http://schemas.openxmlformats.org/officeDocument/2006/relationships/tags" Target="../tags/tag643.xml"/><Relationship Id="rId11" Type="http://schemas.openxmlformats.org/officeDocument/2006/relationships/tags" Target="../tags/tag642.xml"/><Relationship Id="rId10" Type="http://schemas.openxmlformats.org/officeDocument/2006/relationships/image" Target="../media/image45.png"/><Relationship Id="rId1" Type="http://schemas.openxmlformats.org/officeDocument/2006/relationships/tags" Target="../tags/tag636.xml"/></Relationships>
</file>

<file path=ppt/slides/_rels/slide37.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image" Target="../media/image6.png"/><Relationship Id="rId5" Type="http://schemas.openxmlformats.org/officeDocument/2006/relationships/tags" Target="../tags/tag647.xml"/><Relationship Id="rId4" Type="http://schemas.openxmlformats.org/officeDocument/2006/relationships/image" Target="../media/image5.png"/><Relationship Id="rId3" Type="http://schemas.openxmlformats.org/officeDocument/2006/relationships/tags" Target="../tags/tag646.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53.xml"/><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image" Target="../media/image46.png"/><Relationship Id="rId1" Type="http://schemas.openxmlformats.org/officeDocument/2006/relationships/tags" Target="../tags/tag645.xml"/></Relationships>
</file>

<file path=ppt/slides/_rels/slide38.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image" Target="../media/image6.png"/><Relationship Id="rId5" Type="http://schemas.openxmlformats.org/officeDocument/2006/relationships/tags" Target="../tags/tag656.xml"/><Relationship Id="rId4" Type="http://schemas.openxmlformats.org/officeDocument/2006/relationships/image" Target="../media/image5.png"/><Relationship Id="rId3" Type="http://schemas.openxmlformats.org/officeDocument/2006/relationships/tags" Target="../tags/tag655.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62.xml"/><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image" Target="../media/image47.png"/><Relationship Id="rId1" Type="http://schemas.openxmlformats.org/officeDocument/2006/relationships/tags" Target="../tags/tag654.xml"/></Relationships>
</file>

<file path=ppt/slides/_rels/slide39.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image" Target="../media/image6.png"/><Relationship Id="rId5" Type="http://schemas.openxmlformats.org/officeDocument/2006/relationships/tags" Target="../tags/tag665.xml"/><Relationship Id="rId4" Type="http://schemas.openxmlformats.org/officeDocument/2006/relationships/image" Target="../media/image5.png"/><Relationship Id="rId3" Type="http://schemas.openxmlformats.org/officeDocument/2006/relationships/tags" Target="../tags/tag664.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671.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image" Target="../media/image48.png"/><Relationship Id="rId1" Type="http://schemas.openxmlformats.org/officeDocument/2006/relationships/tags" Target="../tags/tag66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40.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tags" Target="../tags/tag675.xml"/><Relationship Id="rId6" Type="http://schemas.openxmlformats.org/officeDocument/2006/relationships/image" Target="../media/image6.png"/><Relationship Id="rId5" Type="http://schemas.openxmlformats.org/officeDocument/2006/relationships/tags" Target="../tags/tag674.xml"/><Relationship Id="rId4" Type="http://schemas.openxmlformats.org/officeDocument/2006/relationships/image" Target="../media/image5.png"/><Relationship Id="rId3" Type="http://schemas.openxmlformats.org/officeDocument/2006/relationships/tags" Target="../tags/tag673.xml"/><Relationship Id="rId20" Type="http://schemas.openxmlformats.org/officeDocument/2006/relationships/slideLayout" Target="../slideLayouts/slideLayout18.xml"/><Relationship Id="rId2" Type="http://schemas.openxmlformats.org/officeDocument/2006/relationships/image" Target="../media/image1.png"/><Relationship Id="rId19" Type="http://schemas.openxmlformats.org/officeDocument/2006/relationships/tags" Target="../tags/tag686.xml"/><Relationship Id="rId18" Type="http://schemas.openxmlformats.org/officeDocument/2006/relationships/tags" Target="../tags/tag685.xml"/><Relationship Id="rId17" Type="http://schemas.openxmlformats.org/officeDocument/2006/relationships/tags" Target="../tags/tag684.xml"/><Relationship Id="rId16" Type="http://schemas.openxmlformats.org/officeDocument/2006/relationships/tags" Target="../tags/tag683.xml"/><Relationship Id="rId15" Type="http://schemas.openxmlformats.org/officeDocument/2006/relationships/image" Target="../media/image34.png"/><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tags" Target="../tags/tag67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688.xml"/><Relationship Id="rId1" Type="http://schemas.openxmlformats.org/officeDocument/2006/relationships/tags" Target="../tags/tag687.xml"/></Relationships>
</file>

<file path=ppt/slides/_rels/slide5.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image" Target="../media/image6.png"/><Relationship Id="rId5" Type="http://schemas.openxmlformats.org/officeDocument/2006/relationships/tags" Target="../tags/tag352.xml"/><Relationship Id="rId4" Type="http://schemas.openxmlformats.org/officeDocument/2006/relationships/image" Target="../media/image5.png"/><Relationship Id="rId3" Type="http://schemas.openxmlformats.org/officeDocument/2006/relationships/tags" Target="../tags/tag351.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357.xml"/><Relationship Id="rId12" Type="http://schemas.openxmlformats.org/officeDocument/2006/relationships/image" Target="../media/image14.png"/><Relationship Id="rId11" Type="http://schemas.openxmlformats.org/officeDocument/2006/relationships/tags" Target="../tags/tag356.xml"/><Relationship Id="rId10" Type="http://schemas.openxmlformats.org/officeDocument/2006/relationships/image" Target="../media/image13.png"/><Relationship Id="rId1" Type="http://schemas.openxmlformats.org/officeDocument/2006/relationships/tags" Target="../tags/tag350.xml"/></Relationships>
</file>

<file path=ppt/slides/_rels/slide6.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image" Target="../media/image6.png"/><Relationship Id="rId5" Type="http://schemas.openxmlformats.org/officeDocument/2006/relationships/tags" Target="../tags/tag360.xml"/><Relationship Id="rId4" Type="http://schemas.openxmlformats.org/officeDocument/2006/relationships/image" Target="../media/image5.png"/><Relationship Id="rId3" Type="http://schemas.openxmlformats.org/officeDocument/2006/relationships/tags" Target="../tags/tag359.xml"/><Relationship Id="rId2" Type="http://schemas.openxmlformats.org/officeDocument/2006/relationships/image" Target="../media/image1.png"/><Relationship Id="rId13" Type="http://schemas.openxmlformats.org/officeDocument/2006/relationships/slideLayout" Target="../slideLayouts/slideLayout18.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tags" Target="../tags/tag358.xml"/></Relationships>
</file>

<file path=ppt/slides/_rels/slide7.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image" Target="../media/image6.png"/><Relationship Id="rId5" Type="http://schemas.openxmlformats.org/officeDocument/2006/relationships/tags" Target="../tags/tag368.xml"/><Relationship Id="rId4" Type="http://schemas.openxmlformats.org/officeDocument/2006/relationships/image" Target="../media/image5.png"/><Relationship Id="rId3" Type="http://schemas.openxmlformats.org/officeDocument/2006/relationships/tags" Target="../tags/tag367.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374.xml"/><Relationship Id="rId12" Type="http://schemas.openxmlformats.org/officeDocument/2006/relationships/image" Target="../media/image16.png"/><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6.xml"/></Relationships>
</file>

<file path=ppt/slides/_rels/slide8.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image" Target="../media/image6.png"/><Relationship Id="rId5" Type="http://schemas.openxmlformats.org/officeDocument/2006/relationships/tags" Target="../tags/tag377.xml"/><Relationship Id="rId4" Type="http://schemas.openxmlformats.org/officeDocument/2006/relationships/image" Target="../media/image5.png"/><Relationship Id="rId3" Type="http://schemas.openxmlformats.org/officeDocument/2006/relationships/tags" Target="../tags/tag376.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image" Target="../media/image17.png"/><Relationship Id="rId10" Type="http://schemas.openxmlformats.org/officeDocument/2006/relationships/tags" Target="../tags/tag381.xml"/><Relationship Id="rId1" Type="http://schemas.openxmlformats.org/officeDocument/2006/relationships/tags" Target="../tags/tag375.xml"/></Relationships>
</file>

<file path=ppt/slides/_rels/slide9.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image" Target="../media/image6.png"/><Relationship Id="rId5" Type="http://schemas.openxmlformats.org/officeDocument/2006/relationships/tags" Target="../tags/tag386.xml"/><Relationship Id="rId4" Type="http://schemas.openxmlformats.org/officeDocument/2006/relationships/image" Target="../media/image5.png"/><Relationship Id="rId3" Type="http://schemas.openxmlformats.org/officeDocument/2006/relationships/tags" Target="../tags/tag385.xml"/><Relationship Id="rId2" Type="http://schemas.openxmlformats.org/officeDocument/2006/relationships/image" Target="../media/image1.png"/><Relationship Id="rId14" Type="http://schemas.openxmlformats.org/officeDocument/2006/relationships/slideLayout" Target="../slideLayouts/slideLayout18.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image" Target="../media/image18.png"/><Relationship Id="rId10" Type="http://schemas.openxmlformats.org/officeDocument/2006/relationships/tags" Target="../tags/tag390.xml"/><Relationship Id="rId1" Type="http://schemas.openxmlformats.org/officeDocument/2006/relationships/tags" Target="../tags/tag3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ctrTitle" idx="1"/>
            <p:custDataLst>
              <p:tags r:id="rId1"/>
            </p:custDataLst>
          </p:nvPr>
        </p:nvSpPr>
        <p:spPr>
          <a:xfrm>
            <a:off x="2360933" y="2651629"/>
            <a:ext cx="7485377" cy="1505213"/>
          </a:xfrm>
        </p:spPr>
        <p:txBody>
          <a:bodyPr>
            <a:normAutofit fontScale="90000"/>
          </a:bodyPr>
          <a:p>
            <a:pPr marL="0" indent="0" algn="ctr">
              <a:lnSpc>
                <a:spcPct val="100000"/>
              </a:lnSpc>
              <a:spcBef>
                <a:spcPts val="0"/>
              </a:spcBef>
              <a:spcAft>
                <a:spcPts val="0"/>
              </a:spcAft>
              <a:buSzPct val="100000"/>
              <a:buNone/>
            </a:pPr>
            <a:r>
              <a:rPr altLang="en-US" sz="6600" dirty="0">
                <a:solidFill>
                  <a:schemeClr val="accent1"/>
                </a:solidFill>
              </a:rPr>
              <a:t>第三章</a:t>
            </a:r>
            <a:br>
              <a:rPr altLang="en-US" sz="6600" dirty="0">
                <a:solidFill>
                  <a:schemeClr val="accent1"/>
                </a:solidFill>
              </a:rPr>
            </a:br>
            <a:r>
              <a:rPr altLang="en-US" sz="6600" dirty="0">
                <a:solidFill>
                  <a:schemeClr val="accent1"/>
                </a:solidFill>
              </a:rPr>
              <a:t>室内空间表现</a:t>
            </a:r>
            <a:endParaRPr altLang="en-US" sz="6600" dirty="0">
              <a:solidFill>
                <a:schemeClr val="accent1"/>
              </a:solidFill>
            </a:endParaRPr>
          </a:p>
        </p:txBody>
      </p:sp>
      <p:sp>
        <p:nvSpPr>
          <p:cNvPr id="6" name="文本占位符 5"/>
          <p:cNvSpPr/>
          <p:nvPr>
            <p:ph type="body" idx="2"/>
            <p:custDataLst>
              <p:tags r:id="rId2"/>
            </p:custDataLst>
          </p:nvPr>
        </p:nvSpPr>
        <p:spPr>
          <a:xfrm flipH="1">
            <a:off x="877570" y="6182995"/>
            <a:ext cx="10618470" cy="675005"/>
          </a:xfrm>
        </p:spPr>
        <p:txBody>
          <a:bodyPr>
            <a:normAutofit lnSpcReduction="10000"/>
          </a:bodyPr>
          <a:p>
            <a:pPr marL="0" lvl="0" indent="-228600" algn="l">
              <a:lnSpc>
                <a:spcPct val="125000"/>
              </a:lnSpc>
              <a:spcBef>
                <a:spcPts val="0"/>
              </a:spcBef>
              <a:spcAft>
                <a:spcPts val="1000"/>
              </a:spcAft>
              <a:buSzPct val="100000"/>
              <a:buNone/>
            </a:pPr>
            <a:r>
              <a:rPr lang="zh-CN" altLang="en-US" sz="1800" dirty="0">
                <a:solidFill>
                  <a:schemeClr val="dk1">
                    <a:lumMod val="85000"/>
                    <a:lumOff val="15000"/>
                  </a:schemeClr>
                </a:solidFill>
              </a:rPr>
              <a:t>《手绘效果图表现》                      </a:t>
            </a:r>
            <a:r>
              <a:rPr lang="en-US" altLang="zh-CN" sz="1800" dirty="0">
                <a:solidFill>
                  <a:schemeClr val="dk1">
                    <a:lumMod val="85000"/>
                    <a:lumOff val="15000"/>
                  </a:schemeClr>
                </a:solidFill>
              </a:rPr>
              <a:t>  </a:t>
            </a:r>
            <a:r>
              <a:rPr lang="zh-CN" altLang="en-US" sz="1800" dirty="0">
                <a:solidFill>
                  <a:schemeClr val="dk1">
                    <a:lumMod val="85000"/>
                    <a:lumOff val="15000"/>
                  </a:schemeClr>
                </a:solidFill>
              </a:rPr>
              <a:t>  赵晓跃 方 银 陈玉枝                       电子科技大学出版社</a:t>
            </a:r>
            <a:endParaRPr lang="zh-CN" altLang="en-US" sz="1800" dirty="0">
              <a:solidFill>
                <a:schemeClr val="dk1">
                  <a:lumMod val="85000"/>
                  <a:lumOff val="15000"/>
                </a:schemeClr>
              </a:solidFill>
            </a:endParaRPr>
          </a:p>
        </p:txBody>
      </p:sp>
      <p:sp>
        <p:nvSpPr>
          <p:cNvPr id="7" name="副标题 6"/>
          <p:cNvSpPr/>
          <p:nvPr>
            <p:ph type="subTitle" idx="3"/>
            <p:custDataLst>
              <p:tags r:id="rId3"/>
            </p:custDataLst>
          </p:nvPr>
        </p:nvSpPr>
        <p:spPr>
          <a:xfrm>
            <a:off x="661038" y="2110789"/>
            <a:ext cx="7485377" cy="432435"/>
          </a:xfrm>
        </p:spPr>
        <p:txBody>
          <a:bodyPr>
            <a:normAutofit lnSpcReduction="10000"/>
          </a:bodyPr>
          <a:p>
            <a:pPr marL="0" lvl="0" indent="-228600" algn="l">
              <a:lnSpc>
                <a:spcPct val="100000"/>
              </a:lnSpc>
              <a:spcBef>
                <a:spcPts val="0"/>
              </a:spcBef>
              <a:spcAft>
                <a:spcPts val="1000"/>
              </a:spcAft>
              <a:buSzPct val="100000"/>
              <a:buNone/>
            </a:pPr>
            <a:r>
              <a:rPr lang="zh-CN" altLang="en-US" sz="2200" dirty="0">
                <a:solidFill>
                  <a:schemeClr val="dk1">
                    <a:lumMod val="85000"/>
                    <a:lumOff val="15000"/>
                  </a:schemeClr>
                </a:solidFill>
              </a:rPr>
              <a:t>授课教师：XXX</a:t>
            </a:r>
            <a:endParaRPr lang="zh-CN" altLang="en-US" sz="2200" dirty="0">
              <a:solidFill>
                <a:schemeClr val="dk1">
                  <a:lumMod val="85000"/>
                  <a:lumOff val="1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249170" y="2381250"/>
            <a:ext cx="9000000" cy="3243775"/>
          </a:xfrm>
          <a:prstGeom prst="rect">
            <a:avLst/>
          </a:prstGeom>
        </p:spPr>
      </p:pic>
      <p:sp>
        <p:nvSpPr>
          <p:cNvPr id="5" name="文本框 4"/>
          <p:cNvSpPr txBox="1"/>
          <p:nvPr>
            <p:custDataLst>
              <p:tags r:id="rId12"/>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绘制水平线交于 VP、A 点连线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221230" y="1659890"/>
            <a:ext cx="9000000" cy="4085366"/>
          </a:xfrm>
          <a:prstGeom prst="rect">
            <a:avLst/>
          </a:prstGeom>
        </p:spPr>
      </p:pic>
      <p:sp>
        <p:nvSpPr>
          <p:cNvPr id="5" name="文本框 4"/>
          <p:cNvSpPr txBox="1"/>
          <p:nvPr>
            <p:custDataLst>
              <p:tags r:id="rId12"/>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定出左右两边墙与顶棚的进深线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2306320" y="1604645"/>
            <a:ext cx="9000000" cy="4418919"/>
          </a:xfrm>
          <a:prstGeom prst="rect">
            <a:avLst/>
          </a:prstGeom>
        </p:spPr>
      </p:pic>
      <p:sp>
        <p:nvSpPr>
          <p:cNvPr id="5" name="文本框 4"/>
          <p:cNvSpPr txBox="1"/>
          <p:nvPr>
            <p:custDataLst>
              <p:tags r:id="rId12"/>
            </p:custDataLst>
          </p:nvPr>
        </p:nvSpPr>
        <p:spPr>
          <a:xfrm>
            <a:off x="687070" y="6158865"/>
            <a:ext cx="10767695"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连接VP与地面铺贴的透视线，绘制墙体和顶棚的进深线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8"/>
            </p:custDataLst>
          </p:nvPr>
        </p:nvPicPr>
        <p:blipFill>
          <a:blip r:embed="rId9"/>
          <a:stretch>
            <a:fillRect/>
          </a:stretch>
        </p:blipFill>
        <p:spPr>
          <a:xfrm>
            <a:off x="1769745" y="1451610"/>
            <a:ext cx="9000000" cy="4464143"/>
          </a:xfrm>
          <a:prstGeom prst="rect">
            <a:avLst/>
          </a:prstGeom>
        </p:spPr>
      </p:pic>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确定点 A，绘制真高线和定位点 O</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绘制视平线 HL，定位测点 M 和灭点 VP</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2106930" y="2267585"/>
            <a:ext cx="9000000" cy="2481575"/>
          </a:xfrm>
          <a:prstGeom prst="rect">
            <a:avLst/>
          </a:prstGeom>
        </p:spPr>
      </p:pic>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631825" y="6158865"/>
            <a:ext cx="1082421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连接测点 M 与 A 点左边的小点，交于 VP 和 A 点连线的延长线上</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1805305" y="2275840"/>
            <a:ext cx="9000000" cy="3408284"/>
          </a:xfrm>
          <a:prstGeom prst="rect">
            <a:avLst/>
          </a:prstGeom>
        </p:spPr>
      </p:pic>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VP 和 B 点，绘制最大进深线框</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2270125" y="1779905"/>
            <a:ext cx="9000000" cy="3801090"/>
          </a:xfrm>
          <a:prstGeom prst="rect">
            <a:avLst/>
          </a:prstGeom>
        </p:spPr>
      </p:pic>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绘制地砖横向的透视线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2456815" y="1685290"/>
            <a:ext cx="9000000" cy="3756426"/>
          </a:xfrm>
          <a:prstGeom prst="rect">
            <a:avLst/>
          </a:prstGeom>
        </p:spPr>
      </p:pic>
    </p:spTree>
    <p:custDataLst>
      <p:tags r:id="rId1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绘制墙体和顶棚的进深线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2456815" y="1757680"/>
            <a:ext cx="9000000" cy="3849057"/>
          </a:xfrm>
          <a:prstGeom prst="rect">
            <a:avLst/>
          </a:prstGeom>
        </p:spPr>
      </p:pic>
    </p:spTree>
    <p:custDataLst>
      <p:tags r:id="rId1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从内向外绘制（一般状态）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679450" y="6158865"/>
            <a:ext cx="1077722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连接灭点 VP 与 A 点右边的各等分线，绘制地面纵向透视线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2367915" y="1729105"/>
            <a:ext cx="9000000" cy="3852185"/>
          </a:xfrm>
          <a:prstGeom prst="rect">
            <a:avLst/>
          </a:prstGeom>
        </p:spPr>
      </p:pic>
    </p:spTree>
    <p:custDataLst>
      <p:tags r:id="rId1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custDataLst>
              <p:tags r:id="rId1"/>
            </p:custDataLst>
          </p:nvPr>
        </p:nvSpPr>
        <p:spPr>
          <a:xfrm>
            <a:off x="421095" y="1074084"/>
            <a:ext cx="11332029" cy="5607731"/>
          </a:xfrm>
          <a:prstGeom prst="rect">
            <a:avLst/>
          </a:prstGeom>
          <a:solidFill>
            <a:schemeClr val="tx1">
              <a:lumMod val="85000"/>
              <a:lumOff val="15000"/>
            </a:schemeClr>
          </a:soli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custDataLst>
              <p:tags r:id="rId2"/>
            </p:custDataLst>
          </p:nvPr>
        </p:nvSpPr>
        <p:spPr>
          <a:xfrm>
            <a:off x="495411" y="431800"/>
            <a:ext cx="11201179" cy="599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1445192" y="2711057"/>
            <a:ext cx="3570514" cy="1435886"/>
            <a:chOff x="454659" y="997242"/>
            <a:chExt cx="3570514" cy="1435886"/>
          </a:xfrm>
        </p:grpSpPr>
        <p:sp>
          <p:nvSpPr>
            <p:cNvPr id="5" name="文本框 4"/>
            <p:cNvSpPr txBox="1"/>
            <p:nvPr>
              <p:custDataLst>
                <p:tags r:id="rId3"/>
              </p:custDataLst>
            </p:nvPr>
          </p:nvSpPr>
          <p:spPr>
            <a:xfrm>
              <a:off x="454659" y="997242"/>
              <a:ext cx="3570514" cy="1106805"/>
            </a:xfrm>
            <a:prstGeom prst="rect">
              <a:avLst/>
            </a:prstGeom>
            <a:noFill/>
          </p:spPr>
          <p:txBody>
            <a:bodyPr wrap="square" rtlCol="0">
              <a:spAutoFit/>
            </a:bodyPr>
            <a:p>
              <a:pPr algn="ct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目</a:t>
              </a:r>
              <a:r>
                <a:rPr lang="en-US" altLang="ja-JP"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录</a:t>
              </a:r>
              <a:endParaRPr lang="zh-CN" altLang="en-US" sz="66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4"/>
              </p:custDataLst>
            </p:nvPr>
          </p:nvSpPr>
          <p:spPr>
            <a:xfrm>
              <a:off x="580931" y="2063796"/>
              <a:ext cx="3317970" cy="369332"/>
            </a:xfrm>
            <a:prstGeom prst="rect">
              <a:avLst/>
            </a:prstGeom>
            <a:noFill/>
          </p:spPr>
          <p:txBody>
            <a:bodyPr wrap="square">
              <a:spAutoFit/>
            </a:bodyPr>
            <a:p>
              <a:pPr algn="dist"/>
              <a:r>
                <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rPr>
                <a:t>CONTENTS</a:t>
              </a:r>
              <a:endParaRPr lang="en-US" altLang="zh-CN" dirty="0">
                <a:solidFill>
                  <a:schemeClr val="accent1"/>
                </a:solidFill>
                <a:effectLst/>
                <a:latin typeface="Hero" panose="02000506000000020004" pitchFamily="50" charset="0"/>
                <a:ea typeface="微软雅黑" panose="020B0503020204020204" pitchFamily="34" charset="-122"/>
                <a:cs typeface="Times New Roman" panose="02020603050405020304" pitchFamily="18" charset="0"/>
              </a:endParaRPr>
            </a:p>
          </p:txBody>
        </p:sp>
      </p:grpSp>
      <p:grpSp>
        <p:nvGrpSpPr>
          <p:cNvPr id="26" name="组合 25"/>
          <p:cNvGrpSpPr/>
          <p:nvPr>
            <p:custDataLst>
              <p:tags r:id="rId5"/>
            </p:custDataLst>
          </p:nvPr>
        </p:nvGrpSpPr>
        <p:grpSpPr>
          <a:xfrm>
            <a:off x="6096000" y="1813560"/>
            <a:ext cx="4880610" cy="655955"/>
            <a:chOff x="9707" y="3698"/>
            <a:chExt cx="7686" cy="1033"/>
          </a:xfrm>
        </p:grpSpPr>
        <p:sp>
          <p:nvSpPr>
            <p:cNvPr id="27" name="文本框 26"/>
            <p:cNvSpPr txBox="1"/>
            <p:nvPr>
              <p:custDataLst>
                <p:tags r:id="rId6"/>
              </p:custDataLst>
            </p:nvPr>
          </p:nvSpPr>
          <p:spPr>
            <a:xfrm>
              <a:off x="11084" y="3851"/>
              <a:ext cx="6309"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室内空间一点透视原理</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椭圆 27"/>
            <p:cNvSpPr/>
            <p:nvPr>
              <p:custDataLst>
                <p:tags r:id="rId7"/>
              </p:custDataLst>
            </p:nvPr>
          </p:nvSpPr>
          <p:spPr>
            <a:xfrm>
              <a:off x="9721" y="3698"/>
              <a:ext cx="1033" cy="1033"/>
            </a:xfrm>
            <a:prstGeom prst="ellipse">
              <a:avLst/>
            </a:prstGeom>
          </p:spPr>
          <p:style>
            <a:lnRef idx="0">
              <a:srgbClr val="FFFFFF"/>
            </a:lnRef>
            <a:fillRef idx="1">
              <a:schemeClr val="accent2"/>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9" name="文本框 28"/>
            <p:cNvSpPr txBox="1"/>
            <p:nvPr>
              <p:custDataLst>
                <p:tags r:id="rId8"/>
              </p:custDataLst>
            </p:nvPr>
          </p:nvSpPr>
          <p:spPr>
            <a:xfrm>
              <a:off x="9707" y="3851"/>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custDataLst>
              <p:tags r:id="rId9"/>
            </p:custDataLst>
          </p:nvPr>
        </p:nvGrpSpPr>
        <p:grpSpPr>
          <a:xfrm>
            <a:off x="6096000" y="4213860"/>
            <a:ext cx="4879975" cy="655955"/>
            <a:chOff x="9721" y="5792"/>
            <a:chExt cx="7685" cy="1033"/>
          </a:xfrm>
        </p:grpSpPr>
        <p:sp>
          <p:nvSpPr>
            <p:cNvPr id="31" name="文本框 30"/>
            <p:cNvSpPr txBox="1"/>
            <p:nvPr>
              <p:custDataLst>
                <p:tags r:id="rId10"/>
              </p:custDataLst>
            </p:nvPr>
          </p:nvSpPr>
          <p:spPr>
            <a:xfrm>
              <a:off x="11099" y="5829"/>
              <a:ext cx="6307" cy="822"/>
            </a:xfrm>
            <a:prstGeom prst="rect">
              <a:avLst/>
            </a:prstGeom>
            <a:noFill/>
          </p:spPr>
          <p:txBody>
            <a:bodyPr wrap="square">
              <a:spAutoFit/>
            </a:bodyPr>
            <a:p>
              <a:r>
                <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rPr>
                <a:t>室内空间两点透视原理</a:t>
              </a:r>
              <a:endParaRPr lang="zh-CN" altLang="en-US" sz="2800" dirty="0">
                <a:solidFill>
                  <a:srgbClr val="295D8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椭圆 31"/>
            <p:cNvSpPr/>
            <p:nvPr>
              <p:custDataLst>
                <p:tags r:id="rId11"/>
              </p:custDataLst>
            </p:nvPr>
          </p:nvSpPr>
          <p:spPr>
            <a:xfrm>
              <a:off x="9736" y="5792"/>
              <a:ext cx="1033" cy="1033"/>
            </a:xfrm>
            <a:prstGeom prst="ellipse">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3" name="文本框 32"/>
            <p:cNvSpPr txBox="1"/>
            <p:nvPr>
              <p:custDataLst>
                <p:tags r:id="rId12"/>
              </p:custDataLst>
            </p:nvPr>
          </p:nvSpPr>
          <p:spPr>
            <a:xfrm>
              <a:off x="9721" y="5945"/>
              <a:ext cx="1062" cy="725"/>
            </a:xfrm>
            <a:prstGeom prst="rect">
              <a:avLst/>
            </a:prstGeom>
            <a:noFill/>
          </p:spPr>
          <p:txBody>
            <a:bodyPr wrap="square" rtlCol="0">
              <a:spAutoFit/>
            </a:bodyPr>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spTree>
    <p:custDataLst>
      <p:tags r:id="rId1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21367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从外向内绘制</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5826760"/>
            <a:ext cx="6096000" cy="755650"/>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 A、B、C、D 各点，等分 AB 与 AD 两线段，设定 HL、VP 和测点 M 的位置</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575310" y="1754505"/>
            <a:ext cx="9000000" cy="3791938"/>
          </a:xfrm>
          <a:prstGeom prst="rect">
            <a:avLst/>
          </a:prstGeom>
        </p:spPr>
      </p:pic>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从外向内绘制</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657225" y="6158865"/>
            <a:ext cx="10852785"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设定内墙进深线框的顶点 a、b、c、d，等分 ad 线段为 6 等份</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511810" y="1480820"/>
            <a:ext cx="9000000" cy="4190545"/>
          </a:xfrm>
          <a:prstGeom prst="rect">
            <a:avLst/>
          </a:prstGeom>
        </p:spPr>
      </p:pic>
    </p:spTree>
    <p:custDataLst>
      <p:tags r:id="rId1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从外向内绘制</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5822950"/>
            <a:ext cx="6096000" cy="755650"/>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连接测点 M 与 AD 上等比例的刻度，交 A、a 两点连线上，得到各点 1'、2'、3'、4'、5'、6'</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511810" y="1426845"/>
            <a:ext cx="9000000" cy="4396313"/>
          </a:xfrm>
          <a:prstGeom prst="rect">
            <a:avLst/>
          </a:prstGeom>
        </p:spPr>
      </p:pic>
    </p:spTree>
    <p:custDataLst>
      <p:tags r:id="rId1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从外向内绘制</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679450" y="6158865"/>
            <a:ext cx="10800715"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作平行于 AD 的水平线，与 VP、D 两点连线相交，得出墙体的透视线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643890" y="1558925"/>
            <a:ext cx="9000000" cy="3969827"/>
          </a:xfrm>
          <a:prstGeom prst="rect">
            <a:avLst/>
          </a:prstGeom>
        </p:spPr>
      </p:pic>
    </p:spTree>
    <p:custDataLst>
      <p:tags r:id="rId1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从外向内绘制</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681990" y="6158865"/>
            <a:ext cx="1077849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作垂直线，交于 VP-B 和 VP-C 连线上，再作平行于 BC 的水平线，得出顶棚的透视线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405765" y="1508125"/>
            <a:ext cx="9000000" cy="4306329"/>
          </a:xfrm>
          <a:prstGeom prst="rect">
            <a:avLst/>
          </a:prstGeom>
        </p:spPr>
      </p:pic>
    </p:spTree>
    <p:custDataLst>
      <p:tags r:id="rId1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本章节着重讲解一点透视原理及空间的绘制方法，通过本章节知识点学习可以帮助初学者快速掌握一点透视空间的表现方法。</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0" lvl="0" indent="0" algn="l" fontAlgn="ctr">
              <a:lnSpc>
                <a:spcPct val="120000"/>
              </a:lnSpc>
              <a:spcBef>
                <a:spcPts val="0"/>
              </a:spcBef>
              <a:spcAft>
                <a:spcPts val="800"/>
              </a:spcAft>
              <a:buSzPct val="10000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选择其中一种绘制方法练习一点透视空间绘制。</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02</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334895"/>
            <a:ext cx="6283325"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室内空间</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两点透视原理</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2" name="图片 21"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1" name="图片 20"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0" name="图片 19"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11" name="文本框 10"/>
          <p:cNvSpPr txBox="1"/>
          <p:nvPr>
            <p:custDataLst>
              <p:tags r:id="rId7"/>
            </p:custDataLst>
          </p:nvPr>
        </p:nvSpPr>
        <p:spPr>
          <a:xfrm>
            <a:off x="457204" y="304800"/>
            <a:ext cx="11277689" cy="762000"/>
          </a:xfrm>
          <a:prstGeom prst="rect">
            <a:avLst/>
          </a:prstGeom>
          <a:noFill/>
        </p:spPr>
        <p:txBody>
          <a:bodyPr wrap="square" lIns="63500" tIns="25400" rIns="63500" bIns="25400" rtlCol="0" anchor="ctr" anchorCtr="0">
            <a:normAutofit fontScale="90000"/>
          </a:bodyPr>
          <a:p>
            <a:pPr marL="0" indent="0" algn="l">
              <a:lnSpc>
                <a:spcPct val="100000"/>
              </a:lnSpc>
              <a:spcBef>
                <a:spcPts val="0"/>
              </a:spcBef>
              <a:spcAft>
                <a:spcPts val="0"/>
              </a:spcAft>
              <a:buSzPct val="100000"/>
              <a:buNone/>
            </a:pPr>
            <a:r>
              <a:rPr lang="zh-CN" altLang="en-US" sz="4600" b="1" spc="300">
                <a:solidFill>
                  <a:schemeClr val="accent1"/>
                </a:solidFill>
                <a:uFillTx/>
                <a:latin typeface="微软雅黑" panose="020B0503020204020204" pitchFamily="34" charset="-122"/>
                <a:ea typeface="微软雅黑" panose="020B0503020204020204" pitchFamily="34" charset="-122"/>
                <a:sym typeface="+mn-ea"/>
              </a:rPr>
              <a:t>一、两点透视原理</a:t>
            </a:r>
            <a:endParaRPr lang="zh-CN" altLang="en-US" sz="4600" b="1" spc="300">
              <a:solidFill>
                <a:schemeClr val="accent1"/>
              </a:solidFill>
              <a:uFillTx/>
              <a:latin typeface="微软雅黑" panose="020B0503020204020204" pitchFamily="34" charset="-122"/>
              <a:ea typeface="微软雅黑" panose="020B0503020204020204" pitchFamily="34" charset="-122"/>
              <a:sym typeface="+mn-ea"/>
            </a:endParaRPr>
          </a:p>
        </p:txBody>
      </p:sp>
      <p:sp>
        <p:nvSpPr>
          <p:cNvPr id="14" name="六边形 13"/>
          <p:cNvSpPr/>
          <p:nvPr>
            <p:custDataLst>
              <p:tags r:id="rId8"/>
            </p:custDataLst>
          </p:nvPr>
        </p:nvSpPr>
        <p:spPr>
          <a:xfrm>
            <a:off x="602562" y="2139393"/>
            <a:ext cx="1751266" cy="1509712"/>
          </a:xfrm>
          <a:prstGeom prst="hexagon">
            <a:avLst/>
          </a:prstGeom>
          <a:noFill/>
          <a:ln w="12700">
            <a:solidFill>
              <a:schemeClr val="lt1">
                <a:lumMod val="85000"/>
              </a:scheme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六边形 14"/>
          <p:cNvSpPr/>
          <p:nvPr>
            <p:custDataLst>
              <p:tags r:id="rId9"/>
            </p:custDataLst>
          </p:nvPr>
        </p:nvSpPr>
        <p:spPr>
          <a:xfrm>
            <a:off x="689931" y="2214710"/>
            <a:ext cx="1576527" cy="1359076"/>
          </a:xfrm>
          <a:prstGeom prst="hexagon">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rmAutofit/>
          </a:bodyPr>
          <a:p>
            <a:pPr marL="0" indent="0" algn="l">
              <a:lnSpc>
                <a:spcPct val="120000"/>
              </a:lnSpc>
              <a:spcBef>
                <a:spcPts val="0"/>
              </a:spcBef>
              <a:spcAft>
                <a:spcPts val="0"/>
              </a:spcAft>
              <a:buSzPct val="100000"/>
            </a:pPr>
            <a:r>
              <a:rPr lang="zh-CN" altLang="en-US" sz="2000" b="1" kern="0" spc="80">
                <a:solidFill>
                  <a:schemeClr val="lt1"/>
                </a:solidFill>
                <a:latin typeface="微软雅黑" panose="020B0503020204020204" pitchFamily="34" charset="-122"/>
                <a:ea typeface="微软雅黑" panose="020B0503020204020204" pitchFamily="34" charset="-122"/>
              </a:rPr>
              <a:t>基本原理</a:t>
            </a:r>
            <a:endParaRPr lang="zh-CN" altLang="en-US" sz="2000" b="1" kern="0" spc="80">
              <a:solidFill>
                <a:schemeClr val="lt1"/>
              </a:solidFill>
              <a:latin typeface="微软雅黑" panose="020B0503020204020204" pitchFamily="34" charset="-122"/>
              <a:ea typeface="微软雅黑" panose="020B0503020204020204" pitchFamily="34" charset="-122"/>
            </a:endParaRPr>
          </a:p>
        </p:txBody>
      </p:sp>
      <p:sp>
        <p:nvSpPr>
          <p:cNvPr id="16" name="六边形 15"/>
          <p:cNvSpPr/>
          <p:nvPr>
            <p:custDataLst>
              <p:tags r:id="rId10"/>
            </p:custDataLst>
          </p:nvPr>
        </p:nvSpPr>
        <p:spPr>
          <a:xfrm>
            <a:off x="2779672" y="4275083"/>
            <a:ext cx="1751266" cy="1509712"/>
          </a:xfrm>
          <a:prstGeom prst="hexagon">
            <a:avLst/>
          </a:prstGeom>
          <a:noFill/>
          <a:ln w="12700">
            <a:solidFill>
              <a:schemeClr val="lt1">
                <a:lumMod val="85000"/>
              </a:scheme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六边形 16"/>
          <p:cNvSpPr/>
          <p:nvPr>
            <p:custDataLst>
              <p:tags r:id="rId11"/>
            </p:custDataLst>
          </p:nvPr>
        </p:nvSpPr>
        <p:spPr>
          <a:xfrm>
            <a:off x="2867040" y="4350400"/>
            <a:ext cx="1576527" cy="1359076"/>
          </a:xfrm>
          <a:prstGeom prst="hexagon">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rmAutofit/>
          </a:bodyPr>
          <a:p>
            <a:pPr marL="0" indent="0" algn="l">
              <a:lnSpc>
                <a:spcPct val="120000"/>
              </a:lnSpc>
              <a:spcBef>
                <a:spcPts val="0"/>
              </a:spcBef>
              <a:spcAft>
                <a:spcPts val="0"/>
              </a:spcAft>
              <a:buSzPct val="100000"/>
            </a:pPr>
            <a:r>
              <a:rPr lang="zh-CN" altLang="en-US" sz="2000" b="1" kern="0" spc="8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优点与特点</a:t>
            </a:r>
            <a:endParaRPr lang="zh-CN" altLang="en-US" sz="2000" b="1" kern="0" spc="8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custDataLst>
              <p:tags r:id="rId12"/>
            </p:custDataLst>
          </p:nvPr>
        </p:nvPicPr>
        <p:blipFill rotWithShape="1">
          <a:blip r:embed="rId13"/>
          <a:srcRect/>
          <a:stretch>
            <a:fillRect/>
          </a:stretch>
        </p:blipFill>
        <p:spPr>
          <a:xfrm>
            <a:off x="6367145" y="363855"/>
            <a:ext cx="5692775" cy="3065145"/>
          </a:xfrm>
          <a:custGeom>
            <a:avLst/>
            <a:gdLst/>
            <a:ahLst/>
            <a:cxnLst>
              <a:cxn ang="3">
                <a:pos x="hc" y="t"/>
              </a:cxn>
              <a:cxn ang="cd2">
                <a:pos x="l" y="vc"/>
              </a:cxn>
              <a:cxn ang="cd4">
                <a:pos x="hc" y="b"/>
              </a:cxn>
              <a:cxn ang="0">
                <a:pos x="r" y="vc"/>
              </a:cxn>
            </a:cxnLst>
            <a:rect l="l" t="t" r="r" b="b"/>
            <a:pathLst>
              <a:path w="7200" h="3840">
                <a:moveTo>
                  <a:pt x="0" y="0"/>
                </a:moveTo>
                <a:lnTo>
                  <a:pt x="7200" y="0"/>
                </a:lnTo>
                <a:lnTo>
                  <a:pt x="7200" y="3840"/>
                </a:lnTo>
                <a:lnTo>
                  <a:pt x="0" y="3840"/>
                </a:lnTo>
                <a:lnTo>
                  <a:pt x="0" y="0"/>
                </a:lnTo>
                <a:close/>
              </a:path>
            </a:pathLst>
          </a:custGeom>
        </p:spPr>
      </p:pic>
      <p:sp>
        <p:nvSpPr>
          <p:cNvPr id="18" name="六边形 17"/>
          <p:cNvSpPr/>
          <p:nvPr>
            <p:custDataLst>
              <p:tags r:id="rId14"/>
            </p:custDataLst>
          </p:nvPr>
        </p:nvSpPr>
        <p:spPr>
          <a:xfrm>
            <a:off x="4956781" y="2139393"/>
            <a:ext cx="1751266" cy="1509712"/>
          </a:xfrm>
          <a:prstGeom prst="hexagon">
            <a:avLst/>
          </a:prstGeom>
          <a:noFill/>
          <a:ln w="12700">
            <a:solidFill>
              <a:schemeClr val="lt1">
                <a:lumMod val="85000"/>
              </a:scheme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六边形 18"/>
          <p:cNvSpPr/>
          <p:nvPr>
            <p:custDataLst>
              <p:tags r:id="rId15"/>
            </p:custDataLst>
          </p:nvPr>
        </p:nvSpPr>
        <p:spPr>
          <a:xfrm>
            <a:off x="5044149" y="2214710"/>
            <a:ext cx="1576527" cy="1359076"/>
          </a:xfrm>
          <a:prstGeom prst="hexagon">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marL="0" indent="0" algn="l">
              <a:lnSpc>
                <a:spcPct val="120000"/>
              </a:lnSpc>
              <a:spcBef>
                <a:spcPts val="0"/>
              </a:spcBef>
              <a:spcAft>
                <a:spcPts val="0"/>
              </a:spcAft>
              <a:buSzPct val="100000"/>
            </a:pPr>
            <a:r>
              <a:rPr lang="zh-CN" altLang="en-US" sz="2000" b="1" kern="0" spc="8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缺点与注意事项</a:t>
            </a:r>
            <a:endParaRPr lang="zh-CN" altLang="en-US" sz="2000" b="1" kern="0" spc="80">
              <a:solidFill>
                <a:schemeClr val="lt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3" name="直接连接符 22"/>
          <p:cNvCxnSpPr>
            <a:stCxn id="14" idx="1"/>
            <a:endCxn id="16" idx="3"/>
          </p:cNvCxnSpPr>
          <p:nvPr>
            <p:custDataLst>
              <p:tags r:id="rId16"/>
            </p:custDataLst>
          </p:nvPr>
        </p:nvCxnSpPr>
        <p:spPr>
          <a:xfrm>
            <a:off x="1976401" y="3649106"/>
            <a:ext cx="803271" cy="1380834"/>
          </a:xfrm>
          <a:prstGeom prst="line">
            <a:avLst/>
          </a:prstGeom>
          <a:ln w="12700">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6" idx="0"/>
            <a:endCxn id="18" idx="2"/>
          </p:cNvCxnSpPr>
          <p:nvPr>
            <p:custDataLst>
              <p:tags r:id="rId17"/>
            </p:custDataLst>
          </p:nvPr>
        </p:nvCxnSpPr>
        <p:spPr>
          <a:xfrm flipV="1">
            <a:off x="4530939" y="3649106"/>
            <a:ext cx="803272" cy="1380834"/>
          </a:xfrm>
          <a:prstGeom prst="line">
            <a:avLst/>
          </a:prstGeom>
          <a:ln w="12700">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8"/>
            </p:custDataLst>
          </p:nvPr>
        </p:nvSpPr>
        <p:spPr>
          <a:xfrm>
            <a:off x="457186" y="4275083"/>
            <a:ext cx="2047756" cy="2173799"/>
          </a:xfrm>
          <a:prstGeom prst="rect">
            <a:avLst/>
          </a:prstGeom>
        </p:spPr>
        <p:txBody>
          <a:bodyPr wrap="square">
            <a:normAutofit lnSpcReduction="20000"/>
          </a:bodyPr>
          <a:p>
            <a:pPr marL="342900" lvl="0" indent="-342900" algn="l">
              <a:lnSpc>
                <a:spcPct val="120000"/>
              </a:lnSpc>
              <a:spcBef>
                <a:spcPts val="0"/>
              </a:spcBef>
              <a:spcAft>
                <a:spcPts val="800"/>
              </a:spcAft>
              <a:buSzPct val="100000"/>
              <a:buFont typeface="Wingdings" panose="05000000000000000000" charset="0"/>
              <a:buChar char="l"/>
            </a:pPr>
            <a:r>
              <a:rPr lang="zh-CN" altLang="en-US" sz="2000" kern="0" spc="100">
                <a:solidFill>
                  <a:schemeClr val="dk1"/>
                </a:solidFill>
                <a:latin typeface="微软雅黑" panose="020B0503020204020204" pitchFamily="34" charset="-122"/>
                <a:ea typeface="微软雅黑" panose="020B0503020204020204" pitchFamily="34" charset="-122"/>
              </a:rPr>
              <a:t>墙面与画面成一定角度</a:t>
            </a:r>
            <a:endParaRPr lang="zh-CN" altLang="en-US" sz="2000" kern="0" spc="100">
              <a:solidFill>
                <a:schemeClr val="dk1"/>
              </a:solidFill>
              <a:latin typeface="微软雅黑" panose="020B0503020204020204" pitchFamily="34" charset="-122"/>
              <a:ea typeface="微软雅黑" panose="020B0503020204020204" pitchFamily="34" charset="-122"/>
            </a:endParaRPr>
          </a:p>
          <a:p>
            <a:pPr marL="342900" lvl="0" indent="-342900" algn="l">
              <a:lnSpc>
                <a:spcPct val="120000"/>
              </a:lnSpc>
              <a:spcBef>
                <a:spcPts val="0"/>
              </a:spcBef>
              <a:spcAft>
                <a:spcPts val="800"/>
              </a:spcAft>
              <a:buSzPct val="100000"/>
              <a:buFont typeface="Wingdings" panose="05000000000000000000" charset="0"/>
              <a:buChar char="l"/>
            </a:pPr>
            <a:r>
              <a:rPr lang="zh-CN" altLang="en-US" sz="2000" kern="0" spc="80">
                <a:solidFill>
                  <a:schemeClr val="dk1"/>
                </a:solidFill>
                <a:latin typeface="微软雅黑" panose="020B0503020204020204" pitchFamily="34" charset="-122"/>
                <a:ea typeface="微软雅黑" panose="020B0503020204020204" pitchFamily="34" charset="-122"/>
              </a:rPr>
              <a:t>垂直线不变</a:t>
            </a:r>
            <a:endParaRPr lang="zh-CN" altLang="en-US" sz="2000" kern="0" spc="80">
              <a:solidFill>
                <a:schemeClr val="dk1"/>
              </a:solidFill>
              <a:latin typeface="微软雅黑" panose="020B0503020204020204" pitchFamily="34" charset="-122"/>
              <a:ea typeface="微软雅黑" panose="020B0503020204020204" pitchFamily="34" charset="-122"/>
            </a:endParaRPr>
          </a:p>
          <a:p>
            <a:pPr marL="342900" lvl="0" indent="-342900" algn="l">
              <a:lnSpc>
                <a:spcPct val="120000"/>
              </a:lnSpc>
              <a:spcBef>
                <a:spcPts val="0"/>
              </a:spcBef>
              <a:spcAft>
                <a:spcPts val="800"/>
              </a:spcAft>
              <a:buSzPct val="100000"/>
              <a:buFont typeface="Wingdings" panose="05000000000000000000" charset="0"/>
              <a:buChar char="l"/>
            </a:pPr>
            <a:r>
              <a:rPr lang="zh-CN" altLang="en-US" sz="2000" kern="0" spc="80">
                <a:solidFill>
                  <a:schemeClr val="dk1"/>
                </a:solidFill>
                <a:latin typeface="微软雅黑" panose="020B0503020204020204" pitchFamily="34" charset="-122"/>
                <a:ea typeface="微软雅黑" panose="020B0503020204020204" pitchFamily="34" charset="-122"/>
              </a:rPr>
              <a:t>平行线消失于两边的灭点上</a:t>
            </a:r>
            <a:endParaRPr lang="zh-CN" altLang="en-US" sz="2000" kern="0" spc="80">
              <a:solidFill>
                <a:schemeClr val="dk1"/>
              </a:solidFill>
              <a:latin typeface="微软雅黑" panose="020B0503020204020204" pitchFamily="34" charset="-122"/>
              <a:ea typeface="微软雅黑" panose="020B0503020204020204" pitchFamily="34" charset="-122"/>
            </a:endParaRPr>
          </a:p>
        </p:txBody>
      </p:sp>
      <p:sp>
        <p:nvSpPr>
          <p:cNvPr id="40" name="矩形 39"/>
          <p:cNvSpPr/>
          <p:nvPr>
            <p:custDataLst>
              <p:tags r:id="rId19"/>
            </p:custDataLst>
          </p:nvPr>
        </p:nvSpPr>
        <p:spPr>
          <a:xfrm>
            <a:off x="4810259" y="4275083"/>
            <a:ext cx="2047756" cy="2173799"/>
          </a:xfrm>
          <a:prstGeom prst="rect">
            <a:avLst/>
          </a:prstGeom>
        </p:spPr>
        <p:txBody>
          <a:bodyPr wrap="square">
            <a:normAutofit/>
          </a:bodyPr>
          <a:p>
            <a:pPr marL="342900" lvl="0" indent="-342900" algn="l" fontAlgn="ctr">
              <a:lnSpc>
                <a:spcPct val="120000"/>
              </a:lnSpc>
              <a:spcBef>
                <a:spcPts val="0"/>
              </a:spcBef>
              <a:spcAft>
                <a:spcPts val="800"/>
              </a:spcAft>
              <a:buSzPct val="100000"/>
              <a:buFont typeface="Wingdings" panose="05000000000000000000" charset="0"/>
              <a:buChar char="l"/>
            </a:pPr>
            <a:r>
              <a:rPr lang="zh-CN" altLang="en-US" sz="2000" kern="0" spc="11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角度选择不当可能导致变形</a:t>
            </a:r>
            <a:endParaRPr lang="zh-CN" altLang="en-US" sz="2000" kern="0" spc="11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矩形 41"/>
          <p:cNvSpPr/>
          <p:nvPr>
            <p:custDataLst>
              <p:tags r:id="rId20"/>
            </p:custDataLst>
          </p:nvPr>
        </p:nvSpPr>
        <p:spPr>
          <a:xfrm>
            <a:off x="2633723" y="1475304"/>
            <a:ext cx="2047756" cy="2173799"/>
          </a:xfrm>
          <a:prstGeom prst="rect">
            <a:avLst/>
          </a:prstGeom>
        </p:spPr>
        <p:txBody>
          <a:bodyPr wrap="square" anchor="b">
            <a:noAutofit/>
          </a:bodyPr>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kern="0" spc="120">
                <a:solidFill>
                  <a:schemeClr val="dk1"/>
                </a:solidFill>
                <a:latin typeface="微软雅黑" panose="020B0503020204020204" pitchFamily="34" charset="-122"/>
                <a:ea typeface="微软雅黑" panose="020B0503020204020204" pitchFamily="34" charset="-122"/>
              </a:rPr>
              <a:t>自然、生动活泼的画面效果</a:t>
            </a:r>
            <a:endParaRPr lang="zh-CN" altLang="en-US" sz="2000" kern="0" spc="120">
              <a:solidFill>
                <a:schemeClr val="dk1"/>
              </a:solidFill>
              <a:latin typeface="微软雅黑" panose="020B0503020204020204" pitchFamily="34" charset="-122"/>
              <a:ea typeface="微软雅黑" panose="020B0503020204020204" pitchFamily="3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kern="0" spc="100">
                <a:solidFill>
                  <a:schemeClr val="dk1"/>
                </a:solidFill>
                <a:latin typeface="微软雅黑" panose="020B0503020204020204" pitchFamily="34" charset="-122"/>
                <a:ea typeface="微软雅黑" panose="020B0503020204020204" pitchFamily="34" charset="-122"/>
              </a:rPr>
              <a:t>空间呈现接近人的视觉感受</a:t>
            </a:r>
            <a:endParaRPr lang="zh-CN" altLang="en-US" sz="2000" kern="0" spc="100">
              <a:solidFill>
                <a:schemeClr val="dk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custDataLst>
              <p:tags r:id="rId21"/>
            </p:custDataLst>
          </p:nvPr>
        </p:nvPicPr>
        <p:blipFill rotWithShape="1">
          <a:blip r:embed="rId22"/>
          <a:srcRect/>
          <a:stretch>
            <a:fillRect/>
          </a:stretch>
        </p:blipFill>
        <p:spPr>
          <a:xfrm>
            <a:off x="6739890" y="3384550"/>
            <a:ext cx="4829175" cy="3472815"/>
          </a:xfrm>
          <a:custGeom>
            <a:avLst/>
            <a:gdLst/>
            <a:ahLst/>
            <a:cxnLst>
              <a:cxn ang="3">
                <a:pos x="hc" y="t"/>
              </a:cxn>
              <a:cxn ang="cd2">
                <a:pos x="l" y="vc"/>
              </a:cxn>
              <a:cxn ang="cd4">
                <a:pos x="hc" y="b"/>
              </a:cxn>
              <a:cxn ang="0">
                <a:pos x="r" y="vc"/>
              </a:cxn>
            </a:cxnLst>
            <a:rect l="l" t="t" r="r" b="b"/>
            <a:pathLst>
              <a:path w="7200" h="3840">
                <a:moveTo>
                  <a:pt x="0" y="0"/>
                </a:moveTo>
                <a:lnTo>
                  <a:pt x="7200" y="0"/>
                </a:lnTo>
                <a:lnTo>
                  <a:pt x="7200" y="3840"/>
                </a:lnTo>
                <a:lnTo>
                  <a:pt x="0" y="3840"/>
                </a:lnTo>
                <a:lnTo>
                  <a:pt x="0" y="0"/>
                </a:lnTo>
                <a:close/>
              </a:path>
            </a:pathLst>
          </a:custGeom>
        </p:spPr>
      </p:pic>
    </p:spTree>
    <p:custDataLst>
      <p:tags r:id="rId2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一、两点透视原理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2106930" y="1419860"/>
            <a:ext cx="9000000" cy="4297297"/>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、一点变两点绘制：步骤1</a:t>
            </a: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621790"/>
            <a:ext cx="6096000" cy="187642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绘制一点透视线框图</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AB 为真高线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AD 为宽度</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fontAlgn="auto">
              <a:lnSpc>
                <a:spcPct val="120000"/>
              </a:lnSpc>
              <a:spcBef>
                <a:spcPts val="0"/>
              </a:spcBef>
              <a:spcAft>
                <a:spcPts val="800"/>
              </a:spcAft>
              <a:buSzPct val="100000"/>
              <a:buFont typeface="微软雅黑" panose="020B0503020204020204" pitchFamily="34" charset="-122"/>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确定灭点 VP 和测点 M 位置</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、一点变两点绘制：步骤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10"/>
            </p:custDataLst>
          </p:nvPr>
        </p:nvPicPr>
        <p:blipFill>
          <a:blip r:embed="rId11"/>
          <a:stretch>
            <a:fillRect/>
          </a:stretch>
        </p:blipFill>
        <p:spPr>
          <a:xfrm>
            <a:off x="2018030" y="1621790"/>
            <a:ext cx="9000000" cy="3820659"/>
          </a:xfrm>
          <a:prstGeom prst="rect">
            <a:avLst/>
          </a:prstGeom>
        </p:spPr>
      </p:pic>
      <p:sp>
        <p:nvSpPr>
          <p:cNvPr id="5" name="文本框 4"/>
          <p:cNvSpPr txBox="1"/>
          <p:nvPr>
            <p:custDataLst>
              <p:tags r:id="rId12"/>
            </p:custDataLst>
          </p:nvPr>
        </p:nvSpPr>
        <p:spPr>
          <a:xfrm>
            <a:off x="679450" y="1804670"/>
            <a:ext cx="6096000" cy="46037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删除地面与顶棚的进深线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custDataLst>
              <p:tags r:id="rId1"/>
            </p:custDataLst>
          </p:nvPr>
        </p:nvSpPr>
        <p:spPr>
          <a:xfrm>
            <a:off x="695960" y="1148275"/>
            <a:ext cx="3115310" cy="4417634"/>
          </a:xfrm>
          <a:prstGeom prst="round2DiagRect">
            <a:avLst>
              <a:gd name="adj1" fmla="val 17346"/>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29" name="图片 28"/>
          <p:cNvPicPr>
            <a:picLocks noChangeAspect="1"/>
          </p:cNvPicPr>
          <p:nvPr>
            <p:custDataLst>
              <p:tags r:id="rId2"/>
            </p:custDataLst>
          </p:nvPr>
        </p:nvPicPr>
        <p:blipFill>
          <a:blip r:embed="rId3"/>
          <a:srcRect l="23508" r="23508"/>
          <a:stretch>
            <a:fillRect/>
          </a:stretch>
        </p:blipFill>
        <p:spPr>
          <a:xfrm>
            <a:off x="942975" y="1349278"/>
            <a:ext cx="3138805" cy="4442997"/>
          </a:xfrm>
          <a:prstGeom prst="round2DiagRect">
            <a:avLst>
              <a:gd name="adj1" fmla="val 15840"/>
              <a:gd name="adj2" fmla="val 0"/>
            </a:avLst>
          </a:prstGeom>
          <a:ln w="9525" cap="flat" cmpd="sng" algn="ctr">
            <a:solidFill>
              <a:schemeClr val="tx1">
                <a:lumMod val="100000"/>
                <a:alpha val="20000"/>
              </a:schemeClr>
            </a:solidFill>
            <a:prstDash val="solid"/>
            <a:round/>
            <a:headEnd type="none" w="med" len="med"/>
            <a:tailEnd type="none" w="med" len="med"/>
          </a:ln>
          <a:effectLst>
            <a:outerShdw blurRad="152400" dist="38100" dir="2700000" algn="tl" rotWithShape="0">
              <a:schemeClr val="tx1">
                <a:alpha val="20000"/>
              </a:schemeClr>
            </a:outerShdw>
          </a:effectLst>
        </p:spPr>
      </p:pic>
      <p:sp>
        <p:nvSpPr>
          <p:cNvPr id="7" name="圆角矩形 21"/>
          <p:cNvSpPr/>
          <p:nvPr>
            <p:custDataLst>
              <p:tags r:id="rId4"/>
            </p:custDataLst>
          </p:nvPr>
        </p:nvSpPr>
        <p:spPr>
          <a:xfrm>
            <a:off x="4822825" y="1165860"/>
            <a:ext cx="6696710" cy="245618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8" name="序号"/>
          <p:cNvSpPr txBox="1"/>
          <p:nvPr>
            <p:custDataLst>
              <p:tags r:id="rId5"/>
            </p:custDataLst>
          </p:nvPr>
        </p:nvSpPr>
        <p:spPr>
          <a:xfrm>
            <a:off x="4427285" y="1414286"/>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01</a:t>
            </a:r>
            <a:endParaRPr lang="en-US" dirty="0">
              <a:latin typeface="+mn-ea"/>
              <a:ea typeface="+mn-ea"/>
              <a:cs typeface="+mn-ea"/>
              <a:sym typeface="+mn-ea"/>
            </a:endParaRPr>
          </a:p>
        </p:txBody>
      </p:sp>
      <p:sp>
        <p:nvSpPr>
          <p:cNvPr id="13" name="正文"/>
          <p:cNvSpPr txBox="1"/>
          <p:nvPr>
            <p:custDataLst>
              <p:tags r:id="rId6"/>
            </p:custDataLst>
          </p:nvPr>
        </p:nvSpPr>
        <p:spPr>
          <a:xfrm>
            <a:off x="5474086" y="1693272"/>
            <a:ext cx="5728930" cy="752538"/>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本章以 OBE 理论为指导，学生通过主动学习掌握室内一点透视空间、两点透视空间的绘制步</a:t>
            </a:r>
            <a:endParaRPr lang="zh-CN" altLang="en-US" sz="2000" spc="150" dirty="0">
              <a:solidFill>
                <a:schemeClr val="tx1">
                  <a:lumMod val="65000"/>
                  <a:lumOff val="35000"/>
                </a:schemeClr>
              </a:solidFill>
              <a:latin typeface="+mn-ea"/>
              <a:cs typeface="+mn-ea"/>
              <a:sym typeface="+mn-ea"/>
            </a:endParaRPr>
          </a:p>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骤及要点。</a:t>
            </a:r>
            <a:endParaRPr lang="zh-CN" altLang="en-US" sz="2000" spc="150" dirty="0">
              <a:solidFill>
                <a:schemeClr val="tx1">
                  <a:lumMod val="65000"/>
                  <a:lumOff val="35000"/>
                </a:schemeClr>
              </a:solidFill>
              <a:latin typeface="+mn-ea"/>
              <a:cs typeface="+mn-ea"/>
              <a:sym typeface="+mn-ea"/>
            </a:endParaRPr>
          </a:p>
        </p:txBody>
      </p:sp>
      <p:sp>
        <p:nvSpPr>
          <p:cNvPr id="14" name="标题"/>
          <p:cNvSpPr txBox="1"/>
          <p:nvPr>
            <p:custDataLst>
              <p:tags r:id="rId7"/>
            </p:custDataLst>
          </p:nvPr>
        </p:nvSpPr>
        <p:spPr>
          <a:xfrm>
            <a:off x="5474087" y="1225121"/>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本章内容</a:t>
            </a:r>
            <a:endParaRPr lang="zh-CN" altLang="en-US" sz="2000" b="1" spc="300" dirty="0">
              <a:solidFill>
                <a:schemeClr val="tx1">
                  <a:lumMod val="85000"/>
                  <a:lumOff val="15000"/>
                </a:schemeClr>
              </a:solidFill>
              <a:latin typeface="+mn-ea"/>
              <a:cs typeface="+mn-ea"/>
              <a:sym typeface="+mn-ea"/>
            </a:endParaRPr>
          </a:p>
        </p:txBody>
      </p:sp>
      <p:sp>
        <p:nvSpPr>
          <p:cNvPr id="16" name="圆角矩形 21"/>
          <p:cNvSpPr/>
          <p:nvPr>
            <p:custDataLst>
              <p:tags r:id="rId8"/>
            </p:custDataLst>
          </p:nvPr>
        </p:nvSpPr>
        <p:spPr>
          <a:xfrm>
            <a:off x="4822825" y="391604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17" name="序号"/>
          <p:cNvSpPr txBox="1"/>
          <p:nvPr>
            <p:custDataLst>
              <p:tags r:id="rId9"/>
            </p:custDataLst>
          </p:nvPr>
        </p:nvSpPr>
        <p:spPr>
          <a:xfrm>
            <a:off x="4427285" y="3963405"/>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02</a:t>
            </a:r>
            <a:endParaRPr lang="en-US" dirty="0">
              <a:latin typeface="+mn-ea"/>
              <a:ea typeface="+mn-ea"/>
              <a:cs typeface="+mn-ea"/>
              <a:sym typeface="+mn-ea"/>
            </a:endParaRPr>
          </a:p>
        </p:txBody>
      </p:sp>
      <p:sp>
        <p:nvSpPr>
          <p:cNvPr id="18" name="正文"/>
          <p:cNvSpPr txBox="1"/>
          <p:nvPr>
            <p:custDataLst>
              <p:tags r:id="rId10"/>
            </p:custDataLst>
          </p:nvPr>
        </p:nvSpPr>
        <p:spPr>
          <a:xfrm>
            <a:off x="5474335" y="427418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透视原理的理解及绘制</a:t>
            </a:r>
            <a:endParaRPr lang="zh-CN" altLang="en-US" sz="2000" spc="150" dirty="0">
              <a:solidFill>
                <a:schemeClr val="tx1">
                  <a:lumMod val="65000"/>
                  <a:lumOff val="35000"/>
                </a:schemeClr>
              </a:solidFill>
              <a:latin typeface="+mn-ea"/>
              <a:cs typeface="+mn-ea"/>
              <a:sym typeface="+mn-ea"/>
            </a:endParaRPr>
          </a:p>
        </p:txBody>
      </p:sp>
      <p:sp>
        <p:nvSpPr>
          <p:cNvPr id="19" name="标题"/>
          <p:cNvSpPr txBox="1"/>
          <p:nvPr>
            <p:custDataLst>
              <p:tags r:id="rId11"/>
            </p:custDataLst>
          </p:nvPr>
        </p:nvSpPr>
        <p:spPr>
          <a:xfrm>
            <a:off x="5474087" y="3915210"/>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重点</a:t>
            </a:r>
            <a:endParaRPr lang="zh-CN" altLang="en-US" sz="2000" b="1" spc="300" dirty="0">
              <a:solidFill>
                <a:schemeClr val="tx1">
                  <a:lumMod val="85000"/>
                  <a:lumOff val="15000"/>
                </a:schemeClr>
              </a:solidFill>
              <a:latin typeface="+mn-ea"/>
              <a:cs typeface="+mn-ea"/>
              <a:sym typeface="+mn-ea"/>
            </a:endParaRPr>
          </a:p>
        </p:txBody>
      </p:sp>
      <p:sp>
        <p:nvSpPr>
          <p:cNvPr id="2" name="圆角矩形 21"/>
          <p:cNvSpPr/>
          <p:nvPr>
            <p:custDataLst>
              <p:tags r:id="rId12"/>
            </p:custDataLst>
          </p:nvPr>
        </p:nvSpPr>
        <p:spPr>
          <a:xfrm>
            <a:off x="4822825" y="4948555"/>
            <a:ext cx="6696710" cy="861060"/>
          </a:xfrm>
          <a:prstGeom prst="roundRect">
            <a:avLst>
              <a:gd name="adj" fmla="val 10263"/>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mj-ea"/>
              <a:ea typeface="+mj-ea"/>
            </a:endParaRPr>
          </a:p>
        </p:txBody>
      </p:sp>
      <p:sp>
        <p:nvSpPr>
          <p:cNvPr id="4" name="序号"/>
          <p:cNvSpPr txBox="1"/>
          <p:nvPr>
            <p:custDataLst>
              <p:tags r:id="rId13"/>
            </p:custDataLst>
          </p:nvPr>
        </p:nvSpPr>
        <p:spPr>
          <a:xfrm>
            <a:off x="4427285" y="4995914"/>
            <a:ext cx="792054" cy="792054"/>
          </a:xfrm>
          <a:prstGeom prst="ellipse">
            <a:avLst/>
          </a:prstGeom>
          <a:solidFill>
            <a:schemeClr val="accent1"/>
          </a:solidFill>
          <a:ln>
            <a:noFill/>
          </a:ln>
          <a:effectLst>
            <a:outerShdw blurRad="190500" dist="1270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rmAutofit/>
          </a:bodyPr>
          <a:lstStyle>
            <a:defPPr>
              <a:defRPr lang="zh-CN"/>
            </a:defPPr>
            <a:lvl1pPr algn="ctr">
              <a:spcBef>
                <a:spcPct val="0"/>
              </a:spcBef>
              <a:spcAft>
                <a:spcPct val="0"/>
              </a:spcAft>
              <a:defRPr sz="2000" b="1">
                <a:solidFill>
                  <a:schemeClr val="lt1">
                    <a:lumMod val="100000"/>
                  </a:schemeClr>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mtClean="0">
                <a:latin typeface="+mn-ea"/>
                <a:ea typeface="+mn-ea"/>
                <a:cs typeface="+mn-ea"/>
                <a:sym typeface="+mn-ea"/>
              </a:rPr>
              <a:t>03</a:t>
            </a:r>
            <a:endParaRPr lang="en-US" dirty="0">
              <a:latin typeface="+mn-ea"/>
              <a:ea typeface="+mn-ea"/>
              <a:cs typeface="+mn-ea"/>
              <a:sym typeface="+mn-ea"/>
            </a:endParaRPr>
          </a:p>
        </p:txBody>
      </p:sp>
      <p:sp>
        <p:nvSpPr>
          <p:cNvPr id="5" name="正文"/>
          <p:cNvSpPr txBox="1"/>
          <p:nvPr>
            <p:custDataLst>
              <p:tags r:id="rId14"/>
            </p:custDataLst>
          </p:nvPr>
        </p:nvSpPr>
        <p:spPr>
          <a:xfrm>
            <a:off x="5474335" y="5306695"/>
            <a:ext cx="5728970" cy="494030"/>
          </a:xfrm>
          <a:prstGeom prst="rect">
            <a:avLst/>
          </a:prstGeom>
          <a:noFill/>
        </p:spPr>
        <p:txBody>
          <a:bodyPr wrap="square" lIns="0" tIns="0" rIns="0" bIns="0" rtlCol="0" anchor="t" anchorCtr="0">
            <a:noAutofit/>
          </a:bodyPr>
          <a:lstStyle/>
          <a:p>
            <a:pPr indent="0" algn="l" fontAlgn="auto">
              <a:lnSpc>
                <a:spcPct val="150000"/>
              </a:lnSpc>
              <a:spcBef>
                <a:spcPct val="0"/>
              </a:spcBef>
              <a:spcAft>
                <a:spcPct val="0"/>
              </a:spcAft>
            </a:pPr>
            <a:r>
              <a:rPr lang="zh-CN" altLang="en-US" sz="2000" spc="150" dirty="0">
                <a:solidFill>
                  <a:schemeClr val="tx1">
                    <a:lumMod val="65000"/>
                    <a:lumOff val="35000"/>
                  </a:schemeClr>
                </a:solidFill>
                <a:latin typeface="+mn-ea"/>
                <a:cs typeface="+mn-ea"/>
                <a:sym typeface="+mn-ea"/>
              </a:rPr>
              <a:t>运用不同透视原理绘制相应空间图</a:t>
            </a:r>
            <a:endParaRPr lang="zh-CN" altLang="en-US" sz="2000" spc="150" dirty="0">
              <a:solidFill>
                <a:schemeClr val="tx1">
                  <a:lumMod val="65000"/>
                  <a:lumOff val="35000"/>
                </a:schemeClr>
              </a:solidFill>
              <a:latin typeface="+mn-ea"/>
              <a:cs typeface="+mn-ea"/>
              <a:sym typeface="+mn-ea"/>
            </a:endParaRPr>
          </a:p>
        </p:txBody>
      </p:sp>
      <p:sp>
        <p:nvSpPr>
          <p:cNvPr id="9" name="标题"/>
          <p:cNvSpPr txBox="1"/>
          <p:nvPr>
            <p:custDataLst>
              <p:tags r:id="rId15"/>
            </p:custDataLst>
          </p:nvPr>
        </p:nvSpPr>
        <p:spPr>
          <a:xfrm>
            <a:off x="5474087" y="4942005"/>
            <a:ext cx="5728929" cy="443611"/>
          </a:xfrm>
          <a:prstGeom prst="rect">
            <a:avLst/>
          </a:prstGeom>
          <a:noFill/>
        </p:spPr>
        <p:txBody>
          <a:bodyPr wrap="square" lIns="0" tIns="0" rIns="0" bIns="0" rtlCol="0" anchor="b">
            <a:noAutofit/>
          </a:bodyPr>
          <a:lstStyle/>
          <a:p>
            <a:pPr>
              <a:spcBef>
                <a:spcPct val="0"/>
              </a:spcBef>
              <a:spcAft>
                <a:spcPct val="0"/>
              </a:spcAft>
            </a:pPr>
            <a:r>
              <a:rPr lang="zh-CN" altLang="en-US" sz="2000" b="1" spc="300" dirty="0">
                <a:solidFill>
                  <a:schemeClr val="tx1">
                    <a:lumMod val="85000"/>
                    <a:lumOff val="15000"/>
                  </a:schemeClr>
                </a:solidFill>
                <a:latin typeface="+mn-ea"/>
                <a:cs typeface="+mn-ea"/>
                <a:sym typeface="+mn-ea"/>
              </a:rPr>
              <a:t>难点</a:t>
            </a:r>
            <a:endParaRPr lang="zh-CN" altLang="en-US" sz="2000" b="1" spc="300" dirty="0">
              <a:solidFill>
                <a:schemeClr val="tx1">
                  <a:lumMod val="85000"/>
                  <a:lumOff val="15000"/>
                </a:schemeClr>
              </a:solidFill>
              <a:latin typeface="+mn-ea"/>
              <a:cs typeface="+mn-ea"/>
              <a:sym typeface="+mn-ea"/>
            </a:endParaRPr>
          </a:p>
        </p:txBody>
      </p:sp>
    </p:spTree>
    <p:custDataLst>
      <p:tags r:id="rId16"/>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、一点变两点绘制：步骤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0"/>
            </p:custDataLst>
          </p:nvPr>
        </p:nvPicPr>
        <p:blipFill>
          <a:blip r:embed="rId11"/>
          <a:stretch>
            <a:fillRect/>
          </a:stretch>
        </p:blipFill>
        <p:spPr>
          <a:xfrm>
            <a:off x="2018030" y="1492250"/>
            <a:ext cx="9000000" cy="4086323"/>
          </a:xfrm>
          <a:prstGeom prst="rect">
            <a:avLst/>
          </a:prstGeom>
        </p:spPr>
      </p:pic>
      <p:sp>
        <p:nvSpPr>
          <p:cNvPr id="4" name="文本框 3"/>
          <p:cNvSpPr txBox="1"/>
          <p:nvPr>
            <p:custDataLst>
              <p:tags r:id="rId12"/>
            </p:custDataLst>
          </p:nvPr>
        </p:nvSpPr>
        <p:spPr>
          <a:xfrm>
            <a:off x="679450" y="1690370"/>
            <a:ext cx="6096000" cy="140462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VP、D' 两点的连线上的等比例刻度点</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绘制地砖横向透视进深线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绘制顶棚进深线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、一点变两点绘制：步骤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0"/>
            </p:custDataLst>
          </p:nvPr>
        </p:nvPicPr>
        <p:blipFill>
          <a:blip r:embed="rId11"/>
          <a:stretch>
            <a:fillRect/>
          </a:stretch>
        </p:blipFill>
        <p:spPr>
          <a:xfrm>
            <a:off x="1980565" y="1456690"/>
            <a:ext cx="9000000" cy="4140000"/>
          </a:xfrm>
          <a:prstGeom prst="rect">
            <a:avLst/>
          </a:prstGeom>
        </p:spPr>
      </p:pic>
      <p:sp>
        <p:nvSpPr>
          <p:cNvPr id="4" name="文本框 3"/>
          <p:cNvSpPr txBox="1"/>
          <p:nvPr>
            <p:custDataLst>
              <p:tags r:id="rId12"/>
            </p:custDataLst>
          </p:nvPr>
        </p:nvSpPr>
        <p:spPr>
          <a:xfrm>
            <a:off x="679450" y="1804670"/>
            <a:ext cx="8348345" cy="46037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连接灭点 VP 与 AD 上的刻度线，绘制整体透视框</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370965" y="1806575"/>
            <a:ext cx="9000000" cy="4066667"/>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140462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确定真高线和视平线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以 A 点为起点绘制真高线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定义视平线 HL</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411605" y="2034540"/>
            <a:ext cx="9000000" cy="3452055"/>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93218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确定灭点 VP1 和 VP2</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灭点 VP1 和 VP2 与 M1、M2 的关系</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421130" y="1978660"/>
            <a:ext cx="9000000" cy="3490417"/>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140462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绘制右墙和左墙</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VP1 和 A、B</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VP2 和 A、B</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199515" y="1930400"/>
            <a:ext cx="9000000" cy="3600000"/>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715760" cy="93218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M1 和 M2 到 VP1 和 VP2</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交于 VP2 和 A、VP1 和 A 两点的延长线上</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330325" y="1921510"/>
            <a:ext cx="9000000" cy="3572599"/>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5</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932180"/>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绘制地面铺砖透视线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 VP1 和 VP2 与交点</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145540" y="1990725"/>
            <a:ext cx="9000000" cy="3484849"/>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6</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46037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去除多余辅助透视线，呈现室内空间</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393825" y="1976120"/>
            <a:ext cx="9000000" cy="3464602"/>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7</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46037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绘制左右两边墙体的纵向透视线</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9"/>
            </p:custDataLst>
          </p:nvPr>
        </p:nvPicPr>
        <p:blipFill>
          <a:blip r:embed="rId10"/>
          <a:stretch>
            <a:fillRect/>
          </a:stretch>
        </p:blipFill>
        <p:spPr>
          <a:xfrm>
            <a:off x="1352550" y="1894205"/>
            <a:ext cx="9000000" cy="3498270"/>
          </a:xfrm>
          <a:prstGeom prst="rect">
            <a:avLst/>
          </a:prstGeom>
        </p:spPr>
      </p:pic>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、对等状态下两点透视绘制步骤：步骤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8</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2"/>
            </p:custDataLst>
          </p:nvPr>
        </p:nvSpPr>
        <p:spPr>
          <a:xfrm>
            <a:off x="679450" y="1804670"/>
            <a:ext cx="6096000" cy="460375"/>
          </a:xfrm>
          <a:prstGeom prst="rect">
            <a:avLst/>
          </a:prstGeom>
          <a:noFill/>
        </p:spPr>
        <p:txBody>
          <a:bodyPr wrap="square" rtlCol="0" anchor="t">
            <a:spAutoFit/>
          </a:bodyPr>
          <a:p>
            <a:pPr lvl="0" indent="0" algn="l" fontAlgn="auto">
              <a:lnSpc>
                <a:spcPct val="120000"/>
              </a:lnSpc>
              <a:spcBef>
                <a:spcPts val="0"/>
              </a:spcBef>
              <a:spcAft>
                <a:spcPts val="800"/>
              </a:spcAft>
              <a:buSzPct val="100000"/>
              <a:buFont typeface="微软雅黑" panose="020B0503020204020204" pitchFamily="34" charset="-122"/>
              <a:buNone/>
            </a:pPr>
            <a:r>
              <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绘制室内家具物体的透视图</a:t>
            </a:r>
            <a:endParaRPr sz="2000"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82040" y="2088515"/>
            <a:ext cx="2120265" cy="2140585"/>
          </a:xfrm>
          <a:prstGeom prst="rect">
            <a:avLst/>
          </a:prstGeom>
          <a:noFill/>
        </p:spPr>
        <p:txBody>
          <a:bodyPr wrap="square" lIns="0" tIns="0" rIns="0" bIns="0" rtlCol="0" anchor="ctr" anchorCtr="0">
            <a:normAutofit/>
          </a:bodyPr>
          <a:p>
            <a:pPr algn="r"/>
            <a:r>
              <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rPr>
              <a:t>01</a:t>
            </a:r>
            <a:endParaRPr lang="en-US" altLang="zh-CN" sz="13100" dirty="0">
              <a:solidFill>
                <a:schemeClr val="dk1">
                  <a:lumMod val="85000"/>
                  <a:lumOff val="15000"/>
                </a:schemeClr>
              </a:solidFill>
              <a:uFillTx/>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3338830" y="2334895"/>
            <a:ext cx="6283325" cy="1647825"/>
          </a:xfrm>
          <a:prstGeom prst="rect">
            <a:avLst/>
          </a:prstGeom>
          <a:noFill/>
          <a:ln>
            <a:noFill/>
          </a:ln>
        </p:spPr>
        <p:txBody>
          <a:bodyPr wrap="square" lIns="101600" tIns="38100" rIns="63500" bIns="38100" rtlCol="0" anchor="b" anchorCtr="0">
            <a:noAutofit/>
          </a:bodyPr>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室内空间</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a:p>
            <a:pPr marL="0" indent="0" algn="l">
              <a:lnSpc>
                <a:spcPct val="100000"/>
              </a:lnSpc>
              <a:spcBef>
                <a:spcPts val="0"/>
              </a:spcBef>
              <a:spcAft>
                <a:spcPts val="0"/>
              </a:spcAft>
              <a:buSzPct val="100000"/>
              <a:buNone/>
            </a:pPr>
            <a:r>
              <a:rPr lang="zh-CN" altLang="en-US" sz="6000" b="1" spc="300" dirty="0">
                <a:solidFill>
                  <a:schemeClr val="accent1"/>
                </a:solidFill>
                <a:uFillTx/>
                <a:latin typeface="微软雅黑" panose="020B0503020204020204" pitchFamily="34" charset="-122"/>
                <a:ea typeface="微软雅黑" panose="020B0503020204020204" pitchFamily="34" charset="-122"/>
              </a:rPr>
              <a:t>一点透视原理</a:t>
            </a:r>
            <a:endParaRPr lang="zh-CN" altLang="en-US" sz="6000" b="1" spc="300" dirty="0">
              <a:solidFill>
                <a:schemeClr val="accent1"/>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19" name="图片 1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18" name="图片 1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17" name="图片 1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2" name="直角三角形 1"/>
          <p:cNvSpPr/>
          <p:nvPr>
            <p:custDataLst>
              <p:tags r:id="rId7"/>
            </p:custDataLst>
          </p:nvPr>
        </p:nvSpPr>
        <p:spPr>
          <a:xfrm>
            <a:off x="0" y="6078220"/>
            <a:ext cx="1231265" cy="7797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3" name="组合 2"/>
          <p:cNvGrpSpPr/>
          <p:nvPr>
            <p:custDataLst>
              <p:tags r:id="rId8"/>
            </p:custDataLst>
          </p:nvPr>
        </p:nvGrpSpPr>
        <p:grpSpPr>
          <a:xfrm>
            <a:off x="6633030" y="-2"/>
            <a:ext cx="5558972" cy="6858002"/>
            <a:chOff x="7170284" y="-2"/>
            <a:chExt cx="5021717" cy="5522259"/>
          </a:xfrm>
        </p:grpSpPr>
        <p:sp>
          <p:nvSpPr>
            <p:cNvPr id="9" name="平行四边形 8"/>
            <p:cNvSpPr/>
            <p:nvPr>
              <p:custDataLst>
                <p:tags r:id="rId9"/>
              </p:custDataLst>
            </p:nvPr>
          </p:nvSpPr>
          <p:spPr>
            <a:xfrm>
              <a:off x="7170284" y="-2"/>
              <a:ext cx="3161166" cy="5522259"/>
            </a:xfrm>
            <a:prstGeom prst="parallelogram">
              <a:avLst>
                <a:gd name="adj" fmla="val 873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10"/>
              </p:custDataLst>
            </p:nvPr>
          </p:nvSpPr>
          <p:spPr>
            <a:xfrm>
              <a:off x="7894008" y="-2"/>
              <a:ext cx="4297993" cy="5522259"/>
            </a:xfrm>
            <a:custGeom>
              <a:avLst/>
              <a:gdLst>
                <a:gd name="connsiteX0" fmla="*/ 2752066 w 4297993"/>
                <a:gd name="connsiteY0" fmla="*/ 0 h 5321294"/>
                <a:gd name="connsiteX1" fmla="*/ 4297993 w 4297993"/>
                <a:gd name="connsiteY1" fmla="*/ 0 h 5321294"/>
                <a:gd name="connsiteX2" fmla="*/ 4297993 w 4297993"/>
                <a:gd name="connsiteY2" fmla="*/ 3914189 h 5321294"/>
                <a:gd name="connsiteX3" fmla="*/ 3570267 w 4297993"/>
                <a:gd name="connsiteY3" fmla="*/ 5321294 h 5321294"/>
                <a:gd name="connsiteX4" fmla="*/ 0 w 4297993"/>
                <a:gd name="connsiteY4" fmla="*/ 5321294 h 53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7993" h="5321294">
                  <a:moveTo>
                    <a:pt x="2752066" y="0"/>
                  </a:moveTo>
                  <a:lnTo>
                    <a:pt x="4297993" y="0"/>
                  </a:lnTo>
                  <a:lnTo>
                    <a:pt x="4297993" y="3914189"/>
                  </a:lnTo>
                  <a:lnTo>
                    <a:pt x="3570267" y="5321294"/>
                  </a:lnTo>
                  <a:lnTo>
                    <a:pt x="0" y="5321294"/>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1"/>
            </p:custDataLst>
          </p:nvPr>
        </p:nvSpPr>
        <p:spPr>
          <a:xfrm>
            <a:off x="0" y="0"/>
            <a:ext cx="12192000" cy="30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23" name="任意多边形: 形状 22"/>
          <p:cNvSpPr/>
          <p:nvPr>
            <p:custDataLst>
              <p:tags r:id="rId12"/>
            </p:custDataLst>
          </p:nvPr>
        </p:nvSpPr>
        <p:spPr>
          <a:xfrm>
            <a:off x="0" y="-2"/>
            <a:ext cx="2859314" cy="3048002"/>
          </a:xfrm>
          <a:custGeom>
            <a:avLst/>
            <a:gdLst>
              <a:gd name="connsiteX0" fmla="*/ 0 w 2859314"/>
              <a:gd name="connsiteY0" fmla="*/ 0 h 3048002"/>
              <a:gd name="connsiteX1" fmla="*/ 1436914 w 2859314"/>
              <a:gd name="connsiteY1" fmla="*/ 0 h 3048002"/>
              <a:gd name="connsiteX2" fmla="*/ 1436914 w 2859314"/>
              <a:gd name="connsiteY2" fmla="*/ 2 h 3048002"/>
              <a:gd name="connsiteX3" fmla="*/ 2859314 w 2859314"/>
              <a:gd name="connsiteY3" fmla="*/ 2 h 3048002"/>
              <a:gd name="connsiteX4" fmla="*/ 1449949 w 2859314"/>
              <a:gd name="connsiteY4" fmla="*/ 3048002 h 3048002"/>
              <a:gd name="connsiteX5" fmla="*/ 0 w 2859314"/>
              <a:gd name="connsiteY5" fmla="*/ 3048002 h 304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9314" h="3048002">
                <a:moveTo>
                  <a:pt x="0" y="0"/>
                </a:moveTo>
                <a:lnTo>
                  <a:pt x="1436914" y="0"/>
                </a:lnTo>
                <a:lnTo>
                  <a:pt x="1436914" y="2"/>
                </a:lnTo>
                <a:lnTo>
                  <a:pt x="2859314" y="2"/>
                </a:lnTo>
                <a:lnTo>
                  <a:pt x="1449949" y="3048002"/>
                </a:lnTo>
                <a:lnTo>
                  <a:pt x="0" y="3048002"/>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13"/>
            </p:custDataLst>
          </p:nvPr>
        </p:nvSpPr>
        <p:spPr>
          <a:xfrm>
            <a:off x="1513840" y="946785"/>
            <a:ext cx="8306435" cy="1535430"/>
          </a:xfrm>
          <a:prstGeom prst="rect">
            <a:avLst/>
          </a:prstGeom>
          <a:noFill/>
        </p:spPr>
        <p:txBody>
          <a:bodyPr wrap="square" lIns="90170" tIns="46990" rIns="90170" bIns="46990" rtlCol="0">
            <a:noAutofit/>
          </a:bodyPr>
          <a:lstStyle>
            <a:defPPr>
              <a:defRPr lang="zh-CN"/>
            </a:defPPr>
            <a:lvl1pPr fontAlgn="auto">
              <a:lnSpc>
                <a:spcPct val="130000"/>
              </a:lnSpc>
              <a:defRPr sz="1600" spc="150">
                <a:uFillTx/>
              </a:defRPr>
            </a:lvl1pPr>
          </a:lstStyle>
          <a:p>
            <a:pPr marL="0" lvl="0" indent="0" algn="l">
              <a:lnSpc>
                <a:spcPct val="100000"/>
              </a:lnSpc>
              <a:spcBef>
                <a:spcPts val="0"/>
              </a:spcBef>
              <a:spcAft>
                <a:spcPts val="800"/>
              </a:spcAft>
              <a:buSzPct val="100000"/>
              <a:buFontTx/>
              <a:buNone/>
            </a:pPr>
            <a:r>
              <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rPr>
              <a:t>课堂小结</a:t>
            </a:r>
            <a:endParaRPr lang="zh-CN" altLang="en-US" sz="2200" b="1" spc="160" noProof="0">
              <a:ln>
                <a:noFill/>
              </a:ln>
              <a:solidFill>
                <a:schemeClr val="lt1"/>
              </a:solidFill>
              <a:effectLst/>
              <a:uLnTx/>
              <a:latin typeface="微软雅黑" panose="020B0503020204020204" pitchFamily="34" charset="-122"/>
              <a:ea typeface="微软雅黑" panose="020B0503020204020204" pitchFamily="34" charset="-122"/>
              <a:sym typeface="+mn-ea"/>
            </a:endParaRPr>
          </a:p>
          <a:p>
            <a:pPr marL="0" lvl="1" indent="0" algn="l">
              <a:lnSpc>
                <a:spcPct val="100000"/>
              </a:lnSpc>
              <a:spcBef>
                <a:spcPts val="0"/>
              </a:spcBef>
              <a:spcAft>
                <a:spcPts val="800"/>
              </a:spcAft>
              <a:buSzPct val="100000"/>
              <a:buFontTx/>
              <a:buNone/>
            </a:pPr>
            <a:r>
              <a:rPr lang="zh-CN" altLang="en-US" sz="2200" spc="120">
                <a:solidFill>
                  <a:schemeClr val="bg1"/>
                </a:solidFill>
                <a:latin typeface="微软雅黑" panose="020B0503020204020204" pitchFamily="34" charset="-122"/>
                <a:ea typeface="微软雅黑" panose="020B0503020204020204" pitchFamily="34" charset="-122"/>
                <a:sym typeface="+mn-ea"/>
              </a:rPr>
              <a:t>本小节讲述一点透视原理、两点透视原理及相应的不同绘制方法，初学者需掌握其中一种方法。</a:t>
            </a:r>
            <a:endParaRPr lang="zh-CN" altLang="en-US" sz="2200" spc="120">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descr="7b0a202020202262756c6c6574223a20227b5c2263617465676f727949645c223a5c225c222c5c2274656d706c61746549645c223a32303233313534337d220a7d0a"/>
          <p:cNvSpPr txBox="1"/>
          <p:nvPr>
            <p:custDataLst>
              <p:tags r:id="rId14"/>
            </p:custDataLst>
          </p:nvPr>
        </p:nvSpPr>
        <p:spPr>
          <a:xfrm>
            <a:off x="1513989" y="3487915"/>
            <a:ext cx="8185215" cy="2675750"/>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358775" algn="l" fontAlgn="ctr">
              <a:lnSpc>
                <a:spcPct val="120000"/>
              </a:lnSpc>
              <a:spcBef>
                <a:spcPts val="0"/>
              </a:spcBef>
              <a:spcAft>
                <a:spcPts val="800"/>
              </a:spcAft>
              <a:buClr>
                <a:schemeClr val="tx1">
                  <a:lumMod val="75000"/>
                  <a:lumOff val="25000"/>
                </a:schemeClr>
              </a:buClr>
              <a:buSzPct val="130000"/>
              <a:buFont typeface="微软雅黑" panose="020B0503020204020204" pitchFamily="34" charset="-122"/>
              <a:buNone/>
            </a:pPr>
            <a:r>
              <a:rPr lang="zh-CN" altLang="en-US" sz="2200" b="1" spc="140">
                <a:solidFill>
                  <a:schemeClr val="dk1"/>
                </a:solidFill>
                <a:latin typeface="微软雅黑" panose="020B0503020204020204" pitchFamily="34" charset="-122"/>
                <a:ea typeface="微软雅黑" panose="020B0503020204020204" pitchFamily="34" charset="-122"/>
                <a:sym typeface="+mn-ea"/>
              </a:rPr>
              <a:t>作业布置</a:t>
            </a:r>
            <a:endParaRPr lang="zh-CN" altLang="en-US" sz="2200" b="1" spc="140">
              <a:solidFill>
                <a:schemeClr val="dk1"/>
              </a:solidFill>
              <a:latin typeface="微软雅黑" panose="020B0503020204020204" pitchFamily="34" charset="-122"/>
              <a:ea typeface="微软雅黑" panose="020B0503020204020204" pitchFamily="34" charset="-122"/>
              <a:sym typeface="+mn-ea"/>
            </a:endParaRPr>
          </a:p>
          <a:p>
            <a:pPr marL="279400" lvl="0" indent="-355600" algn="l" fontAlgn="ctr">
              <a:lnSpc>
                <a:spcPct val="120000"/>
              </a:lnSpc>
              <a:spcBef>
                <a:spcPts val="0"/>
              </a:spcBef>
              <a:spcAft>
                <a:spcPts val="800"/>
              </a:spcAft>
              <a:buSzPct val="100000"/>
              <a:buFont typeface="Wingdings" panose="05000000000000000000" charset="0"/>
              <a:buBlip>
                <a:blip r:embed="rId15"/>
              </a:buBlip>
            </a:pPr>
            <a:r>
              <a:rPr lang="zh-CN" altLang="en-US" sz="2000" spc="120">
                <a:solidFill>
                  <a:schemeClr val="dk1"/>
                </a:solidFill>
                <a:uFillTx/>
                <a:latin typeface="微软雅黑" panose="020B0503020204020204" pitchFamily="34" charset="-122"/>
                <a:ea typeface="微软雅黑" panose="020B0503020204020204" pitchFamily="34" charset="-122"/>
                <a:sym typeface="+mn-ea"/>
              </a:rPr>
              <a:t>仔细研究其中一种绘图方式，并进行练习。</a:t>
            </a:r>
            <a:endParaRPr lang="zh-CN" altLang="en-US" sz="2000" spc="120">
              <a:solidFill>
                <a:schemeClr val="dk1"/>
              </a:solidFill>
              <a:uFillTx/>
              <a:latin typeface="微软雅黑" panose="020B0503020204020204" pitchFamily="34" charset="-122"/>
              <a:ea typeface="微软雅黑" panose="020B0503020204020204" pitchFamily="34" charset="-122"/>
              <a:sym typeface="+mn-ea"/>
            </a:endParaRPr>
          </a:p>
        </p:txBody>
      </p:sp>
      <p:grpSp>
        <p:nvGrpSpPr>
          <p:cNvPr id="13" name="组合 12"/>
          <p:cNvGrpSpPr>
            <a:grpSpLocks noChangeAspect="1"/>
          </p:cNvGrpSpPr>
          <p:nvPr>
            <p:custDataLst>
              <p:tags r:id="rId16"/>
            </p:custDataLst>
          </p:nvPr>
        </p:nvGrpSpPr>
        <p:grpSpPr>
          <a:xfrm rot="10800000">
            <a:off x="10599455" y="1422968"/>
            <a:ext cx="668192" cy="583065"/>
            <a:chOff x="1168400" y="1347856"/>
            <a:chExt cx="723913" cy="631688"/>
          </a:xfrm>
          <a:solidFill>
            <a:schemeClr val="bg2"/>
          </a:solidFill>
        </p:grpSpPr>
        <p:sp>
          <p:nvSpPr>
            <p:cNvPr id="4" name="任意多边形: 形状 14"/>
            <p:cNvSpPr>
              <a:spLocks noChangeAspect="1"/>
            </p:cNvSpPr>
            <p:nvPr>
              <p:custDataLst>
                <p:tags r:id="rId1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任意多边形: 形状 15"/>
            <p:cNvSpPr>
              <a:spLocks noChangeAspect="1"/>
            </p:cNvSpPr>
            <p:nvPr>
              <p:custDataLst>
                <p:tags r:id="rId1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2"/>
            </a:solidFill>
            <a:ln w="28575" cap="rnd">
              <a:solidFill>
                <a:schemeClr val="lt2"/>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Tree>
    <p:custDataLst>
      <p:tags r:id="rId19"/>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idx="1"/>
            <p:custDataLst>
              <p:tags r:id="rId1"/>
            </p:custDataLst>
          </p:nvPr>
        </p:nvSpPr>
        <p:spPr/>
        <p:txBody>
          <a:bodyPr/>
          <a:p>
            <a:pPr marL="0" indent="0" algn="l">
              <a:lnSpc>
                <a:spcPct val="100000"/>
              </a:lnSpc>
              <a:spcBef>
                <a:spcPts val="0"/>
              </a:spcBef>
              <a:spcAft>
                <a:spcPts val="0"/>
              </a:spcAft>
              <a:buSzPct val="100000"/>
              <a:buNone/>
            </a:pPr>
            <a:r>
              <a:rPr lang="zh-CN" altLang="en-US" sz="7200" dirty="0">
                <a:solidFill>
                  <a:schemeClr val="accent1"/>
                </a:solidFill>
              </a:rPr>
              <a:t>感谢观看</a:t>
            </a:r>
            <a:endParaRPr lang="zh-CN" altLang="en-US" sz="7200" dirty="0">
              <a:solidFill>
                <a:schemeClr val="accent1"/>
              </a:solidFill>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一、一点透视原理</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656590" y="1478280"/>
            <a:ext cx="6096000" cy="1494790"/>
          </a:xfrm>
          <a:prstGeom prst="rect">
            <a:avLst/>
          </a:prstGeom>
          <a:noFill/>
        </p:spPr>
        <p:txBody>
          <a:bodyPr wrap="square" rtlCol="0" anchor="t">
            <a:noAutofit/>
          </a:bodyPr>
          <a:p>
            <a:r>
              <a:rPr lang="zh-CN" altLang="en-US" sz="2000" b="1"/>
              <a:t>特点：</a:t>
            </a:r>
            <a:r>
              <a:rPr lang="zh-CN" altLang="en-US" sz="2000"/>
              <a:t>墙面与画面平行，只有一个灭点</a:t>
            </a:r>
            <a:endParaRPr lang="zh-CN" altLang="en-US" sz="2000"/>
          </a:p>
          <a:p>
            <a:r>
              <a:rPr lang="zh-CN" altLang="en-US" sz="2000" b="1"/>
              <a:t>适用场景：</a:t>
            </a:r>
            <a:r>
              <a:rPr lang="zh-CN" altLang="en-US" sz="2000"/>
              <a:t>庄重、稳定、宁静的室内空间</a:t>
            </a:r>
            <a:endParaRPr lang="zh-CN" altLang="en-US" sz="2000"/>
          </a:p>
          <a:p>
            <a:r>
              <a:rPr lang="zh-CN" altLang="en-US" sz="2000" b="1"/>
              <a:t>优点：</a:t>
            </a:r>
            <a:r>
              <a:rPr lang="zh-CN" altLang="en-US" sz="2000"/>
              <a:t>广泛适用、纵深感强</a:t>
            </a:r>
            <a:endParaRPr lang="zh-CN" altLang="en-US" sz="2000"/>
          </a:p>
          <a:p>
            <a:r>
              <a:rPr lang="zh-CN" altLang="en-US" sz="2000" b="1"/>
              <a:t>缺点：</a:t>
            </a:r>
            <a:r>
              <a:rPr lang="zh-CN" altLang="en-US" sz="2000"/>
              <a:t>画面略显呆板</a:t>
            </a:r>
            <a:endParaRPr lang="zh-CN" altLang="en-US" sz="2000"/>
          </a:p>
        </p:txBody>
      </p:sp>
      <p:pic>
        <p:nvPicPr>
          <p:cNvPr id="5" name="图片 4"/>
          <p:cNvPicPr>
            <a:picLocks noChangeAspect="1"/>
          </p:cNvPicPr>
          <p:nvPr>
            <p:custDataLst>
              <p:tags r:id="rId9"/>
            </p:custDataLst>
          </p:nvPr>
        </p:nvPicPr>
        <p:blipFill>
          <a:blip r:embed="rId10"/>
          <a:stretch>
            <a:fillRect/>
          </a:stretch>
        </p:blipFill>
        <p:spPr>
          <a:xfrm>
            <a:off x="656590" y="2744470"/>
            <a:ext cx="5426075" cy="3549015"/>
          </a:xfrm>
          <a:prstGeom prst="rect">
            <a:avLst/>
          </a:prstGeom>
        </p:spPr>
      </p:pic>
      <p:pic>
        <p:nvPicPr>
          <p:cNvPr id="6" name="图片 5"/>
          <p:cNvPicPr>
            <a:picLocks noChangeAspect="1"/>
          </p:cNvPicPr>
          <p:nvPr>
            <p:custDataLst>
              <p:tags r:id="rId11"/>
            </p:custDataLst>
          </p:nvPr>
        </p:nvPicPr>
        <p:blipFill>
          <a:blip r:embed="rId12"/>
          <a:stretch>
            <a:fillRect/>
          </a:stretch>
        </p:blipFill>
        <p:spPr>
          <a:xfrm>
            <a:off x="6235700" y="1379855"/>
            <a:ext cx="5220970" cy="4392295"/>
          </a:xfrm>
          <a:prstGeom prst="rect">
            <a:avLst/>
          </a:prstGeom>
        </p:spPr>
      </p:pic>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8"/>
            </p:custDataLst>
          </p:nvPr>
        </p:nvPicPr>
        <p:blipFill>
          <a:blip r:embed="rId9"/>
          <a:stretch>
            <a:fillRect/>
          </a:stretch>
        </p:blipFill>
        <p:spPr>
          <a:xfrm>
            <a:off x="1343025" y="1621790"/>
            <a:ext cx="9000000" cy="3754144"/>
          </a:xfrm>
          <a:prstGeom prst="rect">
            <a:avLst/>
          </a:prstGeom>
        </p:spPr>
      </p:pic>
      <p:sp>
        <p:nvSpPr>
          <p:cNvPr id="2" name="标题 1"/>
          <p:cNvSpPr>
            <a:spLocks noGrp="1"/>
          </p:cNvSpPr>
          <p:nvPr>
            <p:custDataLst>
              <p:tags r:id="rId10"/>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11"/>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确定点 A，绘制真高线</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custDataLst>
              <p:tags r:id="rId10"/>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确定点 O，绘制视平线 HL</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custDataLst>
              <p:tags r:id="rId11"/>
            </p:custDataLst>
          </p:nvPr>
        </p:nvPicPr>
        <p:blipFill>
          <a:blip r:embed="rId12"/>
          <a:stretch>
            <a:fillRect/>
          </a:stretch>
        </p:blipFill>
        <p:spPr>
          <a:xfrm>
            <a:off x="1596390" y="2545080"/>
            <a:ext cx="9000000" cy="2497608"/>
          </a:xfrm>
          <a:prstGeom prst="rect">
            <a:avLst/>
          </a:prstGeom>
        </p:spPr>
      </p:pic>
    </p:spTree>
    <p:custDataLst>
      <p:tags r:id="rId1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1886585" y="2212340"/>
            <a:ext cx="9000000" cy="2728261"/>
          </a:xfrm>
          <a:prstGeom prst="rect">
            <a:avLst/>
          </a:prstGeom>
        </p:spPr>
      </p:pic>
      <p:sp>
        <p:nvSpPr>
          <p:cNvPr id="5" name="文本框 4"/>
          <p:cNvSpPr txBox="1"/>
          <p:nvPr>
            <p:custDataLst>
              <p:tags r:id="rId12"/>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绘制内墙进深线</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29" name="图片 28" descr="JY04_背景"/>
          <p:cNvPicPr>
            <a:picLocks noChangeAspect="1"/>
          </p:cNvPicPr>
          <p:nvPr>
            <p:custDataLst>
              <p:tags r:id="rId1"/>
            </p:custDataLst>
          </p:nvPr>
        </p:nvPicPr>
        <p:blipFill>
          <a:blip r:embed="rId2"/>
          <a:stretch>
            <a:fillRect/>
          </a:stretch>
        </p:blipFill>
        <p:spPr>
          <a:xfrm>
            <a:off x="0" y="-318"/>
            <a:ext cx="12192000" cy="6858635"/>
          </a:xfrm>
          <a:prstGeom prst="rect">
            <a:avLst/>
          </a:prstGeom>
        </p:spPr>
      </p:pic>
      <p:pic>
        <p:nvPicPr>
          <p:cNvPr id="28" name="图片 27" descr="JY04_正文页装饰1"/>
          <p:cNvPicPr>
            <a:picLocks noChangeAspect="1"/>
          </p:cNvPicPr>
          <p:nvPr>
            <p:custDataLst>
              <p:tags r:id="rId3"/>
            </p:custDataLst>
          </p:nvPr>
        </p:nvPicPr>
        <p:blipFill>
          <a:blip r:embed="rId4"/>
          <a:stretch>
            <a:fillRect/>
          </a:stretch>
        </p:blipFill>
        <p:spPr>
          <a:xfrm>
            <a:off x="0" y="-5080"/>
            <a:ext cx="511768" cy="6874497"/>
          </a:xfrm>
          <a:prstGeom prst="rect">
            <a:avLst/>
          </a:prstGeom>
        </p:spPr>
      </p:pic>
      <p:pic>
        <p:nvPicPr>
          <p:cNvPr id="27" name="图片 26" descr="JY04_正文页装饰2"/>
          <p:cNvPicPr>
            <a:picLocks noChangeAspect="1"/>
          </p:cNvPicPr>
          <p:nvPr>
            <p:custDataLst>
              <p:tags r:id="rId5"/>
            </p:custDataLst>
          </p:nvPr>
        </p:nvPicPr>
        <p:blipFill>
          <a:blip r:embed="rId6"/>
          <a:stretch>
            <a:fillRect/>
          </a:stretch>
        </p:blipFill>
        <p:spPr>
          <a:xfrm>
            <a:off x="11106733" y="-5080"/>
            <a:ext cx="1085254" cy="1210932"/>
          </a:xfrm>
          <a:prstGeom prst="rect">
            <a:avLst/>
          </a:prstGeom>
        </p:spPr>
      </p:pic>
      <p:sp>
        <p:nvSpPr>
          <p:cNvPr id="8" name="内容占位符 2"/>
          <p:cNvSpPr>
            <a:spLocks noGrp="1"/>
          </p:cNvSpPr>
          <p:nvPr>
            <p:custDataLst>
              <p:tags r:id="rId7"/>
            </p:custDataLst>
          </p:nvPr>
        </p:nvSpPr>
        <p:spPr>
          <a:xfrm>
            <a:off x="-1773555" y="3068955"/>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endPar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标题 1"/>
          <p:cNvSpPr>
            <a:spLocks noGrp="1"/>
          </p:cNvSpPr>
          <p:nvPr>
            <p:custDataLst>
              <p:tags r:id="rId8"/>
            </p:custDataLst>
          </p:nvPr>
        </p:nvSpPr>
        <p:spPr>
          <a:xfrm>
            <a:off x="656700" y="27364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ea"/>
                <a:ea typeface="+mj-ea"/>
                <a:cs typeface="+mj-ea"/>
              </a:defRPr>
            </a:lvl1pPr>
          </a:lstStyle>
          <a:p>
            <a:r>
              <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二、绘图方法</a:t>
            </a:r>
            <a:endParaRPr lang="zh-CN" altLang="en-US">
              <a:solidFill>
                <a:schemeClr val="accent1">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内容占位符 2"/>
          <p:cNvSpPr>
            <a:spLocks noGrp="1"/>
          </p:cNvSpPr>
          <p:nvPr>
            <p:custDataLst>
              <p:tags r:id="rId9"/>
            </p:custDataLst>
          </p:nvPr>
        </p:nvSpPr>
        <p:spPr>
          <a:xfrm>
            <a:off x="679450" y="1151890"/>
            <a:ext cx="10800715" cy="469900"/>
          </a:xfrm>
          <a:prstGeom prst="rect">
            <a:avLst/>
          </a:prstGeom>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从内向外绘制（对等状态）</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步骤</a:t>
            </a:r>
            <a:r>
              <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10"/>
            </p:custDataLst>
          </p:nvPr>
        </p:nvPicPr>
        <p:blipFill>
          <a:blip r:embed="rId11"/>
          <a:stretch>
            <a:fillRect/>
          </a:stretch>
        </p:blipFill>
        <p:spPr>
          <a:xfrm>
            <a:off x="1596390" y="2212340"/>
            <a:ext cx="9000000" cy="3209303"/>
          </a:xfrm>
          <a:prstGeom prst="rect">
            <a:avLst/>
          </a:prstGeom>
        </p:spPr>
      </p:pic>
      <p:sp>
        <p:nvSpPr>
          <p:cNvPr id="5" name="文本框 4"/>
          <p:cNvSpPr txBox="1"/>
          <p:nvPr>
            <p:custDataLst>
              <p:tags r:id="rId12"/>
            </p:custDataLst>
          </p:nvPr>
        </p:nvSpPr>
        <p:spPr>
          <a:xfrm>
            <a:off x="3048000" y="6158865"/>
            <a:ext cx="6096000" cy="423545"/>
          </a:xfrm>
          <a:prstGeom prst="rect">
            <a:avLst/>
          </a:prstGeom>
          <a:noFill/>
        </p:spPr>
        <p:txBody>
          <a:bodyPr wrap="square" rtlCol="0" anchor="t">
            <a:spAutoFit/>
          </a:bodyPr>
          <a:p>
            <a:pPr lvl="0" algn="ctr" fontAlgn="auto">
              <a:lnSpc>
                <a:spcPct val="120000"/>
              </a:lnSpc>
              <a:spcBef>
                <a:spcPts val="0"/>
              </a:spcBef>
              <a:spcAft>
                <a:spcPts val="800"/>
              </a:spcAft>
              <a:buSzPct val="100000"/>
              <a:buFont typeface="微软雅黑" panose="020B0503020204020204" pitchFamily="34" charset="-122"/>
              <a:buChar char="•"/>
            </a:pPr>
            <a:r>
              <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连接测点 M 与 VP、A 点</a:t>
            </a:r>
            <a:endParaRPr spc="24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3"/>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0.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10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11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11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12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13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1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14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1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1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1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7*i*1"/>
  <p:tag name="KSO_WM_BEAUTIFY_FLAG" val="#wm#"/>
  <p:tag name="KSO_WM_TAG_VERSION" val="1.0"/>
  <p:tag name="KSO_WM_CHIP_GROUPID" val="62cb89ec67e1b3ac3a0d7494"/>
  <p:tag name="KSO_WM_CHIP_XID" val="62cb8a3367e1b3ac3a0d78d1"/>
  <p:tag name="KSO_WM_UNIT_DEC_AREA_ID" val="20aef45e95434f8293447514e51fd83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fd247fd3f44baaae9badf8dde93f04"/>
</p:tagLst>
</file>

<file path=ppt/tags/tag1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16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16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6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7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8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8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2*i*1"/>
  <p:tag name="KSO_WM_BEAUTIFY_FLAG" val="#wm#"/>
  <p:tag name="KSO_WM_TAG_VERSION" val="1.0"/>
  <p:tag name="KSO_WM_CHIP_GROUPID" val="62cb89ec67e1b3ac3a0d7494"/>
  <p:tag name="KSO_WM_CHIP_XID" val="62cb8a3367e1b3ac3a0d7769"/>
  <p:tag name="KSO_WM_UNIT_DEC_AREA_ID" val="6e76492f7eb1451b850b3b31632eecf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52b817db0b499488547d7f8063fca0"/>
</p:tagLst>
</file>

<file path=ppt/tags/tag19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1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19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8*i*1"/>
  <p:tag name="KSO_WM_BEAUTIFY_FLAG" val="#wm#"/>
  <p:tag name="KSO_WM_TAG_VERSION" val="1.0"/>
  <p:tag name="KSO_WM_CHIP_GROUPID" val="62cb89ec67e1b3ac3a0d7494"/>
  <p:tag name="KSO_WM_CHIP_XID" val="62cb8a3367e1b3ac3a0d77ff"/>
  <p:tag name="KSO_WM_UNIT_DEC_AREA_ID" val="f9202542b30b4d8991d9bda4981c2d50"/>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c0a4a35f57046f68c4c57ea1a1859c7"/>
</p:tagLst>
</file>

<file path=ppt/tags/tag2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3*i*1"/>
  <p:tag name="KSO_WM_BEAUTIFY_FLAG" val="#wm#"/>
  <p:tag name="KSO_WM_TAG_VERSION" val="1.0"/>
  <p:tag name="KSO_WM_CHIP_GROUPID" val="62cb89ec67e1b3ac3a0d7494"/>
  <p:tag name="KSO_WM_CHIP_XID" val="62cb8a3367e1b3ac3a0d7724"/>
  <p:tag name="KSO_WM_UNIT_DEC_AREA_ID" val="d141df469a424e7cad31d526650f4ba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5ffb24f60f04dd98e29bd815726f5d4"/>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2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203.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23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237.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2.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3.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2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2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2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24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25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2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25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25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25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26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28e9247d35eb4e978902f59409270cb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a08ece06e5642f1bbe8df667a300550"/>
  <p:tag name="KSO_WM_SLIDE_BACKGROUND_TYPE" val="leftRight"/>
</p:tagLst>
</file>

<file path=ppt/tags/tag2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531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5"/>
</p:tagLst>
</file>

<file path=ppt/tags/tag26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5b76c99481f4322a0c91278958af6d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bb1b3e3dd954a0099aeeee2cf7bb78e"/>
  <p:tag name="KSO_WM_SLIDE_BACKGROUND_TYPE" val="leftRight"/>
</p:tagLst>
</file>

<file path=ppt/tags/tag26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36f0f2d398246849f449c1730fa1b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e4995ba62e436ebd3db81aab9bfd3d"/>
  <p:tag name="KSO_WM_SLIDE_BACKGROUND_TYPE" val="topBottom"/>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531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6"/>
</p:tagLst>
</file>

<file path=ppt/tags/tag27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3968bf2858946c3912cc2ce9437d19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3a25e8c5974fa7bb24f1b493c8939d"/>
  <p:tag name="KSO_WM_SLIDE_BACKGROUND_TYPE" val="topBottom"/>
</p:tagLst>
</file>

<file path=ppt/tags/tag2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8eaf8cb561a476296802f4f72021ba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59e166d4c7e42e6a823bc28f6b9c690"/>
  <p:tag name="KSO_WM_SLIDE_BACKGROUND_TYPE" val="topBottom"/>
</p:tagLst>
</file>

<file path=ppt/tags/tag27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f8c1317357dd4023823b2e70a9eae11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865ee76710e40c1bee9c44682f24d0f"/>
  <p:tag name="KSO_WM_SLIDE_BACKGROUND_TYPE" val="bottomTop"/>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531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7"/>
</p:tagLst>
</file>

<file path=ppt/tags/tag28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c91b3a5984834eb0b7d06cd448ad313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afc197d80b7489e8d5eb49a442c6208"/>
  <p:tag name="KSO_WM_SLIDE_BACKGROUND_TYPE" val="bottomTop"/>
</p:tagLst>
</file>

<file path=ppt/tags/tag28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a97a7752b42849c4af204b43e46d722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1d867dfa83145c9b197b46c8b29faac"/>
  <p:tag name="KSO_WM_SLIDE_BACKGROUND_TYPE" val="navigation"/>
</p:tagLst>
</file>

<file path=ppt/tags/tag2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531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8"/>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b5f29b88330e49359b7544f9d86b0c1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56cc9fe082de49a8951ec74cdba2ab00"/>
  <p:tag name="KSO_WM_SLIDE_BACKGROUND_TYPE" val="navigation"/>
</p:tagLst>
</file>

<file path=ppt/tags/tag29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a0cf926d378a4bb282975798be693ecc"/>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471ad1073f440ae8a72cf52ef43a19e"/>
  <p:tag name="KSO_WM_SLIDE_BACKGROUND_TYPE" val="navigation"/>
</p:tagLst>
</file>

<file path=ppt/tags/tag29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20*i*1"/>
  <p:tag name="KSO_WM_BEAUTIFY_FLAG" val="#wm#"/>
  <p:tag name="KSO_WM_TAG_VERSION" val="1.0"/>
  <p:tag name="KSO_WM_CHIP_GROUPID" val="62cb89ec67e1b3ac3a0d7494"/>
  <p:tag name="KSO_WM_CHIP_XID" val="62cb8a3367e1b3ac3a0d7822"/>
  <p:tag name="KSO_WM_UNIT_DEC_AREA_ID" val="dabaeab163554c7781d5c10e3676aed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39a6d2afde74673b4355f2fcb8b9c6c"/>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6b185a1fd9024c16997f89a9e86cd3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a7ca692b59f4db0b0bf6fd440f9c4a0"/>
  <p:tag name="KSO_WM_SLIDE_BACKGROUND_TYPE" val="belt"/>
</p:tagLst>
</file>

<file path=ppt/tags/tag30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531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9"/>
</p:tagLst>
</file>

<file path=ppt/tags/tag3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507dfcc153b14de2883adf8efbf5ae5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749a0df7d1d94fd580be63b0aa337483"/>
  <p:tag name="KSO_WM_SLIDE_BACKGROUND_TYPE" val="belt"/>
</p:tagLst>
</file>

<file path=ppt/tags/tag3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44c7d04654024da3855a2ec94f9bc8b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b927376a7d746e4bdf93939c6f12f2c"/>
  <p:tag name="KSO_WM_SLIDE_BACKGROUND_TYPE" val="belt"/>
</p:tagLst>
</file>

<file path=ppt/tags/tag30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3055"/>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BEAUTIFY_FLAG" val="#wm#"/>
  <p:tag name="KSO_WM_TAG_VERSION" val="1.0"/>
  <p:tag name="KSO_WM_TEMPLATE_CATEGORY" val="custom"/>
  <p:tag name="KSO_WM_TEMPLATE_INDEX" val="20223055"/>
  <p:tag name="KSO_WM_CHIP_COLORING" val="1"/>
</p:tagLst>
</file>

<file path=ppt/tags/tag315.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UNIT_SMARTLAYOUT_COMPRESS_INFO" val="{&#10;    &quot;id&quot;: &quot;2022-09-05T11:17:46&quot;,&#10;    &quot;max&quot;: 11.91587889183225,&#10;    &quot;topChanged&quot;: 0&#10;}&#10;"/>
  <p:tag name="KSO_WM_UNIT_LAST_MAX_FONTSIZE" val="1440"/>
</p:tagLst>
</file>

<file path=ppt/tags/tag316.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7.xml><?xml version="1.0" encoding="utf-8"?>
<p:tagLst xmlns:p="http://schemas.openxmlformats.org/presentationml/2006/main">
  <p:tag name="KSO_WM_UNIT_DEFAULT_FONT" val="20;22;2"/>
  <p:tag name="KSO_WM_UNIT_BLOCK" val="0"/>
  <p:tag name="KSO_WM_UNIT_DEC_AREA_ID" val="8bfff26e5e864753a4e6e5d4931722c6"/>
  <p:tag name="KSO_WM_UNIT_ISCONTENTSTITLE" val="0"/>
  <p:tag name="KSO_WM_UNIT_ISNUMDGMTITLE" val="0"/>
  <p:tag name="KSO_WM_UNIT_PRESET_TEXT" val="单击此处添加副标题"/>
  <p:tag name="KSO_WM_UNIT_NOCLEAR" val="0"/>
  <p:tag name="KSO_WM_UNIT_VALUE" val="29"/>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Lst>
</file>

<file path=ppt/tags/tag318.xml><?xml version="1.0" encoding="utf-8"?>
<p:tagLst xmlns:p="http://schemas.openxmlformats.org/presentationml/2006/main">
  <p:tag name="KSO_WM_SLIDE_ID" val="custom20223055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3055"/>
  <p:tag name="KSO_WM_SLIDE_LAYOUT" val="a_b_f"/>
  <p:tag name="KSO_WM_SLIDE_LAYOUT_CNT" val="1_1_1"/>
  <p:tag name="KSO_WM_TEMPLATE_THUMBS_INDEX" val="1、2、5、7、8、25"/>
  <p:tag name="KSO_WM_CHIP_INFOS" val="{&quot;type&quot;:0,&quot;layout_type&quot;:&quot;1_NF_LC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2e2231e630cfd8f113659"/>
  <p:tag name="KSO_WM_CHIP_FILLPROP" val="[[{&quot;text_align&quot;:&quot;lm&quot;,&quot;text_direction&quot;:&quot;horizontal&quot;,&quot;support_big_font&quot;:false,&quot;picture_toward&quot;:0,&quot;picture_dockside&quot;:[],&quot;fill_id&quot;:&quot;7dab1b9380bc424c807bde094eb54ec4&quot;,&quot;fill_align&quot;:&quot;lm&quot;,&quot;chip_types&quot;:[&quot;diagram&quot;,&quot;header&quot;]}],[{&quot;text_align&quot;:&quot;lm&quot;,&quot;text_direction&quot;:&quot;horizontal&quot;,&quot;support_big_font&quot;:false,&quot;picture_toward&quot;:0,&quot;picture_dockside&quot;:[],&quot;fill_id&quot;:&quot;7dab1b9380bc424c807bde094eb54ec4&quot;,&quot;fill_align&quot;:&quot;lt&quot;,&quot;chip_types&quot;:[&quot;header&quot;]}],[{&quot;text_align&quot;:&quot;lm&quot;,&quot;text_direction&quot;:&quot;horizontal&quot;,&quot;support_big_font&quot;:false,&quot;picture_toward&quot;:0,&quot;picture_dockside&quot;:[],&quot;fill_id&quot;:&quot;7dab1b9380bc424c807bde094eb54ec4&quot;,&quot;fill_align&quot;:&quot;lb&quot;,&quot;chip_types&quot;:[&quot;header&quot;]}],[{&quot;text_align&quot;:&quot;cm&quot;,&quot;text_direction&quot;:&quot;horizontal&quot;,&quot;support_big_font&quot;:false,&quot;picture_toward&quot;:0,&quot;picture_dockside&quot;:[],&quot;fill_id&quot;:&quot;7dab1b9380bc424c807bde094eb54ec4&quot;,&quot;fill_align&quot;:&quot;cm&quot;,&quot;chip_types&quot;:[&quot;header&quot;]}],[{&quot;text_align&quot;:&quot;cm&quot;,&quot;text_direction&quot;:&quot;horizontal&quot;,&quot;support_big_font&quot;:false,&quot;picture_toward&quot;:0,&quot;picture_dockside&quot;:[],&quot;fill_id&quot;:&quot;7dab1b9380bc424c807bde094eb54ec4&quot;,&quot;fill_align&quot;:&quot;ct&quot;,&quot;chip_types&quot;:[&quot;header&quot;]}],[{&quot;text_align&quot;:&quot;c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m&quot;,&quot;chip_types&quot;:[&quot;header&quot;]}],[{&quot;text_align&quot;:&quot;lm&quot;,&quot;text_direction&quot;:&quot;horizontal&quot;,&quot;support_big_font&quot;:false,&quot;picture_toward&quot;:0,&quot;picture_dockside&quot;:[],&quot;fill_id&quot;:&quot;7dab1b9380bc424c807bde094eb54ec4&quot;,&quot;fill_align&quot;:&quot;ct&quot;,&quot;chip_types&quot;:[&quot;header&quot;]}]]"/>
  <p:tag name="KSO_WM_CHIP_DECFILLPROP" val="[]"/>
  <p:tag name="KSO_WM_CHIP_GROUPID" val="6142e2231e630cfd8f113658"/>
  <p:tag name="KSO_WM_SLIDE_LAYOUT_INFO" val="{&quot;id&quot;:&quot;2022-09-05T11:17:46&quot;,&quot;margin&quot;:{&quot;bottom&quot;:5.29709529876709,&quot;left&quot;:1.8362083435058594,&quot;right&quot;:11.237735748291016,&quot;top&quot;:5.863303184509277},&quot;type&quot;:0}"/>
  <p:tag name="KSO_WM_SLIDE_BK_DARK_LIGHT" val="2"/>
  <p:tag name="KSO_WM_SLIDE_BACKGROUND_TYPE" val="general"/>
  <p:tag name="KSO_WM_SLIDE_SUPPORT_FEATURE_TYPE" val="0"/>
  <p:tag name="KSO_WM_TEMPLATE_MASTER_THUMB_INDEX" val="13"/>
  <p:tag name="KSO_WM_CHIP_COLORING" val="1"/>
  <p:tag name="KSO_WM_TEMPLATE_ASSEMBLE_XID" val="62cb8e1f67e1b3ac3a0dac67"/>
  <p:tag name="KSO_WM_TEMPLATE_ASSEMBLE_GROUPID" val="62cb89ec67e1b3ac3a0d7494"/>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DIAGRAM_VIRTUALLY_FRAME" val="{&quot;height&quot;:371.27196850393705,&quot;left&quot;:480,&quot;top&quot;:79.78779527559054,&quot;width&quot;:435.8397637795275}"/>
</p:tagLst>
</file>

<file path=ppt/tags/tag324.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5.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6.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7.xml><?xml version="1.0" encoding="utf-8"?>
<p:tagLst xmlns:p="http://schemas.openxmlformats.org/presentationml/2006/main">
  <p:tag name="KSO_WM_DIAGRAM_VIRTUALLY_FRAME" val="{&quot;height&quot;:371.27196850393705,&quot;left&quot;:480,&quot;top&quot;:79.78779527559054,&quot;width&quot;:435.8397637795275}"/>
</p:tagLst>
</file>

<file path=ppt/tags/tag328.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29.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330.xml><?xml version="1.0" encoding="utf-8"?>
<p:tagLst xmlns:p="http://schemas.openxmlformats.org/presentationml/2006/main">
  <p:tag name="KSO_WM_DIAGRAM_VIRTUALLY_FRAME" val="{&quot;height&quot;:371.27196850393705,&quot;left&quot;:480,&quot;top&quot;:79.78779527559054,&quot;width&quot;:435.8397637795275}"/>
  <p:tag name="KSO_WM_BEAUTIFY_FLAG" val=""/>
</p:tagLst>
</file>

<file path=ppt/tags/tag331.xml><?xml version="1.0" encoding="utf-8"?>
<p:tagLst xmlns:p="http://schemas.openxmlformats.org/presentationml/2006/main">
  <p:tag name="KSO_WM_SLIDE_ID" val="custom20223055_6"/>
  <p:tag name="KSO_WM_TEMPLATE_SUBCATEGORY" val="21"/>
  <p:tag name="KSO_WM_TEMPLATE_MASTER_TYPE" val="1"/>
  <p:tag name="KSO_WM_TEMPLATE_COLOR_TYPE" val="1"/>
  <p:tag name="KSO_WM_SLIDE_ITEM_CNT" val="6"/>
  <p:tag name="KSO_WM_SLIDE_INDEX" val="6"/>
  <p:tag name="KSO_WM_TAG_VERSION" val="1.0"/>
  <p:tag name="KSO_WM_BEAUTIFY_FLAG" val="#wm#"/>
  <p:tag name="KSO_WM_TEMPLATE_CATEGORY" val="custom"/>
  <p:tag name="KSO_WM_TEMPLATE_INDEX" val="20223055"/>
  <p:tag name="KSO_WM_SLIDE_LAYOUT" val="l"/>
  <p:tag name="KSO_WM_SLIDE_LAYOUT_CNT" val="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569e959d53ee3cde2111d"/>
  <p:tag name="KSO_WM_TEMPLATE_ASSEMBLE_GROUPID" val="62cb89ec67e1b3ac3a0d7494"/>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0_1*i*1"/>
  <p:tag name="KSO_WM_TEMPLATE_CATEGORY" val="custom"/>
  <p:tag name="KSO_WM_TEMPLATE_INDEX" val="2023177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0_1*d*1"/>
  <p:tag name="KSO_WM_TEMPLATE_CATEGORY" val="custom"/>
  <p:tag name="KSO_WM_TEMPLATE_INDEX" val="20231770"/>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Lst>
</file>

<file path=ppt/tags/tag3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61_2*l_h_i*1_1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61_2*l_h_i*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1"/>
  <p:tag name="KSO_WM_UNIT_SHADOW_SCHEMECOLOR_INDEX_BRIGHTNESS" val="0"/>
  <p:tag name="KSO_WM_UNIT_SHADOW_SCHEMECOLOR_INDEX" val="5"/>
  <p:tag name="KSO_WM_UNIT_USESOURCEFORMAT_APPLY" val="1"/>
  <p:tag name="KSO_WM_DIAGRAM_USE_COLOR_VALUE" val="{&quot;color_scheme&quot;:1,&quot;color_type&quot;:1,&quot;theme_color_indexes&quot;:[]}"/>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61_2*l_h_f*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61_2*l_h_a*1_1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Lst>
</file>

<file path=ppt/tags/tag3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COPY_WM" val="379.75_406.65_圆角矩形 2116"/>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COPY_WM" val="348.6051_410.3791_序号17"/>
</p:tagLst>
</file>

<file path=ppt/tags/tag3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COPY_WM" val="431.05_434.85_正文18"/>
</p:tagLst>
</file>

<file path=ppt/tags/tag3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COPY_WM" val="431.0305_406.5843_标题19"/>
</p:tagLst>
</file>

<file path=ppt/tags/tag3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761_2*l_h_i*1_3_2"/>
  <p:tag name="KSO_WM_TEMPLATE_CATEGORY" val="diagram"/>
  <p:tag name="KSO_WM_TEMPLATE_INDEX" val="2023176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 name="GD_WM" val="圆角矩形 2116"/>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61_2*l_h_i*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03"/>
  <p:tag name="KSO_WM_UNIT_SHADOW_SCHEMECOLOR_INDEX_BRIGHTNESS" val="0"/>
  <p:tag name="KSO_WM_UNIT_SHADOW_SCHEMECOLOR_INDEX" val="5"/>
  <p:tag name="KSO_WM_UNIT_USESOURCEFORMAT_APPLY" val="1"/>
  <p:tag name="KSO_WM_DIAGRAM_USE_COLOR_VALUE" val="{&quot;color_scheme&quot;:1,&quot;color_type&quot;:1,&quot;theme_color_indexes&quot;:[]}"/>
  <p:tag name="GD_WM" val="序号17"/>
</p:tagLst>
</file>

<file path=ppt/tags/tag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61_2*l_h_f*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UNIT_USESOURCEFORMAT_APPLY" val="1"/>
  <p:tag name="KSO_WM_DIAGRAM_USE_COLOR_VALUE" val="{&quot;color_scheme&quot;:1,&quot;color_type&quot;:1,&quot;theme_color_indexes&quot;:[]}"/>
  <p:tag name="GD_WM" val="正文18"/>
</p:tagLst>
</file>

<file path=ppt/tags/tag3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61_2*l_h_a*1_3_1"/>
  <p:tag name="KSO_WM_TEMPLATE_CATEGORY" val="diagram"/>
  <p:tag name="KSO_WM_TEMPLATE_INDEX" val="2023176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2.65,&quot;left&quot;:348.58967283233886,&quot;top&quot;:91.8,&quot;width&quot;:568.46032716766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USESOURCEFORMAT_APPLY" val="1"/>
  <p:tag name="KSO_WM_DIAGRAM_USE_COLOR_VALUE" val="{&quot;color_scheme&quot;:1,&quot;color_type&quot;:1,&quot;theme_color_indexes&quot;:[]}"/>
  <p:tag name="GD_WM" val="标题19"/>
</p:tagLst>
</file>

<file path=ppt/tags/tag34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8.438*365.675"/>
  <p:tag name="KSO_WM_SLIDE_POSITION" val="348.605*108.791"/>
  <p:tag name="KSO_WM_SLIDE_LAYOUT" val="a_d_l"/>
  <p:tag name="KSO_WM_SLIDE_LAYOUT_CNT" val="1_1_1"/>
  <p:tag name="KSO_WM_SPECIAL_SOURCE" val="bdnull"/>
  <p:tag name="KSO_WM_DIAGRAM_GROUP_CODE" val="l1-1"/>
  <p:tag name="KSO_WM_SLIDE_DIAGTYPE" val="l"/>
  <p:tag name="KSO_WM_TEMPLATE_INDEX" val="20231770"/>
  <p:tag name="KSO_WM_TEMPLATE_SUBCATEGORY" val="0"/>
  <p:tag name="KSO_WM_SLIDE_INDEX" val="1"/>
  <p:tag name="KSO_WM_TAG_VERSION" val="3.0"/>
  <p:tag name="KSO_WM_SLIDE_ID" val="custom20231770_1"/>
  <p:tag name="KSO_WM_SLIDE_ITEM_CNT" val="3"/>
</p:tagLst>
</file>

<file path=ppt/tags/tag347.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48.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349.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3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35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5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5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5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35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5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6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36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6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6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37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7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7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7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38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8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8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8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39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39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3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39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9*i*1"/>
  <p:tag name="KSO_WM_BEAUTIFY_FLAG" val="#wm#"/>
  <p:tag name="KSO_WM_TAG_VERSION" val="1.0"/>
  <p:tag name="KSO_WM_CHIP_GROUPID" val="62cb89ec67e1b3ac3a0d7494"/>
  <p:tag name="KSO_WM_CHIP_XID" val="62cb8a3367e1b3ac3a0d781a"/>
  <p:tag name="KSO_WM_UNIT_DEC_AREA_ID" val="898aca7ff3df4217a8ce21e7c5e696b6"/>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60f9b844904458c9ebbf084eb84eedb"/>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0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0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0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1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1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1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2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2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2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3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3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3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3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9*i*1"/>
  <p:tag name="KSO_WM_BEAUTIFY_FLAG" val="#wm#"/>
  <p:tag name="KSO_WM_TAG_VERSION" val="1.0"/>
  <p:tag name="KSO_WM_CHIP_GROUPID" val="62cb89ec67e1b3ac3a0d7494"/>
  <p:tag name="KSO_WM_CHIP_XID" val="62cb8a3367e1b3ac3a0d7507"/>
  <p:tag name="KSO_WM_UNIT_DEC_AREA_ID" val="781ae078907c47bdbfd4152e11d4c4a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91b60e4bd5547078e6c70b13ce2ddf2"/>
</p:tagLst>
</file>

<file path=ppt/tags/tag44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4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4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4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4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0*i*1"/>
  <p:tag name="KSO_WM_BEAUTIFY_FLAG" val="#wm#"/>
  <p:tag name="KSO_WM_TAG_VERSION" val="1.0"/>
  <p:tag name="KSO_WM_CHIP_GROUPID" val="62cb89ec67e1b3ac3a0d7494"/>
  <p:tag name="KSO_WM_CHIP_XID" val="62cb8a3367e1b3ac3a0d74a9"/>
  <p:tag name="KSO_WM_UNIT_DEC_AREA_ID" val="aab880a156aa4ce4ba7fed72cca5a9b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813450e980b439e9df7873b398598dd"/>
</p:tagLst>
</file>

<file path=ppt/tags/tag45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5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5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5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5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11*i*1"/>
  <p:tag name="KSO_WM_BEAUTIFY_FLAG" val="#wm#"/>
  <p:tag name="KSO_WM_TAG_VERSION" val="1.0"/>
  <p:tag name="KSO_WM_CHIP_GROUPID" val="62cb89ec67e1b3ac3a0d7494"/>
  <p:tag name="KSO_WM_CHIP_XID" val="62cb8a3367e1b3ac3a0d74fc"/>
  <p:tag name="KSO_WM_UNIT_DEC_AREA_ID" val="5a49c9e26da142a5b95d9b00c935e5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cdf12b0b33b4de7933850e54d48ea90"/>
</p:tagLst>
</file>

<file path=ppt/tags/tag46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6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6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6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6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7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7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7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7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8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8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8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8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49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49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49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49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9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0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0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0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1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1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1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1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2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2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2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37.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538.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5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543.xml><?xml version="1.0" encoding="utf-8"?>
<p:tagLst xmlns:p="http://schemas.openxmlformats.org/presentationml/2006/main">
  <p:tag name="KSO_WM_UNIT_DEFAULT_FONT" val="115;138;2"/>
  <p:tag name="KSO_WM_UNIT_BLOCK" val="0"/>
  <p:tag name="KSO_WM_UNIT_DEC_AREA_ID" val="a404988bad5c4da6a26086bb2508bde1"/>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custom20223055_7*e*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44.xml><?xml version="1.0" encoding="utf-8"?>
<p:tagLst xmlns:p="http://schemas.openxmlformats.org/presentationml/2006/main">
  <p:tag name="KSO_WM_UNIT_BLOCK" val="0"/>
  <p:tag name="KSO_WM_UNIT_DEC_AREA_ID" val="3d328b99b1d44a8896d5498ec8bde879"/>
  <p:tag name="KSO_WM_UNIT_DEFAULT_FONT" val="36;40;2"/>
  <p:tag name="KSO_WM_UNIT_ISCONTENTSTITLE" val="0"/>
  <p:tag name="KSO_WM_UNIT_ISNUMDGMTITLE" val="0"/>
  <p:tag name="KSO_WM_UNIT_PRESET_TEXT" val="单击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23055_7*a*1"/>
  <p:tag name="KSO_WM_TEMPLATE_CATEGORY" val="custom"/>
  <p:tag name="KSO_WM_TEMPLATE_INDEX" val="20223055"/>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a88ed7cf14e69e7f8be5fa"/>
  <p:tag name="KSO_WM_CHIP_XID" val="61adcc42330f3d9100831a9e"/>
  <p:tag name="KSO_WM_UNIT_TEXT_FILL_FORE_SCHEMECOLOR_INDEX_BRIGHTNESS" val="0.15"/>
  <p:tag name="KSO_WM_UNIT_TEXT_FILL_FORE_SCHEMECOLOR_INDEX" val="13"/>
  <p:tag name="KSO_WM_UNIT_TEXT_FILL_TYPE" val="1"/>
</p:tagLst>
</file>

<file path=ppt/tags/tag545.xml><?xml version="1.0" encoding="utf-8"?>
<p:tagLst xmlns:p="http://schemas.openxmlformats.org/presentationml/2006/main">
  <p:tag name="KSO_WM_BEAUTIFY_FLAG" val="#wm#"/>
  <p:tag name="KSO_WM_TEMPLATE_CATEGORY" val="custom"/>
  <p:tag name="KSO_WM_TEMPLATE_INDEX" val="20223055"/>
  <p:tag name="KSO_WM_SLIDE_ID" val="custom20223055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LC_6&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96e41e630cfd8f114c56"/>
  <p:tag name="KSO_WM_CHIP_FILLPROP" val="[[{&quot;text_align&quot;:&quot;rm&quot;,&quot;text_direction&quot;:&quot;horizontal&quot;,&quot;support_big_font&quot;:false,&quot;picture_toward&quot;:0,&quot;picture_dockside&quot;:[],&quot;fill_id&quot;:&quot;5e565e6883334b0fa39aedf63a16dc5e&quot;,&quot;fill_align&quot;:&quot;cm&quot;,&quot;chip_types&quot;:[&quot;diagram&quot;,&quot;header&quot;]}],[{&quot;text_align&quot;:&quot;c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m&quot;,&quot;chip_types&quot;:[&quot;diagram&quot;,&quot;header&quot;]}],[{&quot;text_align&quot;:&quot;lm&quot;,&quot;text_direction&quot;:&quot;horizontal&quot;,&quot;support_big_font&quot;:false,&quot;picture_toward&quot;:0,&quot;picture_dockside&quot;:[],&quot;fill_id&quot;:&quot;5e565e6883334b0fa39aedf63a16dc5e&quot;,&quot;fill_align&quot;:&quot;cm&quot;,&quot;chip_types&quot;:[&quot;diagram&quot;,&quot;header&quot;]}],[{&quot;text_align&quot;:&quot;lm&quot;,&quot;text_direction&quot;:&quot;horizontal&quot;,&quot;support_big_font&quot;:false,&quot;picture_toward&quot;:0,&quot;picture_dockside&quot;:[],&quot;fill_id&quot;:&quot;5e565e6883334b0fa39aedf63a16dc5e&quot;,&quot;fill_align&quot;:&quot;lb&quot;,&quot;chip_types&quot;:[&quot;diagram&quot;,&quot;header&quot;]}],[{&quot;text_align&quot;:&quot;lm&quot;,&quot;text_direction&quot;:&quot;horizontal&quot;,&quot;support_big_font&quot;:false,&quot;picture_toward&quot;:0,&quot;picture_dockside&quot;:[],&quot;fill_id&quot;:&quot;5e565e6883334b0fa39aedf63a16dc5e&quot;,&quot;fill_align&quot;:&quot;lt&quot;,&quot;chip_types&quot;:[&quot;diagram&quot;,&quot;header&quot;]}],[{&quot;text_align&quot;:&quot;cm&quot;,&quot;text_direction&quot;:&quot;horizontal&quot;,&quot;support_big_font&quot;:false,&quot;picture_toward&quot;:0,&quot;picture_dockside&quot;:[],&quot;fill_id&quot;:&quot;5e565e6883334b0fa39aedf63a16dc5e&quot;,&quot;fill_align&quot;:&quot;lm&quot;,&quot;chip_types&quot;:[&quot;diagram&quot;,&quot;header&quot;]}],[{&quot;text_align&quot;:&quot;cm&quot;,&quot;text_direction&quot;:&quot;horizontal&quot;,&quot;support_big_font&quot;:false,&quot;picture_toward&quot;:0,&quot;picture_dockside&quot;:[],&quot;fill_id&quot;:&quot;5e565e6883334b0fa39aedf63a16dc5e&quot;,&quot;fill_align&quot;:&quot;lb&quot;,&quot;chip_types&quot;:[&quot;diagram&quot;,&quot;header&quot;]}]]"/>
  <p:tag name="KSO_WM_CHIP_DECFILLPROP" val="[]"/>
  <p:tag name="KSO_WM_CHIP_GROUPID" val="614a96e41e630cfd8f114c55"/>
  <p:tag name="KSO_WM_SLIDE_LAYOUT_INFO" val="{&quot;id&quot;:&quot;2022-09-05T11:17:56&quot;,&quot;margin&quot;:{&quot;bottom&quot;:7.058201313018799,&quot;left&quot;:3.0056490898132324,&quot;right&quot;:8.699517250061035,&quot;top&quot;:5.80231332778930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569e859d53ee3cde21063"/>
  <p:tag name="KSO_WM_TEMPLATE_ASSEMBLE_GROUPID" val="62cb89ec67e1b3ac3a0d7494"/>
</p:tagLst>
</file>

<file path=ppt/tags/tag54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4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4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49.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5178_1*a*1"/>
  <p:tag name="KSO_WM_TEMPLATE_CATEGORY" val="diagram"/>
  <p:tag name="KSO_WM_TEMPLATE_INDEX" val="202151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7550c8a97d3466fb239d6d47261f2f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f8e297dc5cb4c1ba3a545fdc47d13db"/>
  <p:tag name="KSO_WM_UNIT_TEXT_FILL_FORE_SCHEMECOLOR_INDEX_BRIGHTNESS" val="0"/>
  <p:tag name="KSO_WM_UNIT_TEXT_FILL_FORE_SCHEMECOLOR_INDEX" val="13"/>
  <p:tag name="KSO_WM_UNIT_TEXT_FILL_TYPE" val="1"/>
  <p:tag name="KSO_WM_TEMPLATE_ASSEMBLE_XID" val="60656fa64054ed1e2fb80e3c"/>
  <p:tag name="KSO_WM_TEMPLATE_ASSEMBLE_GROUPID" val="60656fa64054ed1e2fb80e3c"/>
</p:tagLst>
</file>

<file path=ppt/tags/tag5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0789_3*l_h_i*1_1_1"/>
  <p:tag name="KSO_WM_TEMPLATE_CATEGORY" val="diagram"/>
  <p:tag name="KSO_WM_TEMPLATE_INDEX" val="20210789"/>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391.6203149606299,&quot;left&quot;:35.998897637795274,&quot;top&quot;:116.16566929133857,&quot;width&quot;:504.00228346456686}"/>
</p:tagLst>
</file>

<file path=ppt/tags/tag551.xml><?xml version="1.0" encoding="utf-8"?>
<p:tagLst xmlns:p="http://schemas.openxmlformats.org/presentationml/2006/main">
  <p:tag name="KSO_WM_UNIT_ISCONTENTSTITLE" val="0"/>
  <p:tag name="KSO_WM_UNIT_ISNUMDGMTITLE" val="0"/>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0789_3*l_h_a*1_1_1"/>
  <p:tag name="KSO_WM_TEMPLATE_CATEGORY" val="diagram"/>
  <p:tag name="KSO_WM_TEMPLATE_INDEX" val="20210789"/>
  <p:tag name="KSO_WM_UNIT_LAYERLEVEL" val="1_1_1"/>
  <p:tag name="KSO_WM_TAG_VERSION" val="1.0"/>
  <p:tag name="KSO_WM_BEAUTIFY_FLAG" val="#wm#"/>
  <p:tag name="KSO_WM_UNIT_PRESET_TEXT" val="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0789_3*l_h_i*1_2_1"/>
  <p:tag name="KSO_WM_TEMPLATE_CATEGORY" val="diagram"/>
  <p:tag name="KSO_WM_TEMPLATE_INDEX" val="20210789"/>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391.6203149606299,&quot;left&quot;:35.998897637795274,&quot;top&quot;:116.16566929133857,&quot;width&quot;:504.00228346456686}"/>
</p:tagLst>
</file>

<file path=ppt/tags/tag553.xml><?xml version="1.0" encoding="utf-8"?>
<p:tagLst xmlns:p="http://schemas.openxmlformats.org/presentationml/2006/main">
  <p:tag name="KSO_WM_UNIT_ISCONTENTSTITLE" val="0"/>
  <p:tag name="KSO_WM_UNIT_ISNUMDGMTITLE" val="0"/>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10789_3*l_h_a*1_2_1"/>
  <p:tag name="KSO_WM_TEMPLATE_CATEGORY" val="diagram"/>
  <p:tag name="KSO_WM_TEMPLATE_INDEX" val="20210789"/>
  <p:tag name="KSO_WM_UNIT_LAYERLEVEL" val="1_1_1"/>
  <p:tag name="KSO_WM_TAG_VERSION" val="1.0"/>
  <p:tag name="KSO_WM_BEAUTIFY_FLAG" val="#wm#"/>
  <p:tag name="KSO_WM_UNIT_PRESET_TEXT" val="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54.xml><?xml version="1.0" encoding="utf-8"?>
<p:tagLst xmlns:p="http://schemas.openxmlformats.org/presentationml/2006/main">
  <p:tag name="KSO_WM_UNIT_VALUE" val="677*1269"/>
  <p:tag name="KSO_WM_UNIT_HIGHLIGHT" val="0"/>
  <p:tag name="KSO_WM_UNIT_COMPATIBLE" val="0"/>
  <p:tag name="KSO_WM_UNIT_DIAGRAM_ISNUMVISUAL" val="0"/>
  <p:tag name="KSO_WM_UNIT_DIAGRAM_ISREFERUNIT" val="0"/>
  <p:tag name="KSO_WM_UNIT_TYPE" val="d"/>
  <p:tag name="KSO_WM_UNIT_INDEX" val="3"/>
  <p:tag name="KSO_WM_UNIT_ID" val="diagram20215178_1*d*3"/>
  <p:tag name="KSO_WM_TEMPLATE_CATEGORY" val="diagram"/>
  <p:tag name="KSO_WM_TEMPLATE_INDEX" val="20215178"/>
  <p:tag name="KSO_WM_UNIT_LAYERLEVEL" val="1"/>
  <p:tag name="KSO_WM_TAG_VERSION" val="1.0"/>
  <p:tag name="KSO_WM_BEAUTIFY_FLAG" val="#wm#"/>
  <p:tag name="KSO_WM_CHIP_GROUPID" val="5e7310da9a230a26b9e88a19"/>
  <p:tag name="KSO_WM_CHIP_XID" val="5e7310da9a230a26b9e88a1a"/>
  <p:tag name="KSO_WM_UNIT_DEC_AREA_ID" val="3b6ef14bb71442b6a55138ba43621d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1a836821ea94e7aa0a02f1db174dac5"/>
  <p:tag name="KSO_WM_UNIT_SUPPORT_UNIT_TYPE" val="[&quot;d&quot;,&quot;β&quot;]"/>
  <p:tag name="KSO_WM_TEMPLATE_ASSEMBLE_XID" val="60656fa64054ed1e2fb80e3c"/>
  <p:tag name="KSO_WM_TEMPLATE_ASSEMBLE_GROUPID" val="60656fa64054ed1e2fb80e3c"/>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0789_3*l_h_i*1_3_1"/>
  <p:tag name="KSO_WM_TEMPLATE_CATEGORY" val="diagram"/>
  <p:tag name="KSO_WM_TEMPLATE_INDEX" val="20210789"/>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391.6203149606299,&quot;left&quot;:35.998897637795274,&quot;top&quot;:116.16566929133857,&quot;width&quot;:504.00228346456686}"/>
</p:tagLst>
</file>

<file path=ppt/tags/tag556.xml><?xml version="1.0" encoding="utf-8"?>
<p:tagLst xmlns:p="http://schemas.openxmlformats.org/presentationml/2006/main">
  <p:tag name="KSO_WM_UNIT_ISCONTENTSTITLE" val="0"/>
  <p:tag name="KSO_WM_UNIT_ISNUMDGMTITLE" val="0"/>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10789_3*l_h_a*1_3_1"/>
  <p:tag name="KSO_WM_TEMPLATE_CATEGORY" val="diagram"/>
  <p:tag name="KSO_WM_TEMPLATE_INDEX" val="20210789"/>
  <p:tag name="KSO_WM_UNIT_LAYERLEVEL" val="1_1_1"/>
  <p:tag name="KSO_WM_TAG_VERSION" val="1.0"/>
  <p:tag name="KSO_WM_BEAUTIFY_FLAG" val="#wm#"/>
  <p:tag name="KSO_WM_UNIT_PRESET_TEXT" val="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10789_3*l_i*1_1"/>
  <p:tag name="KSO_WM_TEMPLATE_CATEGORY" val="diagram"/>
  <p:tag name="KSO_WM_TEMPLATE_INDEX" val="20210789"/>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391.6203149606299,&quot;left&quot;:35.998897637795274,&quot;top&quot;:116.16566929133857,&quot;width&quot;:504.00228346456686}"/>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10789_3*l_i*1_2"/>
  <p:tag name="KSO_WM_TEMPLATE_CATEGORY" val="diagram"/>
  <p:tag name="KSO_WM_TEMPLATE_INDEX" val="20210789"/>
  <p:tag name="KSO_WM_UNIT_LAYERLEVEL" val="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 name="KSO_WM_DIAGRAM_VIRTUALLY_FRAME" val="{&quot;height&quot;:391.6203149606299,&quot;left&quot;:35.998897637795274,&quot;top&quot;:116.16566929133857,&quot;width&quot;:504.00228346456686}"/>
</p:tagLst>
</file>

<file path=ppt/tags/tag559.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0789_3*l_h_f*1_1_1"/>
  <p:tag name="KSO_WM_TEMPLATE_CATEGORY" val="diagram"/>
  <p:tag name="KSO_WM_TEMPLATE_INDEX" val="20210789"/>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560.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0789_3*l_h_f*1_3_1"/>
  <p:tag name="KSO_WM_TEMPLATE_CATEGORY" val="diagram"/>
  <p:tag name="KSO_WM_TEMPLATE_INDEX" val="20210789"/>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61.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0789_3*l_h_f*1_2_1"/>
  <p:tag name="KSO_WM_TEMPLATE_CATEGORY" val="diagram"/>
  <p:tag name="KSO_WM_TEMPLATE_INDEX" val="20210789"/>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 name="KSO_WM_DIAGRAM_VIRTUALLY_FRAME" val="{&quot;height&quot;:391.6203149606299,&quot;left&quot;:35.998897637795274,&quot;top&quot;:116.16566929133857,&quot;width&quot;:504.00228346456686}"/>
</p:tagLst>
</file>

<file path=ppt/tags/tag562.xml><?xml version="1.0" encoding="utf-8"?>
<p:tagLst xmlns:p="http://schemas.openxmlformats.org/presentationml/2006/main">
  <p:tag name="KSO_WM_UNIT_VALUE" val="677*1269"/>
  <p:tag name="KSO_WM_UNIT_HIGHLIGHT" val="0"/>
  <p:tag name="KSO_WM_UNIT_COMPATIBLE" val="0"/>
  <p:tag name="KSO_WM_UNIT_DIAGRAM_ISNUMVISUAL" val="0"/>
  <p:tag name="KSO_WM_UNIT_DIAGRAM_ISREFERUNIT" val="0"/>
  <p:tag name="KSO_WM_UNIT_TYPE" val="d"/>
  <p:tag name="KSO_WM_UNIT_INDEX" val="2"/>
  <p:tag name="KSO_WM_UNIT_ID" val="diagram20215178_1*d*2"/>
  <p:tag name="KSO_WM_TEMPLATE_CATEGORY" val="diagram"/>
  <p:tag name="KSO_WM_TEMPLATE_INDEX" val="20215178"/>
  <p:tag name="KSO_WM_UNIT_LAYERLEVEL" val="1"/>
  <p:tag name="KSO_WM_TAG_VERSION" val="1.0"/>
  <p:tag name="KSO_WM_BEAUTIFY_FLAG" val="#wm#"/>
  <p:tag name="KSO_WM_CHIP_GROUPID" val="5e7310da9a230a26b9e88a19"/>
  <p:tag name="KSO_WM_CHIP_XID" val="5e7310da9a230a26b9e88a1a"/>
  <p:tag name="KSO_WM_UNIT_DEC_AREA_ID" val="7b2d714b9c43456e8b6b6b279685cc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0f13a804964572bf4da2db9fe0f722"/>
  <p:tag name="KSO_WM_UNIT_SUPPORT_UNIT_TYPE" val="[&quot;d&quot;,&quot;β&quot;]"/>
  <p:tag name="KSO_WM_TEMPLATE_ASSEMBLE_XID" val="60656fa64054ed1e2fb80e3c"/>
  <p:tag name="KSO_WM_TEMPLATE_ASSEMBLE_GROUPID" val="60656fa64054ed1e2fb80e3c"/>
</p:tagLst>
</file>

<file path=ppt/tags/tag563.xml><?xml version="1.0" encoding="utf-8"?>
<p:tagLst xmlns:p="http://schemas.openxmlformats.org/presentationml/2006/main">
  <p:tag name="KSO_WM_SLIDE_ID" val="diagram202151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15178"/>
  <p:tag name="KSO_WM_SLIDE_LAYOUT" val="a_d"/>
  <p:tag name="KSO_WM_SLIDE_LAYOUT_CNT" val="1_3"/>
  <p:tag name="KSO_WM_TEMPLATE_THUMBS_INDEX" val="1、4、7、12、13、14、15、16、17、18、20、24、25、28、33、36、40、43、44"/>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427251cb9fa4f5abcbf0d4d87c62116&quot;,&quot;fill_align&quot;:&quot;lm&quot;,&quot;chip_types&quot;:[&quot;header&quot;]},{&quot;text_align&quot;:&quot;lm&quot;,&quot;text_direction&quot;:&quot;horizontal&quot;,&quot;support_features&quot;:[&quot;collage&quot;,&quot;carousel&quot;,&quot;creativecrop&quot;],&quot;support_big_font&quot;:false,&quot;fill_id&quot;:&quot;6185dfe2f69e4b33b276efb1f6396f29&quot;,&quot;fill_align&quot;:&quot;lm&quot;,&quot;chip_types&quot;:[&quot;diagram&quot;,&quot;pictext&quot;,&quot;picture&quot;,&quot;chart&quot;,&quot;table&quot;,&quot;video&quot;]},{&quot;text_align&quot;:&quot;lm&quot;,&quot;text_direction&quot;:&quot;horizontal&quot;,&quot;support_big_font&quot;:false,&quot;fill_id&quot;:&quot;d87aa51092b94ad1b53f0ca131f68eba&quot;,&quot;fill_align&quot;:&quot;lm&quot;,&quot;chip_types&quot;:[&quot;pictext&quot;,&quot;text&quot;,&quot;picture&quot;,&quot;table&quot;]},{&quot;text_align&quot;:&quot;lm&quot;,&quot;text_direction&quot;:&quot;horizontal&quot;,&quot;support_big_font&quot;:false,&quot;fill_id&quot;:&quot;887854800e6440bda1727bc371133c2a&quot;,&quot;fill_align&quot;:&quot;lm&quot;,&quot;chip_types&quot;:[&quot;pictext&quot;,&quot;text&quot;,&quot;picture&quot;,&quot;table&quot;]}],[{&quot;text_align&quot;:&quot;lm&quot;,&quot;text_direction&quot;:&quot;horizontal&quot;,&quot;support_big_font&quot;:false,&quot;fill_id&quot;:&quot;c427251cb9fa4f5abcbf0d4d87c62116&quot;,&quot;fill_align&quot;:&quot;lm&quot;,&quot;chip_types&quot;:[&quot;header&quot;]},{&quot;text_align&quot;:&quot;lm&quot;,&quot;text_direction&quot;:&quot;horizontal&quot;,&quot;support_big_font&quot;:false,&quot;fill_id&quot;:&quot;6185dfe2f69e4b33b276efb1f6396f29&quot;,&quot;fill_align&quot;:&quot;lm&quot;,&quot;chip_types&quot;:[&quot;text&quot;]},{&quot;text_align&quot;:&quot;lm&quot;,&quot;text_direction&quot;:&quot;horizontal&quot;,&quot;support_big_font&quot;:false,&quot;fill_id&quot;:&quot;d87aa51092b94ad1b53f0ca131f68eba&quot;,&quot;fill_align&quot;:&quot;lm&quot;,&quot;chip_types&quot;:[&quot;pictext&quot;,&quot;picture&quot;,&quot;table&quot;]},{&quot;text_align&quot;:&quot;lm&quot;,&quot;text_direction&quot;:&quot;horizontal&quot;,&quot;support_big_font&quot;:false,&quot;fill_id&quot;:&quot;887854800e6440bda1727bc371133c2a&quot;,&quot;fill_align&quot;:&quot;lm&quot;,&quot;chip_types&quot;:[&quot;pictext&quot;,&quot;picture&quot;,&quot;table&quot;]}]]"/>
  <p:tag name="KSO_WM_SLIDE_SIZE" val="888*492"/>
  <p:tag name="KSO_WM_SLIDE_POSITION" val="36*24"/>
  <p:tag name="KSO_WM_CHIP_XID" val="5f0fcc7605e68e5c80755dc3 "/>
  <p:tag name="KSO_WM_CHIP_DECFILLPROP" val="[]"/>
  <p:tag name="KSO_WM_CHIP_GROUPID" val="5f0fcc7605e68e5c80755dc2"/>
  <p:tag name="KSO_WM_SLIDE_BACKGROUND_TYPE" val="general"/>
  <p:tag name="KSO_WM_SLIDE_SUPPORT_FEATURE_TYPE" val="0"/>
  <p:tag name="KSO_WM_TEMPLATE_ASSEMBLE_XID" val="60656fa64054ed1e2fb80e3c"/>
  <p:tag name="KSO_WM_TEMPLATE_ASSEMBLE_GROUPID" val="60656fa64054ed1e2fb80e3c"/>
  <p:tag name="KSO_WM_SLIDE_LAYOUT_INFO" val="{&quot;backgroundInfo&quot;:[{&quot;bottom&quot;:0,&quot;bottomAbs&quot;:false,&quot;left&quot;:0,&quot;leftAbs&quot;:false,&quot;right&quot;:0,&quot;rightAbs&quot;:false,&quot;top&quot;:0,&quot;topAbs&quot;:false,&quot;type&quot;:&quot;general&quot;}],&quot;id&quot;:&quot;2021-04-01T15:58:04&quot;,&quot;maxSize&quot;:{&quot;size1&quot;:15.7},&quot;minSize&quot;:{&quot;size1&quot;:15.7},&quot;normalSize&quot;:{&quot;size1&quot;:15.7},&quot;subLayout&quot;:[{&quot;id&quot;:&quot;2021-04-01T15:58:04&quot;,&quot;margin&quot;:{&quot;bottom&quot;:0.0260000042617321,&quot;left&quot;:1.2699999809265137,&quot;right&quot;:1.2699999809265137,&quot;top&quot;:0.847000002861023},&quot;type&quot;:0},{&quot;direction&quot;:1,&quot;id&quot;:&quot;2021-04-01T15:58:04&quot;,&quot;maxSize&quot;:{&quot;size1&quot;:58.7},&quot;minSize&quot;:{&quot;size1&quot;:42.5},&quot;normalSize&quot;:{&quot;size1&quot;:58.7},&quot;subLayout&quot;:[{&quot;id&quot;:&quot;2021-04-01T15:58:04&quot;,&quot;margin&quot;:{&quot;bottom&quot;:0.847000002861023,&quot;left&quot;:1.2699999809265137,&quot;right&quot;:0.8199999928474426,&quot;top&quot;:0.8199999928474426},&quot;type&quot;:0},{&quot;id&quot;:&quot;2021-04-01T15:58:04&quot;,&quot;maxSize&quot;:{&quot;size1&quot;:47.4},&quot;minSize&quot;:{&quot;size1&quot;:47.4},&quot;normalSize&quot;:{&quot;size1&quot;:47.4},&quot;subLayout&quot;:[{&quot;id&quot;:&quot;2021-04-01T15:58:04&quot;,&quot;margin&quot;:{&quot;bottom&quot;:0.0260000042617321,&quot;left&quot;:0.0260000042617321,&quot;right&quot;:1.2699999809265137,&quot;top&quot;:0.8199999928474426},&quot;type&quot;:0},{&quot;id&quot;:&quot;2021-04-01T15:58:04&quot;,&quot;margin&quot;:{&quot;bottom&quot;:0.847000002861023,&quot;left&quot;:0.0260000042617321,&quot;right&quot;:1.2699999809265137,&quot;top&quot;:0.8199999928474426},&quot;type&quot;:0}],&quot;type&quot;:0}],&quot;type&quot;:0}],&quot;type&quot;:0}"/>
</p:tagLst>
</file>

<file path=ppt/tags/tag56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6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6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6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7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7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7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7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8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8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8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8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59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59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59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59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0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0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0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09.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11.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1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1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1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2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2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2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2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63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36.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3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3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3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64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45.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4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47.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4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5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5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5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5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63.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6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6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66.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TAG_VERSION" val="1.0"/>
  <p:tag name="KSO_WM_BEAUTIFY_FLAG" val="#wm#"/>
  <p:tag name="KSO_WM_TEMPLATE_CATEGORY" val="diagram"/>
  <p:tag name="KSO_WM_TEMPLATE_INDEX" val="20209527"/>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4-01-31T14:49:44&quot;,&quot;maxSize&quot;:{&quot;size1&quot;:2.310280974926772},&quot;minSize&quot;:{&quot;size1&quot;:2.310280974926772},&quot;normalSize&quot;:{&quot;size1&quot;:2.310280974926772},&quot;subLayout&quot;:[{&quot;id&quot;:&quot;2024-01-31T14:49:44&quot;,&quot;type&quot;:0},{&quot;id&quot;:&quot;2024-01-31T14:49:44&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SLIDE_SIZE" val="864*324"/>
  <p:tag name="KSO_WM_SLIDE_POSITION" val="47*107"/>
  <p:tag name="KSO_WM_CHIP_XID" val="5f20142fc4814ce96fb1281b"/>
  <p:tag name="KSO_WM_CHIP_DECFILLPROP" val="[]"/>
  <p:tag name="KSO_WM_CHIP_GROUPID" val="5f20142fc4814ce96fb1281a"/>
  <p:tag name="KSO_WM_SLIDE_BACKGROUND_TYPE" val="general"/>
  <p:tag name="KSO_WM_SLIDE_SUPPORT_FEATURE_TYPE" val="3"/>
  <p:tag name="KSO_WM_TEMPLATE_ASSEMBLE_XID" val="60656e904054ed1e2fb7fb93"/>
  <p:tag name="KSO_WM_TEMPLATE_ASSEMBLE_GROUPID" val="60656e904054ed1e2fb7fb93"/>
</p:tagLst>
</file>

<file path=ppt/tags/tag672.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67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674.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596_1*i*1"/>
  <p:tag name="KSO_WM_TEMPLATE_CATEGORY" val="diagram"/>
  <p:tag name="KSO_WM_TEMPLATE_INDEX" val="20196596"/>
  <p:tag name="KSO_WM_UNIT_LAYERLEVEL" val="1"/>
  <p:tag name="KSO_WM_TAG_VERSION" val="1.0"/>
  <p:tag name="KSO_WM_BEAUTIFY_FLAG" val="#wm#"/>
  <p:tag name="KSO_WM_UNIT_COLOR_SCHEME_SHAPE_ID" val="7"/>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596_1*i*2"/>
  <p:tag name="KSO_WM_TEMPLATE_CATEGORY" val="diagram"/>
  <p:tag name="KSO_WM_TEMPLATE_INDEX" val="20196596"/>
  <p:tag name="KSO_WM_UNIT_LAYERLEVEL" val="1"/>
  <p:tag name="KSO_WM_TAG_VERSION" val="1.0"/>
  <p:tag name="KSO_WM_BEAUTIFY_FLAG" val="#wm#"/>
  <p:tag name="KSO_WM_UNIT_COLOR_SCHEME_SHAPE_ID" val="8"/>
  <p:tag name="KSO_WM_UNIT_COLOR_SCHEME_PARENT_PAGE" val="0_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596_1*i*3"/>
  <p:tag name="KSO_WM_TEMPLATE_CATEGORY" val="diagram"/>
  <p:tag name="KSO_WM_TEMPLATE_INDEX" val="20196596"/>
  <p:tag name="KSO_WM_UNIT_LAYERLEVEL" val="1"/>
  <p:tag name="KSO_WM_TAG_VERSION" val="1.0"/>
  <p:tag name="KSO_WM_BEAUTIFY_FLAG" val="#wm#"/>
  <p:tag name="KSO_WM_UNIT_COLOR_SCHEME_SHAPE_ID" val="9"/>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596_1*i*4"/>
  <p:tag name="KSO_WM_TEMPLATE_CATEGORY" val="diagram"/>
  <p:tag name="KSO_WM_TEMPLATE_INDEX" val="20196596"/>
  <p:tag name="KSO_WM_UNIT_LAYERLEVEL" val="1"/>
  <p:tag name="KSO_WM_TAG_VERSION" val="1.0"/>
  <p:tag name="KSO_WM_BEAUTIFY_FLAG" val="#wm#"/>
  <p:tag name="KSO_WM_UNIT_COLOR_SCHEME_SHAPE_ID" val="10"/>
  <p:tag name="KSO_WM_UNIT_COLOR_SCHEME_PARENT_PAGE" val="0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596_1*i*5"/>
  <p:tag name="KSO_WM_TEMPLATE_CATEGORY" val="diagram"/>
  <p:tag name="KSO_WM_TEMPLATE_INDEX" val="20196596"/>
  <p:tag name="KSO_WM_UNIT_LAYERLEVEL" val="1"/>
  <p:tag name="KSO_WM_TAG_VERSION" val="1.0"/>
  <p:tag name="KSO_WM_BEAUTIFY_FLAG" val="#wm#"/>
  <p:tag name="KSO_WM_UNIT_COLOR_SCHEME_SHAPE_ID" val="12"/>
  <p:tag name="KSO_WM_UNIT_COLOR_SCHEME_PARENT_PAGE" val="0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96_1*i*6"/>
  <p:tag name="KSO_WM_TEMPLATE_CATEGORY" val="diagram"/>
  <p:tag name="KSO_WM_TEMPLATE_INDEX" val="20196596"/>
  <p:tag name="KSO_WM_UNIT_LAYERLEVEL" val="1"/>
  <p:tag name="KSO_WM_TAG_VERSION" val="1.0"/>
  <p:tag name="KSO_WM_BEAUTIFY_FLAG" val="#wm#"/>
  <p:tag name="KSO_WM_UNIT_COLOR_SCHEME_SHAPE_ID" val="23"/>
  <p:tag name="KSO_WM_UNIT_COLOR_SCHEME_PARENT_PAGE" val="0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81.xml><?xml version="1.0" encoding="utf-8"?>
<p:tagLst xmlns:p="http://schemas.openxmlformats.org/presentationml/2006/main">
  <p:tag name="KSO_WM_UNIT_TEXT_PART_ID_V2" val="d-7-2"/>
  <p:tag name="KSO_WM_UNIT_PRESET_TEXT" val="点击此处可添加能传达您中心思想的正文，请尽量言简意赅的阐述观点。"/>
  <p:tag name="KSO_WM_UNIT_NOCLEAR" val="0"/>
  <p:tag name="KSO_WM_UNIT_VALUE" val="34"/>
  <p:tag name="KSO_WM_UNIT_HIGHLIGHT" val="0"/>
  <p:tag name="KSO_WM_UNIT_COMPATIBLE" val="0"/>
  <p:tag name="KSO_WM_UNIT_DIAGRAM_ISNUMVISUAL" val="0"/>
  <p:tag name="KSO_WM_UNIT_DIAGRAM_ISREFERUNIT" val="0"/>
  <p:tag name="KSO_WM_UNIT_TYPE" val="f"/>
  <p:tag name="KSO_WM_UNIT_INDEX" val="1"/>
  <p:tag name="KSO_WM_UNIT_ID" val="diagram20196596_1*f*1"/>
  <p:tag name="KSO_WM_TEMPLATE_CATEGORY" val="diagram"/>
  <p:tag name="KSO_WM_TEMPLATE_INDEX" val="20196596"/>
  <p:tag name="KSO_WM_UNIT_LAYERLEVEL" val="1"/>
  <p:tag name="KSO_WM_TAG_VERSION" val="1.0"/>
  <p:tag name="KSO_WM_BEAUTIFY_FLAG" val="#wm#"/>
  <p:tag name="KSO_WM_UNIT_COLOR_SCHEME_SHAPE_ID" val="5"/>
  <p:tag name="KSO_WM_UNIT_COLOR_SCHEME_PARENT_PAGE" val="0_1"/>
  <p:tag name="KSO_WM_UNIT_TEXT_FILL_FORE_SCHEMECOLOR_INDEX_BRIGHTNESS" val="0"/>
  <p:tag name="KSO_WM_UNIT_TEXT_FILL_FORE_SCHEMECOLOR_INDEX" val="14"/>
  <p:tag name="KSO_WM_UNIT_TEXT_FILL_TYPE" val="1"/>
</p:tagLst>
</file>

<file path=ppt/tags/tag682.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您的正文已经字字珠玑，但信息却千丝万缕，需要用更多的文字来表述。&#13;但请您尽可能提炼思想的精髓，恰如其分的表达观点，往往事半功倍。&#13;单击此处添加小标题:&#13;您的正文已经字字珠玑，但信息却千丝万缕，需要用更多的文字来表述。&#13;但请您尽可能提炼思想的精髓。"/>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2"/>
  <p:tag name="KSO_WM_UNIT_ID" val="diagram20196596_1*f*2"/>
  <p:tag name="KSO_WM_TEMPLATE_CATEGORY" val="diagram"/>
  <p:tag name="KSO_WM_TEMPLATE_INDEX" val="20196596"/>
  <p:tag name="KSO_WM_UNIT_LAYERLEVEL" val="1"/>
  <p:tag name="KSO_WM_TAG_VERSION" val="1.0"/>
  <p:tag name="KSO_WM_BEAUTIFY_FLAG" val="#wm#"/>
  <p:tag name="KSO_WM_UNIT_COLOR_SCHEME_SHAPE_ID" val="11"/>
  <p:tag name="KSO_WM_UNIT_COLOR_SCHEME_PARENT_PAGE" val="0_1"/>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596_1*i*7"/>
  <p:tag name="KSO_WM_TEMPLATE_CATEGORY" val="diagram"/>
  <p:tag name="KSO_WM_TEMPLATE_INDEX" val="20196596"/>
  <p:tag name="KSO_WM_UNIT_LAYERLEVEL" val="1"/>
  <p:tag name="KSO_WM_TAG_VERSION" val="1.0"/>
  <p:tag name="KSO_WM_BEAUTIFY_FLAG" val="#wm#"/>
  <p:tag name="KSO_WM_UNIT_COLOR_SCHEME_SHAPE_ID" val="13"/>
  <p:tag name="KSO_WM_UNIT_COLOR_SCHEME_PARENT_PAGE" val="0_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596_1*i*8"/>
  <p:tag name="KSO_WM_TEMPLATE_CATEGORY" val="diagram"/>
  <p:tag name="KSO_WM_TEMPLATE_INDEX" val="20196596"/>
  <p:tag name="KSO_WM_UNIT_LAYERLEVEL" val="1"/>
  <p:tag name="KSO_WM_TAG_VERSION" val="1.0"/>
  <p:tag name="KSO_WM_BEAUTIFY_FLAG" val="#wm#"/>
  <p:tag name="KSO_WM_UNIT_COLOR_SCHEME_SHAPE_ID" val="15"/>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596_1*i*9"/>
  <p:tag name="KSO_WM_TEMPLATE_CATEGORY" val="diagram"/>
  <p:tag name="KSO_WM_TEMPLATE_INDEX" val="20196596"/>
  <p:tag name="KSO_WM_UNIT_LAYERLEVEL" val="1"/>
  <p:tag name="KSO_WM_TAG_VERSION" val="1.0"/>
  <p:tag name="KSO_WM_BEAUTIFY_FLAG" val="#wm#"/>
  <p:tag name="KSO_WM_UNIT_COLOR_SCHEME_SHAPE_ID" val="16"/>
  <p:tag name="KSO_WM_UNIT_COLOR_SCHEME_PARENT_PAGE" val="0_1"/>
  <p:tag name="KSO_WM_UNIT_FILL_FORE_SCHEMECOLOR_INDEX_BRIGHTNESS" val="0"/>
  <p:tag name="KSO_WM_UNIT_FILL_FORE_SCHEMECOLOR_INDEX" val="16"/>
  <p:tag name="KSO_WM_UNIT_FILL_TYPE" val="1"/>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2"/>
  <p:tag name="KSO_WM_UNIT_TEXT_FILL_TYPE" val="1"/>
</p:tagLst>
</file>

<file path=ppt/tags/tag686.xml><?xml version="1.0" encoding="utf-8"?>
<p:tagLst xmlns:p="http://schemas.openxmlformats.org/presentationml/2006/main">
  <p:tag name="KSO_WM_BEAUTIFY_FLAG" val="#wm#"/>
  <p:tag name="KSO_WM_TEMPLATE_CATEGORY" val="diagram"/>
  <p:tag name="KSO_WM_TEMPLATE_INDEX" val="20196596"/>
  <p:tag name="KSO_WM_SLIDE_ID" val="diagram2019659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UNIT_SHOW_EDIT_AREA_INDICATION" val="1"/>
  <p:tag name="KSO_WM_SLIDE_SIZE" val="960*540"/>
  <p:tag name="KSO_WM_SLIDE_POSITION" val="0*0"/>
  <p:tag name="KSO_WM_TAG_VERSION" val="1.0"/>
  <p:tag name="KSO_WM_SLIDE_LAYOUT" val="f"/>
  <p:tag name="KSO_WM_SLIDE_LAYOUT_CNT" val="2"/>
  <p:tag name="KSO_WM_SLIDE_BACKGROUND_TYPE" val="general"/>
  <p:tag name="KSO_WM_SLIDE_COLORSCHEME_VERSION" val="3.2"/>
</p:tagLst>
</file>

<file path=ppt/tags/tag687.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25*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Lst>
</file>

<file path=ppt/tags/tag688.xml><?xml version="1.0" encoding="utf-8"?>
<p:tagLst xmlns:p="http://schemas.openxmlformats.org/presentationml/2006/main">
  <p:tag name="KSO_WM_BEAUTIFY_FLAG" val="#wm#"/>
  <p:tag name="KSO_WM_TEMPLATE_CATEGORY" val="custom"/>
  <p:tag name="KSO_WM_TEMPLATE_INDEX" val="20223055"/>
  <p:tag name="KSO_WM_SLIDE_ID" val="custom20223055_25"/>
  <p:tag name="KSO_WM_TEMPLATE_SUBCATEGORY" val="21"/>
  <p:tag name="KSO_WM_TEMPLATE_MASTER_TYPE" val="1"/>
  <p:tag name="KSO_WM_TEMPLATE_COLOR_TYPE" val="1"/>
  <p:tag name="KSO_WM_SLIDE_ITEM_CNT" val="0"/>
  <p:tag name="KSO_WM_SLIDE_INDEX" val="25"/>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f"/>
  <p:tag name="KSO_WM_SLIDE_LAYOUT_CNT" val="1_1_1"/>
  <p:tag name="KSO_WM_CHIP_XID" val="61309936c37455bdf62aa2ef"/>
  <p:tag name="KSO_WM_CHIP_GROUPID" val="61309936c37455bdf62aa2ee"/>
  <p:tag name="KSO_WM_SLIDE_LAYOUT_INFO" val="{&quot;id&quot;:&quot;2022-09-05T11:17:41&quot;,&quot;margin&quot;:{&quot;bottom&quot;:5.369389533996582,&quot;left&quot;:5.981347560882568,&quot;right&quot;:5.981346607208252,&quot;top&quot;:5.369354724884033},&quot;type&quot;:0}"/>
  <p:tag name="KSO_WM_SLIDE_BK_DARK_LIGHT" val="2"/>
  <p:tag name="KSO_WM_SLIDE_BACKGROUND_TYPE" val="general"/>
  <p:tag name="KSO_WM_SLIDE_SUPPORT_FEATURE_TYPE" val="0"/>
  <p:tag name="KSO_WM_SLIDE_TYPE" val="endPage"/>
  <p:tag name="KSO_WM_CHIP_COLORING" val="1"/>
  <p:tag name="KSO_WM_SLIDE_SUBTYPE" val="pureTxt"/>
  <p:tag name="KSO_WM_TEMPLATE_ASSEMBLE_XID" val="631569e859d53ee3cde210b7"/>
  <p:tag name="KSO_WM_TEMPLATE_ASSEMBLE_GROUPID" val="62cb89ec67e1b3ac3a0d7494"/>
</p:tagLst>
</file>

<file path=ppt/tags/tag689.xml><?xml version="1.0" encoding="utf-8"?>
<p:tagLst xmlns:p="http://schemas.openxmlformats.org/presentationml/2006/main">
  <p:tag name="commondata" val="eyJjb3VudCI6MTMsImhkaWQiOiJlNTdhMGUyNWQ4NjdlNjJkMGRkYzE4YmIxYTQ0Yzk1NCIsInVzZXJDb3VudCI6MTN9"/>
  <p:tag name="resource_record_key" val="{&quot;65&quot;:[20223055],&quot;70&quot;:[3312172]}"/>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Lst>
</file>

<file path=ppt/tags/tag72.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Lst>
</file>

<file path=ppt/tags/tag73.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5*i*1"/>
  <p:tag name="KSO_WM_BEAUTIFY_FLAG" val="#wm#"/>
  <p:tag name="KSO_WM_TAG_VERSION" val="1.0"/>
  <p:tag name="KSO_WM_CHIP_GROUPID" val="62cb89ec67e1b3ac3a0d7494"/>
  <p:tag name="KSO_WM_CHIP_XID" val="62cb8a3367e1b3ac3a0d761b"/>
  <p:tag name="KSO_WM_UNIT_DEC_AREA_ID" val="f1a1708c433c48beb59563e7f4b74ec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6494444dc8940b1af580f3314dbaf52"/>
</p:tagLst>
</file>

<file path=ppt/tags/tag79.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7*i*1"/>
  <p:tag name="KSO_WM_BEAUTIFY_FLAG" val="#wm#"/>
  <p:tag name="KSO_WM_TAG_VERSION" val="1.0"/>
  <p:tag name="KSO_WM_CHIP_GROUPID" val="62cb89ec67e1b3ac3a0d7494"/>
  <p:tag name="KSO_WM_CHIP_XID" val="62cb8a3367e1b3ac3a0d7608"/>
  <p:tag name="KSO_WM_UNIT_DEC_AREA_ID" val="73e6a4773d064573862c6a8ea61ed4b1"/>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9e90d59a24f41fd8d8ad16e2a05747b"/>
</p:tagLst>
</file>

<file path=ppt/tags/tag8.xml><?xml version="1.0" encoding="utf-8"?>
<p:tagLst xmlns:p="http://schemas.openxmlformats.org/presentationml/2006/main">
  <p:tag name="KSO_WM_UNIT_DEFAULT_FONT" val="66;74;2"/>
  <p:tag name="KSO_WM_UNIT_BLOCK" val="0"/>
  <p:tag name="KSO_WM_UNIT_DEC_AREA_ID" val="837563d3b28d454981fbe315c7eb5935"/>
  <p:tag name="KSO_WM_UNIT_ISCONTENTSTITLE" val="0"/>
  <p:tag name="KSO_WM_UNIT_ISNUMDGMTITLE" val="0"/>
  <p:tag name="KSO_WM_UNIT_PRESET_TEXT" val="简约教育教学"/>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80.xml><?xml version="1.0" encoding="utf-8"?>
<p:tagLst xmlns:p="http://schemas.openxmlformats.org/presentationml/2006/main">
  <p:tag name="KSO_WM_UNIT_SUBTYPE" val="u"/>
  <p:tag name="KSO_WM_TEMPLATE_CATEGORY" val="chip"/>
  <p:tag name="KSO_WM_TEMPLATE_INDEX" val="20223055"/>
  <p:tag name="KSO_WM_UNIT_TYPE" val="i"/>
  <p:tag name="KSO_WM_UNIT_INDEX" val="1"/>
  <p:tag name="KSO_WM_UNIT_ID" val="chip20223055_6*i*1"/>
  <p:tag name="KSO_WM_BEAUTIFY_FLAG" val="#wm#"/>
  <p:tag name="KSO_WM_TAG_VERSION" val="1.0"/>
  <p:tag name="KSO_WM_CHIP_GROUPID" val="62cb89ec67e1b3ac3a0d7494"/>
  <p:tag name="KSO_WM_CHIP_XID" val="62cb8a3367e1b3ac3a0d75e9"/>
  <p:tag name="KSO_WM_UNIT_DEC_AREA_ID" val="19b4cf5c1b9f434dbc7607b871118d9b"/>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b822aec573f7451dbf61b66c9587e5a9"/>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UNIT_DEFAULT_FONT" val="66;74;2"/>
  <p:tag name="KSO_WM_UNIT_BLOCK" val="0"/>
  <p:tag name="KSO_WM_UNIT_DEC_AREA_ID" val="a8b8ffc8c42d48b39df14ca6ad5a157c"/>
  <p:tag name="KSO_WM_UNIT_ISCONTENTSTITLE" val="0"/>
  <p:tag name="KSO_WM_UNIT_ISNUMDGMTITLE" val="0"/>
  <p:tag name="KSO_WM_UNIT_PRESET_TEXT" val="感谢各位的观看"/>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3055_1*a*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5.xml><?xml version="1.0" encoding="utf-8"?>
<p:tagLst xmlns:p="http://schemas.openxmlformats.org/presentationml/2006/main">
  <p:tag name="KSO_WM_UNIT_DEFAULT_FONT" val="16;18;2"/>
  <p:tag name="KSO_WM_UNIT_BLOCK" val="0"/>
  <p:tag name="KSO_WM_UNIT_DEC_AREA_ID" val="342ef3477c8e45c9887bd7c7a627f9e3"/>
  <p:tag name="KSO_WM_UNIT_SUBTYPE" val="a"/>
  <p:tag name="KSO_WM_UNIT_PRESET_TEXT" val="点击此处添加正文，文字是您思想的提炼，为了演示发布的良好效果，请言简意赅地阐述您的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6.xml><?xml version="1.0" encoding="utf-8"?>
<p:tagLst xmlns:p="http://schemas.openxmlformats.org/presentationml/2006/main">
  <p:tag name="KSO_WM_UNIT_DEFAULT_FONT" val="20;22;2"/>
  <p:tag name="KSO_WM_UNIT_BLOCK" val="0"/>
  <p:tag name="KSO_WM_UNIT_DEC_AREA_ID" val="5b928ee6779344dc8da1c11d7ae94f0b"/>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3055_1*b*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22c3c8982d6c4032bbf65004eb404edf"/>
  <p:tag name="KSO_WM_UNIT_TEXT_FILL_FORE_SCHEMECOLOR_INDEX_BRIGHTNESS" val="0.15"/>
  <p:tag name="KSO_WM_UNIT_TEXT_FILL_FORE_SCHEMECOLOR_INDEX" val="13"/>
  <p:tag name="KSO_WM_UNIT_TEXT_FILL_TYPE" val="1"/>
  <p:tag name="KSO_WM_TEMPLATE_ASSEMBLE_XID" val="631569e859d53ee3cde210b7"/>
  <p:tag name="KSO_WM_TEMPLATE_ASSEMBLE_GROUPID" val="62cb89ec67e1b3ac3a0d7494"/>
</p:tagLst>
</file>

<file path=ppt/tags/tag87.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e89d7ea04b0b4e85b2c90023815a0d8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27aaebc501e457c881b028e6d487570"/>
  <p:tag name="KSO_WM_SLIDE_BACKGROUND_TYPE" val="general"/>
</p:tagLst>
</file>

<file path=ppt/tags/tag88.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20a82642af5244c994348eab50a5aab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d508349a2d01457f9a1028cd0e8d694a"/>
  <p:tag name="KSO_WM_SLIDE_BACKGROUND_TYPE" val="general"/>
</p:tagLst>
</file>

<file path=ppt/tags/tag89.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a8c698611d145799254a34d94b463a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1758cab9f8c94d4e964dda588f0c3275"/>
  <p:tag name="KSO_WM_SLIDE_BACKGROUND_TYPE" val="general"/>
</p:tagLst>
</file>

<file path=ppt/tags/tag9.xml><?xml version="1.0" encoding="utf-8"?>
<p:tagLst xmlns:p="http://schemas.openxmlformats.org/presentationml/2006/main">
  <p:tag name="KSO_WM_UNIT_DEFAULT_FONT" val="16;18;2"/>
  <p:tag name="KSO_WM_UNIT_BLOCK" val="0"/>
  <p:tag name="KSO_WM_UNIT_DEC_AREA_ID" val="c5d750219a71481b95f95841dc786e96"/>
  <p:tag name="KSO_WM_UNIT_SUBTYPE" val="a"/>
  <p:tag name="KSO_WM_UNIT_PRESET_TEXT" val="点击此处添加正文，文字是您思想的提炼，为了演示发布的良好效果，请言简意赅地阐述您的观点。"/>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custom20223055_1*f*1"/>
  <p:tag name="KSO_WM_TEMPLATE_CATEGORY" val="custom"/>
  <p:tag name="KSO_WM_TEMPLATE_INDEX" val="20223055"/>
  <p:tag name="KSO_WM_UNIT_LAYERLEVEL" val="1"/>
  <p:tag name="KSO_WM_TAG_VERSION" val="1.0"/>
  <p:tag name="KSO_WM_BEAUTIFY_FLAG" val="#wm#"/>
  <p:tag name="KSO_WM_CHIP_GROUPID" val="624cf5358c72ca61f790a24e"/>
  <p:tag name="KSO_WM_CHIP_XID" val="624cf5358c72ca61f790a24d"/>
  <p:tag name="KSO_WM_CHIP_FILLAREA_FILL_RULE" val="{&quot;fill_align&quot;:&quot;lm&quot;,&quot;fill_mode&quot;:&quot;adaptive&quot;,&quot;sacle_strategy&quot;:&quot;smart&quot;}"/>
  <p:tag name="KSO_WM_ASSEMBLE_CHIP_INDEX" val="5e8de89e933e48379cd30517cf83da8c"/>
  <p:tag name="KSO_WM_UNIT_TEXT_FILL_FORE_SCHEMECOLOR_INDEX_BRIGHTNESS" val="0.15"/>
  <p:tag name="KSO_WM_UNIT_TEXT_FILL_FORE_SCHEMECOLOR_INDEX" val="13"/>
  <p:tag name="KSO_WM_UNIT_TEXT_FILL_TYPE" val="1"/>
  <p:tag name="KSO_WM_TEMPLATE_ASSEMBLE_XID" val="62cb8e1f67e1b3ac3a0dac67"/>
  <p:tag name="KSO_WM_TEMPLATE_ASSEMBLE_GROUPID" val="62cb89ec67e1b3ac3a0d7494"/>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SUBTYPE" val="v"/>
  <p:tag name="KSO_WM_TEMPLATE_CATEGORY" val="chip"/>
  <p:tag name="KSO_WM_TEMPLATE_INDEX" val="20223055"/>
  <p:tag name="KSO_WM_UNIT_TYPE" val="i"/>
  <p:tag name="KSO_WM_UNIT_INDEX" val="1"/>
  <p:tag name="KSO_WM_UNIT_ID" val="chip20223055_13*i*1"/>
  <p:tag name="KSO_WM_BEAUTIFY_FLAG" val="#wm#"/>
  <p:tag name="KSO_WM_TAG_VERSION" val="1.0"/>
  <p:tag name="KSO_WM_CHIP_GROUPID" val="62cb89ec67e1b3ac3a0d7494"/>
  <p:tag name="KSO_WM_CHIP_XID" val="62cb8a3367e1b3ac3a0d77dd"/>
  <p:tag name="KSO_WM_UNIT_DEC_AREA_ID" val="4967b9dbd0824050a00e59b4cf1c87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a4f6e7621fa4694aca7a37ff2459638"/>
  <p:tag name="KSO_WM_SLIDE_BACKGROUND_TYPE" val="frame"/>
</p:tagLst>
</file>

<file path=ppt/tags/tag95.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4*i*1"/>
  <p:tag name="KSO_WM_BEAUTIFY_FLAG" val="#wm#"/>
  <p:tag name="KSO_WM_TAG_VERSION" val="1.0"/>
  <p:tag name="KSO_WM_CHIP_GROUPID" val="62cb89ec67e1b3ac3a0d7494"/>
  <p:tag name="KSO_WM_CHIP_XID" val="62cb8a3367e1b3ac3a0d77ba"/>
  <p:tag name="KSO_WM_UNIT_DEC_AREA_ID" val="77890440123445bfaadfee6b6674c6e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01e70440e0748908a31f95a176a40ff"/>
  <p:tag name="KSO_WM_SLIDE_BACKGROUND_TYPE" val="frame"/>
</p:tagLst>
</file>

<file path=ppt/tags/tag96.xml><?xml version="1.0" encoding="utf-8"?>
<p:tagLst xmlns:p="http://schemas.openxmlformats.org/presentationml/2006/main">
  <p:tag name="KSO_WM_UNIT_SUBTYPE" val="t"/>
  <p:tag name="KSO_WM_TEMPLATE_CATEGORY" val="chip"/>
  <p:tag name="KSO_WM_TEMPLATE_INDEX" val="20223055"/>
  <p:tag name="KSO_WM_UNIT_TYPE" val="i"/>
  <p:tag name="KSO_WM_UNIT_INDEX" val="1"/>
  <p:tag name="KSO_WM_UNIT_ID" val="chip20223055_15*i*1"/>
  <p:tag name="KSO_WM_BEAUTIFY_FLAG" val="#wm#"/>
  <p:tag name="KSO_WM_TAG_VERSION" val="1.0"/>
  <p:tag name="KSO_WM_CHIP_GROUPID" val="62cb89ec67e1b3ac3a0d7494"/>
  <p:tag name="KSO_WM_CHIP_XID" val="62cb8a3367e1b3ac3a0d77c5"/>
  <p:tag name="KSO_WM_UNIT_DEC_AREA_ID" val="38f92e44769b4f8b9a5638db0a1c2cbb"/>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eb3af4478af4eb8b2101682169d6c9b"/>
  <p:tag name="KSO_WM_SLIDE_BACKGROUND_TYPE" val="frame"/>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531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531"/>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837939a6a891b1f9db0673"/>
  <p:tag name="KSO_WM_CHIP_XID" val="618b877418adb49c6c1f2b44"/>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86CCCB"/>
      </a:dk2>
      <a:lt2>
        <a:srgbClr val="FFFFFF"/>
      </a:lt2>
      <a:accent1>
        <a:srgbClr val="16A19B"/>
      </a:accent1>
      <a:accent2>
        <a:srgbClr val="2497BC"/>
      </a:accent2>
      <a:accent3>
        <a:srgbClr val="328DDD"/>
      </a:accent3>
      <a:accent4>
        <a:srgbClr val="318DCA"/>
      </a:accent4>
      <a:accent5>
        <a:srgbClr val="229783"/>
      </a:accent5>
      <a:accent6>
        <a:srgbClr val="12A13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ＭＳ Ｐ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2047</Words>
  <Application>WPS 演示</Application>
  <PresentationFormat>宽屏</PresentationFormat>
  <Paragraphs>283</Paragraphs>
  <Slides>41</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41</vt:i4>
      </vt:variant>
    </vt:vector>
  </HeadingPairs>
  <TitlesOfParts>
    <vt:vector size="57" baseType="lpstr">
      <vt:lpstr>Arial</vt:lpstr>
      <vt:lpstr>宋体</vt:lpstr>
      <vt:lpstr>Wingdings</vt:lpstr>
      <vt:lpstr>微软雅黑</vt:lpstr>
      <vt:lpstr>汉仪文黑-55简</vt:lpstr>
      <vt:lpstr>黑体</vt:lpstr>
      <vt:lpstr>汉仪文黑-85简</vt:lpstr>
      <vt:lpstr>Hero</vt:lpstr>
      <vt:lpstr>AmdtSymbols</vt:lpstr>
      <vt:lpstr>Times New Roman</vt:lpstr>
      <vt:lpstr>阿里巴巴普惠体 R</vt:lpstr>
      <vt:lpstr>Arial Unicode MS</vt:lpstr>
      <vt:lpstr>Wingdings</vt:lpstr>
      <vt:lpstr>Office 主题​​</vt:lpstr>
      <vt:lpstr>1_Office 主题​​</vt:lpstr>
      <vt:lpstr>2_Office 主题​​</vt:lpstr>
      <vt:lpstr>第三章 室内空间表现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zero~默默</cp:lastModifiedBy>
  <cp:revision>26</cp:revision>
  <dcterms:created xsi:type="dcterms:W3CDTF">2020-10-07T11:56:00Z</dcterms:created>
  <dcterms:modified xsi:type="dcterms:W3CDTF">2024-02-02T13:19:51Z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3FD06C5B9078408186CFCCA8DD10F9F2_13</vt:lpwstr>
  </property>
  <property fmtid="{D5CDD505-2E9C-101B-9397-08002B2CF9AE}" pid="4" name="KSOTemplateUUID">
    <vt:lpwstr>v1.0_mb_Dr/T9MDekzmBcbIraXETWg==</vt:lpwstr>
  </property>
</Properties>
</file>