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9" r:id="rId4"/>
  </p:sldMasterIdLst>
  <p:notesMasterIdLst>
    <p:notesMasterId r:id="rId51"/>
  </p:notesMasterIdLst>
  <p:handoutMasterIdLst>
    <p:handoutMasterId r:id="rId52"/>
  </p:handoutMasterIdLst>
  <p:sldIdLst>
    <p:sldId id="283" r:id="rId5"/>
    <p:sldId id="284" r:id="rId6"/>
    <p:sldId id="466" r:id="rId7"/>
    <p:sldId id="416" r:id="rId8"/>
    <p:sldId id="417" r:id="rId9"/>
    <p:sldId id="518" r:id="rId10"/>
    <p:sldId id="467" r:id="rId11"/>
    <p:sldId id="430" r:id="rId12"/>
    <p:sldId id="431" r:id="rId13"/>
    <p:sldId id="520" r:id="rId14"/>
    <p:sldId id="433" r:id="rId15"/>
    <p:sldId id="434" r:id="rId16"/>
    <p:sldId id="418" r:id="rId17"/>
    <p:sldId id="419" r:id="rId18"/>
    <p:sldId id="468" r:id="rId19"/>
    <p:sldId id="420" r:id="rId20"/>
    <p:sldId id="436" r:id="rId21"/>
    <p:sldId id="438" r:id="rId22"/>
    <p:sldId id="469" r:id="rId23"/>
    <p:sldId id="470" r:id="rId24"/>
    <p:sldId id="441" r:id="rId25"/>
    <p:sldId id="521" r:id="rId26"/>
    <p:sldId id="473" r:id="rId27"/>
    <p:sldId id="516" r:id="rId28"/>
    <p:sldId id="421" r:id="rId29"/>
    <p:sldId id="422" r:id="rId30"/>
    <p:sldId id="514" r:id="rId31"/>
    <p:sldId id="442" r:id="rId32"/>
    <p:sldId id="443" r:id="rId33"/>
    <p:sldId id="474" r:id="rId34"/>
    <p:sldId id="444" r:id="rId35"/>
    <p:sldId id="513" r:id="rId36"/>
    <p:sldId id="448" r:id="rId37"/>
    <p:sldId id="512" r:id="rId38"/>
    <p:sldId id="424" r:id="rId39"/>
    <p:sldId id="425" r:id="rId40"/>
    <p:sldId id="426" r:id="rId41"/>
    <p:sldId id="451" r:id="rId42"/>
    <p:sldId id="452" r:id="rId43"/>
    <p:sldId id="455" r:id="rId44"/>
    <p:sldId id="449" r:id="rId45"/>
    <p:sldId id="453" r:id="rId46"/>
    <p:sldId id="454" r:id="rId47"/>
    <p:sldId id="450" r:id="rId48"/>
    <p:sldId id="427" r:id="rId49"/>
    <p:sldId id="298" r:id="rId50"/>
  </p:sldIdLst>
  <p:sldSz cx="12192000" cy="6858000"/>
  <p:notesSz cx="6858000" cy="91440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0" userDrawn="1">
          <p15:clr>
            <a:srgbClr val="A4A3A4"/>
          </p15:clr>
        </p15:guide>
        <p15:guide id="3" orient="horz" pos="4128" userDrawn="1">
          <p15:clr>
            <a:srgbClr val="A4A3A4"/>
          </p15:clr>
        </p15:guide>
        <p15:guide id="4" pos="428" userDrawn="1">
          <p15:clr>
            <a:srgbClr val="A4A3A4"/>
          </p15:clr>
        </p15:guide>
        <p15:guide id="5" pos="7231" userDrawn="1">
          <p15:clr>
            <a:srgbClr val="A4A3A4"/>
          </p15:clr>
        </p15:guide>
        <p15:guide id="6" orient="horz" pos="9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D83"/>
    <a:srgbClr val="82CBCB"/>
    <a:srgbClr val="D2B08E"/>
    <a:srgbClr val="E5D1BD"/>
    <a:srgbClr val="5C819D"/>
    <a:srgbClr val="BE9D78"/>
    <a:srgbClr val="CCB194"/>
    <a:srgbClr val="245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506" y="960"/>
      </p:cViewPr>
      <p:guideLst>
        <p:guide orient="horz" pos="2160"/>
        <p:guide pos="3830"/>
        <p:guide orient="horz" pos="4128"/>
        <p:guide pos="428"/>
        <p:guide pos="7231"/>
        <p:guide orient="horz" pos="9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7" Type="http://schemas.openxmlformats.org/officeDocument/2006/relationships/tags" Target="tags/tag726.xml"/><Relationship Id="rId56" Type="http://schemas.openxmlformats.org/officeDocument/2006/relationships/commentAuthors" Target="commentAuthors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6.xml"/><Relationship Id="rId5" Type="http://schemas.openxmlformats.org/officeDocument/2006/relationships/slide" Target="slides/slide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image" Target="../media/image5.png"/><Relationship Id="rId4" Type="http://schemas.openxmlformats.org/officeDocument/2006/relationships/tags" Target="../tags/tag12.xml"/><Relationship Id="rId3" Type="http://schemas.openxmlformats.org/officeDocument/2006/relationships/image" Target="../media/image1.png"/><Relationship Id="rId2" Type="http://schemas.openxmlformats.org/officeDocument/2006/relationships/tags" Target="../tags/tag11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image" Target="../media/image7.png"/><Relationship Id="rId4" Type="http://schemas.openxmlformats.org/officeDocument/2006/relationships/tags" Target="../tags/tag20.xml"/><Relationship Id="rId3" Type="http://schemas.openxmlformats.org/officeDocument/2006/relationships/image" Target="../media/image1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image" Target="../media/image6.png"/><Relationship Id="rId6" Type="http://schemas.openxmlformats.org/officeDocument/2006/relationships/tags" Target="../tags/tag26.xml"/><Relationship Id="rId5" Type="http://schemas.openxmlformats.org/officeDocument/2006/relationships/image" Target="../media/image5.png"/><Relationship Id="rId4" Type="http://schemas.openxmlformats.org/officeDocument/2006/relationships/tags" Target="../tags/tag25.xml"/><Relationship Id="rId3" Type="http://schemas.openxmlformats.org/officeDocument/2006/relationships/image" Target="../media/image1.png"/><Relationship Id="rId2" Type="http://schemas.openxmlformats.org/officeDocument/2006/relationships/tags" Target="../tags/tag24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image" Target="../media/image6.png"/><Relationship Id="rId6" Type="http://schemas.openxmlformats.org/officeDocument/2006/relationships/tags" Target="../tags/tag35.xml"/><Relationship Id="rId5" Type="http://schemas.openxmlformats.org/officeDocument/2006/relationships/image" Target="../media/image5.png"/><Relationship Id="rId4" Type="http://schemas.openxmlformats.org/officeDocument/2006/relationships/tags" Target="../tags/tag34.xml"/><Relationship Id="rId3" Type="http://schemas.openxmlformats.org/officeDocument/2006/relationships/image" Target="../media/image1.png"/><Relationship Id="rId2" Type="http://schemas.openxmlformats.org/officeDocument/2006/relationships/tags" Target="../tags/tag33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image" Target="../media/image9.png"/><Relationship Id="rId6" Type="http://schemas.openxmlformats.org/officeDocument/2006/relationships/tags" Target="../tags/tag46.xml"/><Relationship Id="rId5" Type="http://schemas.openxmlformats.org/officeDocument/2006/relationships/image" Target="../media/image8.png"/><Relationship Id="rId4" Type="http://schemas.openxmlformats.org/officeDocument/2006/relationships/tags" Target="../tags/tag45.xml"/><Relationship Id="rId3" Type="http://schemas.openxmlformats.org/officeDocument/2006/relationships/image" Target="../media/image1.png"/><Relationship Id="rId2" Type="http://schemas.openxmlformats.org/officeDocument/2006/relationships/tags" Target="../tags/tag44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image" Target="../media/image6.png"/><Relationship Id="rId6" Type="http://schemas.openxmlformats.org/officeDocument/2006/relationships/tags" Target="../tags/tag56.xml"/><Relationship Id="rId5" Type="http://schemas.openxmlformats.org/officeDocument/2006/relationships/image" Target="../media/image5.png"/><Relationship Id="rId4" Type="http://schemas.openxmlformats.org/officeDocument/2006/relationships/tags" Target="../tags/tag55.xml"/><Relationship Id="rId3" Type="http://schemas.openxmlformats.org/officeDocument/2006/relationships/image" Target="../media/image1.png"/><Relationship Id="rId2" Type="http://schemas.openxmlformats.org/officeDocument/2006/relationships/tags" Target="../tags/tag54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../media/image6.png"/><Relationship Id="rId6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tags" Target="../tags/tag64.xml"/><Relationship Id="rId3" Type="http://schemas.openxmlformats.org/officeDocument/2006/relationships/image" Target="../media/image1.png"/><Relationship Id="rId2" Type="http://schemas.openxmlformats.org/officeDocument/2006/relationships/tags" Target="../tags/tag63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image" Target="../media/image6.png"/><Relationship Id="rId6" Type="http://schemas.openxmlformats.org/officeDocument/2006/relationships/tags" Target="../tags/tag73.xml"/><Relationship Id="rId5" Type="http://schemas.openxmlformats.org/officeDocument/2006/relationships/image" Target="../media/image5.png"/><Relationship Id="rId4" Type="http://schemas.openxmlformats.org/officeDocument/2006/relationships/tags" Target="../tags/tag72.xml"/><Relationship Id="rId3" Type="http://schemas.openxmlformats.org/officeDocument/2006/relationships/image" Target="../media/image1.png"/><Relationship Id="rId2" Type="http://schemas.openxmlformats.org/officeDocument/2006/relationships/tags" Target="../tags/tag71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image" Target="../media/image11.png"/><Relationship Id="rId6" Type="http://schemas.openxmlformats.org/officeDocument/2006/relationships/tags" Target="../tags/tag80.xml"/><Relationship Id="rId5" Type="http://schemas.openxmlformats.org/officeDocument/2006/relationships/image" Target="../media/image10.png"/><Relationship Id="rId4" Type="http://schemas.openxmlformats.org/officeDocument/2006/relationships/tags" Target="../tags/tag79.xml"/><Relationship Id="rId3" Type="http://schemas.openxmlformats.org/officeDocument/2006/relationships/image" Target="../media/image1.png"/><Relationship Id="rId2" Type="http://schemas.openxmlformats.org/officeDocument/2006/relationships/tags" Target="../tags/tag78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image" Target="../media/image6.png"/><Relationship Id="rId6" Type="http://schemas.openxmlformats.org/officeDocument/2006/relationships/tags" Target="../tags/tag89.xml"/><Relationship Id="rId5" Type="http://schemas.openxmlformats.org/officeDocument/2006/relationships/image" Target="../media/image5.png"/><Relationship Id="rId4" Type="http://schemas.openxmlformats.org/officeDocument/2006/relationships/tags" Target="../tags/tag88.xml"/><Relationship Id="rId3" Type="http://schemas.openxmlformats.org/officeDocument/2006/relationships/image" Target="../media/image1.png"/><Relationship Id="rId2" Type="http://schemas.openxmlformats.org/officeDocument/2006/relationships/tags" Target="../tags/tag87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image" Target="../media/image6.png"/><Relationship Id="rId6" Type="http://schemas.openxmlformats.org/officeDocument/2006/relationships/tags" Target="../tags/tag96.xml"/><Relationship Id="rId5" Type="http://schemas.openxmlformats.org/officeDocument/2006/relationships/image" Target="../media/image5.png"/><Relationship Id="rId4" Type="http://schemas.openxmlformats.org/officeDocument/2006/relationships/tags" Target="../tags/tag95.xml"/><Relationship Id="rId3" Type="http://schemas.openxmlformats.org/officeDocument/2006/relationships/image" Target="../media/image1.png"/><Relationship Id="rId2" Type="http://schemas.openxmlformats.org/officeDocument/2006/relationships/tags" Target="../tags/tag94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image" Target="../media/image6.png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image" Target="../media/image1.png"/><Relationship Id="rId2" Type="http://schemas.openxmlformats.org/officeDocument/2006/relationships/tags" Target="../tags/tag103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image" Target="../media/image5.png"/><Relationship Id="rId7" Type="http://schemas.openxmlformats.org/officeDocument/2006/relationships/tags" Target="../tags/tag115.xml"/><Relationship Id="rId6" Type="http://schemas.openxmlformats.org/officeDocument/2006/relationships/image" Target="../media/image6.png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image" Target="../media/image1.png"/><Relationship Id="rId2" Type="http://schemas.openxmlformats.org/officeDocument/2006/relationships/tags" Target="../tags/tag11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image" Target="../media/image6.png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image" Target="../media/image1.png"/><Relationship Id="rId2" Type="http://schemas.openxmlformats.org/officeDocument/2006/relationships/tags" Target="../tags/tag122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image" Target="../media/image6.png"/><Relationship Id="rId7" Type="http://schemas.openxmlformats.org/officeDocument/2006/relationships/tags" Target="../tags/tag134.xml"/><Relationship Id="rId6" Type="http://schemas.openxmlformats.org/officeDocument/2006/relationships/image" Target="../media/image5.png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image" Target="../media/image1.png"/><Relationship Id="rId2" Type="http://schemas.openxmlformats.org/officeDocument/2006/relationships/tags" Target="../tags/tag131.xml"/><Relationship Id="rId16" Type="http://schemas.openxmlformats.org/officeDocument/2006/relationships/tags" Target="../tags/tag142.xml"/><Relationship Id="rId15" Type="http://schemas.openxmlformats.org/officeDocument/2006/relationships/tags" Target="../tags/tag141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image" Target="../media/image6.png"/><Relationship Id="rId7" Type="http://schemas.openxmlformats.org/officeDocument/2006/relationships/tags" Target="../tags/tag146.xml"/><Relationship Id="rId6" Type="http://schemas.openxmlformats.org/officeDocument/2006/relationships/image" Target="../media/image5.png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image" Target="../media/image1.png"/><Relationship Id="rId2" Type="http://schemas.openxmlformats.org/officeDocument/2006/relationships/tags" Target="../tags/tag143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61.xml"/><Relationship Id="rId7" Type="http://schemas.openxmlformats.org/officeDocument/2006/relationships/image" Target="../media/image3.png"/><Relationship Id="rId6" Type="http://schemas.openxmlformats.org/officeDocument/2006/relationships/tags" Target="../tags/tag160.xml"/><Relationship Id="rId5" Type="http://schemas.openxmlformats.org/officeDocument/2006/relationships/image" Target="../media/image2.png"/><Relationship Id="rId4" Type="http://schemas.openxmlformats.org/officeDocument/2006/relationships/tags" Target="../tags/tag159.xml"/><Relationship Id="rId3" Type="http://schemas.openxmlformats.org/officeDocument/2006/relationships/image" Target="../media/image1.png"/><Relationship Id="rId2" Type="http://schemas.openxmlformats.org/officeDocument/2006/relationships/tags" Target="../tags/tag158.xml"/><Relationship Id="rId15" Type="http://schemas.openxmlformats.org/officeDocument/2006/relationships/tags" Target="../tags/tag167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image" Target="../media/image6.png"/><Relationship Id="rId6" Type="http://schemas.openxmlformats.org/officeDocument/2006/relationships/tags" Target="../tags/tag170.xml"/><Relationship Id="rId5" Type="http://schemas.openxmlformats.org/officeDocument/2006/relationships/image" Target="../media/image5.png"/><Relationship Id="rId4" Type="http://schemas.openxmlformats.org/officeDocument/2006/relationships/tags" Target="../tags/tag169.xml"/><Relationship Id="rId3" Type="http://schemas.openxmlformats.org/officeDocument/2006/relationships/image" Target="../media/image1.png"/><Relationship Id="rId2" Type="http://schemas.openxmlformats.org/officeDocument/2006/relationships/tags" Target="../tags/tag168.xml"/><Relationship Id="rId12" Type="http://schemas.openxmlformats.org/officeDocument/2006/relationships/tags" Target="../tags/tag175.xml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image" Target="../media/image7.png"/><Relationship Id="rId4" Type="http://schemas.openxmlformats.org/officeDocument/2006/relationships/tags" Target="../tags/tag177.xml"/><Relationship Id="rId3" Type="http://schemas.openxmlformats.org/officeDocument/2006/relationships/image" Target="../media/image1.png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image" Target="../media/image6.png"/><Relationship Id="rId6" Type="http://schemas.openxmlformats.org/officeDocument/2006/relationships/tags" Target="../tags/tag183.xml"/><Relationship Id="rId5" Type="http://schemas.openxmlformats.org/officeDocument/2006/relationships/image" Target="../media/image5.png"/><Relationship Id="rId4" Type="http://schemas.openxmlformats.org/officeDocument/2006/relationships/tags" Target="../tags/tag182.xml"/><Relationship Id="rId3" Type="http://schemas.openxmlformats.org/officeDocument/2006/relationships/image" Target="../media/image1.png"/><Relationship Id="rId2" Type="http://schemas.openxmlformats.org/officeDocument/2006/relationships/tags" Target="../tags/tag181.xml"/><Relationship Id="rId13" Type="http://schemas.openxmlformats.org/officeDocument/2006/relationships/tags" Target="../tags/tag189.xml"/><Relationship Id="rId12" Type="http://schemas.openxmlformats.org/officeDocument/2006/relationships/tags" Target="../tags/tag18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tags" Target="../tags/tag193.xml"/><Relationship Id="rId7" Type="http://schemas.openxmlformats.org/officeDocument/2006/relationships/image" Target="../media/image6.png"/><Relationship Id="rId6" Type="http://schemas.openxmlformats.org/officeDocument/2006/relationships/tags" Target="../tags/tag192.xml"/><Relationship Id="rId5" Type="http://schemas.openxmlformats.org/officeDocument/2006/relationships/image" Target="../media/image5.png"/><Relationship Id="rId4" Type="http://schemas.openxmlformats.org/officeDocument/2006/relationships/tags" Target="../tags/tag191.xml"/><Relationship Id="rId3" Type="http://schemas.openxmlformats.org/officeDocument/2006/relationships/image" Target="../media/image1.png"/><Relationship Id="rId2" Type="http://schemas.openxmlformats.org/officeDocument/2006/relationships/tags" Target="../tags/tag190.xml"/><Relationship Id="rId15" Type="http://schemas.openxmlformats.org/officeDocument/2006/relationships/tags" Target="../tags/tag200.xml"/><Relationship Id="rId14" Type="http://schemas.openxmlformats.org/officeDocument/2006/relationships/tags" Target="../tags/tag199.xml"/><Relationship Id="rId13" Type="http://schemas.openxmlformats.org/officeDocument/2006/relationships/tags" Target="../tags/tag198.xml"/><Relationship Id="rId12" Type="http://schemas.openxmlformats.org/officeDocument/2006/relationships/tags" Target="../tags/tag197.xml"/><Relationship Id="rId11" Type="http://schemas.openxmlformats.org/officeDocument/2006/relationships/tags" Target="../tags/tag196.xml"/><Relationship Id="rId10" Type="http://schemas.openxmlformats.org/officeDocument/2006/relationships/tags" Target="../tags/tag195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image" Target="../media/image9.png"/><Relationship Id="rId6" Type="http://schemas.openxmlformats.org/officeDocument/2006/relationships/tags" Target="../tags/tag203.xml"/><Relationship Id="rId5" Type="http://schemas.openxmlformats.org/officeDocument/2006/relationships/image" Target="../media/image8.png"/><Relationship Id="rId4" Type="http://schemas.openxmlformats.org/officeDocument/2006/relationships/tags" Target="../tags/tag202.xml"/><Relationship Id="rId3" Type="http://schemas.openxmlformats.org/officeDocument/2006/relationships/image" Target="../media/image1.png"/><Relationship Id="rId2" Type="http://schemas.openxmlformats.org/officeDocument/2006/relationships/tags" Target="../tags/tag201.xml"/><Relationship Id="rId11" Type="http://schemas.openxmlformats.org/officeDocument/2006/relationships/tags" Target="../tags/tag207.xml"/><Relationship Id="rId10" Type="http://schemas.openxmlformats.org/officeDocument/2006/relationships/tags" Target="../tags/tag206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image" Target="../media/image6.png"/><Relationship Id="rId6" Type="http://schemas.openxmlformats.org/officeDocument/2006/relationships/tags" Target="../tags/tag213.xml"/><Relationship Id="rId5" Type="http://schemas.openxmlformats.org/officeDocument/2006/relationships/image" Target="../media/image5.png"/><Relationship Id="rId4" Type="http://schemas.openxmlformats.org/officeDocument/2006/relationships/tags" Target="../tags/tag212.xml"/><Relationship Id="rId3" Type="http://schemas.openxmlformats.org/officeDocument/2006/relationships/image" Target="../media/image1.png"/><Relationship Id="rId2" Type="http://schemas.openxmlformats.org/officeDocument/2006/relationships/tags" Target="../tags/tag211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24.xml"/><Relationship Id="rId8" Type="http://schemas.openxmlformats.org/officeDocument/2006/relationships/tags" Target="../tags/tag223.xml"/><Relationship Id="rId7" Type="http://schemas.openxmlformats.org/officeDocument/2006/relationships/image" Target="../media/image6.png"/><Relationship Id="rId6" Type="http://schemas.openxmlformats.org/officeDocument/2006/relationships/tags" Target="../tags/tag222.xml"/><Relationship Id="rId5" Type="http://schemas.openxmlformats.org/officeDocument/2006/relationships/image" Target="../media/image5.png"/><Relationship Id="rId4" Type="http://schemas.openxmlformats.org/officeDocument/2006/relationships/tags" Target="../tags/tag221.xml"/><Relationship Id="rId3" Type="http://schemas.openxmlformats.org/officeDocument/2006/relationships/image" Target="../media/image1.png"/><Relationship Id="rId2" Type="http://schemas.openxmlformats.org/officeDocument/2006/relationships/tags" Target="../tags/tag220.xml"/><Relationship Id="rId12" Type="http://schemas.openxmlformats.org/officeDocument/2006/relationships/tags" Target="../tags/tag227.xml"/><Relationship Id="rId11" Type="http://schemas.openxmlformats.org/officeDocument/2006/relationships/tags" Target="../tags/tag226.xml"/><Relationship Id="rId10" Type="http://schemas.openxmlformats.org/officeDocument/2006/relationships/tags" Target="../tags/tag225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image" Target="../media/image6.png"/><Relationship Id="rId6" Type="http://schemas.openxmlformats.org/officeDocument/2006/relationships/tags" Target="../tags/tag230.xml"/><Relationship Id="rId5" Type="http://schemas.openxmlformats.org/officeDocument/2006/relationships/image" Target="../media/image5.png"/><Relationship Id="rId4" Type="http://schemas.openxmlformats.org/officeDocument/2006/relationships/tags" Target="../tags/tag229.xml"/><Relationship Id="rId3" Type="http://schemas.openxmlformats.org/officeDocument/2006/relationships/image" Target="../media/image1.png"/><Relationship Id="rId2" Type="http://schemas.openxmlformats.org/officeDocument/2006/relationships/tags" Target="../tags/tag228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image" Target="../media/image11.png"/><Relationship Id="rId6" Type="http://schemas.openxmlformats.org/officeDocument/2006/relationships/tags" Target="../tags/tag237.xml"/><Relationship Id="rId5" Type="http://schemas.openxmlformats.org/officeDocument/2006/relationships/image" Target="../media/image10.png"/><Relationship Id="rId4" Type="http://schemas.openxmlformats.org/officeDocument/2006/relationships/tags" Target="../tags/tag236.xml"/><Relationship Id="rId3" Type="http://schemas.openxmlformats.org/officeDocument/2006/relationships/image" Target="../media/image1.png"/><Relationship Id="rId2" Type="http://schemas.openxmlformats.org/officeDocument/2006/relationships/tags" Target="../tags/tag235.xml"/><Relationship Id="rId13" Type="http://schemas.openxmlformats.org/officeDocument/2006/relationships/tags" Target="../tags/tag243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image" Target="../media/image6.png"/><Relationship Id="rId6" Type="http://schemas.openxmlformats.org/officeDocument/2006/relationships/tags" Target="../tags/tag246.xml"/><Relationship Id="rId5" Type="http://schemas.openxmlformats.org/officeDocument/2006/relationships/image" Target="../media/image5.png"/><Relationship Id="rId4" Type="http://schemas.openxmlformats.org/officeDocument/2006/relationships/tags" Target="../tags/tag245.xml"/><Relationship Id="rId3" Type="http://schemas.openxmlformats.org/officeDocument/2006/relationships/image" Target="../media/image1.png"/><Relationship Id="rId2" Type="http://schemas.openxmlformats.org/officeDocument/2006/relationships/tags" Target="../tags/tag244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image" Target="../media/image6.png"/><Relationship Id="rId6" Type="http://schemas.openxmlformats.org/officeDocument/2006/relationships/tags" Target="../tags/tag253.xml"/><Relationship Id="rId5" Type="http://schemas.openxmlformats.org/officeDocument/2006/relationships/image" Target="../media/image5.png"/><Relationship Id="rId4" Type="http://schemas.openxmlformats.org/officeDocument/2006/relationships/tags" Target="../tags/tag252.xml"/><Relationship Id="rId3" Type="http://schemas.openxmlformats.org/officeDocument/2006/relationships/image" Target="../media/image1.png"/><Relationship Id="rId2" Type="http://schemas.openxmlformats.org/officeDocument/2006/relationships/tags" Target="../tags/tag251.xml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65.xml"/><Relationship Id="rId8" Type="http://schemas.openxmlformats.org/officeDocument/2006/relationships/tags" Target="../tags/tag264.xml"/><Relationship Id="rId7" Type="http://schemas.openxmlformats.org/officeDocument/2006/relationships/tags" Target="../tags/tag263.xml"/><Relationship Id="rId6" Type="http://schemas.openxmlformats.org/officeDocument/2006/relationships/image" Target="../media/image6.png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image" Target="../media/image1.png"/><Relationship Id="rId2" Type="http://schemas.openxmlformats.org/officeDocument/2006/relationships/tags" Target="../tags/tag260.xml"/><Relationship Id="rId12" Type="http://schemas.openxmlformats.org/officeDocument/2006/relationships/tags" Target="../tags/tag268.xml"/><Relationship Id="rId11" Type="http://schemas.openxmlformats.org/officeDocument/2006/relationships/tags" Target="../tags/tag267.xml"/><Relationship Id="rId10" Type="http://schemas.openxmlformats.org/officeDocument/2006/relationships/tags" Target="../tags/tag266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image" Target="../media/image5.png"/><Relationship Id="rId7" Type="http://schemas.openxmlformats.org/officeDocument/2006/relationships/tags" Target="../tags/tag272.xml"/><Relationship Id="rId6" Type="http://schemas.openxmlformats.org/officeDocument/2006/relationships/image" Target="../media/image6.png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image" Target="../media/image1.png"/><Relationship Id="rId2" Type="http://schemas.openxmlformats.org/officeDocument/2006/relationships/tags" Target="../tags/tag269.xml"/><Relationship Id="rId14" Type="http://schemas.openxmlformats.org/officeDocument/2006/relationships/tags" Target="../tags/tag278.xml"/><Relationship Id="rId13" Type="http://schemas.openxmlformats.org/officeDocument/2006/relationships/tags" Target="../tags/tag277.xml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tags" Target="../tags/tag283.xml"/><Relationship Id="rId7" Type="http://schemas.openxmlformats.org/officeDocument/2006/relationships/tags" Target="../tags/tag282.xml"/><Relationship Id="rId6" Type="http://schemas.openxmlformats.org/officeDocument/2006/relationships/image" Target="../media/image6.png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image" Target="../media/image1.png"/><Relationship Id="rId2" Type="http://schemas.openxmlformats.org/officeDocument/2006/relationships/tags" Target="../tags/tag279.xml"/><Relationship Id="rId12" Type="http://schemas.openxmlformats.org/officeDocument/2006/relationships/tags" Target="../tags/tag287.xml"/><Relationship Id="rId11" Type="http://schemas.openxmlformats.org/officeDocument/2006/relationships/tags" Target="../tags/tag286.xml"/><Relationship Id="rId10" Type="http://schemas.openxmlformats.org/officeDocument/2006/relationships/tags" Target="../tags/tag285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image" Target="../media/image6.png"/><Relationship Id="rId7" Type="http://schemas.openxmlformats.org/officeDocument/2006/relationships/tags" Target="../tags/tag291.xml"/><Relationship Id="rId6" Type="http://schemas.openxmlformats.org/officeDocument/2006/relationships/image" Target="../media/image5.png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image" Target="../media/image1.png"/><Relationship Id="rId2" Type="http://schemas.openxmlformats.org/officeDocument/2006/relationships/tags" Target="../tags/tag288.xml"/><Relationship Id="rId16" Type="http://schemas.openxmlformats.org/officeDocument/2006/relationships/tags" Target="../tags/tag299.xml"/><Relationship Id="rId15" Type="http://schemas.openxmlformats.org/officeDocument/2006/relationships/tags" Target="../tags/tag298.xml"/><Relationship Id="rId14" Type="http://schemas.openxmlformats.org/officeDocument/2006/relationships/tags" Target="../tags/tag297.xml"/><Relationship Id="rId13" Type="http://schemas.openxmlformats.org/officeDocument/2006/relationships/tags" Target="../tags/tag296.xml"/><Relationship Id="rId12" Type="http://schemas.openxmlformats.org/officeDocument/2006/relationships/tags" Target="../tags/tag295.xml"/><Relationship Id="rId11" Type="http://schemas.openxmlformats.org/officeDocument/2006/relationships/tags" Target="../tags/tag294.xml"/><Relationship Id="rId10" Type="http://schemas.openxmlformats.org/officeDocument/2006/relationships/tags" Target="../tags/tag293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image" Target="../media/image6.png"/><Relationship Id="rId7" Type="http://schemas.openxmlformats.org/officeDocument/2006/relationships/tags" Target="../tags/tag303.xml"/><Relationship Id="rId6" Type="http://schemas.openxmlformats.org/officeDocument/2006/relationships/image" Target="../media/image5.png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image" Target="../media/image1.png"/><Relationship Id="rId2" Type="http://schemas.openxmlformats.org/officeDocument/2006/relationships/tags" Target="../tags/tag300.xml"/><Relationship Id="rId13" Type="http://schemas.openxmlformats.org/officeDocument/2006/relationships/tags" Target="../tags/tag308.xml"/><Relationship Id="rId12" Type="http://schemas.openxmlformats.org/officeDocument/2006/relationships/tags" Target="../tags/tag307.xml"/><Relationship Id="rId11" Type="http://schemas.openxmlformats.org/officeDocument/2006/relationships/tags" Target="../tags/tag306.xml"/><Relationship Id="rId10" Type="http://schemas.openxmlformats.org/officeDocument/2006/relationships/tags" Target="../tags/tag305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812" y="-318"/>
            <a:ext cx="12192000" cy="6858318"/>
          </a:xfrm>
          <a:prstGeom prst="rect">
            <a:avLst/>
          </a:prstGeom>
        </p:spPr>
      </p:pic>
      <p:pic>
        <p:nvPicPr>
          <p:cNvPr id="2" name="图片 1" descr="JY04_封面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811" y="-1"/>
            <a:ext cx="2236828" cy="2058034"/>
          </a:xfrm>
          <a:prstGeom prst="rect">
            <a:avLst/>
          </a:prstGeom>
        </p:spPr>
      </p:pic>
      <p:pic>
        <p:nvPicPr>
          <p:cNvPr id="3" name="图片 2" descr="JY04_封面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812" y="4980761"/>
            <a:ext cx="1683385" cy="1882319"/>
          </a:xfrm>
          <a:prstGeom prst="rect">
            <a:avLst/>
          </a:prstGeom>
        </p:spPr>
      </p:pic>
      <p:pic>
        <p:nvPicPr>
          <p:cNvPr id="4" name="图片 3" descr="JY04_封面页装饰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659144" y="-7043"/>
            <a:ext cx="2533650" cy="6851132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661038" y="2658978"/>
            <a:ext cx="7485377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 flipH="1">
            <a:off x="661035" y="4121264"/>
            <a:ext cx="7485378" cy="829782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15"/>
            </p:custDataLst>
          </p:nvPr>
        </p:nvSpPr>
        <p:spPr>
          <a:xfrm>
            <a:off x="661038" y="2110789"/>
            <a:ext cx="7485377" cy="439784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200" b="1" i="0" u="none" strike="noStrike" kern="1200" cap="none" spc="6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8" name="图片 7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7" name="图片 6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635"/>
            <a:ext cx="12192000" cy="6858318"/>
          </a:xfrm>
          <a:prstGeom prst="rect">
            <a:avLst/>
          </a:prstGeom>
        </p:spPr>
      </p:pic>
      <p:pic>
        <p:nvPicPr>
          <p:cNvPr id="2" name="图片 1" descr="JY04_章节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704811" y="2779395"/>
            <a:ext cx="6487189" cy="407860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1" name="图片 10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0" name="图片 9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7" name="图片 6" descr="JY04_目录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388868"/>
            <a:ext cx="2132952" cy="1469132"/>
          </a:xfrm>
          <a:prstGeom prst="rect">
            <a:avLst/>
          </a:prstGeom>
        </p:spPr>
      </p:pic>
      <p:pic>
        <p:nvPicPr>
          <p:cNvPr id="6" name="图片 5" descr="JY04_目录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445375" y="0"/>
            <a:ext cx="4746625" cy="4411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8" name="图片 7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7" name="图片 6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" name="图片 1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-318"/>
            <a:ext cx="12192000" cy="6858318"/>
          </a:xfrm>
          <a:prstGeom prst="rect">
            <a:avLst/>
          </a:prstGeom>
        </p:spPr>
      </p:pic>
      <p:pic>
        <p:nvPicPr>
          <p:cNvPr id="6" name="图片 5" descr="JY04_结束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479507" y="5458144"/>
            <a:ext cx="4703272" cy="1398270"/>
          </a:xfrm>
          <a:prstGeom prst="rect">
            <a:avLst/>
          </a:prstGeom>
        </p:spPr>
      </p:pic>
      <p:pic>
        <p:nvPicPr>
          <p:cNvPr id="2" name="图片 1" descr="JY04_结束页装饰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5" y="0"/>
            <a:ext cx="195453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2153288" y="2533739"/>
            <a:ext cx="7885427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7200" b="1" i="0" u="none" strike="noStrike" kern="0" cap="none" spc="3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 flipH="1">
            <a:off x="2153285" y="3996025"/>
            <a:ext cx="7885428" cy="928995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800" b="0" i="0" u="none" strike="noStrike" kern="0" cap="none" spc="1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2153288" y="1932968"/>
            <a:ext cx="7885427" cy="492366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400" b="1" i="0" u="none" strike="noStrike" kern="0" cap="none" spc="6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7" name="图片 6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6194"/>
            <a:ext cx="12192000" cy="6874512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292800" y="296261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226256" y="0"/>
            <a:ext cx="965744" cy="107758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39655" y="0"/>
            <a:ext cx="752345" cy="839470"/>
          </a:xfrm>
          <a:prstGeom prst="rect">
            <a:avLst/>
          </a:prstGeom>
        </p:spPr>
      </p:pic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1748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93237" y="0"/>
            <a:ext cx="998763" cy="11144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39667" y="-5080"/>
            <a:ext cx="752333" cy="83945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812" y="-318"/>
            <a:ext cx="12192000" cy="6858318"/>
          </a:xfrm>
          <a:prstGeom prst="rect">
            <a:avLst/>
          </a:prstGeom>
        </p:spPr>
      </p:pic>
      <p:pic>
        <p:nvPicPr>
          <p:cNvPr id="2" name="图片 1" descr="JY04_封面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811" y="-1"/>
            <a:ext cx="2236828" cy="2058034"/>
          </a:xfrm>
          <a:prstGeom prst="rect">
            <a:avLst/>
          </a:prstGeom>
        </p:spPr>
      </p:pic>
      <p:pic>
        <p:nvPicPr>
          <p:cNvPr id="3" name="图片 2" descr="JY04_封面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812" y="4980761"/>
            <a:ext cx="1683385" cy="1882319"/>
          </a:xfrm>
          <a:prstGeom prst="rect">
            <a:avLst/>
          </a:prstGeom>
        </p:spPr>
      </p:pic>
      <p:pic>
        <p:nvPicPr>
          <p:cNvPr id="4" name="图片 3" descr="JY04_封面页装饰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659144" y="-7043"/>
            <a:ext cx="2533650" cy="6851132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标题 2"/>
          <p:cNvSpPr/>
          <p:nvPr>
            <p:ph type="ctrTitle" idx="1" hasCustomPrompt="1"/>
            <p:custDataLst>
              <p:tags r:id="rId13"/>
            </p:custDataLst>
          </p:nvPr>
        </p:nvSpPr>
        <p:spPr>
          <a:xfrm>
            <a:off x="661038" y="2658978"/>
            <a:ext cx="7485377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3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3"/>
          <p:cNvSpPr/>
          <p:nvPr>
            <p:ph type="body" idx="2" hasCustomPrompt="1"/>
            <p:custDataLst>
              <p:tags r:id="rId14"/>
            </p:custDataLst>
          </p:nvPr>
        </p:nvSpPr>
        <p:spPr>
          <a:xfrm flipH="1">
            <a:off x="661035" y="4121264"/>
            <a:ext cx="7485378" cy="829782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1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副标题 4"/>
          <p:cNvSpPr/>
          <p:nvPr>
            <p:ph type="subTitle" idx="3" hasCustomPrompt="1"/>
            <p:custDataLst>
              <p:tags r:id="rId15"/>
            </p:custDataLst>
          </p:nvPr>
        </p:nvSpPr>
        <p:spPr>
          <a:xfrm>
            <a:off x="661038" y="2110789"/>
            <a:ext cx="7485377" cy="439784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200" b="1" i="0" u="none" strike="noStrike" kern="1200" cap="none" spc="6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8" name="图片 7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7" name="图片 6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635"/>
            <a:ext cx="12192000" cy="6858318"/>
          </a:xfrm>
          <a:prstGeom prst="rect">
            <a:avLst/>
          </a:prstGeom>
        </p:spPr>
      </p:pic>
      <p:pic>
        <p:nvPicPr>
          <p:cNvPr id="2" name="图片 1" descr="JY04_章节页装饰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704811" y="2779395"/>
            <a:ext cx="6487189" cy="407860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1" name="图片 10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0" name="图片 9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7" name="图片 6" descr="JY04_目录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388868"/>
            <a:ext cx="2132952" cy="1469132"/>
          </a:xfrm>
          <a:prstGeom prst="rect">
            <a:avLst/>
          </a:prstGeom>
        </p:spPr>
      </p:pic>
      <p:pic>
        <p:nvPicPr>
          <p:cNvPr id="6" name="图片 5" descr="JY04_目录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445375" y="0"/>
            <a:ext cx="4746625" cy="4411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8" name="图片 7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7" name="图片 6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" name="图片 1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-318"/>
            <a:ext cx="12192000" cy="6858318"/>
          </a:xfrm>
          <a:prstGeom prst="rect">
            <a:avLst/>
          </a:prstGeom>
        </p:spPr>
      </p:pic>
      <p:pic>
        <p:nvPicPr>
          <p:cNvPr id="6" name="图片 5" descr="JY04_结束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479507" y="5458144"/>
            <a:ext cx="4703272" cy="1398270"/>
          </a:xfrm>
          <a:prstGeom prst="rect">
            <a:avLst/>
          </a:prstGeom>
        </p:spPr>
      </p:pic>
      <p:pic>
        <p:nvPicPr>
          <p:cNvPr id="2" name="图片 1" descr="JY04_结束页装饰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35" y="0"/>
            <a:ext cx="195453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2153288" y="2533739"/>
            <a:ext cx="7885427" cy="1353881"/>
          </a:xfrm>
          <a:noFill/>
        </p:spPr>
        <p:txBody>
          <a:bodyPr vert="horz" wrap="square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7200" b="1" i="0" u="none" strike="noStrike" kern="0" cap="none" spc="3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 flipH="1">
            <a:off x="2153285" y="3996025"/>
            <a:ext cx="7885428" cy="928995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800" b="0" i="0" u="none" strike="noStrike" kern="0" cap="none" spc="1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副标题 3"/>
          <p:cNvSpPr/>
          <p:nvPr>
            <p:ph type="subTitle" idx="3" hasCustomPrompt="1"/>
            <p:custDataLst>
              <p:tags r:id="rId13"/>
            </p:custDataLst>
          </p:nvPr>
        </p:nvSpPr>
        <p:spPr>
          <a:xfrm>
            <a:off x="2153288" y="1932968"/>
            <a:ext cx="7885427" cy="492366"/>
          </a:xfrm>
          <a:noFill/>
        </p:spPr>
        <p:txBody>
          <a:bodyPr vert="horz" wrap="square" lIns="90000" tIns="46800" rIns="90000" bIns="46800" rtlCol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400" b="1" i="0" u="none" strike="noStrike" kern="0" cap="none" spc="6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7" name="图片 6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6194"/>
            <a:ext cx="12192000" cy="6874512"/>
          </a:xfrm>
          <a:prstGeom prst="rect">
            <a:avLst/>
          </a:prstGeom>
        </p:spPr>
      </p:pic>
      <p:pic>
        <p:nvPicPr>
          <p:cNvPr id="9" name="图片 8" descr="JY04_正文页装饰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292800" y="296261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226256" y="0"/>
            <a:ext cx="965744" cy="107758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39655" y="0"/>
            <a:ext cx="752345" cy="839470"/>
          </a:xfrm>
          <a:prstGeom prst="rect">
            <a:avLst/>
          </a:prstGeom>
        </p:spPr>
      </p:pic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1748"/>
            <a:ext cx="12192000" cy="685863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93237" y="0"/>
            <a:ext cx="998763" cy="11144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39667" y="-5080"/>
            <a:ext cx="752333" cy="83945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JY04_背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JY04_正文页装饰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8" name="图片 7" descr="JY04_正文页装饰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57.xml"/><Relationship Id="rId23" Type="http://schemas.openxmlformats.org/officeDocument/2006/relationships/tags" Target="../tags/tag156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52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5" Type="http://schemas.openxmlformats.org/officeDocument/2006/relationships/theme" Target="../theme/theme3.xml"/><Relationship Id="rId24" Type="http://schemas.openxmlformats.org/officeDocument/2006/relationships/tags" Target="../tags/tag314.xml"/><Relationship Id="rId23" Type="http://schemas.openxmlformats.org/officeDocument/2006/relationships/tags" Target="../tags/tag313.xml"/><Relationship Id="rId22" Type="http://schemas.openxmlformats.org/officeDocument/2006/relationships/tags" Target="../tags/tag312.xml"/><Relationship Id="rId21" Type="http://schemas.openxmlformats.org/officeDocument/2006/relationships/tags" Target="../tags/tag311.xml"/><Relationship Id="rId20" Type="http://schemas.openxmlformats.org/officeDocument/2006/relationships/tags" Target="../tags/tag310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309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EA31360-4846-4F13-94FF-13CC0CAFA3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D807998-1738-47A5-80D3-F0ABC8FE4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" Type="http://schemas.openxmlformats.org/officeDocument/2006/relationships/tags" Target="../tags/tag31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409.xml"/><Relationship Id="rId7" Type="http://schemas.openxmlformats.org/officeDocument/2006/relationships/tags" Target="../tags/tag408.xml"/><Relationship Id="rId6" Type="http://schemas.openxmlformats.org/officeDocument/2006/relationships/image" Target="../media/image6.png"/><Relationship Id="rId5" Type="http://schemas.openxmlformats.org/officeDocument/2006/relationships/tags" Target="../tags/tag407.xml"/><Relationship Id="rId4" Type="http://schemas.openxmlformats.org/officeDocument/2006/relationships/image" Target="../media/image5.png"/><Relationship Id="rId3" Type="http://schemas.openxmlformats.org/officeDocument/2006/relationships/tags" Target="../tags/tag406.xml"/><Relationship Id="rId21" Type="http://schemas.openxmlformats.org/officeDocument/2006/relationships/slideLayout" Target="../slideLayouts/slideLayout36.xml"/><Relationship Id="rId20" Type="http://schemas.openxmlformats.org/officeDocument/2006/relationships/tags" Target="../tags/tag420.xml"/><Relationship Id="rId2" Type="http://schemas.openxmlformats.org/officeDocument/2006/relationships/image" Target="../media/image1.png"/><Relationship Id="rId19" Type="http://schemas.openxmlformats.org/officeDocument/2006/relationships/tags" Target="../tags/tag419.xml"/><Relationship Id="rId18" Type="http://schemas.openxmlformats.org/officeDocument/2006/relationships/tags" Target="../tags/tag418.xml"/><Relationship Id="rId17" Type="http://schemas.openxmlformats.org/officeDocument/2006/relationships/tags" Target="../tags/tag417.xml"/><Relationship Id="rId16" Type="http://schemas.openxmlformats.org/officeDocument/2006/relationships/tags" Target="../tags/tag416.xml"/><Relationship Id="rId15" Type="http://schemas.openxmlformats.org/officeDocument/2006/relationships/tags" Target="../tags/tag415.xml"/><Relationship Id="rId14" Type="http://schemas.openxmlformats.org/officeDocument/2006/relationships/tags" Target="../tags/tag414.xml"/><Relationship Id="rId13" Type="http://schemas.openxmlformats.org/officeDocument/2006/relationships/tags" Target="../tags/tag413.xml"/><Relationship Id="rId12" Type="http://schemas.openxmlformats.org/officeDocument/2006/relationships/tags" Target="../tags/tag412.xml"/><Relationship Id="rId11" Type="http://schemas.openxmlformats.org/officeDocument/2006/relationships/tags" Target="../tags/tag411.xml"/><Relationship Id="rId10" Type="http://schemas.openxmlformats.org/officeDocument/2006/relationships/tags" Target="../tags/tag410.xml"/><Relationship Id="rId1" Type="http://schemas.openxmlformats.org/officeDocument/2006/relationships/tags" Target="../tags/tag40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26.xml"/><Relationship Id="rId8" Type="http://schemas.openxmlformats.org/officeDocument/2006/relationships/tags" Target="../tags/tag425.xml"/><Relationship Id="rId7" Type="http://schemas.openxmlformats.org/officeDocument/2006/relationships/tags" Target="../tags/tag424.xml"/><Relationship Id="rId6" Type="http://schemas.openxmlformats.org/officeDocument/2006/relationships/image" Target="../media/image6.png"/><Relationship Id="rId5" Type="http://schemas.openxmlformats.org/officeDocument/2006/relationships/tags" Target="../tags/tag423.xml"/><Relationship Id="rId4" Type="http://schemas.openxmlformats.org/officeDocument/2006/relationships/image" Target="../media/image5.png"/><Relationship Id="rId3" Type="http://schemas.openxmlformats.org/officeDocument/2006/relationships/tags" Target="../tags/tag422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429.xml"/><Relationship Id="rId13" Type="http://schemas.openxmlformats.org/officeDocument/2006/relationships/image" Target="../media/image24.png"/><Relationship Id="rId12" Type="http://schemas.openxmlformats.org/officeDocument/2006/relationships/tags" Target="../tags/tag428.xml"/><Relationship Id="rId11" Type="http://schemas.openxmlformats.org/officeDocument/2006/relationships/image" Target="../media/image23.png"/><Relationship Id="rId10" Type="http://schemas.openxmlformats.org/officeDocument/2006/relationships/tags" Target="../tags/tag427.xml"/><Relationship Id="rId1" Type="http://schemas.openxmlformats.org/officeDocument/2006/relationships/tags" Target="../tags/tag42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35.xml"/><Relationship Id="rId8" Type="http://schemas.openxmlformats.org/officeDocument/2006/relationships/tags" Target="../tags/tag434.xml"/><Relationship Id="rId7" Type="http://schemas.openxmlformats.org/officeDocument/2006/relationships/tags" Target="../tags/tag433.xml"/><Relationship Id="rId6" Type="http://schemas.openxmlformats.org/officeDocument/2006/relationships/image" Target="../media/image6.png"/><Relationship Id="rId5" Type="http://schemas.openxmlformats.org/officeDocument/2006/relationships/tags" Target="../tags/tag432.xml"/><Relationship Id="rId4" Type="http://schemas.openxmlformats.org/officeDocument/2006/relationships/image" Target="../media/image5.png"/><Relationship Id="rId3" Type="http://schemas.openxmlformats.org/officeDocument/2006/relationships/tags" Target="../tags/tag431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438.xml"/><Relationship Id="rId13" Type="http://schemas.openxmlformats.org/officeDocument/2006/relationships/image" Target="../media/image26.png"/><Relationship Id="rId12" Type="http://schemas.openxmlformats.org/officeDocument/2006/relationships/tags" Target="../tags/tag437.xml"/><Relationship Id="rId11" Type="http://schemas.openxmlformats.org/officeDocument/2006/relationships/image" Target="../media/image25.png"/><Relationship Id="rId10" Type="http://schemas.openxmlformats.org/officeDocument/2006/relationships/tags" Target="../tags/tag436.xml"/><Relationship Id="rId1" Type="http://schemas.openxmlformats.org/officeDocument/2006/relationships/tags" Target="../tags/tag43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44.xml"/><Relationship Id="rId8" Type="http://schemas.openxmlformats.org/officeDocument/2006/relationships/tags" Target="../tags/tag443.xml"/><Relationship Id="rId7" Type="http://schemas.openxmlformats.org/officeDocument/2006/relationships/tags" Target="../tags/tag442.xml"/><Relationship Id="rId6" Type="http://schemas.openxmlformats.org/officeDocument/2006/relationships/image" Target="../media/image6.png"/><Relationship Id="rId5" Type="http://schemas.openxmlformats.org/officeDocument/2006/relationships/tags" Target="../tags/tag441.xml"/><Relationship Id="rId4" Type="http://schemas.openxmlformats.org/officeDocument/2006/relationships/image" Target="../media/image5.png"/><Relationship Id="rId3" Type="http://schemas.openxmlformats.org/officeDocument/2006/relationships/tags" Target="../tags/tag440.xml"/><Relationship Id="rId20" Type="http://schemas.openxmlformats.org/officeDocument/2006/relationships/slideLayout" Target="../slideLayouts/slideLayout18.xml"/><Relationship Id="rId2" Type="http://schemas.openxmlformats.org/officeDocument/2006/relationships/image" Target="../media/image1.png"/><Relationship Id="rId19" Type="http://schemas.openxmlformats.org/officeDocument/2006/relationships/tags" Target="../tags/tag453.xml"/><Relationship Id="rId18" Type="http://schemas.openxmlformats.org/officeDocument/2006/relationships/tags" Target="../tags/tag452.xml"/><Relationship Id="rId17" Type="http://schemas.openxmlformats.org/officeDocument/2006/relationships/tags" Target="../tags/tag451.xml"/><Relationship Id="rId16" Type="http://schemas.openxmlformats.org/officeDocument/2006/relationships/tags" Target="../tags/tag450.xml"/><Relationship Id="rId15" Type="http://schemas.openxmlformats.org/officeDocument/2006/relationships/image" Target="../media/image27.png"/><Relationship Id="rId14" Type="http://schemas.openxmlformats.org/officeDocument/2006/relationships/tags" Target="../tags/tag449.xml"/><Relationship Id="rId13" Type="http://schemas.openxmlformats.org/officeDocument/2006/relationships/tags" Target="../tags/tag448.xml"/><Relationship Id="rId12" Type="http://schemas.openxmlformats.org/officeDocument/2006/relationships/tags" Target="../tags/tag447.xml"/><Relationship Id="rId11" Type="http://schemas.openxmlformats.org/officeDocument/2006/relationships/tags" Target="../tags/tag446.xml"/><Relationship Id="rId10" Type="http://schemas.openxmlformats.org/officeDocument/2006/relationships/tags" Target="../tags/tag445.xml"/><Relationship Id="rId1" Type="http://schemas.openxmlformats.org/officeDocument/2006/relationships/tags" Target="../tags/tag439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456.xml"/><Relationship Id="rId2" Type="http://schemas.openxmlformats.org/officeDocument/2006/relationships/tags" Target="../tags/tag455.xml"/><Relationship Id="rId1" Type="http://schemas.openxmlformats.org/officeDocument/2006/relationships/tags" Target="../tags/tag45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62.xml"/><Relationship Id="rId8" Type="http://schemas.openxmlformats.org/officeDocument/2006/relationships/tags" Target="../tags/tag461.xml"/><Relationship Id="rId7" Type="http://schemas.openxmlformats.org/officeDocument/2006/relationships/tags" Target="../tags/tag460.xml"/><Relationship Id="rId6" Type="http://schemas.openxmlformats.org/officeDocument/2006/relationships/image" Target="../media/image6.png"/><Relationship Id="rId5" Type="http://schemas.openxmlformats.org/officeDocument/2006/relationships/tags" Target="../tags/tag459.xml"/><Relationship Id="rId4" Type="http://schemas.openxmlformats.org/officeDocument/2006/relationships/image" Target="../media/image5.png"/><Relationship Id="rId3" Type="http://schemas.openxmlformats.org/officeDocument/2006/relationships/tags" Target="../tags/tag458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465.xml"/><Relationship Id="rId13" Type="http://schemas.openxmlformats.org/officeDocument/2006/relationships/image" Target="../media/image29.png"/><Relationship Id="rId12" Type="http://schemas.openxmlformats.org/officeDocument/2006/relationships/tags" Target="../tags/tag464.xml"/><Relationship Id="rId11" Type="http://schemas.openxmlformats.org/officeDocument/2006/relationships/image" Target="../media/image28.png"/><Relationship Id="rId10" Type="http://schemas.openxmlformats.org/officeDocument/2006/relationships/tags" Target="../tags/tag463.xml"/><Relationship Id="rId1" Type="http://schemas.openxmlformats.org/officeDocument/2006/relationships/tags" Target="../tags/tag45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71.xml"/><Relationship Id="rId8" Type="http://schemas.openxmlformats.org/officeDocument/2006/relationships/tags" Target="../tags/tag470.xml"/><Relationship Id="rId7" Type="http://schemas.openxmlformats.org/officeDocument/2006/relationships/tags" Target="../tags/tag469.xml"/><Relationship Id="rId6" Type="http://schemas.openxmlformats.org/officeDocument/2006/relationships/image" Target="../media/image6.png"/><Relationship Id="rId5" Type="http://schemas.openxmlformats.org/officeDocument/2006/relationships/tags" Target="../tags/tag468.xml"/><Relationship Id="rId4" Type="http://schemas.openxmlformats.org/officeDocument/2006/relationships/image" Target="../media/image5.png"/><Relationship Id="rId3" Type="http://schemas.openxmlformats.org/officeDocument/2006/relationships/tags" Target="../tags/tag467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473.xml"/><Relationship Id="rId11" Type="http://schemas.openxmlformats.org/officeDocument/2006/relationships/image" Target="../media/image28.png"/><Relationship Id="rId10" Type="http://schemas.openxmlformats.org/officeDocument/2006/relationships/tags" Target="../tags/tag472.xml"/><Relationship Id="rId1" Type="http://schemas.openxmlformats.org/officeDocument/2006/relationships/tags" Target="../tags/tag46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79.xml"/><Relationship Id="rId8" Type="http://schemas.openxmlformats.org/officeDocument/2006/relationships/tags" Target="../tags/tag478.xml"/><Relationship Id="rId7" Type="http://schemas.openxmlformats.org/officeDocument/2006/relationships/tags" Target="../tags/tag477.xml"/><Relationship Id="rId6" Type="http://schemas.openxmlformats.org/officeDocument/2006/relationships/image" Target="../media/image6.png"/><Relationship Id="rId5" Type="http://schemas.openxmlformats.org/officeDocument/2006/relationships/tags" Target="../tags/tag476.xml"/><Relationship Id="rId4" Type="http://schemas.openxmlformats.org/officeDocument/2006/relationships/image" Target="../media/image5.png"/><Relationship Id="rId3" Type="http://schemas.openxmlformats.org/officeDocument/2006/relationships/tags" Target="../tags/tag475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481.xml"/><Relationship Id="rId12" Type="http://schemas.openxmlformats.org/officeDocument/2006/relationships/image" Target="../media/image31.png"/><Relationship Id="rId11" Type="http://schemas.openxmlformats.org/officeDocument/2006/relationships/tags" Target="../tags/tag480.xml"/><Relationship Id="rId10" Type="http://schemas.openxmlformats.org/officeDocument/2006/relationships/image" Target="../media/image30.png"/><Relationship Id="rId1" Type="http://schemas.openxmlformats.org/officeDocument/2006/relationships/tags" Target="../tags/tag47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87.xml"/><Relationship Id="rId8" Type="http://schemas.openxmlformats.org/officeDocument/2006/relationships/tags" Target="../tags/tag486.xml"/><Relationship Id="rId7" Type="http://schemas.openxmlformats.org/officeDocument/2006/relationships/tags" Target="../tags/tag485.xml"/><Relationship Id="rId6" Type="http://schemas.openxmlformats.org/officeDocument/2006/relationships/image" Target="../media/image6.png"/><Relationship Id="rId5" Type="http://schemas.openxmlformats.org/officeDocument/2006/relationships/tags" Target="../tags/tag484.xml"/><Relationship Id="rId4" Type="http://schemas.openxmlformats.org/officeDocument/2006/relationships/image" Target="../media/image5.png"/><Relationship Id="rId3" Type="http://schemas.openxmlformats.org/officeDocument/2006/relationships/tags" Target="../tags/tag483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489.xml"/><Relationship Id="rId11" Type="http://schemas.openxmlformats.org/officeDocument/2006/relationships/image" Target="../media/image32.png"/><Relationship Id="rId10" Type="http://schemas.openxmlformats.org/officeDocument/2006/relationships/tags" Target="../tags/tag488.xml"/><Relationship Id="rId1" Type="http://schemas.openxmlformats.org/officeDocument/2006/relationships/tags" Target="../tags/tag48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95.xml"/><Relationship Id="rId8" Type="http://schemas.openxmlformats.org/officeDocument/2006/relationships/tags" Target="../tags/tag494.xml"/><Relationship Id="rId7" Type="http://schemas.openxmlformats.org/officeDocument/2006/relationships/tags" Target="../tags/tag493.xml"/><Relationship Id="rId6" Type="http://schemas.openxmlformats.org/officeDocument/2006/relationships/image" Target="../media/image6.png"/><Relationship Id="rId5" Type="http://schemas.openxmlformats.org/officeDocument/2006/relationships/tags" Target="../tags/tag492.xml"/><Relationship Id="rId4" Type="http://schemas.openxmlformats.org/officeDocument/2006/relationships/image" Target="../media/image5.png"/><Relationship Id="rId3" Type="http://schemas.openxmlformats.org/officeDocument/2006/relationships/tags" Target="../tags/tag491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497.xml"/><Relationship Id="rId11" Type="http://schemas.openxmlformats.org/officeDocument/2006/relationships/image" Target="../media/image32.png"/><Relationship Id="rId10" Type="http://schemas.openxmlformats.org/officeDocument/2006/relationships/tags" Target="../tags/tag496.xml"/><Relationship Id="rId1" Type="http://schemas.openxmlformats.org/officeDocument/2006/relationships/tags" Target="../tags/tag49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327.xml"/><Relationship Id="rId8" Type="http://schemas.openxmlformats.org/officeDocument/2006/relationships/tags" Target="../tags/tag326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2" Type="http://schemas.openxmlformats.org/officeDocument/2006/relationships/slideLayout" Target="../slideLayouts/slideLayout17.xml"/><Relationship Id="rId21" Type="http://schemas.openxmlformats.org/officeDocument/2006/relationships/tags" Target="../tags/tag339.xml"/><Relationship Id="rId20" Type="http://schemas.openxmlformats.org/officeDocument/2006/relationships/tags" Target="../tags/tag338.xml"/><Relationship Id="rId2" Type="http://schemas.openxmlformats.org/officeDocument/2006/relationships/tags" Target="../tags/tag320.xml"/><Relationship Id="rId19" Type="http://schemas.openxmlformats.org/officeDocument/2006/relationships/tags" Target="../tags/tag337.xml"/><Relationship Id="rId18" Type="http://schemas.openxmlformats.org/officeDocument/2006/relationships/tags" Target="../tags/tag336.xml"/><Relationship Id="rId17" Type="http://schemas.openxmlformats.org/officeDocument/2006/relationships/tags" Target="../tags/tag335.xml"/><Relationship Id="rId16" Type="http://schemas.openxmlformats.org/officeDocument/2006/relationships/tags" Target="../tags/tag334.xml"/><Relationship Id="rId15" Type="http://schemas.openxmlformats.org/officeDocument/2006/relationships/tags" Target="../tags/tag333.xml"/><Relationship Id="rId14" Type="http://schemas.openxmlformats.org/officeDocument/2006/relationships/tags" Target="../tags/tag332.xml"/><Relationship Id="rId13" Type="http://schemas.openxmlformats.org/officeDocument/2006/relationships/tags" Target="../tags/tag331.xml"/><Relationship Id="rId12" Type="http://schemas.openxmlformats.org/officeDocument/2006/relationships/tags" Target="../tags/tag330.xml"/><Relationship Id="rId11" Type="http://schemas.openxmlformats.org/officeDocument/2006/relationships/tags" Target="../tags/tag329.xml"/><Relationship Id="rId10" Type="http://schemas.openxmlformats.org/officeDocument/2006/relationships/tags" Target="../tags/tag328.xml"/><Relationship Id="rId1" Type="http://schemas.openxmlformats.org/officeDocument/2006/relationships/tags" Target="../tags/tag31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03.xml"/><Relationship Id="rId8" Type="http://schemas.openxmlformats.org/officeDocument/2006/relationships/tags" Target="../tags/tag502.xml"/><Relationship Id="rId7" Type="http://schemas.openxmlformats.org/officeDocument/2006/relationships/tags" Target="../tags/tag501.xml"/><Relationship Id="rId6" Type="http://schemas.openxmlformats.org/officeDocument/2006/relationships/image" Target="../media/image6.png"/><Relationship Id="rId5" Type="http://schemas.openxmlformats.org/officeDocument/2006/relationships/tags" Target="../tags/tag500.xml"/><Relationship Id="rId4" Type="http://schemas.openxmlformats.org/officeDocument/2006/relationships/image" Target="../media/image5.png"/><Relationship Id="rId3" Type="http://schemas.openxmlformats.org/officeDocument/2006/relationships/tags" Target="../tags/tag499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505.xml"/><Relationship Id="rId11" Type="http://schemas.openxmlformats.org/officeDocument/2006/relationships/image" Target="../media/image32.png"/><Relationship Id="rId10" Type="http://schemas.openxmlformats.org/officeDocument/2006/relationships/tags" Target="../tags/tag504.xml"/><Relationship Id="rId1" Type="http://schemas.openxmlformats.org/officeDocument/2006/relationships/tags" Target="../tags/tag49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11.xml"/><Relationship Id="rId8" Type="http://schemas.openxmlformats.org/officeDocument/2006/relationships/tags" Target="../tags/tag510.xml"/><Relationship Id="rId7" Type="http://schemas.openxmlformats.org/officeDocument/2006/relationships/tags" Target="../tags/tag509.xml"/><Relationship Id="rId6" Type="http://schemas.openxmlformats.org/officeDocument/2006/relationships/image" Target="../media/image6.png"/><Relationship Id="rId5" Type="http://schemas.openxmlformats.org/officeDocument/2006/relationships/tags" Target="../tags/tag508.xml"/><Relationship Id="rId4" Type="http://schemas.openxmlformats.org/officeDocument/2006/relationships/image" Target="../media/image5.png"/><Relationship Id="rId3" Type="http://schemas.openxmlformats.org/officeDocument/2006/relationships/tags" Target="../tags/tag507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512.xml"/><Relationship Id="rId10" Type="http://schemas.openxmlformats.org/officeDocument/2006/relationships/image" Target="../media/image33.png"/><Relationship Id="rId1" Type="http://schemas.openxmlformats.org/officeDocument/2006/relationships/tags" Target="../tags/tag50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518.xml"/><Relationship Id="rId8" Type="http://schemas.openxmlformats.org/officeDocument/2006/relationships/tags" Target="../tags/tag517.xml"/><Relationship Id="rId7" Type="http://schemas.openxmlformats.org/officeDocument/2006/relationships/tags" Target="../tags/tag516.xml"/><Relationship Id="rId6" Type="http://schemas.openxmlformats.org/officeDocument/2006/relationships/image" Target="../media/image6.png"/><Relationship Id="rId5" Type="http://schemas.openxmlformats.org/officeDocument/2006/relationships/tags" Target="../tags/tag515.xml"/><Relationship Id="rId4" Type="http://schemas.openxmlformats.org/officeDocument/2006/relationships/image" Target="../media/image5.png"/><Relationship Id="rId3" Type="http://schemas.openxmlformats.org/officeDocument/2006/relationships/tags" Target="../tags/tag514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519.xml"/><Relationship Id="rId10" Type="http://schemas.openxmlformats.org/officeDocument/2006/relationships/image" Target="../media/image34.png"/><Relationship Id="rId1" Type="http://schemas.openxmlformats.org/officeDocument/2006/relationships/tags" Target="../tags/tag51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tags" Target="../tags/tag524.xml"/><Relationship Id="rId7" Type="http://schemas.openxmlformats.org/officeDocument/2006/relationships/tags" Target="../tags/tag523.xml"/><Relationship Id="rId6" Type="http://schemas.openxmlformats.org/officeDocument/2006/relationships/image" Target="../media/image6.png"/><Relationship Id="rId5" Type="http://schemas.openxmlformats.org/officeDocument/2006/relationships/tags" Target="../tags/tag522.xml"/><Relationship Id="rId4" Type="http://schemas.openxmlformats.org/officeDocument/2006/relationships/image" Target="../media/image5.png"/><Relationship Id="rId3" Type="http://schemas.openxmlformats.org/officeDocument/2006/relationships/tags" Target="../tags/tag521.xml"/><Relationship Id="rId22" Type="http://schemas.openxmlformats.org/officeDocument/2006/relationships/slideLayout" Target="../slideLayouts/slideLayout18.xml"/><Relationship Id="rId21" Type="http://schemas.openxmlformats.org/officeDocument/2006/relationships/tags" Target="../tags/tag531.xml"/><Relationship Id="rId20" Type="http://schemas.openxmlformats.org/officeDocument/2006/relationships/image" Target="../media/image40.png"/><Relationship Id="rId2" Type="http://schemas.openxmlformats.org/officeDocument/2006/relationships/image" Target="../media/image1.png"/><Relationship Id="rId19" Type="http://schemas.openxmlformats.org/officeDocument/2006/relationships/tags" Target="../tags/tag530.xml"/><Relationship Id="rId18" Type="http://schemas.openxmlformats.org/officeDocument/2006/relationships/image" Target="../media/image39.png"/><Relationship Id="rId17" Type="http://schemas.openxmlformats.org/officeDocument/2006/relationships/tags" Target="../tags/tag529.xml"/><Relationship Id="rId16" Type="http://schemas.openxmlformats.org/officeDocument/2006/relationships/image" Target="../media/image38.png"/><Relationship Id="rId15" Type="http://schemas.openxmlformats.org/officeDocument/2006/relationships/tags" Target="../tags/tag528.xml"/><Relationship Id="rId14" Type="http://schemas.openxmlformats.org/officeDocument/2006/relationships/image" Target="../media/image37.png"/><Relationship Id="rId13" Type="http://schemas.openxmlformats.org/officeDocument/2006/relationships/tags" Target="../tags/tag527.xml"/><Relationship Id="rId12" Type="http://schemas.openxmlformats.org/officeDocument/2006/relationships/image" Target="../media/image36.png"/><Relationship Id="rId11" Type="http://schemas.openxmlformats.org/officeDocument/2006/relationships/tags" Target="../tags/tag526.xml"/><Relationship Id="rId10" Type="http://schemas.openxmlformats.org/officeDocument/2006/relationships/image" Target="../media/image35.png"/><Relationship Id="rId1" Type="http://schemas.openxmlformats.org/officeDocument/2006/relationships/tags" Target="../tags/tag52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37.xml"/><Relationship Id="rId8" Type="http://schemas.openxmlformats.org/officeDocument/2006/relationships/tags" Target="../tags/tag536.xml"/><Relationship Id="rId7" Type="http://schemas.openxmlformats.org/officeDocument/2006/relationships/tags" Target="../tags/tag535.xml"/><Relationship Id="rId6" Type="http://schemas.openxmlformats.org/officeDocument/2006/relationships/image" Target="../media/image6.png"/><Relationship Id="rId5" Type="http://schemas.openxmlformats.org/officeDocument/2006/relationships/tags" Target="../tags/tag534.xml"/><Relationship Id="rId4" Type="http://schemas.openxmlformats.org/officeDocument/2006/relationships/image" Target="../media/image5.png"/><Relationship Id="rId3" Type="http://schemas.openxmlformats.org/officeDocument/2006/relationships/tags" Target="../tags/tag533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36.xml"/><Relationship Id="rId16" Type="http://schemas.openxmlformats.org/officeDocument/2006/relationships/tags" Target="../tags/tag541.xml"/><Relationship Id="rId15" Type="http://schemas.openxmlformats.org/officeDocument/2006/relationships/image" Target="../media/image42.png"/><Relationship Id="rId14" Type="http://schemas.openxmlformats.org/officeDocument/2006/relationships/tags" Target="../tags/tag540.xml"/><Relationship Id="rId13" Type="http://schemas.openxmlformats.org/officeDocument/2006/relationships/image" Target="../media/image41.png"/><Relationship Id="rId12" Type="http://schemas.openxmlformats.org/officeDocument/2006/relationships/tags" Target="../tags/tag539.xml"/><Relationship Id="rId11" Type="http://schemas.openxmlformats.org/officeDocument/2006/relationships/image" Target="../media/image33.png"/><Relationship Id="rId10" Type="http://schemas.openxmlformats.org/officeDocument/2006/relationships/tags" Target="../tags/tag538.xml"/><Relationship Id="rId1" Type="http://schemas.openxmlformats.org/officeDocument/2006/relationships/tags" Target="../tags/tag53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47.xml"/><Relationship Id="rId8" Type="http://schemas.openxmlformats.org/officeDocument/2006/relationships/tags" Target="../tags/tag546.xml"/><Relationship Id="rId7" Type="http://schemas.openxmlformats.org/officeDocument/2006/relationships/tags" Target="../tags/tag545.xml"/><Relationship Id="rId6" Type="http://schemas.openxmlformats.org/officeDocument/2006/relationships/image" Target="../media/image6.png"/><Relationship Id="rId5" Type="http://schemas.openxmlformats.org/officeDocument/2006/relationships/tags" Target="../tags/tag544.xml"/><Relationship Id="rId4" Type="http://schemas.openxmlformats.org/officeDocument/2006/relationships/image" Target="../media/image5.png"/><Relationship Id="rId3" Type="http://schemas.openxmlformats.org/officeDocument/2006/relationships/tags" Target="../tags/tag543.xml"/><Relationship Id="rId20" Type="http://schemas.openxmlformats.org/officeDocument/2006/relationships/slideLayout" Target="../slideLayouts/slideLayout18.xml"/><Relationship Id="rId2" Type="http://schemas.openxmlformats.org/officeDocument/2006/relationships/image" Target="../media/image1.png"/><Relationship Id="rId19" Type="http://schemas.openxmlformats.org/officeDocument/2006/relationships/tags" Target="../tags/tag556.xml"/><Relationship Id="rId18" Type="http://schemas.openxmlformats.org/officeDocument/2006/relationships/tags" Target="../tags/tag555.xml"/><Relationship Id="rId17" Type="http://schemas.openxmlformats.org/officeDocument/2006/relationships/tags" Target="../tags/tag554.xml"/><Relationship Id="rId16" Type="http://schemas.openxmlformats.org/officeDocument/2006/relationships/tags" Target="../tags/tag553.xml"/><Relationship Id="rId15" Type="http://schemas.openxmlformats.org/officeDocument/2006/relationships/image" Target="../media/image27.png"/><Relationship Id="rId14" Type="http://schemas.openxmlformats.org/officeDocument/2006/relationships/tags" Target="../tags/tag552.xml"/><Relationship Id="rId13" Type="http://schemas.openxmlformats.org/officeDocument/2006/relationships/tags" Target="../tags/tag551.xml"/><Relationship Id="rId12" Type="http://schemas.openxmlformats.org/officeDocument/2006/relationships/tags" Target="../tags/tag550.xml"/><Relationship Id="rId11" Type="http://schemas.openxmlformats.org/officeDocument/2006/relationships/tags" Target="../tags/tag549.xml"/><Relationship Id="rId10" Type="http://schemas.openxmlformats.org/officeDocument/2006/relationships/tags" Target="../tags/tag548.xml"/><Relationship Id="rId1" Type="http://schemas.openxmlformats.org/officeDocument/2006/relationships/tags" Target="../tags/tag54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559.xml"/><Relationship Id="rId2" Type="http://schemas.openxmlformats.org/officeDocument/2006/relationships/tags" Target="../tags/tag558.xml"/><Relationship Id="rId1" Type="http://schemas.openxmlformats.org/officeDocument/2006/relationships/tags" Target="../tags/tag55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564.xml"/><Relationship Id="rId8" Type="http://schemas.openxmlformats.org/officeDocument/2006/relationships/image" Target="../media/image43.png"/><Relationship Id="rId7" Type="http://schemas.openxmlformats.org/officeDocument/2006/relationships/tags" Target="../tags/tag563.xml"/><Relationship Id="rId6" Type="http://schemas.openxmlformats.org/officeDocument/2006/relationships/image" Target="../media/image6.png"/><Relationship Id="rId5" Type="http://schemas.openxmlformats.org/officeDocument/2006/relationships/tags" Target="../tags/tag562.xml"/><Relationship Id="rId4" Type="http://schemas.openxmlformats.org/officeDocument/2006/relationships/image" Target="../media/image5.png"/><Relationship Id="rId3" Type="http://schemas.openxmlformats.org/officeDocument/2006/relationships/tags" Target="../tags/tag561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36.xml"/><Relationship Id="rId14" Type="http://schemas.openxmlformats.org/officeDocument/2006/relationships/tags" Target="../tags/tag569.xml"/><Relationship Id="rId13" Type="http://schemas.openxmlformats.org/officeDocument/2006/relationships/tags" Target="../tags/tag568.xml"/><Relationship Id="rId12" Type="http://schemas.openxmlformats.org/officeDocument/2006/relationships/tags" Target="../tags/tag567.xml"/><Relationship Id="rId11" Type="http://schemas.openxmlformats.org/officeDocument/2006/relationships/tags" Target="../tags/tag566.xml"/><Relationship Id="rId10" Type="http://schemas.openxmlformats.org/officeDocument/2006/relationships/tags" Target="../tags/tag565.xml"/><Relationship Id="rId1" Type="http://schemas.openxmlformats.org/officeDocument/2006/relationships/tags" Target="../tags/tag56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575.xml"/><Relationship Id="rId8" Type="http://schemas.openxmlformats.org/officeDocument/2006/relationships/tags" Target="../tags/tag574.xml"/><Relationship Id="rId7" Type="http://schemas.openxmlformats.org/officeDocument/2006/relationships/tags" Target="../tags/tag573.xml"/><Relationship Id="rId6" Type="http://schemas.openxmlformats.org/officeDocument/2006/relationships/image" Target="../media/image6.png"/><Relationship Id="rId5" Type="http://schemas.openxmlformats.org/officeDocument/2006/relationships/tags" Target="../tags/tag572.xml"/><Relationship Id="rId4" Type="http://schemas.openxmlformats.org/officeDocument/2006/relationships/image" Target="../media/image5.png"/><Relationship Id="rId3" Type="http://schemas.openxmlformats.org/officeDocument/2006/relationships/tags" Target="../tags/tag571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577.xml"/><Relationship Id="rId12" Type="http://schemas.openxmlformats.org/officeDocument/2006/relationships/image" Target="../media/image45.png"/><Relationship Id="rId11" Type="http://schemas.openxmlformats.org/officeDocument/2006/relationships/tags" Target="../tags/tag576.xml"/><Relationship Id="rId10" Type="http://schemas.openxmlformats.org/officeDocument/2006/relationships/image" Target="../media/image44.png"/><Relationship Id="rId1" Type="http://schemas.openxmlformats.org/officeDocument/2006/relationships/tags" Target="../tags/tag570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583.xml"/><Relationship Id="rId8" Type="http://schemas.openxmlformats.org/officeDocument/2006/relationships/tags" Target="../tags/tag582.xml"/><Relationship Id="rId7" Type="http://schemas.openxmlformats.org/officeDocument/2006/relationships/tags" Target="../tags/tag581.xml"/><Relationship Id="rId6" Type="http://schemas.openxmlformats.org/officeDocument/2006/relationships/image" Target="../media/image6.png"/><Relationship Id="rId5" Type="http://schemas.openxmlformats.org/officeDocument/2006/relationships/tags" Target="../tags/tag580.xml"/><Relationship Id="rId4" Type="http://schemas.openxmlformats.org/officeDocument/2006/relationships/image" Target="../media/image5.png"/><Relationship Id="rId3" Type="http://schemas.openxmlformats.org/officeDocument/2006/relationships/tags" Target="../tags/tag579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587.xml"/><Relationship Id="rId16" Type="http://schemas.openxmlformats.org/officeDocument/2006/relationships/image" Target="../media/image49.png"/><Relationship Id="rId15" Type="http://schemas.openxmlformats.org/officeDocument/2006/relationships/tags" Target="../tags/tag586.xml"/><Relationship Id="rId14" Type="http://schemas.openxmlformats.org/officeDocument/2006/relationships/image" Target="../media/image48.png"/><Relationship Id="rId13" Type="http://schemas.openxmlformats.org/officeDocument/2006/relationships/tags" Target="../tags/tag585.xml"/><Relationship Id="rId12" Type="http://schemas.openxmlformats.org/officeDocument/2006/relationships/image" Target="../media/image47.png"/><Relationship Id="rId11" Type="http://schemas.openxmlformats.org/officeDocument/2006/relationships/tags" Target="../tags/tag584.xml"/><Relationship Id="rId10" Type="http://schemas.openxmlformats.org/officeDocument/2006/relationships/image" Target="../media/image46.png"/><Relationship Id="rId1" Type="http://schemas.openxmlformats.org/officeDocument/2006/relationships/tags" Target="../tags/tag57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47.xml"/><Relationship Id="rId8" Type="http://schemas.openxmlformats.org/officeDocument/2006/relationships/tags" Target="../tags/tag346.xml"/><Relationship Id="rId7" Type="http://schemas.openxmlformats.org/officeDocument/2006/relationships/tags" Target="../tags/tag345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image" Target="../media/image12.jpeg"/><Relationship Id="rId2" Type="http://schemas.openxmlformats.org/officeDocument/2006/relationships/tags" Target="../tags/tag341.xml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354.xml"/><Relationship Id="rId15" Type="http://schemas.openxmlformats.org/officeDocument/2006/relationships/tags" Target="../tags/tag353.xml"/><Relationship Id="rId14" Type="http://schemas.openxmlformats.org/officeDocument/2006/relationships/tags" Target="../tags/tag352.xml"/><Relationship Id="rId13" Type="http://schemas.openxmlformats.org/officeDocument/2006/relationships/tags" Target="../tags/tag351.xml"/><Relationship Id="rId12" Type="http://schemas.openxmlformats.org/officeDocument/2006/relationships/tags" Target="../tags/tag350.xml"/><Relationship Id="rId11" Type="http://schemas.openxmlformats.org/officeDocument/2006/relationships/tags" Target="../tags/tag349.xml"/><Relationship Id="rId10" Type="http://schemas.openxmlformats.org/officeDocument/2006/relationships/tags" Target="../tags/tag348.xml"/><Relationship Id="rId1" Type="http://schemas.openxmlformats.org/officeDocument/2006/relationships/tags" Target="../tags/tag340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593.xml"/><Relationship Id="rId8" Type="http://schemas.openxmlformats.org/officeDocument/2006/relationships/tags" Target="../tags/tag592.xml"/><Relationship Id="rId7" Type="http://schemas.openxmlformats.org/officeDocument/2006/relationships/tags" Target="../tags/tag591.xml"/><Relationship Id="rId6" Type="http://schemas.openxmlformats.org/officeDocument/2006/relationships/image" Target="../media/image6.png"/><Relationship Id="rId5" Type="http://schemas.openxmlformats.org/officeDocument/2006/relationships/tags" Target="../tags/tag590.xml"/><Relationship Id="rId4" Type="http://schemas.openxmlformats.org/officeDocument/2006/relationships/image" Target="../media/image5.png"/><Relationship Id="rId3" Type="http://schemas.openxmlformats.org/officeDocument/2006/relationships/tags" Target="../tags/tag589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596.xml"/><Relationship Id="rId13" Type="http://schemas.openxmlformats.org/officeDocument/2006/relationships/image" Target="../media/image51.png"/><Relationship Id="rId12" Type="http://schemas.openxmlformats.org/officeDocument/2006/relationships/tags" Target="../tags/tag595.xml"/><Relationship Id="rId11" Type="http://schemas.openxmlformats.org/officeDocument/2006/relationships/tags" Target="../tags/tag594.xml"/><Relationship Id="rId10" Type="http://schemas.openxmlformats.org/officeDocument/2006/relationships/image" Target="../media/image50.png"/><Relationship Id="rId1" Type="http://schemas.openxmlformats.org/officeDocument/2006/relationships/tags" Target="../tags/tag588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602.xml"/><Relationship Id="rId8" Type="http://schemas.openxmlformats.org/officeDocument/2006/relationships/tags" Target="../tags/tag601.xml"/><Relationship Id="rId7" Type="http://schemas.openxmlformats.org/officeDocument/2006/relationships/tags" Target="../tags/tag600.xml"/><Relationship Id="rId6" Type="http://schemas.openxmlformats.org/officeDocument/2006/relationships/image" Target="../media/image6.png"/><Relationship Id="rId5" Type="http://schemas.openxmlformats.org/officeDocument/2006/relationships/tags" Target="../tags/tag599.xml"/><Relationship Id="rId4" Type="http://schemas.openxmlformats.org/officeDocument/2006/relationships/image" Target="../media/image5.png"/><Relationship Id="rId3" Type="http://schemas.openxmlformats.org/officeDocument/2006/relationships/tags" Target="../tags/tag598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605.xml"/><Relationship Id="rId13" Type="http://schemas.openxmlformats.org/officeDocument/2006/relationships/image" Target="../media/image53.png"/><Relationship Id="rId12" Type="http://schemas.openxmlformats.org/officeDocument/2006/relationships/tags" Target="../tags/tag604.xml"/><Relationship Id="rId11" Type="http://schemas.openxmlformats.org/officeDocument/2006/relationships/image" Target="../media/image52.png"/><Relationship Id="rId10" Type="http://schemas.openxmlformats.org/officeDocument/2006/relationships/tags" Target="../tags/tag603.xml"/><Relationship Id="rId1" Type="http://schemas.openxmlformats.org/officeDocument/2006/relationships/tags" Target="../tags/tag59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tags" Target="../tags/tag611.xml"/><Relationship Id="rId7" Type="http://schemas.openxmlformats.org/officeDocument/2006/relationships/tags" Target="../tags/tag610.xml"/><Relationship Id="rId6" Type="http://schemas.openxmlformats.org/officeDocument/2006/relationships/tags" Target="../tags/tag609.xml"/><Relationship Id="rId5" Type="http://schemas.openxmlformats.org/officeDocument/2006/relationships/image" Target="../media/image6.png"/><Relationship Id="rId4" Type="http://schemas.openxmlformats.org/officeDocument/2006/relationships/tags" Target="../tags/tag608.xml"/><Relationship Id="rId3" Type="http://schemas.openxmlformats.org/officeDocument/2006/relationships/tags" Target="../tags/tag607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36.xml"/><Relationship Id="rId11" Type="http://schemas.openxmlformats.org/officeDocument/2006/relationships/tags" Target="../tags/tag613.xml"/><Relationship Id="rId10" Type="http://schemas.openxmlformats.org/officeDocument/2006/relationships/tags" Target="../tags/tag612.xml"/><Relationship Id="rId1" Type="http://schemas.openxmlformats.org/officeDocument/2006/relationships/tags" Target="../tags/tag606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619.xml"/><Relationship Id="rId8" Type="http://schemas.openxmlformats.org/officeDocument/2006/relationships/tags" Target="../tags/tag618.xml"/><Relationship Id="rId7" Type="http://schemas.openxmlformats.org/officeDocument/2006/relationships/tags" Target="../tags/tag617.xml"/><Relationship Id="rId6" Type="http://schemas.openxmlformats.org/officeDocument/2006/relationships/image" Target="../media/image6.png"/><Relationship Id="rId5" Type="http://schemas.openxmlformats.org/officeDocument/2006/relationships/tags" Target="../tags/tag616.xml"/><Relationship Id="rId4" Type="http://schemas.openxmlformats.org/officeDocument/2006/relationships/image" Target="../media/image5.png"/><Relationship Id="rId3" Type="http://schemas.openxmlformats.org/officeDocument/2006/relationships/tags" Target="../tags/tag615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621.xml"/><Relationship Id="rId12" Type="http://schemas.openxmlformats.org/officeDocument/2006/relationships/image" Target="../media/image56.png"/><Relationship Id="rId11" Type="http://schemas.openxmlformats.org/officeDocument/2006/relationships/tags" Target="../tags/tag620.xml"/><Relationship Id="rId10" Type="http://schemas.openxmlformats.org/officeDocument/2006/relationships/image" Target="../media/image55.png"/><Relationship Id="rId1" Type="http://schemas.openxmlformats.org/officeDocument/2006/relationships/tags" Target="../tags/tag614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626.xml"/><Relationship Id="rId8" Type="http://schemas.openxmlformats.org/officeDocument/2006/relationships/image" Target="../media/image57.png"/><Relationship Id="rId7" Type="http://schemas.openxmlformats.org/officeDocument/2006/relationships/tags" Target="../tags/tag625.xml"/><Relationship Id="rId6" Type="http://schemas.openxmlformats.org/officeDocument/2006/relationships/image" Target="../media/image6.png"/><Relationship Id="rId5" Type="http://schemas.openxmlformats.org/officeDocument/2006/relationships/tags" Target="../tags/tag624.xml"/><Relationship Id="rId4" Type="http://schemas.openxmlformats.org/officeDocument/2006/relationships/image" Target="../media/image5.png"/><Relationship Id="rId3" Type="http://schemas.openxmlformats.org/officeDocument/2006/relationships/tags" Target="../tags/tag623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36.xml"/><Relationship Id="rId11" Type="http://schemas.openxmlformats.org/officeDocument/2006/relationships/tags" Target="../tags/tag628.xml"/><Relationship Id="rId10" Type="http://schemas.openxmlformats.org/officeDocument/2006/relationships/tags" Target="../tags/tag627.xml"/><Relationship Id="rId1" Type="http://schemas.openxmlformats.org/officeDocument/2006/relationships/tags" Target="../tags/tag622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634.xml"/><Relationship Id="rId8" Type="http://schemas.openxmlformats.org/officeDocument/2006/relationships/tags" Target="../tags/tag633.xml"/><Relationship Id="rId7" Type="http://schemas.openxmlformats.org/officeDocument/2006/relationships/tags" Target="../tags/tag632.xml"/><Relationship Id="rId6" Type="http://schemas.openxmlformats.org/officeDocument/2006/relationships/image" Target="../media/image6.png"/><Relationship Id="rId5" Type="http://schemas.openxmlformats.org/officeDocument/2006/relationships/tags" Target="../tags/tag631.xml"/><Relationship Id="rId4" Type="http://schemas.openxmlformats.org/officeDocument/2006/relationships/image" Target="../media/image5.png"/><Relationship Id="rId3" Type="http://schemas.openxmlformats.org/officeDocument/2006/relationships/tags" Target="../tags/tag630.xml"/><Relationship Id="rId20" Type="http://schemas.openxmlformats.org/officeDocument/2006/relationships/slideLayout" Target="../slideLayouts/slideLayout18.xml"/><Relationship Id="rId2" Type="http://schemas.openxmlformats.org/officeDocument/2006/relationships/image" Target="../media/image1.png"/><Relationship Id="rId19" Type="http://schemas.openxmlformats.org/officeDocument/2006/relationships/tags" Target="../tags/tag643.xml"/><Relationship Id="rId18" Type="http://schemas.openxmlformats.org/officeDocument/2006/relationships/tags" Target="../tags/tag642.xml"/><Relationship Id="rId17" Type="http://schemas.openxmlformats.org/officeDocument/2006/relationships/tags" Target="../tags/tag641.xml"/><Relationship Id="rId16" Type="http://schemas.openxmlformats.org/officeDocument/2006/relationships/tags" Target="../tags/tag640.xml"/><Relationship Id="rId15" Type="http://schemas.openxmlformats.org/officeDocument/2006/relationships/image" Target="../media/image27.png"/><Relationship Id="rId14" Type="http://schemas.openxmlformats.org/officeDocument/2006/relationships/tags" Target="../tags/tag639.xml"/><Relationship Id="rId13" Type="http://schemas.openxmlformats.org/officeDocument/2006/relationships/tags" Target="../tags/tag638.xml"/><Relationship Id="rId12" Type="http://schemas.openxmlformats.org/officeDocument/2006/relationships/tags" Target="../tags/tag637.xml"/><Relationship Id="rId11" Type="http://schemas.openxmlformats.org/officeDocument/2006/relationships/tags" Target="../tags/tag636.xml"/><Relationship Id="rId10" Type="http://schemas.openxmlformats.org/officeDocument/2006/relationships/tags" Target="../tags/tag635.xml"/><Relationship Id="rId1" Type="http://schemas.openxmlformats.org/officeDocument/2006/relationships/tags" Target="../tags/tag629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46.xml"/><Relationship Id="rId2" Type="http://schemas.openxmlformats.org/officeDocument/2006/relationships/tags" Target="../tags/tag645.xml"/><Relationship Id="rId1" Type="http://schemas.openxmlformats.org/officeDocument/2006/relationships/tags" Target="../tags/tag644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652.xml"/><Relationship Id="rId8" Type="http://schemas.openxmlformats.org/officeDocument/2006/relationships/tags" Target="../tags/tag651.xml"/><Relationship Id="rId7" Type="http://schemas.openxmlformats.org/officeDocument/2006/relationships/tags" Target="../tags/tag650.xml"/><Relationship Id="rId6" Type="http://schemas.openxmlformats.org/officeDocument/2006/relationships/image" Target="../media/image6.png"/><Relationship Id="rId5" Type="http://schemas.openxmlformats.org/officeDocument/2006/relationships/tags" Target="../tags/tag649.xml"/><Relationship Id="rId4" Type="http://schemas.openxmlformats.org/officeDocument/2006/relationships/image" Target="../media/image5.png"/><Relationship Id="rId3" Type="http://schemas.openxmlformats.org/officeDocument/2006/relationships/tags" Target="../tags/tag648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653.xml"/><Relationship Id="rId10" Type="http://schemas.openxmlformats.org/officeDocument/2006/relationships/image" Target="../media/image58.png"/><Relationship Id="rId1" Type="http://schemas.openxmlformats.org/officeDocument/2006/relationships/tags" Target="../tags/tag647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659.xml"/><Relationship Id="rId8" Type="http://schemas.openxmlformats.org/officeDocument/2006/relationships/tags" Target="../tags/tag658.xml"/><Relationship Id="rId7" Type="http://schemas.openxmlformats.org/officeDocument/2006/relationships/tags" Target="../tags/tag657.xml"/><Relationship Id="rId6" Type="http://schemas.openxmlformats.org/officeDocument/2006/relationships/image" Target="../media/image6.png"/><Relationship Id="rId5" Type="http://schemas.openxmlformats.org/officeDocument/2006/relationships/tags" Target="../tags/tag656.xml"/><Relationship Id="rId4" Type="http://schemas.openxmlformats.org/officeDocument/2006/relationships/image" Target="../media/image5.png"/><Relationship Id="rId3" Type="http://schemas.openxmlformats.org/officeDocument/2006/relationships/tags" Target="../tags/tag655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661.xml"/><Relationship Id="rId12" Type="http://schemas.openxmlformats.org/officeDocument/2006/relationships/image" Target="../media/image60.png"/><Relationship Id="rId11" Type="http://schemas.openxmlformats.org/officeDocument/2006/relationships/tags" Target="../tags/tag660.xml"/><Relationship Id="rId10" Type="http://schemas.openxmlformats.org/officeDocument/2006/relationships/image" Target="../media/image59.png"/><Relationship Id="rId1" Type="http://schemas.openxmlformats.org/officeDocument/2006/relationships/tags" Target="../tags/tag654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667.xml"/><Relationship Id="rId8" Type="http://schemas.openxmlformats.org/officeDocument/2006/relationships/tags" Target="../tags/tag666.xml"/><Relationship Id="rId7" Type="http://schemas.openxmlformats.org/officeDocument/2006/relationships/tags" Target="../tags/tag665.xml"/><Relationship Id="rId6" Type="http://schemas.openxmlformats.org/officeDocument/2006/relationships/image" Target="../media/image6.png"/><Relationship Id="rId5" Type="http://schemas.openxmlformats.org/officeDocument/2006/relationships/tags" Target="../tags/tag664.xml"/><Relationship Id="rId4" Type="http://schemas.openxmlformats.org/officeDocument/2006/relationships/image" Target="../media/image5.png"/><Relationship Id="rId3" Type="http://schemas.openxmlformats.org/officeDocument/2006/relationships/tags" Target="../tags/tag663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668.xml"/><Relationship Id="rId10" Type="http://schemas.openxmlformats.org/officeDocument/2006/relationships/image" Target="../media/image61.png"/><Relationship Id="rId1" Type="http://schemas.openxmlformats.org/officeDocument/2006/relationships/tags" Target="../tags/tag66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57.xml"/><Relationship Id="rId2" Type="http://schemas.openxmlformats.org/officeDocument/2006/relationships/tags" Target="../tags/tag356.xml"/><Relationship Id="rId1" Type="http://schemas.openxmlformats.org/officeDocument/2006/relationships/tags" Target="../tags/tag355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674.xml"/><Relationship Id="rId8" Type="http://schemas.openxmlformats.org/officeDocument/2006/relationships/tags" Target="../tags/tag673.xml"/><Relationship Id="rId7" Type="http://schemas.openxmlformats.org/officeDocument/2006/relationships/tags" Target="../tags/tag672.xml"/><Relationship Id="rId6" Type="http://schemas.openxmlformats.org/officeDocument/2006/relationships/image" Target="../media/image6.png"/><Relationship Id="rId5" Type="http://schemas.openxmlformats.org/officeDocument/2006/relationships/tags" Target="../tags/tag671.xml"/><Relationship Id="rId4" Type="http://schemas.openxmlformats.org/officeDocument/2006/relationships/image" Target="../media/image5.png"/><Relationship Id="rId3" Type="http://schemas.openxmlformats.org/officeDocument/2006/relationships/tags" Target="../tags/tag670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677.xml"/><Relationship Id="rId13" Type="http://schemas.openxmlformats.org/officeDocument/2006/relationships/image" Target="../media/image63.png"/><Relationship Id="rId12" Type="http://schemas.openxmlformats.org/officeDocument/2006/relationships/tags" Target="../tags/tag676.xml"/><Relationship Id="rId11" Type="http://schemas.openxmlformats.org/officeDocument/2006/relationships/image" Target="../media/image62.png"/><Relationship Id="rId10" Type="http://schemas.openxmlformats.org/officeDocument/2006/relationships/tags" Target="../tags/tag675.xml"/><Relationship Id="rId1" Type="http://schemas.openxmlformats.org/officeDocument/2006/relationships/tags" Target="../tags/tag669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683.xml"/><Relationship Id="rId8" Type="http://schemas.openxmlformats.org/officeDocument/2006/relationships/image" Target="../media/image64.png"/><Relationship Id="rId7" Type="http://schemas.openxmlformats.org/officeDocument/2006/relationships/tags" Target="../tags/tag682.xml"/><Relationship Id="rId6" Type="http://schemas.openxmlformats.org/officeDocument/2006/relationships/tags" Target="../tags/tag681.xml"/><Relationship Id="rId5" Type="http://schemas.openxmlformats.org/officeDocument/2006/relationships/tags" Target="../tags/tag680.xml"/><Relationship Id="rId4" Type="http://schemas.openxmlformats.org/officeDocument/2006/relationships/image" Target="../media/image6.png"/><Relationship Id="rId3" Type="http://schemas.openxmlformats.org/officeDocument/2006/relationships/tags" Target="../tags/tag679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678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689.xml"/><Relationship Id="rId8" Type="http://schemas.openxmlformats.org/officeDocument/2006/relationships/tags" Target="../tags/tag688.xml"/><Relationship Id="rId7" Type="http://schemas.openxmlformats.org/officeDocument/2006/relationships/tags" Target="../tags/tag687.xml"/><Relationship Id="rId6" Type="http://schemas.openxmlformats.org/officeDocument/2006/relationships/image" Target="../media/image6.png"/><Relationship Id="rId5" Type="http://schemas.openxmlformats.org/officeDocument/2006/relationships/tags" Target="../tags/tag686.xml"/><Relationship Id="rId4" Type="http://schemas.openxmlformats.org/officeDocument/2006/relationships/image" Target="../media/image5.png"/><Relationship Id="rId3" Type="http://schemas.openxmlformats.org/officeDocument/2006/relationships/tags" Target="../tags/tag685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692.xml"/><Relationship Id="rId13" Type="http://schemas.openxmlformats.org/officeDocument/2006/relationships/image" Target="../media/image66.png"/><Relationship Id="rId12" Type="http://schemas.openxmlformats.org/officeDocument/2006/relationships/tags" Target="../tags/tag691.xml"/><Relationship Id="rId11" Type="http://schemas.openxmlformats.org/officeDocument/2006/relationships/image" Target="../media/image65.png"/><Relationship Id="rId10" Type="http://schemas.openxmlformats.org/officeDocument/2006/relationships/tags" Target="../tags/tag690.xml"/><Relationship Id="rId1" Type="http://schemas.openxmlformats.org/officeDocument/2006/relationships/tags" Target="../tags/tag684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698.xml"/><Relationship Id="rId8" Type="http://schemas.openxmlformats.org/officeDocument/2006/relationships/tags" Target="../tags/tag697.xml"/><Relationship Id="rId7" Type="http://schemas.openxmlformats.org/officeDocument/2006/relationships/tags" Target="../tags/tag696.xml"/><Relationship Id="rId6" Type="http://schemas.openxmlformats.org/officeDocument/2006/relationships/image" Target="../media/image6.png"/><Relationship Id="rId5" Type="http://schemas.openxmlformats.org/officeDocument/2006/relationships/tags" Target="../tags/tag695.xml"/><Relationship Id="rId4" Type="http://schemas.openxmlformats.org/officeDocument/2006/relationships/image" Target="../media/image5.png"/><Relationship Id="rId3" Type="http://schemas.openxmlformats.org/officeDocument/2006/relationships/tags" Target="../tags/tag694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701.xml"/><Relationship Id="rId13" Type="http://schemas.openxmlformats.org/officeDocument/2006/relationships/tags" Target="../tags/tag700.xml"/><Relationship Id="rId12" Type="http://schemas.openxmlformats.org/officeDocument/2006/relationships/image" Target="../media/image68.png"/><Relationship Id="rId11" Type="http://schemas.openxmlformats.org/officeDocument/2006/relationships/tags" Target="../tags/tag699.xml"/><Relationship Id="rId10" Type="http://schemas.openxmlformats.org/officeDocument/2006/relationships/image" Target="../media/image67.png"/><Relationship Id="rId1" Type="http://schemas.openxmlformats.org/officeDocument/2006/relationships/tags" Target="../tags/tag693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707.xml"/><Relationship Id="rId8" Type="http://schemas.openxmlformats.org/officeDocument/2006/relationships/tags" Target="../tags/tag706.xml"/><Relationship Id="rId7" Type="http://schemas.openxmlformats.org/officeDocument/2006/relationships/tags" Target="../tags/tag705.xml"/><Relationship Id="rId6" Type="http://schemas.openxmlformats.org/officeDocument/2006/relationships/image" Target="../media/image6.png"/><Relationship Id="rId5" Type="http://schemas.openxmlformats.org/officeDocument/2006/relationships/tags" Target="../tags/tag704.xml"/><Relationship Id="rId4" Type="http://schemas.openxmlformats.org/officeDocument/2006/relationships/image" Target="../media/image5.png"/><Relationship Id="rId3" Type="http://schemas.openxmlformats.org/officeDocument/2006/relationships/tags" Target="../tags/tag703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708.xml"/><Relationship Id="rId10" Type="http://schemas.openxmlformats.org/officeDocument/2006/relationships/image" Target="../media/image69.png"/><Relationship Id="rId1" Type="http://schemas.openxmlformats.org/officeDocument/2006/relationships/tags" Target="../tags/tag702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714.xml"/><Relationship Id="rId8" Type="http://schemas.openxmlformats.org/officeDocument/2006/relationships/tags" Target="../tags/tag713.xml"/><Relationship Id="rId7" Type="http://schemas.openxmlformats.org/officeDocument/2006/relationships/tags" Target="../tags/tag712.xml"/><Relationship Id="rId6" Type="http://schemas.openxmlformats.org/officeDocument/2006/relationships/image" Target="../media/image6.png"/><Relationship Id="rId5" Type="http://schemas.openxmlformats.org/officeDocument/2006/relationships/tags" Target="../tags/tag711.xml"/><Relationship Id="rId4" Type="http://schemas.openxmlformats.org/officeDocument/2006/relationships/image" Target="../media/image5.png"/><Relationship Id="rId3" Type="http://schemas.openxmlformats.org/officeDocument/2006/relationships/tags" Target="../tags/tag710.xml"/><Relationship Id="rId20" Type="http://schemas.openxmlformats.org/officeDocument/2006/relationships/slideLayout" Target="../slideLayouts/slideLayout18.xml"/><Relationship Id="rId2" Type="http://schemas.openxmlformats.org/officeDocument/2006/relationships/image" Target="../media/image1.png"/><Relationship Id="rId19" Type="http://schemas.openxmlformats.org/officeDocument/2006/relationships/tags" Target="../tags/tag723.xml"/><Relationship Id="rId18" Type="http://schemas.openxmlformats.org/officeDocument/2006/relationships/tags" Target="../tags/tag722.xml"/><Relationship Id="rId17" Type="http://schemas.openxmlformats.org/officeDocument/2006/relationships/tags" Target="../tags/tag721.xml"/><Relationship Id="rId16" Type="http://schemas.openxmlformats.org/officeDocument/2006/relationships/tags" Target="../tags/tag720.xml"/><Relationship Id="rId15" Type="http://schemas.openxmlformats.org/officeDocument/2006/relationships/image" Target="../media/image27.png"/><Relationship Id="rId14" Type="http://schemas.openxmlformats.org/officeDocument/2006/relationships/tags" Target="../tags/tag719.xml"/><Relationship Id="rId13" Type="http://schemas.openxmlformats.org/officeDocument/2006/relationships/tags" Target="../tags/tag718.xml"/><Relationship Id="rId12" Type="http://schemas.openxmlformats.org/officeDocument/2006/relationships/tags" Target="../tags/tag717.xml"/><Relationship Id="rId11" Type="http://schemas.openxmlformats.org/officeDocument/2006/relationships/tags" Target="../tags/tag716.xml"/><Relationship Id="rId10" Type="http://schemas.openxmlformats.org/officeDocument/2006/relationships/tags" Target="../tags/tag715.xml"/><Relationship Id="rId1" Type="http://schemas.openxmlformats.org/officeDocument/2006/relationships/tags" Target="../tags/tag70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725.xml"/><Relationship Id="rId1" Type="http://schemas.openxmlformats.org/officeDocument/2006/relationships/tags" Target="../tags/tag72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63.xml"/><Relationship Id="rId8" Type="http://schemas.openxmlformats.org/officeDocument/2006/relationships/tags" Target="../tags/tag362.xml"/><Relationship Id="rId7" Type="http://schemas.openxmlformats.org/officeDocument/2006/relationships/tags" Target="../tags/tag361.xml"/><Relationship Id="rId6" Type="http://schemas.openxmlformats.org/officeDocument/2006/relationships/image" Target="../media/image6.png"/><Relationship Id="rId5" Type="http://schemas.openxmlformats.org/officeDocument/2006/relationships/tags" Target="../tags/tag360.xml"/><Relationship Id="rId4" Type="http://schemas.openxmlformats.org/officeDocument/2006/relationships/image" Target="../media/image5.png"/><Relationship Id="rId3" Type="http://schemas.openxmlformats.org/officeDocument/2006/relationships/tags" Target="../tags/tag359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65.xml"/><Relationship Id="rId11" Type="http://schemas.openxmlformats.org/officeDocument/2006/relationships/image" Target="../media/image13.png"/><Relationship Id="rId10" Type="http://schemas.openxmlformats.org/officeDocument/2006/relationships/tags" Target="../tags/tag364.xml"/><Relationship Id="rId1" Type="http://schemas.openxmlformats.org/officeDocument/2006/relationships/tags" Target="../tags/tag35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71.xml"/><Relationship Id="rId8" Type="http://schemas.openxmlformats.org/officeDocument/2006/relationships/tags" Target="../tags/tag370.xml"/><Relationship Id="rId7" Type="http://schemas.openxmlformats.org/officeDocument/2006/relationships/tags" Target="../tags/tag369.xml"/><Relationship Id="rId6" Type="http://schemas.openxmlformats.org/officeDocument/2006/relationships/image" Target="../media/image6.png"/><Relationship Id="rId5" Type="http://schemas.openxmlformats.org/officeDocument/2006/relationships/tags" Target="../tags/tag368.xml"/><Relationship Id="rId4" Type="http://schemas.openxmlformats.org/officeDocument/2006/relationships/image" Target="../media/image5.png"/><Relationship Id="rId3" Type="http://schemas.openxmlformats.org/officeDocument/2006/relationships/tags" Target="../tags/tag367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36.xml"/><Relationship Id="rId15" Type="http://schemas.openxmlformats.org/officeDocument/2006/relationships/tags" Target="../tags/tag376.xml"/><Relationship Id="rId14" Type="http://schemas.openxmlformats.org/officeDocument/2006/relationships/tags" Target="../tags/tag375.xml"/><Relationship Id="rId13" Type="http://schemas.openxmlformats.org/officeDocument/2006/relationships/tags" Target="../tags/tag374.xml"/><Relationship Id="rId12" Type="http://schemas.openxmlformats.org/officeDocument/2006/relationships/tags" Target="../tags/tag373.xml"/><Relationship Id="rId11" Type="http://schemas.openxmlformats.org/officeDocument/2006/relationships/tags" Target="../tags/tag372.xml"/><Relationship Id="rId10" Type="http://schemas.openxmlformats.org/officeDocument/2006/relationships/image" Target="../media/image14.png"/><Relationship Id="rId1" Type="http://schemas.openxmlformats.org/officeDocument/2006/relationships/tags" Target="../tags/tag36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82.xml"/><Relationship Id="rId8" Type="http://schemas.openxmlformats.org/officeDocument/2006/relationships/tags" Target="../tags/tag381.xml"/><Relationship Id="rId7" Type="http://schemas.openxmlformats.org/officeDocument/2006/relationships/tags" Target="../tags/tag380.xml"/><Relationship Id="rId6" Type="http://schemas.openxmlformats.org/officeDocument/2006/relationships/image" Target="../media/image6.png"/><Relationship Id="rId5" Type="http://schemas.openxmlformats.org/officeDocument/2006/relationships/tags" Target="../tags/tag379.xml"/><Relationship Id="rId4" Type="http://schemas.openxmlformats.org/officeDocument/2006/relationships/image" Target="../media/image5.png"/><Relationship Id="rId3" Type="http://schemas.openxmlformats.org/officeDocument/2006/relationships/tags" Target="../tags/tag378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386.xml"/><Relationship Id="rId15" Type="http://schemas.openxmlformats.org/officeDocument/2006/relationships/image" Target="../media/image17.png"/><Relationship Id="rId14" Type="http://schemas.openxmlformats.org/officeDocument/2006/relationships/tags" Target="../tags/tag385.xml"/><Relationship Id="rId13" Type="http://schemas.openxmlformats.org/officeDocument/2006/relationships/image" Target="../media/image16.png"/><Relationship Id="rId12" Type="http://schemas.openxmlformats.org/officeDocument/2006/relationships/tags" Target="../tags/tag384.xml"/><Relationship Id="rId11" Type="http://schemas.openxmlformats.org/officeDocument/2006/relationships/image" Target="../media/image15.png"/><Relationship Id="rId10" Type="http://schemas.openxmlformats.org/officeDocument/2006/relationships/tags" Target="../tags/tag383.xml"/><Relationship Id="rId1" Type="http://schemas.openxmlformats.org/officeDocument/2006/relationships/tags" Target="../tags/tag37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tags" Target="../tags/tag391.xml"/><Relationship Id="rId7" Type="http://schemas.openxmlformats.org/officeDocument/2006/relationships/tags" Target="../tags/tag390.xml"/><Relationship Id="rId6" Type="http://schemas.openxmlformats.org/officeDocument/2006/relationships/image" Target="../media/image6.png"/><Relationship Id="rId5" Type="http://schemas.openxmlformats.org/officeDocument/2006/relationships/tags" Target="../tags/tag389.xml"/><Relationship Id="rId4" Type="http://schemas.openxmlformats.org/officeDocument/2006/relationships/image" Target="../media/image5.png"/><Relationship Id="rId3" Type="http://schemas.openxmlformats.org/officeDocument/2006/relationships/tags" Target="../tags/tag388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396.xml"/><Relationship Id="rId15" Type="http://schemas.openxmlformats.org/officeDocument/2006/relationships/image" Target="../media/image20.png"/><Relationship Id="rId14" Type="http://schemas.openxmlformats.org/officeDocument/2006/relationships/tags" Target="../tags/tag395.xml"/><Relationship Id="rId13" Type="http://schemas.openxmlformats.org/officeDocument/2006/relationships/image" Target="../media/image19.png"/><Relationship Id="rId12" Type="http://schemas.openxmlformats.org/officeDocument/2006/relationships/tags" Target="../tags/tag394.xml"/><Relationship Id="rId11" Type="http://schemas.openxmlformats.org/officeDocument/2006/relationships/image" Target="../media/image18.png"/><Relationship Id="rId10" Type="http://schemas.openxmlformats.org/officeDocument/2006/relationships/tags" Target="../tags/tag393.xml"/><Relationship Id="rId1" Type="http://schemas.openxmlformats.org/officeDocument/2006/relationships/tags" Target="../tags/tag38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02.xml"/><Relationship Id="rId8" Type="http://schemas.openxmlformats.org/officeDocument/2006/relationships/tags" Target="../tags/tag401.xml"/><Relationship Id="rId7" Type="http://schemas.openxmlformats.org/officeDocument/2006/relationships/tags" Target="../tags/tag400.xml"/><Relationship Id="rId6" Type="http://schemas.openxmlformats.org/officeDocument/2006/relationships/image" Target="../media/image6.png"/><Relationship Id="rId5" Type="http://schemas.openxmlformats.org/officeDocument/2006/relationships/tags" Target="../tags/tag399.xml"/><Relationship Id="rId4" Type="http://schemas.openxmlformats.org/officeDocument/2006/relationships/image" Target="../media/image5.png"/><Relationship Id="rId3" Type="http://schemas.openxmlformats.org/officeDocument/2006/relationships/tags" Target="../tags/tag398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404.xml"/><Relationship Id="rId11" Type="http://schemas.openxmlformats.org/officeDocument/2006/relationships/image" Target="../media/image21.png"/><Relationship Id="rId10" Type="http://schemas.openxmlformats.org/officeDocument/2006/relationships/tags" Target="../tags/tag403.xml"/><Relationship Id="rId1" Type="http://schemas.openxmlformats.org/officeDocument/2006/relationships/tags" Target="../tags/tag39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 idx="1"/>
            <p:custDataLst>
              <p:tags r:id="rId1"/>
            </p:custDataLst>
          </p:nvPr>
        </p:nvSpPr>
        <p:spPr>
          <a:xfrm>
            <a:off x="2360933" y="2651629"/>
            <a:ext cx="7485377" cy="1505213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altLang="en-US" sz="6600" dirty="0">
                <a:solidFill>
                  <a:schemeClr val="accent1"/>
                </a:solidFill>
              </a:rPr>
              <a:t>第四章</a:t>
            </a:r>
            <a:br>
              <a:rPr altLang="en-US" sz="6600" dirty="0">
                <a:solidFill>
                  <a:schemeClr val="accent1"/>
                </a:solidFill>
              </a:rPr>
            </a:br>
            <a:r>
              <a:rPr altLang="en-US" sz="6600" dirty="0">
                <a:solidFill>
                  <a:schemeClr val="accent1"/>
                </a:solidFill>
              </a:rPr>
              <a:t>室外景观配景表现</a:t>
            </a:r>
            <a:endParaRPr altLang="en-US" sz="6600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/>
          <p:nvPr>
            <p:ph type="body" idx="2"/>
            <p:custDataLst>
              <p:tags r:id="rId2"/>
            </p:custDataLst>
          </p:nvPr>
        </p:nvSpPr>
        <p:spPr>
          <a:xfrm flipH="1">
            <a:off x="877570" y="6182995"/>
            <a:ext cx="10618470" cy="675005"/>
          </a:xfrm>
        </p:spPr>
        <p:txBody>
          <a:bodyPr>
            <a:normAutofit lnSpcReduction="10000"/>
          </a:bodyPr>
          <a:p>
            <a:pPr marL="0" lvl="0" indent="-228600" algn="l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《手绘效果图表现》                      </a:t>
            </a:r>
            <a:r>
              <a:rPr lang="en-US" altLang="zh-CN" sz="18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  </a:t>
            </a:r>
            <a:r>
              <a:rPr lang="zh-CN" altLang="en-US" sz="18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  赵晓跃 方 银 陈玉枝                       电子科技大学出版社</a:t>
            </a:r>
            <a:endParaRPr lang="zh-CN" altLang="en-US" sz="18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副标题 6"/>
          <p:cNvSpPr/>
          <p:nvPr>
            <p:ph type="subTitle" idx="3"/>
            <p:custDataLst>
              <p:tags r:id="rId3"/>
            </p:custDataLst>
          </p:nvPr>
        </p:nvSpPr>
        <p:spPr>
          <a:xfrm>
            <a:off x="661038" y="2110789"/>
            <a:ext cx="7485377" cy="432435"/>
          </a:xfrm>
        </p:spPr>
        <p:txBody>
          <a:bodyPr>
            <a:normAutofit lnSpcReduction="10000"/>
          </a:bodyPr>
          <a:p>
            <a:pPr marL="0" lvl="0" indent="-22860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2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授课教师：XXX</a:t>
            </a:r>
            <a:endParaRPr lang="zh-CN" altLang="en-US" sz="22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3" name="图片 12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6194"/>
            <a:ext cx="12192000" cy="6874512"/>
          </a:xfrm>
          <a:prstGeom prst="rect">
            <a:avLst/>
          </a:prstGeom>
        </p:spPr>
      </p:pic>
      <p:pic>
        <p:nvPicPr>
          <p:cNvPr id="12" name="图片 11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1" name="图片 10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292800" y="296261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619125" y="2292985"/>
            <a:ext cx="5180965" cy="36404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80" h="4321">
                <a:moveTo>
                  <a:pt x="0" y="0"/>
                </a:moveTo>
                <a:lnTo>
                  <a:pt x="5280" y="0"/>
                </a:lnTo>
                <a:lnTo>
                  <a:pt x="5280" y="4321"/>
                </a:lnTo>
                <a:lnTo>
                  <a:pt x="0" y="4321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4" name="椭圆 103"/>
          <p:cNvSpPr/>
          <p:nvPr>
            <p:custDataLst>
              <p:tags r:id="rId10"/>
            </p:custDataLst>
          </p:nvPr>
        </p:nvSpPr>
        <p:spPr>
          <a:xfrm>
            <a:off x="8616993" y="2588287"/>
            <a:ext cx="3345463" cy="3345463"/>
          </a:xfrm>
          <a:prstGeom prst="ellipse">
            <a:avLst/>
          </a:prstGeom>
          <a:solidFill>
            <a:schemeClr val="lt1"/>
          </a:solidFill>
          <a:ln w="12700" cap="rnd">
            <a:noFill/>
            <a:prstDash val="solid"/>
            <a:round/>
          </a:ln>
          <a:effectLst>
            <a:outerShdw blurRad="330200" dist="127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椭圆 105"/>
          <p:cNvSpPr/>
          <p:nvPr>
            <p:custDataLst>
              <p:tags r:id="rId11"/>
            </p:custDataLst>
          </p:nvPr>
        </p:nvSpPr>
        <p:spPr>
          <a:xfrm>
            <a:off x="9710103" y="2125345"/>
            <a:ext cx="1159244" cy="1159244"/>
          </a:xfrm>
          <a:prstGeom prst="ellipse">
            <a:avLst/>
          </a:prstGeom>
          <a:solidFill>
            <a:schemeClr val="lt1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lt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椭圆 106"/>
          <p:cNvSpPr/>
          <p:nvPr>
            <p:custDataLst>
              <p:tags r:id="rId12"/>
            </p:custDataLst>
          </p:nvPr>
        </p:nvSpPr>
        <p:spPr>
          <a:xfrm>
            <a:off x="9831979" y="2247222"/>
            <a:ext cx="915491" cy="915491"/>
          </a:xfrm>
          <a:prstGeom prst="ellipse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 defTabSz="914400"/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椭圆 61"/>
          <p:cNvSpPr/>
          <p:nvPr>
            <p:custDataLst>
              <p:tags r:id="rId13"/>
            </p:custDataLst>
          </p:nvPr>
        </p:nvSpPr>
        <p:spPr>
          <a:xfrm>
            <a:off x="5516228" y="2588287"/>
            <a:ext cx="3345463" cy="3345463"/>
          </a:xfrm>
          <a:prstGeom prst="ellipse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>
            <a:outerShdw blurRad="330200" dist="127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>
            <p:custDataLst>
              <p:tags r:id="rId14"/>
            </p:custDataLst>
          </p:nvPr>
        </p:nvSpPr>
        <p:spPr>
          <a:xfrm>
            <a:off x="6609338" y="2125345"/>
            <a:ext cx="1159244" cy="1159244"/>
          </a:xfrm>
          <a:prstGeom prst="ellipse">
            <a:avLst/>
          </a:prstGeom>
          <a:solidFill>
            <a:schemeClr val="lt1"/>
          </a:soli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lt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椭圆 65"/>
          <p:cNvSpPr/>
          <p:nvPr>
            <p:custDataLst>
              <p:tags r:id="rId15"/>
            </p:custDataLst>
          </p:nvPr>
        </p:nvSpPr>
        <p:spPr>
          <a:xfrm>
            <a:off x="6730270" y="2247222"/>
            <a:ext cx="916436" cy="916436"/>
          </a:xfrm>
          <a:prstGeom prst="ellipse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 defTabSz="914400"/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>
            <p:custDataLst>
              <p:tags r:id="rId16"/>
            </p:custDataLst>
          </p:nvPr>
        </p:nvSpPr>
        <p:spPr>
          <a:xfrm>
            <a:off x="5979170" y="3490551"/>
            <a:ext cx="2418635" cy="156361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300" b="1" spc="150"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前景和主景中的植物：具体的结构和形态绘制</a:t>
            </a:r>
            <a:endParaRPr lang="zh-CN" altLang="en-US" sz="2300" b="1" spc="150"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7"/>
            </p:custDataLst>
          </p:nvPr>
        </p:nvSpPr>
        <p:spPr>
          <a:xfrm>
            <a:off x="9079935" y="3490551"/>
            <a:ext cx="2418635" cy="156361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300" b="1" spc="15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远景和配景中的植物：笼统概括化的手法处理</a:t>
            </a:r>
            <a:endParaRPr lang="zh-CN" altLang="en-US" sz="2300" b="1" spc="150">
              <a:solidFill>
                <a:schemeClr val="accen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一、植物的速写表现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1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、常见树的画法：灌木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0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一、植物的速写表现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、常见树的画法：树的形状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998210" y="110490"/>
            <a:ext cx="5568950" cy="4746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9450" y="2767330"/>
            <a:ext cx="609600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常见的树冠形状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球状树冠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视为球体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包括五个调子：明、暗、灰、反光、高光</a:t>
            </a: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树的整体形状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树干和树冠的结构</a:t>
            </a:r>
            <a:endParaRPr lang="zh-CN" altLang="en-US" sz="20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196330" y="4986020"/>
            <a:ext cx="5705475" cy="178435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一、植物的速写表现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、常见树的画法：树常见的正误画法比较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10710" y="2150745"/>
            <a:ext cx="7161530" cy="3183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71550" y="2150745"/>
            <a:ext cx="2979420" cy="345186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8" name="图片 1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7" name="图片 1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直角三角形 1"/>
          <p:cNvSpPr/>
          <p:nvPr>
            <p:custDataLst>
              <p:tags r:id="rId7"/>
            </p:custDataLst>
          </p:nvPr>
        </p:nvSpPr>
        <p:spPr>
          <a:xfrm>
            <a:off x="0" y="6078220"/>
            <a:ext cx="1231265" cy="77978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8"/>
            </p:custDataLst>
          </p:nvPr>
        </p:nvGrpSpPr>
        <p:grpSpPr>
          <a:xfrm>
            <a:off x="6633030" y="-2"/>
            <a:ext cx="5558972" cy="6858002"/>
            <a:chOff x="7170284" y="-2"/>
            <a:chExt cx="5021717" cy="5522259"/>
          </a:xfrm>
        </p:grpSpPr>
        <p:sp>
          <p:nvSpPr>
            <p:cNvPr id="9" name="平行四边形 8"/>
            <p:cNvSpPr/>
            <p:nvPr>
              <p:custDataLst>
                <p:tags r:id="rId9"/>
              </p:custDataLst>
            </p:nvPr>
          </p:nvSpPr>
          <p:spPr>
            <a:xfrm>
              <a:off x="7170284" y="-2"/>
              <a:ext cx="3161166" cy="5522259"/>
            </a:xfrm>
            <a:prstGeom prst="parallelogram">
              <a:avLst>
                <a:gd name="adj" fmla="val 8738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>
              <a:off x="7894008" y="-2"/>
              <a:ext cx="4297993" cy="5522259"/>
            </a:xfrm>
            <a:custGeom>
              <a:avLst/>
              <a:gdLst>
                <a:gd name="connsiteX0" fmla="*/ 2752066 w 4297993"/>
                <a:gd name="connsiteY0" fmla="*/ 0 h 5321294"/>
                <a:gd name="connsiteX1" fmla="*/ 4297993 w 4297993"/>
                <a:gd name="connsiteY1" fmla="*/ 0 h 5321294"/>
                <a:gd name="connsiteX2" fmla="*/ 4297993 w 4297993"/>
                <a:gd name="connsiteY2" fmla="*/ 3914189 h 5321294"/>
                <a:gd name="connsiteX3" fmla="*/ 3570267 w 4297993"/>
                <a:gd name="connsiteY3" fmla="*/ 5321294 h 5321294"/>
                <a:gd name="connsiteX4" fmla="*/ 0 w 4297993"/>
                <a:gd name="connsiteY4" fmla="*/ 5321294 h 532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7993" h="5321294">
                  <a:moveTo>
                    <a:pt x="2752066" y="0"/>
                  </a:moveTo>
                  <a:lnTo>
                    <a:pt x="4297993" y="0"/>
                  </a:lnTo>
                  <a:lnTo>
                    <a:pt x="4297993" y="3914189"/>
                  </a:lnTo>
                  <a:lnTo>
                    <a:pt x="3570267" y="5321294"/>
                  </a:lnTo>
                  <a:lnTo>
                    <a:pt x="0" y="532129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2"/>
            </p:custDataLst>
          </p:nvPr>
        </p:nvSpPr>
        <p:spPr>
          <a:xfrm>
            <a:off x="0" y="-2"/>
            <a:ext cx="2859314" cy="3048002"/>
          </a:xfrm>
          <a:custGeom>
            <a:avLst/>
            <a:gdLst>
              <a:gd name="connsiteX0" fmla="*/ 0 w 2859314"/>
              <a:gd name="connsiteY0" fmla="*/ 0 h 3048002"/>
              <a:gd name="connsiteX1" fmla="*/ 1436914 w 2859314"/>
              <a:gd name="connsiteY1" fmla="*/ 0 h 3048002"/>
              <a:gd name="connsiteX2" fmla="*/ 1436914 w 2859314"/>
              <a:gd name="connsiteY2" fmla="*/ 2 h 3048002"/>
              <a:gd name="connsiteX3" fmla="*/ 2859314 w 2859314"/>
              <a:gd name="connsiteY3" fmla="*/ 2 h 3048002"/>
              <a:gd name="connsiteX4" fmla="*/ 1449949 w 2859314"/>
              <a:gd name="connsiteY4" fmla="*/ 3048002 h 3048002"/>
              <a:gd name="connsiteX5" fmla="*/ 0 w 2859314"/>
              <a:gd name="connsiteY5" fmla="*/ 3048002 h 304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9314" h="3048002">
                <a:moveTo>
                  <a:pt x="0" y="0"/>
                </a:moveTo>
                <a:lnTo>
                  <a:pt x="1436914" y="0"/>
                </a:lnTo>
                <a:lnTo>
                  <a:pt x="1436914" y="2"/>
                </a:lnTo>
                <a:lnTo>
                  <a:pt x="2859314" y="2"/>
                </a:lnTo>
                <a:lnTo>
                  <a:pt x="1449949" y="3048002"/>
                </a:lnTo>
                <a:lnTo>
                  <a:pt x="0" y="304800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1513840" y="946785"/>
            <a:ext cx="8306435" cy="15354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2200" b="1" spc="160" noProof="0">
                <a:ln>
                  <a:noFill/>
                </a:ln>
                <a:solidFill>
                  <a:schemeClr val="lt1"/>
                </a:solidFill>
                <a:effectLst/>
                <a:uLn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sz="2200" b="1" spc="160" noProof="0">
              <a:ln>
                <a:noFill/>
              </a:ln>
              <a:solidFill>
                <a:schemeClr val="lt1"/>
              </a:solidFill>
              <a:effectLst/>
              <a:uLn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2200" spc="12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本小节讲述植物速写的表现技法，如植物地域性、植物的抓形、常见树的画法等，学生需要了解相关绘制要求并实际操作演练，从而迅速提升绘图技能。</a:t>
            </a:r>
            <a:endParaRPr lang="zh-CN" altLang="en-US" sz="2200" spc="12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 descr="7b0a202020202262756c6c6574223a20227b5c2263617465676f727949645c223a5c225c222c5c2274656d706c61746549645c223a32303233313534337d220a7d0a"/>
          <p:cNvSpPr txBox="1"/>
          <p:nvPr>
            <p:custDataLst>
              <p:tags r:id="rId14"/>
            </p:custDataLst>
          </p:nvPr>
        </p:nvSpPr>
        <p:spPr>
          <a:xfrm>
            <a:off x="1513989" y="3487915"/>
            <a:ext cx="8185215" cy="267575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35877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微软雅黑" panose="020B0503020204020204" pitchFamily="34" charset="-122"/>
              <a:buNone/>
            </a:pPr>
            <a:r>
              <a:rPr lang="zh-CN" altLang="en-US" sz="2200" b="1" spc="14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作业布置</a:t>
            </a:r>
            <a:endParaRPr lang="zh-CN" altLang="en-US" sz="2200" b="1" spc="14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Blip>
                <a:blip r:embed="rId15"/>
              </a:buBlip>
            </a:pPr>
            <a:r>
              <a:rPr lang="zh-CN" altLang="en-US" sz="2000" spc="1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根据讲解技法并结合自身领会临摹不同植物。</a:t>
            </a:r>
            <a:endParaRPr lang="zh-CN" altLang="en-US" sz="2000" spc="12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16"/>
            </p:custDataLst>
          </p:nvPr>
        </p:nvGrpSpPr>
        <p:grpSpPr>
          <a:xfrm rot="10800000">
            <a:off x="10599455" y="1422968"/>
            <a:ext cx="668192" cy="583065"/>
            <a:chOff x="1168400" y="1347856"/>
            <a:chExt cx="723913" cy="631688"/>
          </a:xfrm>
          <a:solidFill>
            <a:schemeClr val="bg2"/>
          </a:solidFill>
        </p:grpSpPr>
        <p:sp>
          <p:nvSpPr>
            <p:cNvPr id="4" name="任意多边形: 形状 14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>
              <a:solidFill>
                <a:schemeClr val="l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>
              <a:solidFill>
                <a:schemeClr val="l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9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82040" y="2088515"/>
            <a:ext cx="2120265" cy="21405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r"/>
            <a:r>
              <a:rPr lang="en-US" altLang="zh-CN" sz="131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31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338830" y="1976755"/>
            <a:ext cx="7702550" cy="1647825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b" anchorCtr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b="1" spc="300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植物的色彩表现</a:t>
            </a:r>
            <a:endParaRPr lang="zh-CN" altLang="en-US" sz="6000" b="1" spc="300" dirty="0">
              <a:solidFill>
                <a:schemeClr val="accen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一、树冠的上色步骤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 fontScale="25000"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z="8000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（1）画出树冠的线稿。</a:t>
            </a: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z="8000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（2）在树冠亮部铺上一层环境色。</a:t>
            </a: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z="8000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（3）亮部铺上植物的亮黄色。</a:t>
            </a: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None/>
            </a:pP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r="-963" b="51797"/>
          <a:stretch>
            <a:fillRect/>
          </a:stretch>
        </p:blipFill>
        <p:spPr>
          <a:xfrm>
            <a:off x="2157095" y="3648710"/>
            <a:ext cx="7702550" cy="27755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079490" y="273685"/>
            <a:ext cx="4815840" cy="301752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一、树冠的上色步骤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 fontScale="25000"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z="8000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（4）给树冠铺上固有色。</a:t>
            </a: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z="8000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（5）加深树冠暗部。</a:t>
            </a: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z="8000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（6）最后调整和点缀，树枝着色。</a:t>
            </a: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t="47409" r="452" b="7721"/>
          <a:stretch>
            <a:fillRect/>
          </a:stretch>
        </p:blipFill>
        <p:spPr>
          <a:xfrm>
            <a:off x="1925320" y="3538855"/>
            <a:ext cx="8308340" cy="282638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一、树冠的上色步骤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biLevel thresh="50000"/>
          </a:blip>
          <a:stretch>
            <a:fillRect/>
          </a:stretch>
        </p:blipFill>
        <p:spPr>
          <a:xfrm>
            <a:off x="292735" y="1793875"/>
            <a:ext cx="4335780" cy="4480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439920" y="1617980"/>
            <a:ext cx="4130040" cy="45796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729980" y="3068955"/>
            <a:ext cx="2907030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准备工具：</a:t>
            </a:r>
            <a:endParaRPr lang="zh-CN" altLang="en-US"/>
          </a:p>
          <a:p>
            <a:r>
              <a:rPr lang="zh-CN" altLang="en-US"/>
              <a:t>“T”牌马克笔：PB-77、BG-57、BG-53、G-4</a:t>
            </a:r>
            <a:r>
              <a:rPr lang="en-US" altLang="zh-CN"/>
              <a:t>6</a:t>
            </a:r>
            <a:r>
              <a:rPr lang="zh-CN" altLang="en-US"/>
              <a:t>、R-14</a:t>
            </a:r>
            <a:endParaRPr lang="zh-CN" altLang="en-US"/>
          </a:p>
          <a:p>
            <a:r>
              <a:rPr lang="zh-CN" altLang="en-US"/>
              <a:t>“D-M”牌马克笔：No1</a:t>
            </a:r>
            <a:endParaRPr lang="zh-CN" altLang="en-US"/>
          </a:p>
          <a:p>
            <a:r>
              <a:rPr lang="zh-CN" altLang="en-US"/>
              <a:t>“M”牌马克笔：No4、11、23</a:t>
            </a:r>
            <a:endParaRPr lang="zh-CN" altLang="en-US"/>
          </a:p>
          <a:p>
            <a:r>
              <a:rPr lang="en-US" altLang="zh-CN"/>
              <a:t>“</a:t>
            </a:r>
            <a:r>
              <a:rPr lang="zh-CN" altLang="en-US"/>
              <a:t>faber-castel”牌彩铅；44</a:t>
            </a:r>
            <a:r>
              <a:rPr lang="en-US" altLang="zh-CN"/>
              <a:t>3</a:t>
            </a:r>
            <a:r>
              <a:rPr lang="zh-CN" altLang="en-US"/>
              <a:t>、409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注意绿化的层次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二、芭蕉叶的上色步骤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 fontScale="25000"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z="8000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（1）针管笔勾画出芭蕉叶轮廓，叶片上要表现出自然的裂痕。</a:t>
            </a: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None/>
            </a:pP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r="54206" b="54773"/>
          <a:stretch>
            <a:fillRect/>
          </a:stretch>
        </p:blipFill>
        <p:spPr>
          <a:xfrm>
            <a:off x="3792855" y="1986280"/>
            <a:ext cx="4680000" cy="3921116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二、芭蕉叶的上色步骤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 fontScale="25000"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z="8000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（2）用 48 号笔铺上底色，留出高光。</a:t>
            </a: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l="58456" b="52967"/>
          <a:stretch>
            <a:fillRect/>
          </a:stretch>
        </p:blipFill>
        <p:spPr>
          <a:xfrm>
            <a:off x="3611245" y="1705610"/>
            <a:ext cx="4680000" cy="4494802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421095" y="1074084"/>
            <a:ext cx="11332029" cy="56077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>
            <a:off x="495411" y="431800"/>
            <a:ext cx="11201179" cy="599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445192" y="2711057"/>
            <a:ext cx="3570514" cy="1435886"/>
            <a:chOff x="454659" y="997242"/>
            <a:chExt cx="3570514" cy="1435886"/>
          </a:xfrm>
        </p:grpSpPr>
        <p:sp>
          <p:nvSpPr>
            <p:cNvPr id="5" name="文本框 4"/>
            <p:cNvSpPr txBox="1"/>
            <p:nvPr>
              <p:custDataLst>
                <p:tags r:id="rId3"/>
              </p:custDataLst>
            </p:nvPr>
          </p:nvSpPr>
          <p:spPr>
            <a:xfrm>
              <a:off x="454659" y="997242"/>
              <a:ext cx="3570514" cy="110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目</a:t>
              </a:r>
              <a:r>
                <a:rPr lang="en-US" altLang="ja-JP" sz="6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6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录</a:t>
              </a:r>
              <a:endParaRPr lang="zh-CN" altLang="en-US" sz="6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4"/>
              </p:custDataLst>
            </p:nvPr>
          </p:nvSpPr>
          <p:spPr>
            <a:xfrm>
              <a:off x="580931" y="2063796"/>
              <a:ext cx="33179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dist"/>
              <a:r>
                <a:rPr lang="en-US" altLang="zh-CN" dirty="0">
                  <a:solidFill>
                    <a:schemeClr val="accent1"/>
                  </a:solidFill>
                  <a:effectLst/>
                  <a:latin typeface="Hero" panose="02000506000000020004" pitchFamily="50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CONTENTS</a:t>
              </a:r>
              <a:endParaRPr lang="en-US" altLang="zh-CN" dirty="0">
                <a:solidFill>
                  <a:schemeClr val="accent1"/>
                </a:solidFill>
                <a:effectLst/>
                <a:latin typeface="Hero" panose="02000506000000020004" pitchFamily="50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5"/>
            </p:custDataLst>
          </p:nvPr>
        </p:nvGrpSpPr>
        <p:grpSpPr>
          <a:xfrm>
            <a:off x="6096000" y="1013460"/>
            <a:ext cx="4888230" cy="655955"/>
            <a:chOff x="9707" y="1596"/>
            <a:chExt cx="7698" cy="1033"/>
          </a:xfrm>
        </p:grpSpPr>
        <p:sp>
          <p:nvSpPr>
            <p:cNvPr id="7" name="文本框 6"/>
            <p:cNvSpPr txBox="1"/>
            <p:nvPr>
              <p:custDataLst>
                <p:tags r:id="rId6"/>
              </p:custDataLst>
            </p:nvPr>
          </p:nvSpPr>
          <p:spPr>
            <a:xfrm>
              <a:off x="11084" y="1691"/>
              <a:ext cx="6321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dirty="0">
                  <a:solidFill>
                    <a:srgbClr val="295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植物的速写表现</a:t>
              </a:r>
              <a:endParaRPr lang="zh-CN" altLang="en-US" sz="2800" dirty="0">
                <a:solidFill>
                  <a:srgbClr val="295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>
              <p:custDataLst>
                <p:tags r:id="rId7"/>
              </p:custDataLst>
            </p:nvPr>
          </p:nvSpPr>
          <p:spPr>
            <a:xfrm>
              <a:off x="9721" y="1596"/>
              <a:ext cx="1033" cy="1033"/>
            </a:xfrm>
            <a:prstGeom prst="ellipse">
              <a:avLst/>
            </a:prstGeom>
          </p:spPr>
          <p:style>
            <a:lnRef idx="0">
              <a:srgbClr val="FFFFFF"/>
            </a:lnRef>
            <a:fillRef idx="2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8"/>
              </p:custDataLst>
            </p:nvPr>
          </p:nvSpPr>
          <p:spPr>
            <a:xfrm>
              <a:off x="9707" y="1734"/>
              <a:ext cx="1062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>
            <p:custDataLst>
              <p:tags r:id="rId9"/>
            </p:custDataLst>
          </p:nvPr>
        </p:nvGrpSpPr>
        <p:grpSpPr>
          <a:xfrm>
            <a:off x="6096000" y="3681095"/>
            <a:ext cx="4879975" cy="655955"/>
            <a:chOff x="9721" y="5792"/>
            <a:chExt cx="7685" cy="1033"/>
          </a:xfrm>
        </p:grpSpPr>
        <p:sp>
          <p:nvSpPr>
            <p:cNvPr id="9" name="文本框 8"/>
            <p:cNvSpPr txBox="1"/>
            <p:nvPr>
              <p:custDataLst>
                <p:tags r:id="rId10"/>
              </p:custDataLst>
            </p:nvPr>
          </p:nvSpPr>
          <p:spPr>
            <a:xfrm>
              <a:off x="11099" y="5829"/>
              <a:ext cx="6307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dirty="0">
                  <a:solidFill>
                    <a:srgbClr val="295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人物的速写表现</a:t>
              </a:r>
              <a:endParaRPr lang="zh-CN" altLang="en-US" sz="2800" dirty="0">
                <a:solidFill>
                  <a:srgbClr val="295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11"/>
              </p:custDataLst>
            </p:nvPr>
          </p:nvSpPr>
          <p:spPr>
            <a:xfrm>
              <a:off x="9736" y="5792"/>
              <a:ext cx="1033" cy="1033"/>
            </a:xfrm>
            <a:prstGeom prst="ellipse">
              <a:avLst/>
            </a:prstGeom>
          </p:spPr>
          <p:style>
            <a:lnRef idx="0">
              <a:srgbClr val="FFFFFF"/>
            </a:lnRef>
            <a:fillRef idx="2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2"/>
              </p:custDataLst>
            </p:nvPr>
          </p:nvSpPr>
          <p:spPr>
            <a:xfrm>
              <a:off x="9721" y="5945"/>
              <a:ext cx="1062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13"/>
            </p:custDataLst>
          </p:nvPr>
        </p:nvGrpSpPr>
        <p:grpSpPr>
          <a:xfrm>
            <a:off x="6096000" y="5014595"/>
            <a:ext cx="4310380" cy="655955"/>
            <a:chOff x="9721" y="7895"/>
            <a:chExt cx="6788" cy="1033"/>
          </a:xfrm>
        </p:grpSpPr>
        <p:sp>
          <p:nvSpPr>
            <p:cNvPr id="10" name="文本框 9"/>
            <p:cNvSpPr txBox="1"/>
            <p:nvPr>
              <p:custDataLst>
                <p:tags r:id="rId14"/>
              </p:custDataLst>
            </p:nvPr>
          </p:nvSpPr>
          <p:spPr>
            <a:xfrm>
              <a:off x="11099" y="8007"/>
              <a:ext cx="5410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dirty="0">
                  <a:solidFill>
                    <a:srgbClr val="295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配景的影调画法</a:t>
              </a:r>
              <a:endParaRPr lang="zh-CN" altLang="en-US" sz="2800" dirty="0">
                <a:solidFill>
                  <a:srgbClr val="295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15"/>
              </p:custDataLst>
            </p:nvPr>
          </p:nvSpPr>
          <p:spPr>
            <a:xfrm>
              <a:off x="9736" y="7895"/>
              <a:ext cx="1033" cy="10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16"/>
              </p:custDataLst>
            </p:nvPr>
          </p:nvSpPr>
          <p:spPr>
            <a:xfrm>
              <a:off x="9721" y="8042"/>
              <a:ext cx="106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17"/>
            </p:custDataLst>
          </p:nvPr>
        </p:nvGrpSpPr>
        <p:grpSpPr>
          <a:xfrm>
            <a:off x="6096000" y="2347595"/>
            <a:ext cx="4309745" cy="655955"/>
            <a:chOff x="9707" y="3698"/>
            <a:chExt cx="6787" cy="1033"/>
          </a:xfrm>
        </p:grpSpPr>
        <p:sp>
          <p:nvSpPr>
            <p:cNvPr id="27" name="文本框 26"/>
            <p:cNvSpPr txBox="1"/>
            <p:nvPr>
              <p:custDataLst>
                <p:tags r:id="rId18"/>
              </p:custDataLst>
            </p:nvPr>
          </p:nvSpPr>
          <p:spPr>
            <a:xfrm>
              <a:off x="11084" y="3851"/>
              <a:ext cx="5410" cy="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zh-CN" altLang="en-US" sz="2800" dirty="0">
                  <a:solidFill>
                    <a:srgbClr val="295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植物的色彩表现</a:t>
              </a:r>
              <a:endParaRPr lang="zh-CN" altLang="en-US" sz="2800" dirty="0">
                <a:solidFill>
                  <a:srgbClr val="295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19"/>
              </p:custDataLst>
            </p:nvPr>
          </p:nvSpPr>
          <p:spPr>
            <a:xfrm>
              <a:off x="9721" y="3698"/>
              <a:ext cx="1033" cy="1033"/>
            </a:xfrm>
            <a:prstGeom prst="ellipse">
              <a:avLst/>
            </a:prstGeom>
          </p:spPr>
          <p:style>
            <a:lnRef idx="0">
              <a:srgbClr val="FFFFFF"/>
            </a:lnRef>
            <a:fillRef idx="1">
              <a:schemeClr val="accent2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20"/>
              </p:custDataLst>
            </p:nvPr>
          </p:nvSpPr>
          <p:spPr>
            <a:xfrm>
              <a:off x="9707" y="3851"/>
              <a:ext cx="1062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2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二、芭蕉叶的上色步骤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 fontScale="25000"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z="8000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（3）再用 47 号笔铺上叶片的固有色。</a:t>
            </a: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z="8000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（4）用 50 号笔添上深颜色，表示叶片暗部及光影效果。</a:t>
            </a: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sz="8000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（5）最后在暗部用 92 号笔点缀上深暖色。</a:t>
            </a:r>
            <a:endParaRPr sz="8000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t="48681" b="6632"/>
          <a:stretch>
            <a:fillRect/>
          </a:stretch>
        </p:blipFill>
        <p:spPr>
          <a:xfrm>
            <a:off x="1377950" y="2644775"/>
            <a:ext cx="9436735" cy="357759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三、绿篱的上色步骤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859915" y="3538855"/>
            <a:ext cx="9031605" cy="3014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9450" y="1524000"/>
            <a:ext cx="1077658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（1）绿篱在景观中是以成排或组的形式出现，表达时要注意透视。</a:t>
            </a:r>
            <a:endParaRPr lang="zh-CN" altLang="en-US" sz="2000"/>
          </a:p>
          <a:p>
            <a:r>
              <a:rPr lang="zh-CN" altLang="en-US" sz="2000"/>
              <a:t>（2）绿篱从形体上分为水平面和垂直面，一般情况下水平面是受光面，用浅色马克笔 48 号，笔触要干净利落，留出高光部位。</a:t>
            </a:r>
            <a:endParaRPr lang="zh-CN" altLang="en-US" sz="2000"/>
          </a:p>
          <a:p>
            <a:r>
              <a:rPr lang="zh-CN" altLang="en-US" sz="2000"/>
              <a:t>（3）垂直面一般背光并且有短小的枝杈，可用针管笔或马克笔画出枝杈的走向，垂直面颜色较深，整体可用 47 号、43 号等较深的笔表现。</a:t>
            </a:r>
            <a:endParaRPr lang="zh-CN" altLang="en-US" sz="2000"/>
          </a:p>
        </p:txBody>
      </p:sp>
    </p:spTree>
    <p:custDataLst>
      <p:tags r:id="rId1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三、绿篱的上色步骤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9450" y="1524000"/>
            <a:ext cx="1077658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（1）绿篱在景观中是以成排或组的形式出现，表达时要注意透视。</a:t>
            </a:r>
            <a:endParaRPr lang="zh-CN" altLang="en-US" sz="2000"/>
          </a:p>
          <a:p>
            <a:r>
              <a:rPr lang="zh-CN" altLang="en-US" sz="2000"/>
              <a:t>（2）绿篱从形体上分为水平面和垂直面，一般情况下水平面是受光面，用浅色马克笔 48 号，笔触要干净利落，留出高光部位。</a:t>
            </a:r>
            <a:endParaRPr lang="zh-CN" altLang="en-US" sz="2000"/>
          </a:p>
          <a:p>
            <a:r>
              <a:rPr lang="zh-CN" altLang="en-US" sz="2000"/>
              <a:t>（3）垂直面一般背光并且有短小的枝杈，可用针管笔或马克笔画出枝杈的走向，垂直面颜色较深，整体可用 47 号、43 号等较深的笔表现。</a:t>
            </a:r>
            <a:endParaRPr lang="zh-CN" altLang="en-US" sz="200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b="8922"/>
          <a:stretch>
            <a:fillRect/>
          </a:stretch>
        </p:blipFill>
        <p:spPr>
          <a:xfrm>
            <a:off x="2338705" y="3273425"/>
            <a:ext cx="7652385" cy="358457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四、灌木的上色步骤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9450" y="1075055"/>
            <a:ext cx="846455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绘制灌木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线稿图：注意明暗关系表现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着色亮部：使用Touch48和Touch59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固有色：使用Touch47和Touch57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阴影部位：使用Touch43、Touch51或52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点缀和深化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着色暗面和环境色：使用TouchCG3、CG4、BG3、BG5、Touch77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绘制枝干：使用TouchWG6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添加细节：使用TouchWG5和TouchCG5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灌木绘制注意事项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细小密集的叶片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多分支且密集</a:t>
            </a:r>
            <a:endParaRPr lang="zh-CN" alt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丰富地被表现</a:t>
            </a:r>
            <a:endParaRPr lang="zh-CN" altLang="en-US" sz="20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089275" y="4317365"/>
            <a:ext cx="4135755" cy="1368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089275" y="5592445"/>
            <a:ext cx="3982085" cy="12782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280910" y="280035"/>
            <a:ext cx="4097020" cy="14947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258685" y="1903730"/>
            <a:ext cx="4341495" cy="15252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071360" y="3141980"/>
            <a:ext cx="4759960" cy="18300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071360" y="5083810"/>
            <a:ext cx="5120640" cy="162306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4" name="图片 23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6194"/>
            <a:ext cx="12192000" cy="6874512"/>
          </a:xfrm>
          <a:prstGeom prst="rect">
            <a:avLst/>
          </a:prstGeom>
        </p:spPr>
      </p:pic>
      <p:pic>
        <p:nvPicPr>
          <p:cNvPr id="23" name="图片 22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2" name="图片 21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1" name="矩形 20"/>
          <p:cNvSpPr/>
          <p:nvPr>
            <p:custDataLst>
              <p:tags r:id="rId7"/>
            </p:custDataLst>
          </p:nvPr>
        </p:nvSpPr>
        <p:spPr>
          <a:xfrm>
            <a:off x="292800" y="296261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609486" y="762000"/>
            <a:ext cx="10973029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22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五、草花的上色步骤</a:t>
            </a:r>
            <a:endParaRPr lang="zh-CN" altLang="en-US" sz="3800" b="1" spc="22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Title 6"/>
          <p:cNvSpPr txBox="1"/>
          <p:nvPr>
            <p:custDataLst>
              <p:tags r:id="rId9"/>
            </p:custDataLst>
          </p:nvPr>
        </p:nvSpPr>
        <p:spPr>
          <a:xfrm>
            <a:off x="609483" y="2136006"/>
            <a:ext cx="3657714" cy="380758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spc="11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草花在建筑效果图中的角色</a:t>
            </a:r>
            <a:endParaRPr lang="zh-CN" altLang="en-US" sz="2000" spc="11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60400" lvl="1" indent="-3175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9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近景点缀</a:t>
            </a:r>
            <a:endParaRPr lang="zh-CN" altLang="en-US" sz="2000" spc="9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60400" lvl="1" indent="-3175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9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角落装饰</a:t>
            </a:r>
            <a:endParaRPr lang="zh-CN" altLang="en-US" sz="2000" spc="9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60400" lvl="1" indent="-3175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9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生态环境表现</a:t>
            </a:r>
            <a:endParaRPr lang="zh-CN" altLang="en-US" sz="2000" spc="9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None/>
            </a:pPr>
            <a:r>
              <a:rPr lang="zh-CN" altLang="en-US" sz="2000" spc="9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人工环境中的草丛绘制</a:t>
            </a:r>
            <a:endParaRPr lang="zh-CN" altLang="en-US" sz="2000" spc="9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60400" lvl="1" indent="-3175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9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多种低矮草本花卉组团</a:t>
            </a:r>
            <a:endParaRPr lang="zh-CN" altLang="en-US" sz="2000" spc="9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60400" lvl="1" indent="-3175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9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无特定画法</a:t>
            </a:r>
            <a:endParaRPr lang="zh-CN" altLang="en-US" sz="2000" spc="9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660400" lvl="1" indent="-3175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9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注意叶面穿插、层次、大小比例</a:t>
            </a:r>
            <a:endParaRPr lang="zh-CN" altLang="en-US" sz="2000" spc="9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8" name="图片 17" descr="placingpictureplaceholder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5086536" y="2136006"/>
            <a:ext cx="5995206" cy="1960143"/>
          </a:xfrm>
          <a:prstGeom prst="rect">
            <a:avLst/>
          </a:prstGeom>
        </p:spPr>
      </p:pic>
      <p:pic>
        <p:nvPicPr>
          <p:cNvPr id="19" name="图片 18" descr="placingpictureplaceholder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/>
          <a:stretch>
            <a:fillRect/>
          </a:stretch>
        </p:blipFill>
        <p:spPr>
          <a:xfrm>
            <a:off x="5086536" y="4191399"/>
            <a:ext cx="2907127" cy="1752194"/>
          </a:xfrm>
          <a:prstGeom prst="rect">
            <a:avLst/>
          </a:prstGeom>
        </p:spPr>
      </p:pic>
      <p:pic>
        <p:nvPicPr>
          <p:cNvPr id="20" name="图片 19" descr="placingpictureplaceholder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/>
          <a:stretch>
            <a:fillRect/>
          </a:stretch>
        </p:blipFill>
        <p:spPr>
          <a:xfrm>
            <a:off x="8088914" y="4191399"/>
            <a:ext cx="2992829" cy="1752194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8" name="图片 1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7" name="图片 1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直角三角形 1"/>
          <p:cNvSpPr/>
          <p:nvPr>
            <p:custDataLst>
              <p:tags r:id="rId7"/>
            </p:custDataLst>
          </p:nvPr>
        </p:nvSpPr>
        <p:spPr>
          <a:xfrm>
            <a:off x="0" y="6078220"/>
            <a:ext cx="1231265" cy="77978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8"/>
            </p:custDataLst>
          </p:nvPr>
        </p:nvGrpSpPr>
        <p:grpSpPr>
          <a:xfrm>
            <a:off x="6633030" y="-2"/>
            <a:ext cx="5558972" cy="6858002"/>
            <a:chOff x="7170284" y="-2"/>
            <a:chExt cx="5021717" cy="5522259"/>
          </a:xfrm>
        </p:grpSpPr>
        <p:sp>
          <p:nvSpPr>
            <p:cNvPr id="9" name="平行四边形 8"/>
            <p:cNvSpPr/>
            <p:nvPr>
              <p:custDataLst>
                <p:tags r:id="rId9"/>
              </p:custDataLst>
            </p:nvPr>
          </p:nvSpPr>
          <p:spPr>
            <a:xfrm>
              <a:off x="7170284" y="-2"/>
              <a:ext cx="3161166" cy="5522259"/>
            </a:xfrm>
            <a:prstGeom prst="parallelogram">
              <a:avLst>
                <a:gd name="adj" fmla="val 8738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>
              <a:off x="7894008" y="-2"/>
              <a:ext cx="4297993" cy="5522259"/>
            </a:xfrm>
            <a:custGeom>
              <a:avLst/>
              <a:gdLst>
                <a:gd name="connsiteX0" fmla="*/ 2752066 w 4297993"/>
                <a:gd name="connsiteY0" fmla="*/ 0 h 5321294"/>
                <a:gd name="connsiteX1" fmla="*/ 4297993 w 4297993"/>
                <a:gd name="connsiteY1" fmla="*/ 0 h 5321294"/>
                <a:gd name="connsiteX2" fmla="*/ 4297993 w 4297993"/>
                <a:gd name="connsiteY2" fmla="*/ 3914189 h 5321294"/>
                <a:gd name="connsiteX3" fmla="*/ 3570267 w 4297993"/>
                <a:gd name="connsiteY3" fmla="*/ 5321294 h 5321294"/>
                <a:gd name="connsiteX4" fmla="*/ 0 w 4297993"/>
                <a:gd name="connsiteY4" fmla="*/ 5321294 h 532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7993" h="5321294">
                  <a:moveTo>
                    <a:pt x="2752066" y="0"/>
                  </a:moveTo>
                  <a:lnTo>
                    <a:pt x="4297993" y="0"/>
                  </a:lnTo>
                  <a:lnTo>
                    <a:pt x="4297993" y="3914189"/>
                  </a:lnTo>
                  <a:lnTo>
                    <a:pt x="3570267" y="5321294"/>
                  </a:lnTo>
                  <a:lnTo>
                    <a:pt x="0" y="532129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2"/>
            </p:custDataLst>
          </p:nvPr>
        </p:nvSpPr>
        <p:spPr>
          <a:xfrm>
            <a:off x="0" y="-2"/>
            <a:ext cx="2859314" cy="3048002"/>
          </a:xfrm>
          <a:custGeom>
            <a:avLst/>
            <a:gdLst>
              <a:gd name="connsiteX0" fmla="*/ 0 w 2859314"/>
              <a:gd name="connsiteY0" fmla="*/ 0 h 3048002"/>
              <a:gd name="connsiteX1" fmla="*/ 1436914 w 2859314"/>
              <a:gd name="connsiteY1" fmla="*/ 0 h 3048002"/>
              <a:gd name="connsiteX2" fmla="*/ 1436914 w 2859314"/>
              <a:gd name="connsiteY2" fmla="*/ 2 h 3048002"/>
              <a:gd name="connsiteX3" fmla="*/ 2859314 w 2859314"/>
              <a:gd name="connsiteY3" fmla="*/ 2 h 3048002"/>
              <a:gd name="connsiteX4" fmla="*/ 1449949 w 2859314"/>
              <a:gd name="connsiteY4" fmla="*/ 3048002 h 3048002"/>
              <a:gd name="connsiteX5" fmla="*/ 0 w 2859314"/>
              <a:gd name="connsiteY5" fmla="*/ 3048002 h 304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9314" h="3048002">
                <a:moveTo>
                  <a:pt x="0" y="0"/>
                </a:moveTo>
                <a:lnTo>
                  <a:pt x="1436914" y="0"/>
                </a:lnTo>
                <a:lnTo>
                  <a:pt x="1436914" y="2"/>
                </a:lnTo>
                <a:lnTo>
                  <a:pt x="2859314" y="2"/>
                </a:lnTo>
                <a:lnTo>
                  <a:pt x="1449949" y="3048002"/>
                </a:lnTo>
                <a:lnTo>
                  <a:pt x="0" y="304800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1513840" y="946785"/>
            <a:ext cx="8306435" cy="15354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2200" b="1" spc="160" noProof="0">
                <a:ln>
                  <a:noFill/>
                </a:ln>
                <a:solidFill>
                  <a:schemeClr val="lt1"/>
                </a:solidFill>
                <a:effectLst/>
                <a:uLn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sz="2200" b="1" spc="160" noProof="0">
              <a:ln>
                <a:noFill/>
              </a:ln>
              <a:solidFill>
                <a:schemeClr val="lt1"/>
              </a:solidFill>
              <a:effectLst/>
              <a:uLn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2200" spc="12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本小节讲述植物上色技巧，如树冠的上色、芭蕉叶的上色、绿篱的上色，学生可根据马克笔笔触技法迅速掌握上色要点。</a:t>
            </a:r>
            <a:endParaRPr lang="zh-CN" altLang="en-US" sz="2200" spc="12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 descr="7b0a202020202262756c6c6574223a20227b5c2263617465676f727949645c223a5c225c222c5c2274656d706c61746549645c223a32303233313534337d220a7d0a"/>
          <p:cNvSpPr txBox="1"/>
          <p:nvPr>
            <p:custDataLst>
              <p:tags r:id="rId14"/>
            </p:custDataLst>
          </p:nvPr>
        </p:nvSpPr>
        <p:spPr>
          <a:xfrm>
            <a:off x="1513989" y="3487915"/>
            <a:ext cx="8185215" cy="267575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35877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微软雅黑" panose="020B0503020204020204" pitchFamily="34" charset="-122"/>
              <a:buNone/>
            </a:pPr>
            <a:r>
              <a:rPr lang="zh-CN" altLang="en-US" sz="2200" b="1" spc="14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作业布置</a:t>
            </a:r>
            <a:endParaRPr lang="zh-CN" altLang="en-US" sz="2200" b="1" spc="14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Blip>
                <a:blip r:embed="rId15"/>
              </a:buBlip>
            </a:pPr>
            <a:r>
              <a:rPr lang="zh-CN" altLang="en-US" sz="2000" spc="1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回顾马克笔笔触，练习植物上色。</a:t>
            </a:r>
            <a:endParaRPr lang="zh-CN" altLang="en-US" sz="2000" spc="12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16"/>
            </p:custDataLst>
          </p:nvPr>
        </p:nvGrpSpPr>
        <p:grpSpPr>
          <a:xfrm rot="10800000">
            <a:off x="10599455" y="1422968"/>
            <a:ext cx="668192" cy="583065"/>
            <a:chOff x="1168400" y="1347856"/>
            <a:chExt cx="723913" cy="631688"/>
          </a:xfrm>
          <a:solidFill>
            <a:schemeClr val="bg2"/>
          </a:solidFill>
        </p:grpSpPr>
        <p:sp>
          <p:nvSpPr>
            <p:cNvPr id="4" name="任意多边形: 形状 14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>
              <a:solidFill>
                <a:schemeClr val="l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>
              <a:solidFill>
                <a:schemeClr val="l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9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82040" y="2088515"/>
            <a:ext cx="2120265" cy="21405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r"/>
            <a:r>
              <a:rPr lang="en-US" altLang="zh-CN" sz="131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131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338830" y="1976755"/>
            <a:ext cx="7702550" cy="1647825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b" anchorCtr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b="1" spc="300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人物的速写表现</a:t>
            </a:r>
            <a:endParaRPr lang="zh-CN" altLang="en-US" sz="6000" b="1" spc="300" dirty="0">
              <a:solidFill>
                <a:schemeClr val="accen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" name="图片 16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6" name="图片 15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5" name="图片 14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457161" y="2044065"/>
            <a:ext cx="5772150" cy="38366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080" h="8160">
                <a:moveTo>
                  <a:pt x="0" y="0"/>
                </a:moveTo>
                <a:lnTo>
                  <a:pt x="10080" y="0"/>
                </a:lnTo>
                <a:lnTo>
                  <a:pt x="10080" y="8160"/>
                </a:lnTo>
                <a:lnTo>
                  <a:pt x="0" y="816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000000">
                <a:alpha val="2000"/>
              </a:srgbClr>
            </a:solidFill>
          </a:ln>
          <a:effectLst>
            <a:outerShdw blurRad="444500" dist="1270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6534799" y="1371600"/>
            <a:ext cx="5200040" cy="92645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000" b="1" i="0" spc="2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视平线与人物身高相等</a:t>
            </a:r>
            <a:endParaRPr kumimoji="0" lang="zh-CN" altLang="en-US" sz="3000" b="1" i="0" spc="22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10"/>
            </p:custDataLst>
          </p:nvPr>
        </p:nvSpPr>
        <p:spPr>
          <a:xfrm>
            <a:off x="6534164" y="2368537"/>
            <a:ext cx="5200021" cy="14414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7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远近位置不同人物的头顶等高</a:t>
            </a:r>
            <a:endParaRPr lang="zh-CN" altLang="en-US" sz="2700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1"/>
            </p:custDataLst>
          </p:nvPr>
        </p:nvSpPr>
        <p:spPr>
          <a:xfrm>
            <a:off x="6534799" y="4114800"/>
            <a:ext cx="5200040" cy="530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000" b="1" i="0" spc="23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符合透视原则</a:t>
            </a:r>
            <a:endParaRPr kumimoji="0" lang="zh-CN" altLang="en-US" sz="3000" b="1" i="0" spc="23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Title 6"/>
          <p:cNvSpPr txBox="1"/>
          <p:nvPr>
            <p:custDataLst>
              <p:tags r:id="rId12"/>
            </p:custDataLst>
          </p:nvPr>
        </p:nvSpPr>
        <p:spPr>
          <a:xfrm>
            <a:off x="6534164" y="4715510"/>
            <a:ext cx="5200021" cy="18376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44500" lvl="0" indent="-4445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700" spc="19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近大远小</a:t>
            </a:r>
            <a:endParaRPr lang="zh-CN" altLang="en-US" sz="2700" spc="19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44500" lvl="0" indent="-4445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700" spc="19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近处人物细致描绘</a:t>
            </a:r>
            <a:endParaRPr lang="zh-CN" altLang="en-US" sz="2700" spc="19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44500" lvl="0" indent="-4445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700" spc="19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远处人物简单勾勒</a:t>
            </a:r>
            <a:endParaRPr lang="zh-CN" altLang="en-US" sz="2700" spc="19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一、人物透视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一、人物透视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833880" y="1205865"/>
            <a:ext cx="7961630" cy="2570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935220" y="3633470"/>
            <a:ext cx="5049520" cy="259207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一、人物透视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561840" y="1492250"/>
            <a:ext cx="6027420" cy="1691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561840" y="3689350"/>
            <a:ext cx="6179820" cy="20878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393825" y="1504315"/>
            <a:ext cx="2903220" cy="2537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393825" y="4041775"/>
            <a:ext cx="2827020" cy="258318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>
            <p:custDataLst>
              <p:tags r:id="rId1"/>
            </p:custDataLst>
          </p:nvPr>
        </p:nvSpPr>
        <p:spPr>
          <a:xfrm>
            <a:off x="695960" y="1148275"/>
            <a:ext cx="3115310" cy="4417634"/>
          </a:xfrm>
          <a:prstGeom prst="round2DiagRect">
            <a:avLst>
              <a:gd name="adj1" fmla="val 17346"/>
              <a:gd name="adj2" fmla="val 0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3508" r="23508"/>
          <a:stretch>
            <a:fillRect/>
          </a:stretch>
        </p:blipFill>
        <p:spPr>
          <a:xfrm>
            <a:off x="942975" y="1349278"/>
            <a:ext cx="3138805" cy="4442997"/>
          </a:xfrm>
          <a:prstGeom prst="round2DiagRect">
            <a:avLst>
              <a:gd name="adj1" fmla="val 15840"/>
              <a:gd name="adj2" fmla="val 0"/>
            </a:avLst>
          </a:prstGeom>
          <a:ln w="9525" cap="flat" cmpd="sng" algn="ctr">
            <a:solidFill>
              <a:schemeClr val="tx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38100" dir="2700000" algn="tl" rotWithShape="0">
              <a:schemeClr val="tx1">
                <a:alpha val="20000"/>
              </a:schemeClr>
            </a:outerShdw>
          </a:effectLst>
        </p:spPr>
      </p:pic>
      <p:sp>
        <p:nvSpPr>
          <p:cNvPr id="7" name="圆角矩形 21"/>
          <p:cNvSpPr/>
          <p:nvPr>
            <p:custDataLst>
              <p:tags r:id="rId4"/>
            </p:custDataLst>
          </p:nvPr>
        </p:nvSpPr>
        <p:spPr>
          <a:xfrm>
            <a:off x="4822825" y="1165860"/>
            <a:ext cx="6696710" cy="2456180"/>
          </a:xfrm>
          <a:prstGeom prst="roundRect">
            <a:avLst>
              <a:gd name="adj" fmla="val 10263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8" name="序号"/>
          <p:cNvSpPr txBox="1"/>
          <p:nvPr>
            <p:custDataLst>
              <p:tags r:id="rId5"/>
            </p:custDataLst>
          </p:nvPr>
        </p:nvSpPr>
        <p:spPr>
          <a:xfrm>
            <a:off x="4427285" y="1414286"/>
            <a:ext cx="792054" cy="79205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mtClean="0">
                <a:latin typeface="+mn-ea"/>
                <a:ea typeface="+mn-ea"/>
                <a:cs typeface="+mn-ea"/>
                <a:sym typeface="+mn-ea"/>
              </a:rPr>
              <a:t>01</a:t>
            </a:r>
            <a:endParaRPr lang="en-US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3" name="正文"/>
          <p:cNvSpPr txBox="1"/>
          <p:nvPr>
            <p:custDataLst>
              <p:tags r:id="rId6"/>
            </p:custDataLst>
          </p:nvPr>
        </p:nvSpPr>
        <p:spPr>
          <a:xfrm>
            <a:off x="5474086" y="1693272"/>
            <a:ext cx="5728930" cy="75253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本章以 OBE 理论为指导，学生通过主动学习掌握植物速写表达方式、植物上色的相关技法，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  <a:p>
            <a:pPr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人物绘制需求以及影调铺陈等配景知识点。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标题"/>
          <p:cNvSpPr txBox="1"/>
          <p:nvPr>
            <p:custDataLst>
              <p:tags r:id="rId7"/>
            </p:custDataLst>
          </p:nvPr>
        </p:nvSpPr>
        <p:spPr>
          <a:xfrm>
            <a:off x="5474087" y="1225121"/>
            <a:ext cx="5728929" cy="44361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本章内容</a:t>
            </a:r>
            <a:endParaRPr lang="zh-CN" altLang="en-US" sz="2000" b="1" spc="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圆角矩形 21"/>
          <p:cNvSpPr/>
          <p:nvPr>
            <p:custDataLst>
              <p:tags r:id="rId8"/>
            </p:custDataLst>
          </p:nvPr>
        </p:nvSpPr>
        <p:spPr>
          <a:xfrm>
            <a:off x="4822825" y="3916045"/>
            <a:ext cx="6696710" cy="861060"/>
          </a:xfrm>
          <a:prstGeom prst="roundRect">
            <a:avLst>
              <a:gd name="adj" fmla="val 10263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17" name="序号"/>
          <p:cNvSpPr txBox="1"/>
          <p:nvPr>
            <p:custDataLst>
              <p:tags r:id="rId9"/>
            </p:custDataLst>
          </p:nvPr>
        </p:nvSpPr>
        <p:spPr>
          <a:xfrm>
            <a:off x="4427285" y="3963405"/>
            <a:ext cx="792054" cy="79205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mtClean="0">
                <a:latin typeface="+mn-ea"/>
                <a:ea typeface="+mn-ea"/>
                <a:cs typeface="+mn-ea"/>
                <a:sym typeface="+mn-ea"/>
              </a:rPr>
              <a:t>02</a:t>
            </a:r>
            <a:endParaRPr lang="en-US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8" name="正文"/>
          <p:cNvSpPr txBox="1"/>
          <p:nvPr>
            <p:custDataLst>
              <p:tags r:id="rId10"/>
            </p:custDataLst>
          </p:nvPr>
        </p:nvSpPr>
        <p:spPr>
          <a:xfrm>
            <a:off x="5474335" y="4274185"/>
            <a:ext cx="5728970" cy="4940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不同配景区域的表达技巧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标题"/>
          <p:cNvSpPr txBox="1"/>
          <p:nvPr>
            <p:custDataLst>
              <p:tags r:id="rId11"/>
            </p:custDataLst>
          </p:nvPr>
        </p:nvSpPr>
        <p:spPr>
          <a:xfrm>
            <a:off x="5474087" y="3915210"/>
            <a:ext cx="5728929" cy="44361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重点</a:t>
            </a:r>
            <a:endParaRPr lang="zh-CN" altLang="en-US" sz="2000" b="1" spc="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圆角矩形 21"/>
          <p:cNvSpPr/>
          <p:nvPr>
            <p:custDataLst>
              <p:tags r:id="rId12"/>
            </p:custDataLst>
          </p:nvPr>
        </p:nvSpPr>
        <p:spPr>
          <a:xfrm>
            <a:off x="4822825" y="4948555"/>
            <a:ext cx="6696710" cy="861060"/>
          </a:xfrm>
          <a:prstGeom prst="roundRect">
            <a:avLst>
              <a:gd name="adj" fmla="val 10263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4" name="序号"/>
          <p:cNvSpPr txBox="1"/>
          <p:nvPr>
            <p:custDataLst>
              <p:tags r:id="rId13"/>
            </p:custDataLst>
          </p:nvPr>
        </p:nvSpPr>
        <p:spPr>
          <a:xfrm>
            <a:off x="4427285" y="4995914"/>
            <a:ext cx="792054" cy="79205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mtClean="0">
                <a:latin typeface="+mn-ea"/>
                <a:ea typeface="+mn-ea"/>
                <a:cs typeface="+mn-ea"/>
                <a:sym typeface="+mn-ea"/>
              </a:rPr>
              <a:t>03</a:t>
            </a:r>
            <a:endParaRPr lang="en-US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5" name="正文"/>
          <p:cNvSpPr txBox="1"/>
          <p:nvPr>
            <p:custDataLst>
              <p:tags r:id="rId14"/>
            </p:custDataLst>
          </p:nvPr>
        </p:nvSpPr>
        <p:spPr>
          <a:xfrm>
            <a:off x="5474335" y="5306695"/>
            <a:ext cx="5728970" cy="4940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ea"/>
              </a:rPr>
              <a:t>技法的灵活运用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标题"/>
          <p:cNvSpPr txBox="1"/>
          <p:nvPr>
            <p:custDataLst>
              <p:tags r:id="rId15"/>
            </p:custDataLst>
          </p:nvPr>
        </p:nvSpPr>
        <p:spPr>
          <a:xfrm>
            <a:off x="5474087" y="4942005"/>
            <a:ext cx="5728929" cy="44361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难点</a:t>
            </a:r>
            <a:endParaRPr lang="zh-CN" altLang="en-US" sz="2000" b="1" spc="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二、人物的作用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154170" y="2434590"/>
            <a:ext cx="8084820" cy="313309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656590" y="1779905"/>
            <a:ext cx="60960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衬托建筑物的尺度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以人的高度为参照，估计建筑的高度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营造生动的生活气息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增强场景氛围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增强画面的空间感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近远各点的不同大小人物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56590" y="5033645"/>
            <a:ext cx="4480560" cy="146304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二、人物的作用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656590" y="1779905"/>
            <a:ext cx="609600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影响建筑物高度的视觉感知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绘制在建筑的主次入口位置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注意比例以保持视觉准确性</a:t>
            </a:r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899660" y="1336040"/>
            <a:ext cx="7292340" cy="50444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63270" y="5062220"/>
            <a:ext cx="4511040" cy="151638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0" y="0"/>
            <a:ext cx="5023104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7" name="图片 16" descr="JY04_正文页装饰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226256" y="0"/>
            <a:ext cx="965744" cy="1077582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>
            <a:off x="609605" y="6324651"/>
            <a:ext cx="76200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6"/>
          <p:cNvSpPr txBox="1"/>
          <p:nvPr>
            <p:custDataLst>
              <p:tags r:id="rId7"/>
            </p:custDataLst>
          </p:nvPr>
        </p:nvSpPr>
        <p:spPr>
          <a:xfrm>
            <a:off x="457212" y="1993698"/>
            <a:ext cx="4108692" cy="40690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人物在建筑效果图中的作用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36600" lvl="1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12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活跃画面</a:t>
            </a:r>
            <a:endParaRPr lang="zh-CN" altLang="en-US" sz="2000" spc="12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36600" lvl="1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12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赋予画面生气和活力</a:t>
            </a:r>
            <a:endParaRPr lang="zh-CN" altLang="en-US" sz="2000" spc="12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36600" lvl="1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12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烘托场景氛围</a:t>
            </a:r>
            <a:endParaRPr lang="zh-CN" altLang="en-US" sz="2000" spc="12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36600" lvl="1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12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创造出真实的生活感</a:t>
            </a:r>
            <a:endParaRPr lang="zh-CN" altLang="en-US" sz="2000" spc="12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36600" lvl="1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12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增强情感和情节</a:t>
            </a:r>
            <a:endParaRPr lang="zh-CN" altLang="en-US" sz="2000" spc="12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36600" lvl="1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12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通过不同姿势、年龄、性别和情景的人物呈现</a:t>
            </a:r>
            <a:endParaRPr lang="zh-CN" altLang="en-US" sz="2000" spc="12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5838865" y="2039620"/>
            <a:ext cx="5518188" cy="27787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00" h="5520">
                <a:moveTo>
                  <a:pt x="9800" y="0"/>
                </a:moveTo>
                <a:lnTo>
                  <a:pt x="9800" y="5520"/>
                </a:lnTo>
                <a:lnTo>
                  <a:pt x="0" y="5520"/>
                </a:lnTo>
                <a:lnTo>
                  <a:pt x="0" y="0"/>
                </a:lnTo>
                <a:lnTo>
                  <a:pt x="9800" y="0"/>
                </a:lnTo>
                <a:close/>
              </a:path>
            </a:pathLst>
          </a:custGeom>
          <a:effectLst>
            <a:outerShdw blurRad="457200" dist="50800" dir="2700000" algn="tl" rotWithShape="0">
              <a:srgbClr val="000000">
                <a:alpha val="20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三、人物动态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三、人物动态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435090" y="276860"/>
            <a:ext cx="3535680" cy="29483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435090" y="3996055"/>
            <a:ext cx="3535045" cy="25241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687705" y="2690495"/>
            <a:ext cx="609600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2000">
                <a:sym typeface="+mn-ea"/>
              </a:rPr>
              <a:t>多样化的人物表现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>
                <a:sym typeface="+mn-ea"/>
              </a:rPr>
              <a:t>不同姿势的人物</a:t>
            </a:r>
            <a:endParaRPr lang="zh-CN" altLang="en-US" sz="200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sz="2000">
                <a:sym typeface="+mn-ea"/>
              </a:rPr>
              <a:t>增加画面多样性和动态感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>
                <a:sym typeface="+mn-ea"/>
              </a:rPr>
              <a:t>不同年龄、性别的人物</a:t>
            </a:r>
            <a:endParaRPr lang="zh-CN" altLang="en-US" sz="200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sz="2000">
                <a:sym typeface="+mn-ea"/>
              </a:rPr>
              <a:t>反映真实生活中的多样性</a:t>
            </a:r>
            <a:endParaRPr lang="zh-CN" altLang="en-US" sz="2000">
              <a:sym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3" name="图片 12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2" name="图片 11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1" name="图片 10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609600" y="2287270"/>
            <a:ext cx="7029450" cy="32550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6240">
                <a:moveTo>
                  <a:pt x="0" y="0"/>
                </a:moveTo>
                <a:lnTo>
                  <a:pt x="12720" y="0"/>
                </a:lnTo>
                <a:lnTo>
                  <a:pt x="12720" y="6240"/>
                </a:lnTo>
                <a:lnTo>
                  <a:pt x="0" y="6240"/>
                </a:lnTo>
                <a:lnTo>
                  <a:pt x="0" y="0"/>
                </a:lnTo>
                <a:close/>
              </a:path>
            </a:pathLst>
          </a:custGeom>
          <a:effectLst>
            <a:outerShdw blurRad="457200" dist="50800" dir="2700000" algn="tl" rotWithShape="0">
              <a:srgbClr val="000000">
                <a:alpha val="20000"/>
              </a:srgbClr>
            </a:outerShdw>
          </a:effectLst>
        </p:spPr>
      </p:pic>
      <p:sp>
        <p:nvSpPr>
          <p:cNvPr id="10" name="Title 6"/>
          <p:cNvSpPr txBox="1"/>
          <p:nvPr>
            <p:custDataLst>
              <p:tags r:id="rId9"/>
            </p:custDataLst>
          </p:nvPr>
        </p:nvSpPr>
        <p:spPr>
          <a:xfrm>
            <a:off x="8096250" y="2373630"/>
            <a:ext cx="3486150" cy="27774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700" spc="19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情节性人物</a:t>
            </a:r>
            <a:endParaRPr lang="zh-CN" altLang="en-US" sz="2700" spc="19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863600" lvl="1" indent="-4191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500" spc="1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加入带有情节性的场景</a:t>
            </a:r>
            <a:endParaRPr lang="zh-CN" altLang="en-US" sz="2500" spc="1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863600" lvl="1" indent="-4191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500" spc="1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如上班族、情侣、家庭等</a:t>
            </a:r>
            <a:endParaRPr lang="zh-CN" altLang="en-US" sz="2500" spc="1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三、人物动态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8" name="图片 1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7" name="图片 1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直角三角形 1"/>
          <p:cNvSpPr/>
          <p:nvPr>
            <p:custDataLst>
              <p:tags r:id="rId7"/>
            </p:custDataLst>
          </p:nvPr>
        </p:nvSpPr>
        <p:spPr>
          <a:xfrm>
            <a:off x="0" y="6078220"/>
            <a:ext cx="1231265" cy="77978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8"/>
            </p:custDataLst>
          </p:nvPr>
        </p:nvGrpSpPr>
        <p:grpSpPr>
          <a:xfrm>
            <a:off x="6633030" y="-2"/>
            <a:ext cx="5558972" cy="6858002"/>
            <a:chOff x="7170284" y="-2"/>
            <a:chExt cx="5021717" cy="5522259"/>
          </a:xfrm>
        </p:grpSpPr>
        <p:sp>
          <p:nvSpPr>
            <p:cNvPr id="9" name="平行四边形 8"/>
            <p:cNvSpPr/>
            <p:nvPr>
              <p:custDataLst>
                <p:tags r:id="rId9"/>
              </p:custDataLst>
            </p:nvPr>
          </p:nvSpPr>
          <p:spPr>
            <a:xfrm>
              <a:off x="7170284" y="-2"/>
              <a:ext cx="3161166" cy="5522259"/>
            </a:xfrm>
            <a:prstGeom prst="parallelogram">
              <a:avLst>
                <a:gd name="adj" fmla="val 8738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>
              <a:off x="7894008" y="-2"/>
              <a:ext cx="4297993" cy="5522259"/>
            </a:xfrm>
            <a:custGeom>
              <a:avLst/>
              <a:gdLst>
                <a:gd name="connsiteX0" fmla="*/ 2752066 w 4297993"/>
                <a:gd name="connsiteY0" fmla="*/ 0 h 5321294"/>
                <a:gd name="connsiteX1" fmla="*/ 4297993 w 4297993"/>
                <a:gd name="connsiteY1" fmla="*/ 0 h 5321294"/>
                <a:gd name="connsiteX2" fmla="*/ 4297993 w 4297993"/>
                <a:gd name="connsiteY2" fmla="*/ 3914189 h 5321294"/>
                <a:gd name="connsiteX3" fmla="*/ 3570267 w 4297993"/>
                <a:gd name="connsiteY3" fmla="*/ 5321294 h 5321294"/>
                <a:gd name="connsiteX4" fmla="*/ 0 w 4297993"/>
                <a:gd name="connsiteY4" fmla="*/ 5321294 h 532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7993" h="5321294">
                  <a:moveTo>
                    <a:pt x="2752066" y="0"/>
                  </a:moveTo>
                  <a:lnTo>
                    <a:pt x="4297993" y="0"/>
                  </a:lnTo>
                  <a:lnTo>
                    <a:pt x="4297993" y="3914189"/>
                  </a:lnTo>
                  <a:lnTo>
                    <a:pt x="3570267" y="5321294"/>
                  </a:lnTo>
                  <a:lnTo>
                    <a:pt x="0" y="532129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2"/>
            </p:custDataLst>
          </p:nvPr>
        </p:nvSpPr>
        <p:spPr>
          <a:xfrm>
            <a:off x="0" y="-2"/>
            <a:ext cx="2859314" cy="3048002"/>
          </a:xfrm>
          <a:custGeom>
            <a:avLst/>
            <a:gdLst>
              <a:gd name="connsiteX0" fmla="*/ 0 w 2859314"/>
              <a:gd name="connsiteY0" fmla="*/ 0 h 3048002"/>
              <a:gd name="connsiteX1" fmla="*/ 1436914 w 2859314"/>
              <a:gd name="connsiteY1" fmla="*/ 0 h 3048002"/>
              <a:gd name="connsiteX2" fmla="*/ 1436914 w 2859314"/>
              <a:gd name="connsiteY2" fmla="*/ 2 h 3048002"/>
              <a:gd name="connsiteX3" fmla="*/ 2859314 w 2859314"/>
              <a:gd name="connsiteY3" fmla="*/ 2 h 3048002"/>
              <a:gd name="connsiteX4" fmla="*/ 1449949 w 2859314"/>
              <a:gd name="connsiteY4" fmla="*/ 3048002 h 3048002"/>
              <a:gd name="connsiteX5" fmla="*/ 0 w 2859314"/>
              <a:gd name="connsiteY5" fmla="*/ 3048002 h 304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9314" h="3048002">
                <a:moveTo>
                  <a:pt x="0" y="0"/>
                </a:moveTo>
                <a:lnTo>
                  <a:pt x="1436914" y="0"/>
                </a:lnTo>
                <a:lnTo>
                  <a:pt x="1436914" y="2"/>
                </a:lnTo>
                <a:lnTo>
                  <a:pt x="2859314" y="2"/>
                </a:lnTo>
                <a:lnTo>
                  <a:pt x="1449949" y="3048002"/>
                </a:lnTo>
                <a:lnTo>
                  <a:pt x="0" y="304800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1513840" y="946785"/>
            <a:ext cx="8306435" cy="15354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2200" b="1" spc="160" noProof="0">
                <a:ln>
                  <a:noFill/>
                </a:ln>
                <a:solidFill>
                  <a:schemeClr val="lt1"/>
                </a:solidFill>
                <a:effectLst/>
                <a:uLn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sz="2200" b="1" spc="160" noProof="0">
              <a:ln>
                <a:noFill/>
              </a:ln>
              <a:solidFill>
                <a:schemeClr val="lt1"/>
              </a:solidFill>
              <a:effectLst/>
              <a:uLn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2200" spc="12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本小节介绍配景人物的速写技巧，学生可以根据人物绘制技巧记忆两三组并熟练绘制。</a:t>
            </a:r>
            <a:endParaRPr lang="zh-CN" altLang="en-US" sz="2200" spc="12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 descr="7b0a202020202262756c6c6574223a20227b5c2263617465676f727949645c223a5c225c222c5c2274656d706c61746549645c223a32303233313534337d220a7d0a"/>
          <p:cNvSpPr txBox="1"/>
          <p:nvPr>
            <p:custDataLst>
              <p:tags r:id="rId14"/>
            </p:custDataLst>
          </p:nvPr>
        </p:nvSpPr>
        <p:spPr>
          <a:xfrm>
            <a:off x="1513989" y="3487915"/>
            <a:ext cx="8185215" cy="267575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35877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微软雅黑" panose="020B0503020204020204" pitchFamily="34" charset="-122"/>
              <a:buNone/>
            </a:pPr>
            <a:r>
              <a:rPr lang="zh-CN" altLang="en-US" sz="2200" b="1" spc="14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作业布置</a:t>
            </a:r>
            <a:endParaRPr lang="zh-CN" altLang="en-US" sz="2200" b="1" spc="14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Blip>
                <a:blip r:embed="rId15"/>
              </a:buBlip>
            </a:pPr>
            <a:r>
              <a:rPr lang="zh-CN" altLang="en-US" sz="2000" spc="1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自我进行人物速写练习。</a:t>
            </a:r>
            <a:endParaRPr lang="zh-CN" altLang="en-US" sz="2000" spc="12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16"/>
            </p:custDataLst>
          </p:nvPr>
        </p:nvGrpSpPr>
        <p:grpSpPr>
          <a:xfrm rot="10800000">
            <a:off x="10599455" y="1422968"/>
            <a:ext cx="668192" cy="583065"/>
            <a:chOff x="1168400" y="1347856"/>
            <a:chExt cx="723913" cy="631688"/>
          </a:xfrm>
          <a:solidFill>
            <a:schemeClr val="bg2"/>
          </a:solidFill>
        </p:grpSpPr>
        <p:sp>
          <p:nvSpPr>
            <p:cNvPr id="4" name="任意多边形: 形状 14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>
              <a:solidFill>
                <a:schemeClr val="l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>
              <a:solidFill>
                <a:schemeClr val="l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9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82040" y="2088515"/>
            <a:ext cx="2120265" cy="21405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r"/>
            <a:r>
              <a:rPr lang="en-US" altLang="zh-CN" sz="131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131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338830" y="1976755"/>
            <a:ext cx="7702550" cy="1647825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b" anchorCtr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b="1" spc="300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配景的影调画法</a:t>
            </a:r>
            <a:endParaRPr lang="zh-CN" altLang="en-US" sz="6000" b="1" spc="300" dirty="0">
              <a:solidFill>
                <a:schemeClr val="accen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一、平面树形影调画法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328545" y="1205865"/>
            <a:ext cx="7143115" cy="50546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937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一、平面树形影调画法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15695" y="2007870"/>
            <a:ext cx="4431030" cy="3505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610860" y="1069340"/>
            <a:ext cx="6210300" cy="506730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一、平面树形影调画法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705" y="2667000"/>
            <a:ext cx="493141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高光部分的处理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用浅灰或中灰色马克笔排列线段</a:t>
            </a: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暗部的表现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中灰色马克笔的二度和三度叠加</a:t>
            </a: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阴影的渲染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用深色马克笔填满，一度或二度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笔触方向相互平行</a:t>
            </a:r>
            <a:endParaRPr lang="zh-CN" altLang="en-US" sz="200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795010" y="2079625"/>
            <a:ext cx="5311775" cy="350012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82040" y="2088515"/>
            <a:ext cx="2120265" cy="21405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p>
            <a:pPr algn="r"/>
            <a:r>
              <a:rPr lang="en-US" altLang="zh-CN" sz="131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131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338830" y="1976755"/>
            <a:ext cx="7702550" cy="1647825"/>
          </a:xfrm>
          <a:prstGeom prst="rect">
            <a:avLst/>
          </a:prstGeom>
          <a:noFill/>
          <a:ln>
            <a:noFill/>
          </a:ln>
        </p:spPr>
        <p:txBody>
          <a:bodyPr wrap="square" lIns="101600" tIns="38100" rIns="63500" bIns="38100" rtlCol="0" anchor="b" anchorCtr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b="1" spc="300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植物的速写表现</a:t>
            </a:r>
            <a:endParaRPr lang="zh-CN" altLang="en-US" sz="6000" b="1" spc="300" dirty="0">
              <a:solidFill>
                <a:schemeClr val="accen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一、平面树形影调画法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平面树到立面树的转换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007235" y="2087880"/>
            <a:ext cx="3843020" cy="3977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995670" y="1814830"/>
            <a:ext cx="4282440" cy="43053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二、简化立面叶冠树影调画法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7705" y="2087245"/>
            <a:ext cx="8456295" cy="34645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视叶冠树为球体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使用铅笔勾画高光、暗部和阴影范围的边界线</a:t>
            </a: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处理高光部分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用浅灰或中灰色马克笔按外轮廓线方向满铺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或使用短笔触层层连接满铺</a:t>
            </a: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暗部的表现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使用中灰色马克笔的二度和三度叠加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笔触走向与前度相同</a:t>
            </a: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阴影的渲染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用深色马克笔进行点涂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笔触可以散状、离散或叠加，创造变化</a:t>
            </a:r>
            <a:endParaRPr lang="zh-CN" altLang="en-US" sz="20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998970" y="1352550"/>
            <a:ext cx="3618865" cy="466915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二、简化立面叶冠树影调画法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近景树处理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40780" y="1987550"/>
            <a:ext cx="4724400" cy="41167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517650" y="1734185"/>
            <a:ext cx="3968750" cy="461581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二、简化立面叶冠树影调画法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457960" y="2341245"/>
            <a:ext cx="4773930" cy="35445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231890" y="1524000"/>
            <a:ext cx="4549140" cy="4259580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远景树处理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三、立体叶冠树影调画法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6590" y="1621790"/>
            <a:ext cx="8487410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视叶冠为多个重叠的球体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使用铅笔勾画各球体的光、影边界线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注意立体落影与立面的不同处理方式</a:t>
            </a: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勾画叶冠波折线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确保留出高光区域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使用浅灰或中灰色马克笔进行渐变，由暗部向阴影方向进行二度叠加</a:t>
            </a: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阴影区域的处理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使用深灰色马克笔进行散状点涂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树干也需要添加浅灰或中灰色的阴影，但要注意使用深色</a:t>
            </a: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球体立体树的绘制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结合墨线和马克笔的影调画法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高光处留白，暗部区域重叠加密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在墨线的基础上添加一至二度中灰色马克笔</a:t>
            </a:r>
            <a:endParaRPr lang="zh-CN" altLang="en-US" sz="200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843395" y="957580"/>
            <a:ext cx="5135880" cy="459486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8" name="图片 1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7" name="图片 1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2" name="直角三角形 1"/>
          <p:cNvSpPr/>
          <p:nvPr>
            <p:custDataLst>
              <p:tags r:id="rId7"/>
            </p:custDataLst>
          </p:nvPr>
        </p:nvSpPr>
        <p:spPr>
          <a:xfrm>
            <a:off x="0" y="6078220"/>
            <a:ext cx="1231265" cy="77978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8"/>
            </p:custDataLst>
          </p:nvPr>
        </p:nvGrpSpPr>
        <p:grpSpPr>
          <a:xfrm>
            <a:off x="6633030" y="-2"/>
            <a:ext cx="5558972" cy="6858002"/>
            <a:chOff x="7170284" y="-2"/>
            <a:chExt cx="5021717" cy="5522259"/>
          </a:xfrm>
        </p:grpSpPr>
        <p:sp>
          <p:nvSpPr>
            <p:cNvPr id="9" name="平行四边形 8"/>
            <p:cNvSpPr/>
            <p:nvPr>
              <p:custDataLst>
                <p:tags r:id="rId9"/>
              </p:custDataLst>
            </p:nvPr>
          </p:nvSpPr>
          <p:spPr>
            <a:xfrm>
              <a:off x="7170284" y="-2"/>
              <a:ext cx="3161166" cy="5522259"/>
            </a:xfrm>
            <a:prstGeom prst="parallelogram">
              <a:avLst>
                <a:gd name="adj" fmla="val 8738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>
              <a:off x="7894008" y="-2"/>
              <a:ext cx="4297993" cy="5522259"/>
            </a:xfrm>
            <a:custGeom>
              <a:avLst/>
              <a:gdLst>
                <a:gd name="connsiteX0" fmla="*/ 2752066 w 4297993"/>
                <a:gd name="connsiteY0" fmla="*/ 0 h 5321294"/>
                <a:gd name="connsiteX1" fmla="*/ 4297993 w 4297993"/>
                <a:gd name="connsiteY1" fmla="*/ 0 h 5321294"/>
                <a:gd name="connsiteX2" fmla="*/ 4297993 w 4297993"/>
                <a:gd name="connsiteY2" fmla="*/ 3914189 h 5321294"/>
                <a:gd name="connsiteX3" fmla="*/ 3570267 w 4297993"/>
                <a:gd name="connsiteY3" fmla="*/ 5321294 h 5321294"/>
                <a:gd name="connsiteX4" fmla="*/ 0 w 4297993"/>
                <a:gd name="connsiteY4" fmla="*/ 5321294 h 532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7993" h="5321294">
                  <a:moveTo>
                    <a:pt x="2752066" y="0"/>
                  </a:moveTo>
                  <a:lnTo>
                    <a:pt x="4297993" y="0"/>
                  </a:lnTo>
                  <a:lnTo>
                    <a:pt x="4297993" y="3914189"/>
                  </a:lnTo>
                  <a:lnTo>
                    <a:pt x="3570267" y="5321294"/>
                  </a:lnTo>
                  <a:lnTo>
                    <a:pt x="0" y="532129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2"/>
            </p:custDataLst>
          </p:nvPr>
        </p:nvSpPr>
        <p:spPr>
          <a:xfrm>
            <a:off x="0" y="-2"/>
            <a:ext cx="2859314" cy="3048002"/>
          </a:xfrm>
          <a:custGeom>
            <a:avLst/>
            <a:gdLst>
              <a:gd name="connsiteX0" fmla="*/ 0 w 2859314"/>
              <a:gd name="connsiteY0" fmla="*/ 0 h 3048002"/>
              <a:gd name="connsiteX1" fmla="*/ 1436914 w 2859314"/>
              <a:gd name="connsiteY1" fmla="*/ 0 h 3048002"/>
              <a:gd name="connsiteX2" fmla="*/ 1436914 w 2859314"/>
              <a:gd name="connsiteY2" fmla="*/ 2 h 3048002"/>
              <a:gd name="connsiteX3" fmla="*/ 2859314 w 2859314"/>
              <a:gd name="connsiteY3" fmla="*/ 2 h 3048002"/>
              <a:gd name="connsiteX4" fmla="*/ 1449949 w 2859314"/>
              <a:gd name="connsiteY4" fmla="*/ 3048002 h 3048002"/>
              <a:gd name="connsiteX5" fmla="*/ 0 w 2859314"/>
              <a:gd name="connsiteY5" fmla="*/ 3048002 h 304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9314" h="3048002">
                <a:moveTo>
                  <a:pt x="0" y="0"/>
                </a:moveTo>
                <a:lnTo>
                  <a:pt x="1436914" y="0"/>
                </a:lnTo>
                <a:lnTo>
                  <a:pt x="1436914" y="2"/>
                </a:lnTo>
                <a:lnTo>
                  <a:pt x="2859314" y="2"/>
                </a:lnTo>
                <a:lnTo>
                  <a:pt x="1449949" y="3048002"/>
                </a:lnTo>
                <a:lnTo>
                  <a:pt x="0" y="304800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1513840" y="946785"/>
            <a:ext cx="8306435" cy="15354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2200" b="1" spc="160" noProof="0">
                <a:ln>
                  <a:noFill/>
                </a:ln>
                <a:solidFill>
                  <a:schemeClr val="lt1"/>
                </a:solidFill>
                <a:effectLst/>
                <a:uLn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sz="2200" b="1" spc="160" noProof="0">
              <a:ln>
                <a:noFill/>
              </a:ln>
              <a:solidFill>
                <a:schemeClr val="lt1"/>
              </a:solidFill>
              <a:effectLst/>
              <a:uLn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1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2200" spc="12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本小节描述了配景影铺陈设的绘制方式，对于学生而言可以快捷地掌握影铺画法。</a:t>
            </a:r>
            <a:endParaRPr lang="zh-CN" altLang="en-US" sz="2200" spc="12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 descr="7b0a202020202262756c6c6574223a20227b5c2263617465676f727949645c223a5c225c222c5c2274656d706c61746549645c223a32303233313534337d220a7d0a"/>
          <p:cNvSpPr txBox="1"/>
          <p:nvPr>
            <p:custDataLst>
              <p:tags r:id="rId14"/>
            </p:custDataLst>
          </p:nvPr>
        </p:nvSpPr>
        <p:spPr>
          <a:xfrm>
            <a:off x="1513989" y="3487915"/>
            <a:ext cx="8185215" cy="267575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35877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微软雅黑" panose="020B0503020204020204" pitchFamily="34" charset="-122"/>
              <a:buNone/>
            </a:pPr>
            <a:r>
              <a:rPr lang="zh-CN" altLang="en-US" sz="2200" b="1" spc="14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作业布置</a:t>
            </a:r>
            <a:endParaRPr lang="zh-CN" altLang="en-US" sz="2200" b="1" spc="14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Blip>
                <a:blip r:embed="rId15"/>
              </a:buBlip>
            </a:pPr>
            <a:r>
              <a:rPr lang="zh-CN" altLang="en-US" sz="2000" spc="1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通过网络资源或其他形式了解更多的植物影铺画法</a:t>
            </a:r>
            <a:r>
              <a:rPr lang="zh-CN" altLang="en-US" sz="1775" spc="1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775" spc="12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>
            <p:custDataLst>
              <p:tags r:id="rId16"/>
            </p:custDataLst>
          </p:nvPr>
        </p:nvGrpSpPr>
        <p:grpSpPr>
          <a:xfrm rot="10800000">
            <a:off x="10599455" y="1422968"/>
            <a:ext cx="668192" cy="583065"/>
            <a:chOff x="1168400" y="1347856"/>
            <a:chExt cx="723913" cy="631688"/>
          </a:xfrm>
          <a:solidFill>
            <a:schemeClr val="bg2"/>
          </a:solidFill>
        </p:grpSpPr>
        <p:sp>
          <p:nvSpPr>
            <p:cNvPr id="4" name="任意多边形: 形状 14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>
              <a:solidFill>
                <a:schemeClr val="l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2"/>
            </a:solidFill>
            <a:ln w="28575" cap="rnd">
              <a:solidFill>
                <a:schemeClr val="l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9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idx="1"/>
            <p:custDataLst>
              <p:tags r:id="rId1"/>
            </p:custDataLst>
          </p:nvPr>
        </p:nvSpPr>
        <p:spPr/>
        <p:txBody>
          <a:bodyPr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200" dirty="0">
                <a:solidFill>
                  <a:schemeClr val="accent1"/>
                </a:solidFill>
              </a:rPr>
              <a:t>感谢观看</a:t>
            </a:r>
            <a:endParaRPr lang="zh-CN" altLang="en-US" sz="7200" dirty="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一、植物的速写表现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、植物的作用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0" y="1582420"/>
            <a:ext cx="609600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以下是根据提供的内容生成的PPT大纲：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1. 植物在建筑效果图中的重要性</a:t>
            </a:r>
            <a:endParaRPr lang="zh-CN" altLang="en-US"/>
          </a:p>
          <a:p>
            <a:r>
              <a:rPr lang="zh-CN" altLang="en-US"/>
              <a:t>   - 植物作为园林景观的主要元素</a:t>
            </a:r>
            <a:endParaRPr lang="zh-CN" altLang="en-US"/>
          </a:p>
          <a:p>
            <a:r>
              <a:rPr lang="zh-CN" altLang="en-US"/>
              <a:t>   - 植物丰富建筑效果图的要素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2. 植物在建筑效果图中的作用</a:t>
            </a:r>
            <a:endParaRPr lang="zh-CN" altLang="en-US"/>
          </a:p>
          <a:p>
            <a:r>
              <a:rPr lang="zh-CN" altLang="en-US"/>
              <a:t>   - 空间变化中的植物</a:t>
            </a:r>
            <a:endParaRPr lang="zh-CN" altLang="en-US"/>
          </a:p>
          <a:p>
            <a:r>
              <a:rPr lang="zh-CN" altLang="en-US"/>
              <a:t>   - 时间变化中的植物</a:t>
            </a:r>
            <a:endParaRPr lang="zh-CN" altLang="en-US"/>
          </a:p>
          <a:p>
            <a:r>
              <a:rPr lang="zh-CN" altLang="en-US"/>
              <a:t>   - 色彩变化中的植物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这个大纲可以用于探讨植物在建筑效果图中的重要性和作用。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811010" y="1532255"/>
            <a:ext cx="5966460" cy="35433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" name="图片 13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13" name="图片 12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12" name="图片 11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6" name="矩形 12"/>
          <p:cNvSpPr/>
          <p:nvPr>
            <p:custDataLst>
              <p:tags r:id="rId7"/>
            </p:custDataLst>
          </p:nvPr>
        </p:nvSpPr>
        <p:spPr>
          <a:xfrm>
            <a:off x="6229309" y="1676378"/>
            <a:ext cx="5353050" cy="22860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6229309" y="3962378"/>
            <a:ext cx="5353050" cy="228601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609559" y="2533971"/>
            <a:ext cx="5619750" cy="28568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200">
                <a:moveTo>
                  <a:pt x="0" y="0"/>
                </a:moveTo>
                <a:lnTo>
                  <a:pt x="7200" y="0"/>
                </a:lnTo>
                <a:lnTo>
                  <a:pt x="7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686509" y="2133595"/>
            <a:ext cx="4438650" cy="1371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南方属于亚热带气候，植物多以常绿为主，再往南沿海是椰树，更能体现地域性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lt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Title 6"/>
          <p:cNvSpPr txBox="1"/>
          <p:nvPr>
            <p:custDataLst>
              <p:tags r:id="rId12"/>
            </p:custDataLst>
          </p:nvPr>
        </p:nvSpPr>
        <p:spPr>
          <a:xfrm>
            <a:off x="6686509" y="4419578"/>
            <a:ext cx="4438650" cy="13722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北方的植物多以阔叶落叶树木为主，秋冬落叶枯枝，再往北是寒带针叶林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一、植物的速写表现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、配景植物的地域性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一、植物的速写表现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、配景植物的抓形：树木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9450" y="2238375"/>
            <a:ext cx="6096000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2000" b="1"/>
              <a:t>树木在建筑配景中的地位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占比分析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作为最佳背景的树木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 b="1"/>
              <a:t>树木的结构特征</a:t>
            </a:r>
            <a:endParaRPr lang="zh-CN" altLang="en-US" sz="20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概括为几何图形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阴影关系分析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 b="1"/>
              <a:t>细化树木结构</a:t>
            </a:r>
            <a:endParaRPr lang="zh-CN" altLang="en-US" sz="20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规则几何体的细化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清晰展现树冠</a:t>
            </a:r>
            <a:endParaRPr lang="zh-CN" altLang="en-US" sz="200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590540" y="-5080"/>
            <a:ext cx="5428615" cy="2448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r="1876" b="24505"/>
          <a:stretch>
            <a:fillRect/>
          </a:stretch>
        </p:blipFill>
        <p:spPr>
          <a:xfrm>
            <a:off x="5590540" y="2058670"/>
            <a:ext cx="5812155" cy="22618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b="13193"/>
          <a:stretch>
            <a:fillRect/>
          </a:stretch>
        </p:blipFill>
        <p:spPr>
          <a:xfrm>
            <a:off x="5948680" y="4757420"/>
            <a:ext cx="5531485" cy="175069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一、植物的速写表现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、配景植物的抓形：树叶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325495" y="2111375"/>
            <a:ext cx="3939540" cy="2933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161020" y="478790"/>
            <a:ext cx="2049780" cy="2781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938010" y="3740150"/>
            <a:ext cx="4732655" cy="24758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6590" y="2362200"/>
            <a:ext cx="3559810" cy="34359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/>
              <a:t>植物体积感的重要性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树叶形成体积感的关键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树叶对建筑配景的影响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/>
              <a:t>绘制树叶形态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"几"字形线条的运用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"M"形线条的运用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树叶的大小与密度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/>
              <a:t>增强植物体积感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色彩的运用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阴影的处理</a:t>
            </a:r>
            <a:endParaRPr lang="zh-CN" altLang="en-US"/>
          </a:p>
        </p:txBody>
      </p:sp>
    </p:spTree>
    <p:custDataLst>
      <p:tags r:id="rId1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 descr="JY04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318"/>
            <a:ext cx="12192000" cy="6858635"/>
          </a:xfrm>
          <a:prstGeom prst="rect">
            <a:avLst/>
          </a:prstGeom>
        </p:spPr>
      </p:pic>
      <p:pic>
        <p:nvPicPr>
          <p:cNvPr id="28" name="图片 27" descr="JY04_正文页装饰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5080"/>
            <a:ext cx="511768" cy="6874497"/>
          </a:xfrm>
          <a:prstGeom prst="rect">
            <a:avLst/>
          </a:prstGeom>
        </p:spPr>
      </p:pic>
      <p:pic>
        <p:nvPicPr>
          <p:cNvPr id="27" name="图片 26" descr="JY04_正文页装饰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06733" y="-5080"/>
            <a:ext cx="1085254" cy="1210932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-1773555" y="3068955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56700" y="27364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ea"/>
              </a:defRPr>
            </a:lvl1pPr>
          </a:lstStyle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一、植物的速写表现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79450" y="1151890"/>
            <a:ext cx="10800715" cy="4699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ea"/>
                <a:ea typeface="+mn-ea"/>
                <a:cs typeface="+mn-ea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微软雅黑" panose="020B0503020204020204" pitchFamily="34" charset="-122"/>
              <a:buChar char="•"/>
            </a:pPr>
            <a:r>
              <a:rPr 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pc="24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、常见树的画法：乔木</a:t>
            </a:r>
            <a:endParaRPr lang="zh-CN" altLang="en-US" spc="240">
              <a:solidFill>
                <a:schemeClr val="dk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104130" y="1780540"/>
            <a:ext cx="6941820" cy="36918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6590" y="1779905"/>
            <a:ext cx="609600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描绘乔木的主干和树冠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主干的直立特征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树冠的广阔形状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使用折线、抖线或随意线的技巧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表现简洁与速度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简洁而干脆的线条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快速绘制的方法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/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/>
              <a:t>示例与练习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展示具体的示例</a:t>
            </a:r>
            <a:endParaRPr lang="zh-CN" alt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/>
              <a:t>提供练习机会以提高技能</a:t>
            </a:r>
            <a:endParaRPr lang="zh-CN" altLang="en-US" sz="2000"/>
          </a:p>
        </p:txBody>
      </p:sp>
    </p:spTree>
    <p:custDataLst>
      <p:tags r:id="rId1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7*i*1"/>
  <p:tag name="KSO_WM_BEAUTIFY_FLAG" val="#wm#"/>
  <p:tag name="KSO_WM_TAG_VERSION" val="1.0"/>
  <p:tag name="KSO_WM_CHIP_GROUPID" val="62cb89ec67e1b3ac3a0d7494"/>
  <p:tag name="KSO_WM_CHIP_XID" val="62cb8a3367e1b3ac3a0d78d1"/>
  <p:tag name="KSO_WM_UNIT_DEC_AREA_ID" val="20aef45e95434f8293447514e51fd83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ffd247fd3f44baaae9badf8dde93f04"/>
</p:tagLst>
</file>

<file path=ppt/tags/tag10.xml><?xml version="1.0" encoding="utf-8"?>
<p:tagLst xmlns:p="http://schemas.openxmlformats.org/presentationml/2006/main">
  <p:tag name="KSO_WM_UNIT_DEFAULT_FONT" val="20;22;2"/>
  <p:tag name="KSO_WM_UNIT_BLOCK" val="0"/>
  <p:tag name="KSO_WM_UNIT_DEC_AREA_ID" val="8bfff26e5e864753a4e6e5d4931722c6"/>
  <p:tag name="KSO_WM_UNIT_ISCONTENTSTITLE" val="0"/>
  <p:tag name="KSO_WM_UNIT_ISNUMDGMTITLE" val="0"/>
  <p:tag name="KSO_WM_UNIT_PRESET_TEXT" val="单击此处添加副标题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10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28e9247d35eb4e978902f59409270cb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a08ece06e5642f1bbe8df667a300550"/>
  <p:tag name="KSO_WM_SLIDE_BACKGROUND_TYPE" val="leftRight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5"/>
</p:tagLst>
</file>

<file path=ppt/tags/tag10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5b76c99481f4322a0c91278958af6dd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bb1b3e3dd954a0099aeeee2cf7bb78e"/>
  <p:tag name="KSO_WM_SLIDE_BACKGROUND_TYPE" val="leftRight"/>
</p:tagLst>
</file>

<file path=ppt/tags/tag10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11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36f0f2d398246849f449c1730fa1b5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2e4995ba62e436ebd3db81aab9bfd3d"/>
  <p:tag name="KSO_WM_SLIDE_BACKGROUND_TYPE" val="topBottom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6"/>
</p:tagLst>
</file>

<file path=ppt/tags/tag11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3968bf2858946c3912cc2ce9437d192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d3a25e8c5974fa7bb24f1b493c8939d"/>
  <p:tag name="KSO_WM_SLIDE_BACKGROUND_TYPE" val="topBottom"/>
</p:tagLst>
</file>

<file path=ppt/tags/tag11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58eaf8cb561a476296802f4f72021ba3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9e166d4c7e42e6a823bc28f6b9c690"/>
  <p:tag name="KSO_WM_SLIDE_BACKGROUND_TYPE" val="topBottom"/>
</p:tagLst>
</file>

<file path=ppt/tags/tag11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12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f8c1317357dd4023823b2e70a9eae11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865ee76710e40c1bee9c44682f24d0f"/>
  <p:tag name="KSO_WM_SLIDE_BACKGROUND_TYPE" val="bottomTop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7"/>
</p:tagLst>
</file>

<file path=ppt/tags/tag12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91b3a5984834eb0b7d06cd448ad3139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afc197d80b7489e8d5eb49a442c6208"/>
  <p:tag name="KSO_WM_SLIDE_BACKGROUND_TYPE" val="bottomTop"/>
</p:tagLst>
</file>

<file path=ppt/tags/tag12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130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97a7752b42849c4af204b43e46d722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1d867dfa83145c9b197b46c8b29faac"/>
  <p:tag name="KSO_WM_SLIDE_BACKGROUND_TYPE" val="navigation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8"/>
</p:tagLst>
</file>

<file path=ppt/tags/tag13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b5f29b88330e49359b7544f9d86b0c1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6cc9fe082de49a8951ec74cdba2ab00"/>
  <p:tag name="KSO_WM_SLIDE_BACKGROUND_TYPE" val="navigation"/>
</p:tagLst>
</file>

<file path=ppt/tags/tag13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a0cf926d378a4bb282975798be693ecc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471ad1073f440ae8a72cf52ef43a19e"/>
  <p:tag name="KSO_WM_SLIDE_BACKGROUND_TYPE" val="navigation"/>
</p:tagLst>
</file>

<file path=ppt/tags/tag13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6b185a1fd9024c16997f89a9e86cd33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a7ca692b59f4db0b0bf6fd440f9c4a0"/>
  <p:tag name="KSO_WM_SLIDE_BACKGROUND_TYPE" val="belt"/>
</p:tagLst>
</file>

<file path=ppt/tags/tag14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9"/>
</p:tagLst>
</file>

<file path=ppt/tags/tag14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507dfcc153b14de2883adf8efbf5ae5b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49a0df7d1d94fd580be63b0aa337483"/>
  <p:tag name="KSO_WM_SLIDE_BACKGROUND_TYPE" val="belt"/>
</p:tagLst>
</file>

<file path=ppt/tags/tag14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44c7d04654024da3855a2ec94f9bc8b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b927376a7d746e4bdf93939c6f12f2c"/>
  <p:tag name="KSO_WM_SLIDE_BACKGROUND_TYPE" val="belt"/>
</p:tagLst>
</file>

<file path=ppt/tags/tag14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0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3055"/>
</p:tagLst>
</file>

<file path=ppt/tags/tag1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3055"/>
</p:tagLst>
</file>

<file path=ppt/tags/tag1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3055"/>
  <p:tag name="KSO_WM_CHIP_COLORING" val="1"/>
</p:tagLst>
</file>

<file path=ppt/tags/tag15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7*i*1"/>
  <p:tag name="KSO_WM_BEAUTIFY_FLAG" val="#wm#"/>
  <p:tag name="KSO_WM_TAG_VERSION" val="1.0"/>
  <p:tag name="KSO_WM_CHIP_GROUPID" val="62cb89ec67e1b3ac3a0d7494"/>
  <p:tag name="KSO_WM_CHIP_XID" val="62cb8a3367e1b3ac3a0d78d1"/>
  <p:tag name="KSO_WM_UNIT_DEC_AREA_ID" val="20aef45e95434f8293447514e51fd83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ffd247fd3f44baaae9badf8dde93f04"/>
</p:tagLst>
</file>

<file path=ppt/tags/tag15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8*i*1"/>
  <p:tag name="KSO_WM_BEAUTIFY_FLAG" val="#wm#"/>
  <p:tag name="KSO_WM_TAG_VERSION" val="1.0"/>
  <p:tag name="KSO_WM_CHIP_GROUPID" val="62cb89ec67e1b3ac3a0d7494"/>
  <p:tag name="KSO_WM_CHIP_XID" val="62cb8a3367e1b3ac3a0d77ff"/>
  <p:tag name="KSO_WM_UNIT_DEC_AREA_ID" val="f9202542b30b4d8991d9bda4981c2d50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0a4a35f57046f68c4c57ea1a1859c7"/>
</p:tagLst>
</file>

<file path=ppt/tags/tag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20*i*1"/>
  <p:tag name="KSO_WM_BEAUTIFY_FLAG" val="#wm#"/>
  <p:tag name="KSO_WM_TAG_VERSION" val="1.0"/>
  <p:tag name="KSO_WM_CHIP_GROUPID" val="62cb89ec67e1b3ac3a0d7494"/>
  <p:tag name="KSO_WM_CHIP_XID" val="62cb8a3367e1b3ac3a0d7822"/>
  <p:tag name="KSO_WM_UNIT_DEC_AREA_ID" val="dabaeab163554c7781d5c10e3676ae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39a6d2afde74673b4355f2fcb8b9c6c"/>
</p:tagLst>
</file>

<file path=ppt/tags/tag16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9*i*1"/>
  <p:tag name="KSO_WM_BEAUTIFY_FLAG" val="#wm#"/>
  <p:tag name="KSO_WM_TAG_VERSION" val="1.0"/>
  <p:tag name="KSO_WM_CHIP_GROUPID" val="62cb89ec67e1b3ac3a0d7494"/>
  <p:tag name="KSO_WM_CHIP_XID" val="62cb8a3367e1b3ac3a0d781a"/>
  <p:tag name="KSO_WM_UNIT_DEC_AREA_ID" val="898aca7ff3df4217a8ce21e7c5e696b6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60f9b844904458c9ebbf084eb84eedb"/>
</p:tagLst>
</file>

<file path=ppt/tags/tag1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DEFAULT_FONT" val="66;74;2"/>
  <p:tag name="KSO_WM_UNIT_BLOCK" val="0"/>
  <p:tag name="KSO_WM_UNIT_DEC_AREA_ID" val="837563d3b28d454981fbe315c7eb5935"/>
  <p:tag name="KSO_WM_UNIT_ISCONTENTSTITLE" val="0"/>
  <p:tag name="KSO_WM_UNIT_ISNUMDGMTITLE" val="0"/>
  <p:tag name="KSO_WM_UNIT_PRESET_TEXT" val="简约教育教学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166.xml><?xml version="1.0" encoding="utf-8"?>
<p:tagLst xmlns:p="http://schemas.openxmlformats.org/presentationml/2006/main">
  <p:tag name="KSO_WM_UNIT_DEFAULT_FONT" val="16;18;2"/>
  <p:tag name="KSO_WM_UNIT_BLOCK" val="0"/>
  <p:tag name="KSO_WM_UNIT_DEC_AREA_ID" val="c5d750219a71481b95f95841dc786e96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167.xml><?xml version="1.0" encoding="utf-8"?>
<p:tagLst xmlns:p="http://schemas.openxmlformats.org/presentationml/2006/main">
  <p:tag name="KSO_WM_UNIT_DEFAULT_FONT" val="20;22;2"/>
  <p:tag name="KSO_WM_UNIT_BLOCK" val="0"/>
  <p:tag name="KSO_WM_UNIT_DEC_AREA_ID" val="8bfff26e5e864753a4e6e5d4931722c6"/>
  <p:tag name="KSO_WM_UNIT_ISCONTENTSTITLE" val="0"/>
  <p:tag name="KSO_WM_UNIT_ISNUMDGMTITLE" val="0"/>
  <p:tag name="KSO_WM_UNIT_PRESET_TEXT" val="单击此处添加副标题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16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16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1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2*i*1"/>
  <p:tag name="KSO_WM_BEAUTIFY_FLAG" val="#wm#"/>
  <p:tag name="KSO_WM_TAG_VERSION" val="1.0"/>
  <p:tag name="KSO_WM_CHIP_GROUPID" val="62cb89ec67e1b3ac3a0d7494"/>
  <p:tag name="KSO_WM_CHIP_XID" val="62cb8a3367e1b3ac3a0d7769"/>
  <p:tag name="KSO_WM_UNIT_DEC_AREA_ID" val="6e76492f7eb1451b850b3b31632eecf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52b817db0b499488547d7f8063fca0"/>
</p:tagLst>
</file>

<file path=ppt/tags/tag177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3*i*1"/>
  <p:tag name="KSO_WM_BEAUTIFY_FLAG" val="#wm#"/>
  <p:tag name="KSO_WM_TAG_VERSION" val="1.0"/>
  <p:tag name="KSO_WM_CHIP_GROUPID" val="62cb89ec67e1b3ac3a0d7494"/>
  <p:tag name="KSO_WM_CHIP_XID" val="62cb8a3367e1b3ac3a0d7724"/>
  <p:tag name="KSO_WM_UNIT_DEC_AREA_ID" val="d141df469a424e7cad31d526650f4ba7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ffb24f60f04dd98e29bd815726f5d4"/>
</p:tagLst>
</file>

<file path=ppt/tags/tag1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18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18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1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2*i*1"/>
  <p:tag name="KSO_WM_BEAUTIFY_FLAG" val="#wm#"/>
  <p:tag name="KSO_WM_TAG_VERSION" val="1.0"/>
  <p:tag name="KSO_WM_CHIP_GROUPID" val="62cb89ec67e1b3ac3a0d7494"/>
  <p:tag name="KSO_WM_CHIP_XID" val="62cb8a3367e1b3ac3a0d7769"/>
  <p:tag name="KSO_WM_UNIT_DEC_AREA_ID" val="6e76492f7eb1451b850b3b31632eecf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52b817db0b499488547d7f8063fca0"/>
</p:tagLst>
</file>

<file path=ppt/tags/tag19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19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19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1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8*i*1"/>
  <p:tag name="KSO_WM_BEAUTIFY_FLAG" val="#wm#"/>
  <p:tag name="KSO_WM_TAG_VERSION" val="1.0"/>
  <p:tag name="KSO_WM_CHIP_GROUPID" val="62cb89ec67e1b3ac3a0d7494"/>
  <p:tag name="KSO_WM_CHIP_XID" val="62cb8a3367e1b3ac3a0d77ff"/>
  <p:tag name="KSO_WM_UNIT_DEC_AREA_ID" val="f9202542b30b4d8991d9bda4981c2d50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c0a4a35f57046f68c4c57ea1a1859c7"/>
</p:tagLst>
</file>

<file path=ppt/tags/tag20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3*i*1"/>
  <p:tag name="KSO_WM_BEAUTIFY_FLAG" val="#wm#"/>
  <p:tag name="KSO_WM_TAG_VERSION" val="1.0"/>
  <p:tag name="KSO_WM_CHIP_GROUPID" val="62cb89ec67e1b3ac3a0d7494"/>
  <p:tag name="KSO_WM_CHIP_XID" val="62cb8a3367e1b3ac3a0d7724"/>
  <p:tag name="KSO_WM_UNIT_DEC_AREA_ID" val="d141df469a424e7cad31d526650f4ba7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ffb24f60f04dd98e29bd815726f5d4"/>
</p:tagLst>
</file>

<file path=ppt/tags/tag2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9*i*1"/>
  <p:tag name="KSO_WM_BEAUTIFY_FLAG" val="#wm#"/>
  <p:tag name="KSO_WM_TAG_VERSION" val="1.0"/>
  <p:tag name="KSO_WM_CHIP_GROUPID" val="62cb89ec67e1b3ac3a0d7494"/>
  <p:tag name="KSO_WM_CHIP_XID" val="62cb8a3367e1b3ac3a0d7507"/>
  <p:tag name="KSO_WM_UNIT_DEC_AREA_ID" val="781ae078907c47bdbfd4152e11d4c4a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91b60e4bd5547078e6c70b13ce2ddf2"/>
</p:tagLst>
</file>

<file path=ppt/tags/tag20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0*i*1"/>
  <p:tag name="KSO_WM_BEAUTIFY_FLAG" val="#wm#"/>
  <p:tag name="KSO_WM_TAG_VERSION" val="1.0"/>
  <p:tag name="KSO_WM_CHIP_GROUPID" val="62cb89ec67e1b3ac3a0d7494"/>
  <p:tag name="KSO_WM_CHIP_XID" val="62cb8a3367e1b3ac3a0d74a9"/>
  <p:tag name="KSO_WM_UNIT_DEC_AREA_ID" val="aab880a156aa4ce4ba7fed72cca5a9b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13450e980b439e9df7873b398598dd"/>
</p:tagLst>
</file>

<file path=ppt/tags/tag203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11*i*1"/>
  <p:tag name="KSO_WM_BEAUTIFY_FLAG" val="#wm#"/>
  <p:tag name="KSO_WM_TAG_VERSION" val="1.0"/>
  <p:tag name="KSO_WM_CHIP_GROUPID" val="62cb89ec67e1b3ac3a0d7494"/>
  <p:tag name="KSO_WM_CHIP_XID" val="62cb8a3367e1b3ac3a0d74fc"/>
  <p:tag name="KSO_WM_UNIT_DEC_AREA_ID" val="5a49c9e26da142a5b95d9b00c935e5d6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df12b0b33b4de7933850e54d48ea90"/>
</p:tagLst>
</file>

<file path=ppt/tags/tag2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21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21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22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22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2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22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2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5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5*i*1"/>
  <p:tag name="KSO_WM_BEAUTIFY_FLAG" val="#wm#"/>
  <p:tag name="KSO_WM_TAG_VERSION" val="1.0"/>
  <p:tag name="KSO_WM_CHIP_GROUPID" val="62cb89ec67e1b3ac3a0d7494"/>
  <p:tag name="KSO_WM_CHIP_XID" val="62cb8a3367e1b3ac3a0d761b"/>
  <p:tag name="KSO_WM_UNIT_DEC_AREA_ID" val="f1a1708c433c48beb59563e7f4b74e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6494444dc8940b1af580f3314dbaf52"/>
</p:tagLst>
</file>

<file path=ppt/tags/tag236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7*i*1"/>
  <p:tag name="KSO_WM_BEAUTIFY_FLAG" val="#wm#"/>
  <p:tag name="KSO_WM_TAG_VERSION" val="1.0"/>
  <p:tag name="KSO_WM_CHIP_GROUPID" val="62cb89ec67e1b3ac3a0d7494"/>
  <p:tag name="KSO_WM_CHIP_XID" val="62cb8a3367e1b3ac3a0d7608"/>
  <p:tag name="KSO_WM_UNIT_DEC_AREA_ID" val="73e6a4773d064573862c6a8ea61ed4b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9e90d59a24f41fd8d8ad16e2a05747b"/>
</p:tagLst>
</file>

<file path=ppt/tags/tag237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6*i*1"/>
  <p:tag name="KSO_WM_BEAUTIFY_FLAG" val="#wm#"/>
  <p:tag name="KSO_WM_TAG_VERSION" val="1.0"/>
  <p:tag name="KSO_WM_CHIP_GROUPID" val="62cb89ec67e1b3ac3a0d7494"/>
  <p:tag name="KSO_WM_CHIP_XID" val="62cb8a3367e1b3ac3a0d75e9"/>
  <p:tag name="KSO_WM_UNIT_DEC_AREA_ID" val="19b4cf5c1b9f434dbc7607b871118d9b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822aec573f7451dbf61b66c9587e5a9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2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UNIT_DEFAULT_FONT" val="66;74;2"/>
  <p:tag name="KSO_WM_UNIT_BLOCK" val="0"/>
  <p:tag name="KSO_WM_UNIT_DEC_AREA_ID" val="a8b8ffc8c42d48b39df14ca6ad5a157c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242.xml><?xml version="1.0" encoding="utf-8"?>
<p:tagLst xmlns:p="http://schemas.openxmlformats.org/presentationml/2006/main">
  <p:tag name="KSO_WM_UNIT_DEFAULT_FONT" val="16;18;2"/>
  <p:tag name="KSO_WM_UNIT_BLOCK" val="0"/>
  <p:tag name="KSO_WM_UNIT_DEC_AREA_ID" val="342ef3477c8e45c9887bd7c7a627f9e3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243.xml><?xml version="1.0" encoding="utf-8"?>
<p:tagLst xmlns:p="http://schemas.openxmlformats.org/presentationml/2006/main">
  <p:tag name="KSO_WM_UNIT_DEFAULT_FONT" val="20;22;2"/>
  <p:tag name="KSO_WM_UNIT_BLOCK" val="0"/>
  <p:tag name="KSO_WM_UNIT_DEC_AREA_ID" val="5b928ee6779344dc8da1c11d7ae94f0b"/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24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24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24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247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25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4967b9dbd0824050a00e59b4cf1c87d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a4f6e7621fa4694aca7a37ff2459638"/>
  <p:tag name="KSO_WM_SLIDE_BACKGROUND_TYPE" val="frame"/>
</p:tagLst>
</file>

<file path=ppt/tags/tag25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77890440123445bfaadfee6b6674c6e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01e70440e0748908a31f95a176a40ff"/>
  <p:tag name="KSO_WM_SLIDE_BACKGROUND_TYPE" val="frame"/>
</p:tagLst>
</file>

<file path=ppt/tags/tag25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8f92e44769b4f8b9a5638db0a1c2cb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eb3af4478af4eb8b2101682169d6c9b"/>
  <p:tag name="KSO_WM_SLIDE_BACKGROUND_TYPE" val="frame"/>
</p:tagLst>
</file>

<file path=ppt/tags/tag25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4"/>
</p:tagLst>
</file>

<file path=ppt/tags/tag255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56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57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5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26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28e9247d35eb4e978902f59409270cb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a08ece06e5642f1bbe8df667a300550"/>
  <p:tag name="KSO_WM_SLIDE_BACKGROUND_TYPE" val="leftRight"/>
</p:tagLst>
</file>

<file path=ppt/tags/tag26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5"/>
</p:tagLst>
</file>

<file path=ppt/tags/tag26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5b76c99481f4322a0c91278958af6dd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bb1b3e3dd954a0099aeeee2cf7bb78e"/>
  <p:tag name="KSO_WM_SLIDE_BACKGROUND_TYPE" val="leftRight"/>
</p:tagLst>
</file>

<file path=ppt/tags/tag26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36f0f2d398246849f449c1730fa1b5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2e4995ba62e436ebd3db81aab9bfd3d"/>
  <p:tag name="KSO_WM_SLIDE_BACKGROUND_TYPE" val="topBottom"/>
</p:tagLst>
</file>

<file path=ppt/tags/tag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6"/>
</p:tagLst>
</file>

<file path=ppt/tags/tag27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3968bf2858946c3912cc2ce9437d192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d3a25e8c5974fa7bb24f1b493c8939d"/>
  <p:tag name="KSO_WM_SLIDE_BACKGROUND_TYPE" val="topBottom"/>
</p:tagLst>
</file>

<file path=ppt/tags/tag27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58eaf8cb561a476296802f4f72021ba3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59e166d4c7e42e6a823bc28f6b9c690"/>
  <p:tag name="KSO_WM_SLIDE_BACKGROUND_TYPE" val="topBottom"/>
</p:tagLst>
</file>

<file path=ppt/tags/tag27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4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27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f8c1317357dd4023823b2e70a9eae11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865ee76710e40c1bee9c44682f24d0f"/>
  <p:tag name="KSO_WM_SLIDE_BACKGROUND_TYPE" val="bottomTop"/>
</p:tagLst>
</file>

<file path=ppt/tags/tag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7"/>
</p:tagLst>
</file>

<file path=ppt/tags/tag28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91b3a5984834eb0b7d06cd448ad3139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afc197d80b7489e8d5eb49a442c6208"/>
  <p:tag name="KSO_WM_SLIDE_BACKGROUND_TYPE" val="bottomTop"/>
</p:tagLst>
</file>

<file path=ppt/tags/tag28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3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28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a97a7752b42849c4af204b43e46d722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1d867dfa83145c9b197b46c8b29faac"/>
  <p:tag name="KSO_WM_SLIDE_BACKGROUND_TYPE" val="navigation"/>
</p:tagLst>
</file>

<file path=ppt/tags/tag28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8"/>
</p:tagLst>
</file>

<file path=ppt/tags/tag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b5f29b88330e49359b7544f9d86b0c1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6cc9fe082de49a8951ec74cdba2ab00"/>
  <p:tag name="KSO_WM_SLIDE_BACKGROUND_TYPE" val="navigation"/>
</p:tagLst>
</file>

<file path=ppt/tags/tag29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a0cf926d378a4bb282975798be693ecc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471ad1073f440ae8a72cf52ef43a19e"/>
  <p:tag name="KSO_WM_SLIDE_BACKGROUND_TYPE" val="navigation"/>
</p:tagLst>
</file>

<file path=ppt/tags/tag29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20*i*1"/>
  <p:tag name="KSO_WM_BEAUTIFY_FLAG" val="#wm#"/>
  <p:tag name="KSO_WM_TAG_VERSION" val="1.0"/>
  <p:tag name="KSO_WM_CHIP_GROUPID" val="62cb89ec67e1b3ac3a0d7494"/>
  <p:tag name="KSO_WM_CHIP_XID" val="62cb8a3367e1b3ac3a0d7822"/>
  <p:tag name="KSO_WM_UNIT_DEC_AREA_ID" val="dabaeab163554c7781d5c10e3676aed3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39a6d2afde74673b4355f2fcb8b9c6c"/>
</p:tagLst>
</file>

<file path=ppt/tags/tag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6b185a1fd9024c16997f89a9e86cd33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a7ca692b59f4db0b0bf6fd440f9c4a0"/>
  <p:tag name="KSO_WM_SLIDE_BACKGROUND_TYPE" val="belt"/>
</p:tagLst>
</file>

<file path=ppt/tags/tag30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9"/>
</p:tagLst>
</file>

<file path=ppt/tags/tag30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507dfcc153b14de2883adf8efbf5ae5b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49a0df7d1d94fd580be63b0aa337483"/>
  <p:tag name="KSO_WM_SLIDE_BACKGROUND_TYPE" val="belt"/>
</p:tagLst>
</file>

<file path=ppt/tags/tag30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44c7d04654024da3855a2ec94f9bc8b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fb927376a7d746e4bdf93939c6f12f2c"/>
  <p:tag name="KSO_WM_SLIDE_BACKGROUND_TYPE" val="belt"/>
</p:tagLst>
</file>

<file path=ppt/tags/tag304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3055"/>
</p:tagLst>
</file>

<file path=ppt/tags/tag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3055"/>
</p:tagLst>
</file>

<file path=ppt/tags/tag3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3055"/>
  <p:tag name="KSO_WM_CHIP_COLORING" val="1"/>
</p:tagLst>
</file>

<file path=ppt/tags/tag315.xml><?xml version="1.0" encoding="utf-8"?>
<p:tagLst xmlns:p="http://schemas.openxmlformats.org/presentationml/2006/main">
  <p:tag name="KSO_WM_UNIT_DEFAULT_FONT" val="66;74;2"/>
  <p:tag name="KSO_WM_UNIT_BLOCK" val="0"/>
  <p:tag name="KSO_WM_UNIT_DEC_AREA_ID" val="837563d3b28d454981fbe315c7eb5935"/>
  <p:tag name="KSO_WM_UNIT_ISCONTENTSTITLE" val="0"/>
  <p:tag name="KSO_WM_UNIT_ISNUMDGMTITLE" val="0"/>
  <p:tag name="KSO_WM_UNIT_PRESET_TEXT" val="简约教育教学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UNIT_SMARTLAYOUT_COMPRESS_INFO" val="{&#10;    &quot;id&quot;: &quot;2022-09-05T11:17:46&quot;,&#10;    &quot;max&quot;: 11.91587889183225,&#10;    &quot;topChanged&quot;: 0&#10;}&#10;"/>
  <p:tag name="KSO_WM_UNIT_LAST_MAX_FONTSIZE" val="1440"/>
</p:tagLst>
</file>

<file path=ppt/tags/tag316.xml><?xml version="1.0" encoding="utf-8"?>
<p:tagLst xmlns:p="http://schemas.openxmlformats.org/presentationml/2006/main">
  <p:tag name="KSO_WM_UNIT_DEFAULT_FONT" val="16;18;2"/>
  <p:tag name="KSO_WM_UNIT_BLOCK" val="0"/>
  <p:tag name="KSO_WM_UNIT_DEC_AREA_ID" val="c5d750219a71481b95f95841dc786e96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UNIT_DEFAULT_FONT" val="20;22;2"/>
  <p:tag name="KSO_WM_UNIT_BLOCK" val="0"/>
  <p:tag name="KSO_WM_UNIT_DEC_AREA_ID" val="8bfff26e5e864753a4e6e5d4931722c6"/>
  <p:tag name="KSO_WM_UNIT_ISCONTENTSTITLE" val="0"/>
  <p:tag name="KSO_WM_UNIT_ISNUMDGMTITLE" val="0"/>
  <p:tag name="KSO_WM_UNIT_PRESET_TEXT" val="单击此处添加副标题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SLIDE_ID" val="custom20223055_1"/>
  <p:tag name="KSO_WM_TEMPLATE_SUBCATEGORY" val="21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23055"/>
  <p:tag name="KSO_WM_SLIDE_LAYOUT" val="a_b_f"/>
  <p:tag name="KSO_WM_SLIDE_LAYOUT_CNT" val="1_1_1"/>
  <p:tag name="KSO_WM_TEMPLATE_THUMBS_INDEX" val="1、2、5、7、8、25"/>
  <p:tag name="KSO_WM_CHIP_INFOS" val="{&quot;type&quot;:0,&quot;layout_type&quot;:&quot;1_NF_LC_1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2e2231e630cfd8f113659"/>
  <p:tag name="KSO_WM_CHIP_FILLPROP" val="[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lb&quot;,&quot;chip_types&quot;:[&quot;header&quot;]}],[{&quot;text_align&quot;:&quot;cm&quot;,&quot;text_direction&quot;:&quot;horizontal&quot;,&quot;support_big_font&quot;:false,&quot;picture_toward&quot;:0,&quot;picture_dockside&quot;:[],&quot;fill_id&quot;:&quot;7dab1b9380bc424c807bde094eb54ec4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7dab1b9380bc424c807bde094eb54ec4&quot;,&quot;fill_align&quot;:&quot;ct&quot;,&quot;chip_types&quot;:[&quot;header&quot;]}],[{&quot;text_align&quot;:&quot;cm&quot;,&quot;text_direction&quot;:&quot;horizontal&quot;,&quot;support_big_font&quot;:false,&quot;picture_toward&quot;:0,&quot;picture_dockside&quot;:[],&quot;fill_id&quot;:&quot;7dab1b9380bc424c807bde094eb54ec4&quot;,&quot;fill_align&quot;:&quot;cb&quot;,&quot;chip_types&quot;:[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cb&quot;,&quot;chip_types&quot;:[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7dab1b9380bc424c807bde094eb54ec4&quot;,&quot;fill_align&quot;:&quot;ct&quot;,&quot;chip_types&quot;:[&quot;header&quot;]}]]"/>
  <p:tag name="KSO_WM_CHIP_DECFILLPROP" val="[]"/>
  <p:tag name="KSO_WM_CHIP_GROUPID" val="6142e2231e630cfd8f113658"/>
  <p:tag name="KSO_WM_SLIDE_LAYOUT_INFO" val="{&quot;id&quot;:&quot;2022-09-05T11:17:46&quot;,&quot;margin&quot;:{&quot;bottom&quot;:5.29709529876709,&quot;left&quot;:1.8362083435058594,&quot;right&quot;:11.237735748291016,&quot;top&quot;:5.863303184509277},&quot;type&quot;:0}"/>
  <p:tag name="KSO_WM_SLIDE_BK_DARK_LIGHT" val="2"/>
  <p:tag name="KSO_WM_SLIDE_BACKGROUND_TYPE" val="general"/>
  <p:tag name="KSO_WM_SLIDE_SUPPORT_FEATURE_TYPE" val="0"/>
  <p:tag name="KSO_WM_TEMPLATE_MASTER_THUMB_INDEX" val="13"/>
  <p:tag name="KSO_WM_CHIP_COLORING" val="1"/>
  <p:tag name="KSO_WM_TEMPLATE_ASSEMBLE_XID" val="62cb8e1f67e1b3ac3a0dac67"/>
  <p:tag name="KSO_WM_TEMPLATE_ASSEMBLE_GROUPID" val="62cb89ec67e1b3ac3a0d7494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0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"/>
</p:tagLst>
</file>

<file path=ppt/tags/tag323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</p:tagLst>
</file>

<file path=ppt/tags/tag324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25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26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27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</p:tagLst>
</file>

<file path=ppt/tags/tag328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29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330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31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</p:tagLst>
</file>

<file path=ppt/tags/tag332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33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34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35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</p:tagLst>
</file>

<file path=ppt/tags/tag336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37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38.xml><?xml version="1.0" encoding="utf-8"?>
<p:tagLst xmlns:p="http://schemas.openxmlformats.org/presentationml/2006/main">
  <p:tag name="KSO_WM_DIAGRAM_VIRTUALLY_FRAME" val="{&quot;height&quot;:371.27196850393705,&quot;left&quot;:480,&quot;top&quot;:79.78779527559054,&quot;width&quot;:435.8397637795275}"/>
  <p:tag name="KSO_WM_BEAUTIFY_FLAG" val=""/>
</p:tagLst>
</file>

<file path=ppt/tags/tag339.xml><?xml version="1.0" encoding="utf-8"?>
<p:tagLst xmlns:p="http://schemas.openxmlformats.org/presentationml/2006/main">
  <p:tag name="KSO_WM_SLIDE_ID" val="custom20223055_6"/>
  <p:tag name="KSO_WM_TEMPLATE_SUBCATEGORY" val="21"/>
  <p:tag name="KSO_WM_TEMPLATE_MASTER_TYPE" val="1"/>
  <p:tag name="KSO_WM_TEMPLATE_COLOR_TYPE" val="1"/>
  <p:tag name="KSO_WM_SLIDE_ITEM_CNT" val="6"/>
  <p:tag name="KSO_WM_SLIDE_INDEX" val="6"/>
  <p:tag name="KSO_WM_TAG_VERSION" val="1.0"/>
  <p:tag name="KSO_WM_BEAUTIFY_FLAG" val="#wm#"/>
  <p:tag name="KSO_WM_TEMPLATE_CATEGORY" val="custom"/>
  <p:tag name="KSO_WM_TEMPLATE_INDEX" val="20223055"/>
  <p:tag name="KSO_WM_SLIDE_LAYOUT" val="l"/>
  <p:tag name="KSO_WM_SLIDE_LAYOUT_CNT" val="1"/>
  <p:tag name="KSO_WM_CHIP_INFOS" val="{&quot;type&quot;:0,&quot;layout_type&quot;:&quot;1_NF_LC_34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2738182fe82813d301eb929"/>
  <p:tag name="KSO_WM_CHIP_FILLPROP" val="[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cm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d4224bfecb444832b32d40670de1fa20&quot;,&quot;fill_align&quot;:&quot;rt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d4224bfecb444832b32d40670de1fa20&quot;,&quot;fill_align&quot;:&quot;rm&quot;,&quot;chip_types&quot;:[&quot;diagram&quot;,&quot;header&quot;]}],[{&quot;text_align&quot;:&quot;rm&quot;,&quot;text_direction&quot;:&quot;horizontal&quot;,&quot;support_big_font&quot;:false,&quot;picture_toward&quot;:0,&quot;picture_dockside&quot;:[],&quot;fill_id&quot;:&quot;d4224bfecb444832b32d40670de1fa20&quot;,&quot;fill_align&quot;:&quot;r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lt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lb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c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d4224bfecb444832b32d40670de1fa20&quot;,&quot;fill_align&quot;:&quot;c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c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d4224bfecb444832b32d40670de1fa20&quot;,&quot;fill_align&quot;:&quot;ct&quot;,&quot;chip_types&quot;:[&quot;diagram&quot;,&quot;header&quot;]}]]"/>
  <p:tag name="KSO_WM_CHIP_DECFILLPROP" val="[]"/>
  <p:tag name="KSO_WM_CHIP_GROUPID" val="62738182fe82813d301eb92a"/>
  <p:tag name="KSO_WM_SLIDE_BK_DARK_LIGHT" val="2"/>
  <p:tag name="KSO_WM_SLIDE_BACKGROUND_TYPE" val="general"/>
  <p:tag name="KSO_WM_DIAGRAM_GROUP_CODE" val="l1-1"/>
  <p:tag name="KSO_WM_SLIDE_DIAGTYPE" val="l"/>
  <p:tag name="KSO_WM_SLIDE_SUPPORT_FEATURE_TYPE" val="0"/>
  <p:tag name="KSO_WM_SLIDE_TYPE" val="contents"/>
  <p:tag name="KSO_WM_CHIP_COLORING" val="1"/>
  <p:tag name="KSO_WM_SLIDE_SUBTYPE" val="diag"/>
  <p:tag name="KSO_WM_TEMPLATE_ASSEMBLE_XID" val="631569e959d53ee3cde2111d"/>
  <p:tag name="KSO_WM_TEMPLATE_ASSEMBLE_GROUPID" val="62cb89ec67e1b3ac3a0d7494"/>
</p:tagLst>
</file>

<file path=ppt/tags/tag3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1770_1*i*1"/>
  <p:tag name="KSO_WM_TEMPLATE_CATEGORY" val="custom"/>
  <p:tag name="KSO_WM_TEMPLATE_INDEX" val="20231770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41.xml><?xml version="1.0" encoding="utf-8"?>
<p:tagLst xmlns:p="http://schemas.openxmlformats.org/presentationml/2006/main">
  <p:tag name="KSO_WM_UNIT_VALUE" val="1233*8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770_1*d*1"/>
  <p:tag name="KSO_WM_TEMPLATE_CATEGORY" val="custom"/>
  <p:tag name="KSO_WM_TEMPLATE_INDEX" val="20231770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SHADOW_SCHEMECOLOR_INDEX" val="13"/>
  <p:tag name="KSO_WM_UNIT_USESOURCEFORMAT_APPLY" val="1"/>
</p:tagLst>
</file>

<file path=ppt/tags/tag34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761_2*l_h_i*1_1_2"/>
  <p:tag name="KSO_WM_TEMPLATE_CATEGORY" val="diagram"/>
  <p:tag name="KSO_WM_TEMPLATE_INDEX" val="202317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92.65,&quot;left&quot;:348.58967283233886,&quot;top&quot;:91.8,&quot;width&quot;:568.4603271676611}"/>
  <p:tag name="KSO_WM_DIAGRAM_COLOR_MATCH_VALUE" val="{&quot;shape&quot;:{&quot;fill&quot;:{&quot;solid&quot;:{&quot;brightness&quot;:0.600000023841857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]}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761_2*l_h_i*1_1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92.65,&quot;left&quot;:348.58967283233886,&quot;top&quot;:91.8,&quot;width&quot;:568.460327167661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1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]}"/>
</p:tagLst>
</file>

<file path=ppt/tags/tag34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61_2*l_h_f*1_1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92.65,&quot;left&quot;:348.58967283233886,&quot;top&quot;:91.8,&quot;width&quot;:568.46032716766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你的项正文，文字是您思想的提炼，请尽量言简意赅的阐述观点。"/>
  <p:tag name="KSO_WM_UNIT_USESOURCEFORMAT_APPLY" val="1"/>
  <p:tag name="KSO_WM_DIAGRAM_USE_COLOR_VALUE" val="{&quot;color_scheme&quot;:1,&quot;color_type&quot;:1,&quot;theme_color_indexes&quot;:[]}"/>
</p:tagLst>
</file>

<file path=ppt/tags/tag3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61_2*l_h_a*1_1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92.65,&quot;left&quot;:348.58967283233886,&quot;top&quot;:91.8,&quot;width&quot;:568.46032716766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USESOURCEFORMAT_APPLY" val="1"/>
  <p:tag name="KSO_WM_DIAGRAM_USE_COLOR_VALUE" val="{&quot;color_scheme&quot;:1,&quot;color_type&quot;:1,&quot;theme_color_indexes&quot;:[]}"/>
</p:tagLst>
</file>

<file path=ppt/tags/tag34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761_2*l_h_i*1_3_2"/>
  <p:tag name="KSO_WM_TEMPLATE_CATEGORY" val="diagram"/>
  <p:tag name="KSO_WM_TEMPLATE_INDEX" val="202317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92.65,&quot;left&quot;:348.58967283233886,&quot;top&quot;:91.8,&quot;width&quot;:568.4603271676611}"/>
  <p:tag name="KSO_WM_DIAGRAM_COLOR_MATCH_VALUE" val="{&quot;shape&quot;:{&quot;fill&quot;:{&quot;solid&quot;:{&quot;brightness&quot;:0.600000023841857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]}"/>
  <p:tag name="COPY_WM" val="379.75_406.65_圆角矩形 2116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761_2*l_h_i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92.65,&quot;left&quot;:348.58967283233886,&quot;top&quot;:91.8,&quot;width&quot;:568.460327167661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3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]}"/>
  <p:tag name="COPY_WM" val="348.6051_410.3791_序号17"/>
</p:tagLst>
</file>

<file path=ppt/tags/tag34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761_2*l_h_f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92.65,&quot;left&quot;:348.58967283233886,&quot;top&quot;:91.8,&quot;width&quot;:568.46032716766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你的项正文，文字是您思想的提炼，请尽量言简意赅的阐述观点。"/>
  <p:tag name="KSO_WM_UNIT_USESOURCEFORMAT_APPLY" val="1"/>
  <p:tag name="KSO_WM_DIAGRAM_USE_COLOR_VALUE" val="{&quot;color_scheme&quot;:1,&quot;color_type&quot;:1,&quot;theme_color_indexes&quot;:[]}"/>
  <p:tag name="COPY_WM" val="431.05_434.85_正文18"/>
</p:tagLst>
</file>

<file path=ppt/tags/tag3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61_2*l_h_a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92.65,&quot;left&quot;:348.58967283233886,&quot;top&quot;:91.8,&quot;width&quot;:568.46032716766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USESOURCEFORMAT_APPLY" val="1"/>
  <p:tag name="KSO_WM_DIAGRAM_USE_COLOR_VALUE" val="{&quot;color_scheme&quot;:1,&quot;color_type&quot;:1,&quot;theme_color_indexes&quot;:[]}"/>
  <p:tag name="COPY_WM" val="431.0305_406.5843_标题19"/>
</p:tagLst>
</file>

<file path=ppt/tags/tag3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35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761_2*l_h_i*1_3_2"/>
  <p:tag name="KSO_WM_TEMPLATE_CATEGORY" val="diagram"/>
  <p:tag name="KSO_WM_TEMPLATE_INDEX" val="202317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92.65,&quot;left&quot;:348.58967283233886,&quot;top&quot;:91.8,&quot;width&quot;:568.4603271676611}"/>
  <p:tag name="KSO_WM_DIAGRAM_COLOR_MATCH_VALUE" val="{&quot;shape&quot;:{&quot;fill&quot;:{&quot;solid&quot;:{&quot;brightness&quot;:0.600000023841857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6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color_type&quot;:1,&quot;theme_color_indexes&quot;:[]}"/>
  <p:tag name="GD_WM" val="圆角矩形 2116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761_2*l_h_i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92.65,&quot;left&quot;:348.58967283233886,&quot;top&quot;:91.8,&quot;width&quot;:568.460327167661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3"/>
  <p:tag name="KSO_WM_UNIT_SHADOW_SCHEMECOLOR_INDEX_BRIGHTNESS" val="0"/>
  <p:tag name="KSO_WM_UNIT_SHADOW_SCHEMECOLOR_INDEX" val="5"/>
  <p:tag name="KSO_WM_UNIT_USESOURCEFORMAT_APPLY" val="1"/>
  <p:tag name="KSO_WM_DIAGRAM_USE_COLOR_VALUE" val="{&quot;color_scheme&quot;:1,&quot;color_type&quot;:1,&quot;theme_color_indexes&quot;:[]}"/>
  <p:tag name="GD_WM" val="序号17"/>
</p:tagLst>
</file>

<file path=ppt/tags/tag35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761_2*l_h_f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92.65,&quot;left&quot;:348.58967283233886,&quot;top&quot;:91.8,&quot;width&quot;:568.46032716766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你的项正文，文字是您思想的提炼，请尽量言简意赅的阐述观点。"/>
  <p:tag name="KSO_WM_UNIT_USESOURCEFORMAT_APPLY" val="1"/>
  <p:tag name="KSO_WM_DIAGRAM_USE_COLOR_VALUE" val="{&quot;color_scheme&quot;:1,&quot;color_type&quot;:1,&quot;theme_color_indexes&quot;:[]}"/>
  <p:tag name="GD_WM" val="正文18"/>
</p:tagLst>
</file>

<file path=ppt/tags/tag3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61_2*l_h_a*1_3_1"/>
  <p:tag name="KSO_WM_TEMPLATE_CATEGORY" val="diagram"/>
  <p:tag name="KSO_WM_TEMPLATE_INDEX" val="2023176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92.65,&quot;left&quot;:348.58967283233886,&quot;top&quot;:91.8,&quot;width&quot;:568.46032716766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USESOURCEFORMAT_APPLY" val="1"/>
  <p:tag name="KSO_WM_DIAGRAM_USE_COLOR_VALUE" val="{&quot;color_scheme&quot;:1,&quot;color_type&quot;:1,&quot;theme_color_indexes&quot;:[]}"/>
  <p:tag name="GD_WM" val="标题19"/>
</p:tagLst>
</file>

<file path=ppt/tags/tag354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558.438*365.675"/>
  <p:tag name="KSO_WM_SLIDE_POSITION" val="348.605*108.791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1770"/>
  <p:tag name="KSO_WM_TEMPLATE_SUBCATEGORY" val="0"/>
  <p:tag name="KSO_WM_SLIDE_INDEX" val="1"/>
  <p:tag name="KSO_WM_TAG_VERSION" val="3.0"/>
  <p:tag name="KSO_WM_SLIDE_ID" val="custom20231770_1"/>
  <p:tag name="KSO_WM_SLIDE_ITEM_CNT" val="3"/>
</p:tagLst>
</file>

<file path=ppt/tags/tag355.xml><?xml version="1.0" encoding="utf-8"?>
<p:tagLst xmlns:p="http://schemas.openxmlformats.org/presentationml/2006/main">
  <p:tag name="KSO_WM_UNIT_DEFAULT_FONT" val="115;138;2"/>
  <p:tag name="KSO_WM_UNIT_BLOCK" val="0"/>
  <p:tag name="KSO_WM_UNIT_DEC_AREA_ID" val="a404988bad5c4da6a26086bb2508bde1"/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3055_7*e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356.xml><?xml version="1.0" encoding="utf-8"?>
<p:tagLst xmlns:p="http://schemas.openxmlformats.org/presentationml/2006/main">
  <p:tag name="KSO_WM_UNIT_BLOCK" val="0"/>
  <p:tag name="KSO_WM_UNIT_DEC_AREA_ID" val="3d328b99b1d44a8896d5498ec8bde879"/>
  <p:tag name="KSO_WM_UNIT_DEFAULT_FONT" val="36;40;2"/>
  <p:tag name="KSO_WM_UNIT_ISCONTENTSTITLE" val="0"/>
  <p:tag name="KSO_WM_UNIT_ISNUMDGM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7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357.xml><?xml version="1.0" encoding="utf-8"?>
<p:tagLst xmlns:p="http://schemas.openxmlformats.org/presentationml/2006/main">
  <p:tag name="KSO_WM_BEAUTIFY_FLAG" val="#wm#"/>
  <p:tag name="KSO_WM_TEMPLATE_CATEGORY" val="custom"/>
  <p:tag name="KSO_WM_TEMPLATE_INDEX" val="20223055"/>
  <p:tag name="KSO_WM_SLIDE_ID" val="custom20223055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LC_6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96e41e630cfd8f114c56"/>
  <p:tag name="KSO_WM_CHIP_FILLPROP" val="[[{&quot;text_align&quot;:&quot;r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]"/>
  <p:tag name="KSO_WM_CHIP_DECFILLPROP" val="[]"/>
  <p:tag name="KSO_WM_CHIP_GROUPID" val="614a96e41e630cfd8f114c55"/>
  <p:tag name="KSO_WM_SLIDE_LAYOUT_INFO" val="{&quot;id&quot;:&quot;2022-09-05T11:17:56&quot;,&quot;margin&quot;:{&quot;bottom&quot;:7.058201313018799,&quot;left&quot;:3.0056490898132324,&quot;right&quot;:8.699517250061035,&quot;top&quot;:5.802313327789307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e859d53ee3cde21063"/>
  <p:tag name="KSO_WM_TEMPLATE_ASSEMBLE_GROUPID" val="62cb89ec67e1b3ac3a0d7494"/>
</p:tagLst>
</file>

<file path=ppt/tags/tag35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5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6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6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6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64.xml><?xml version="1.0" encoding="utf-8"?>
<p:tagLst xmlns:p="http://schemas.openxmlformats.org/presentationml/2006/main">
  <p:tag name="KSO_WM_BEAUTIFY_FLAG" val=""/>
</p:tagLst>
</file>

<file path=ppt/tags/tag365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66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6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6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7235_1*i*1"/>
  <p:tag name="KSO_WM_TEMPLATE_CATEGORY" val="diagram"/>
  <p:tag name="KSO_WM_TEMPLATE_INDEX" val="20217235"/>
  <p:tag name="KSO_WM_UNIT_LAYERLEVEL" val="1"/>
  <p:tag name="KSO_WM_TAG_VERSION" val="1.0"/>
  <p:tag name="KSO_WM_BEAUTIFY_FLAG" val="#wm#"/>
  <p:tag name="KSO_WM_UNIT_BLOCK" val="0"/>
  <p:tag name="KSO_WM_UNIT_DEC_AREA_ID" val="ef2aafa882c64cc19e756650b9bf8492"/>
  <p:tag name="KSO_WM_UNIT_SM_LIMIT_TYPE" val="2"/>
  <p:tag name="KSO_WM_UNIT_TYPE" val="i"/>
  <p:tag name="KSO_WM_UNIT_INDEX" val="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c213d1b8eb8495998232d7140a8e973&quot;,&quot;X&quot;:{&quot;Pos&quot;:1},&quot;Y&quot;:{&quot;Pos&quot;:1}},&quot;whChangeMode&quot;:0}"/>
  <p:tag name="KSO_WM_CHIP_GROUPID" val="5f22939adda340fd2c9b5854"/>
  <p:tag name="KSO_WM_CHIP_XID" val="5f22939adda340fd2c9b585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24"/>
  <p:tag name="KSO_WM_TEMPLATE_ASSEMBLE_XID" val="606570764054ed1e2fb81595"/>
  <p:tag name="KSO_WM_TEMPLATE_ASSEMBLE_GROUPID" val="606570764054ed1e2fb81595"/>
</p:tagLst>
</file>

<file path=ppt/tags/tag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7235_1*i*2"/>
  <p:tag name="KSO_WM_TEMPLATE_CATEGORY" val="diagram"/>
  <p:tag name="KSO_WM_TEMPLATE_INDEX" val="20217235"/>
  <p:tag name="KSO_WM_UNIT_LAYERLEVEL" val="1"/>
  <p:tag name="KSO_WM_TAG_VERSION" val="1.0"/>
  <p:tag name="KSO_WM_BEAUTIFY_FLAG" val="#wm#"/>
  <p:tag name="KSO_WM_UNIT_BLOCK" val="0"/>
  <p:tag name="KSO_WM_UNIT_DEC_AREA_ID" val="069f75e7db674f7fb8e3112f5276f229"/>
  <p:tag name="KSO_WM_UNIT_SM_LIMIT_TYPE" val="2"/>
  <p:tag name="KSO_WM_UNIT_TYPE" val="i"/>
  <p:tag name="KSO_WM_UNIT_INDEX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d2626032e3f84a10860dade95060e561&quot;,&quot;X&quot;:{&quot;Pos&quot;:1},&quot;Y&quot;:{&quot;Pos&quot;:1}},&quot;whChangeMode&quot;:0}"/>
  <p:tag name="KSO_WM_CHIP_GROUPID" val="5f22939adda340fd2c9b5854"/>
  <p:tag name="KSO_WM_CHIP_XID" val="5f22939adda340fd2c9b5855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24"/>
  <p:tag name="KSO_WM_TEMPLATE_ASSEMBLE_XID" val="606570764054ed1e2fb81595"/>
  <p:tag name="KSO_WM_TEMPLATE_ASSEMBLE_GROUPID" val="606570764054ed1e2fb81595"/>
</p:tagLst>
</file>

<file path=ppt/tags/tag371.xml><?xml version="1.0" encoding="utf-8"?>
<p:tagLst xmlns:p="http://schemas.openxmlformats.org/presentationml/2006/main">
  <p:tag name="KSO_WM_UNIT_VALUE" val="1269*1269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235_1*d*1"/>
  <p:tag name="KSO_WM_TEMPLATE_CATEGORY" val="diagram"/>
  <p:tag name="KSO_WM_TEMPLATE_INDEX" val="2021723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7e0708e74b44e8ab821ea0142a74df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62bbdb3ba54451ba53f8bd19f4be3bb"/>
  <p:tag name="KSO_WM_TEMPLATE_ASSEMBLE_XID" val="606570764054ed1e2fb81595"/>
  <p:tag name="KSO_WM_TEMPLATE_ASSEMBLE_GROUPID" val="606570764054ed1e2fb81595"/>
</p:tagLst>
</file>

<file path=ppt/tags/tag37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7235_1*f*2"/>
  <p:tag name="KSO_WM_TEMPLATE_CATEGORY" val="diagram"/>
  <p:tag name="KSO_WM_TEMPLATE_INDEX" val="2021723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4"/>
  <p:tag name="KSO_WM_UNIT_SHOW_EDIT_AREA_INDICATION" val="1"/>
  <p:tag name="KSO_WM_CHIP_GROUPID" val="5e6b05596848fb12bee65ac8"/>
  <p:tag name="KSO_WM_CHIP_XID" val="5e6b05596848fb12bee65aca"/>
  <p:tag name="KSO_WM_UNIT_DEC_AREA_ID" val="cc213d1b8eb8495998232d7140a8e9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f6120dbd68b542489a9959ff539491c9"/>
  <p:tag name="KSO_WM_UNIT_TEXT_FILL_FORE_SCHEMECOLOR_INDEX_BRIGHTNESS" val="0.25"/>
  <p:tag name="KSO_WM_UNIT_TEXT_FILL_FORE_SCHEMECOLOR_INDEX" val="13"/>
  <p:tag name="KSO_WM_UNIT_TEXT_FILL_TYPE" val="1"/>
  <p:tag name="KSO_WM_TEMPLATE_ASSEMBLE_XID" val="606570764054ed1e2fb81595"/>
  <p:tag name="KSO_WM_TEMPLATE_ASSEMBLE_GROUPID" val="606570764054ed1e2fb81595"/>
</p:tagLst>
</file>

<file path=ppt/tags/tag37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235_1*f*1"/>
  <p:tag name="KSO_WM_TEMPLATE_CATEGORY" val="diagram"/>
  <p:tag name="KSO_WM_TEMPLATE_INDEX" val="2021723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4"/>
  <p:tag name="KSO_WM_UNIT_SHOW_EDIT_AREA_INDICATION" val="1"/>
  <p:tag name="KSO_WM_CHIP_GROUPID" val="5e6b05596848fb12bee65ac8"/>
  <p:tag name="KSO_WM_CHIP_XID" val="5e6b05596848fb12bee65aca"/>
  <p:tag name="KSO_WM_UNIT_DEC_AREA_ID" val="d2626032e3f84a10860dade95060e5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037482a233464cdb8052648639307dac"/>
  <p:tag name="KSO_WM_UNIT_TEXT_FILL_FORE_SCHEMECOLOR_INDEX_BRIGHTNESS" val="0.25"/>
  <p:tag name="KSO_WM_UNIT_TEXT_FILL_FORE_SCHEMECOLOR_INDEX" val="13"/>
  <p:tag name="KSO_WM_UNIT_TEXT_FILL_TYPE" val="1"/>
  <p:tag name="KSO_WM_TEMPLATE_ASSEMBLE_XID" val="606570764054ed1e2fb81595"/>
  <p:tag name="KSO_WM_TEMPLATE_ASSEMBLE_GROUPID" val="606570764054ed1e2fb81595"/>
</p:tagLst>
</file>

<file path=ppt/tags/tag37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7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76.xml><?xml version="1.0" encoding="utf-8"?>
<p:tagLst xmlns:p="http://schemas.openxmlformats.org/presentationml/2006/main">
  <p:tag name="KSO_WM_SLIDE_ID" val="diagram2021723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7235"/>
  <p:tag name="KSO_WM_SLIDE_LAYOUT" val="a_d_f"/>
  <p:tag name="KSO_WM_SLIDE_LAYOUT_CNT" val="1_1_2"/>
  <p:tag name="KSO_WM_TEMPLATE_THUMBS_INDEX" val="1、4、7、12、13、14、15、16、17、18、20、24、25、28、33、36、40、43、44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picture_toward&quot;:0,&quot;picture_dockside&quot;:[],&quot;fill_id&quot;:&quot;b21e9e4d44c14708b0cce6e4a2d1e068&quot;,&quot;fill_align&quot;:&quot;cm&quot;,&quot;chip_types&quot;:[&quot;header&quot;]},{&quot;text_align&quot;:&quot;lm&quot;,&quot;text_direction&quot;:&quot;horizontal&quot;,&quot;support_big_font&quot;:false,&quot;picture_toward&quot;:0,&quot;picture_dockside&quot;:[],&quot;fill_id&quot;:&quot;9dfc416b52ba451a95890029a2893737&quot;,&quot;fill_align&quot;:&quot;lm&quot;,&quot;chip_types&quot;:[&quot;picture&quot;]},{&quot;text_align&quot;:&quot;lm&quot;,&quot;text_direction&quot;:&quot;horizontal&quot;,&quot;support_big_font&quot;:false,&quot;picture_toward&quot;:0,&quot;picture_dockside&quot;:[],&quot;fill_id&quot;:&quot;2cb64e20908b4db5acef2d7e3e479179&quot;,&quot;fill_align&quot;:&quot;lm&quot;,&quot;chip_types&quot;:[&quot;text&quot;]},{&quot;text_align&quot;:&quot;lm&quot;,&quot;text_direction&quot;:&quot;horizontal&quot;,&quot;support_big_font&quot;:false,&quot;picture_toward&quot;:0,&quot;picture_dockside&quot;:[],&quot;fill_id&quot;:&quot;e668700afcd0415eb418d03634690ef1&quot;,&quot;fill_align&quot;:&quot;lm&quot;,&quot;chip_types&quot;:[&quot;text&quot;]}]]"/>
  <p:tag name="KSO_WM_SLIDE_SIZE" val="864*444"/>
  <p:tag name="KSO_WM_SLIDE_POSITION" val="48*48"/>
  <p:tag name="KSO_WM_CHIP_XID" val="5f22939adda340fd2c9b5855"/>
  <p:tag name="KSO_WM_CHIP_DECFILLPROP" val="[]"/>
  <p:tag name="KSO_WM_CHIP_GROUPID" val="5f22939adda340fd2c9b5854"/>
  <p:tag name="KSO_WM_SLIDE_BACKGROUND_TYPE" val="general"/>
  <p:tag name="KSO_WM_SLIDE_SUPPORT_FEATURE_TYPE" val="0"/>
  <p:tag name="KSO_WM_TEMPLATE_ASSEMBLE_XID" val="606570764054ed1e2fb81595"/>
  <p:tag name="KSO_WM_TEMPLATE_ASSEMBLE_GROUPID" val="606570764054ed1e2fb81595"/>
  <p:tag name="KSO_WM_SLIDE_CAN_ADD_NAVIGATION" val="1"/>
  <p:tag name="KSO_WM_SLIDE_LAYOUT_INFO" val="{&quot;id&quot;:&quot;2021-04-01T16:18:11&quot;,&quot;maxSize&quot;:{&quot;size1&quot;:35.59968620137898},&quot;minSize&quot;:{&quot;size1&quot;:24.29968620137898},&quot;normalSize&quot;:{&quot;size1&quot;:24.29968620137898},&quot;subLayout&quot;:[{&quot;id&quot;:&quot;2021-04-01T16:18:11&quot;,&quot;margin&quot;:{&quot;bottom&quot;:1.0579999685287476,&quot;left&quot;:1.6929999589920044,&quot;right&quot;:1.6929999589920044,&quot;top&quot;:1.6929999589920044},&quot;type&quot;:0},{&quot;direction&quot;:1,&quot;id&quot;:&quot;2021-04-01T16:18:11&quot;,&quot;maxSize&quot;:{&quot;size1&quot;:51.29966780344645},&quot;minSize&quot;:{&quot;size1&quot;:42.59966780344645},&quot;normalSize&quot;:{&quot;size1&quot;:51.19341780344645},&quot;subLayout&quot;:[{&quot;id&quot;:&quot;2021-04-01T16:18:11&quot;,&quot;margin&quot;:{&quot;bottom&quot;:1.6929999589920044,&quot;left&quot;:1.6929999589920044,&quot;right&quot;:0,&quot;top&quot;:0},&quot;type&quot;:0},{&quot;id&quot;:&quot;2021-04-01T16:18:11&quot;,&quot;maxSize&quot;:{&quot;size1&quot;:51.599585472496386},&quot;minSize&quot;:{&quot;size1&quot;:37.099585472496386},&quot;normalSize&quot;:{&quot;size1&quot;:44.19958547249639},&quot;subLayout&quot;:[{&quot;id&quot;:&quot;2021-04-01T16:18:11&quot;,&quot;margin&quot;:{&quot;bottom&quot;:1.2699999809265137,&quot;left&quot;:1.243999719619751,&quot;right&quot;:2.9629998207092285,&quot;top&quot;:1.2979999780654907},&quot;type&quot;:0},{&quot;id&quot;:&quot;2021-04-01T16:18:11&quot;,&quot;margin&quot;:{&quot;bottom&quot;:2.9619998931884766,&quot;left&quot;:1.243999719619751,&quot;right&quot;:2.9629998207092285,&quot;top&quot;:1.2699999809265137},&quot;type&quot;:0}],&quot;type&quot;:0}],&quot;type&quot;:0}],&quot;type&quot;:0}"/>
</p:tagLst>
</file>

<file path=ppt/tags/tag37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7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7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8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83.xml><?xml version="1.0" encoding="utf-8"?>
<p:tagLst xmlns:p="http://schemas.openxmlformats.org/presentationml/2006/main">
  <p:tag name="KSO_WM_BEAUTIFY_FLAG" val=""/>
</p:tagLst>
</file>

<file path=ppt/tags/tag384.xml><?xml version="1.0" encoding="utf-8"?>
<p:tagLst xmlns:p="http://schemas.openxmlformats.org/presentationml/2006/main">
  <p:tag name="KSO_WM_BEAUTIFY_FLAG" val=""/>
</p:tagLst>
</file>

<file path=ppt/tags/tag385.xml><?xml version="1.0" encoding="utf-8"?>
<p:tagLst xmlns:p="http://schemas.openxmlformats.org/presentationml/2006/main">
  <p:tag name="KSO_WM_BEAUTIFY_FLAG" val=""/>
</p:tagLst>
</file>

<file path=ppt/tags/tag386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8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8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8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9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9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393.xml><?xml version="1.0" encoding="utf-8"?>
<p:tagLst xmlns:p="http://schemas.openxmlformats.org/presentationml/2006/main">
  <p:tag name="KSO_WM_BEAUTIFY_FLAG" val=""/>
</p:tagLst>
</file>

<file path=ppt/tags/tag394.xml><?xml version="1.0" encoding="utf-8"?>
<p:tagLst xmlns:p="http://schemas.openxmlformats.org/presentationml/2006/main">
  <p:tag name="KSO_WM_BEAUTIFY_FLAG" val=""/>
</p:tagLst>
</file>

<file path=ppt/tags/tag395.xml><?xml version="1.0" encoding="utf-8"?>
<p:tagLst xmlns:p="http://schemas.openxmlformats.org/presentationml/2006/main">
  <p:tag name="KSO_WM_BEAUTIFY_FLAG" val=""/>
</p:tagLst>
</file>

<file path=ppt/tags/tag396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39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39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39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9*i*1"/>
  <p:tag name="KSO_WM_BEAUTIFY_FLAG" val="#wm#"/>
  <p:tag name="KSO_WM_TAG_VERSION" val="1.0"/>
  <p:tag name="KSO_WM_CHIP_GROUPID" val="62cb89ec67e1b3ac3a0d7494"/>
  <p:tag name="KSO_WM_CHIP_XID" val="62cb8a3367e1b3ac3a0d781a"/>
  <p:tag name="KSO_WM_UNIT_DEC_AREA_ID" val="898aca7ff3df4217a8ce21e7c5e696b6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60f9b844904458c9ebbf084eb84eedb"/>
</p:tagLst>
</file>

<file path=ppt/tags/tag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0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0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03.xml><?xml version="1.0" encoding="utf-8"?>
<p:tagLst xmlns:p="http://schemas.openxmlformats.org/presentationml/2006/main">
  <p:tag name="KSO_WM_BEAUTIFY_FLAG" val=""/>
</p:tagLst>
</file>

<file path=ppt/tags/tag404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05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4967b9dbd0824050a00e59b4cf1c87d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a4f6e7621fa4694aca7a37ff2459638"/>
  <p:tag name="KSO_WM_SLIDE_BACKGROUND_TYPE" val="frame"/>
</p:tagLst>
</file>

<file path=ppt/tags/tag40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77890440123445bfaadfee6b6674c6e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01e70440e0748908a31f95a176a40ff"/>
  <p:tag name="KSO_WM_SLIDE_BACKGROUND_TYPE" val="frame"/>
</p:tagLst>
</file>

<file path=ppt/tags/tag40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8f92e44769b4f8b9a5638db0a1c2cb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eb3af4478af4eb8b2101682169d6c9b"/>
  <p:tag name="KSO_WM_SLIDE_BACKGROUND_TYPE" val="frame"/>
</p:tagLst>
</file>

<file path=ppt/tags/tag40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4"/>
</p:tagLst>
</file>

<file path=ppt/tags/tag409.xml><?xml version="1.0" encoding="utf-8"?>
<p:tagLst xmlns:p="http://schemas.openxmlformats.org/presentationml/2006/main">
  <p:tag name="KSO_WM_UNIT_VALUE" val="762*93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329_1*d*1"/>
  <p:tag name="KSO_WM_TEMPLATE_CATEGORY" val="diagram"/>
  <p:tag name="KSO_WM_TEMPLATE_INDEX" val="2020732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2ff8cee315840db939f21b18642f88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053c714799bf4202b9ec1fd66accd908"/>
  <p:tag name="KSO_WM_UNIT_SUPPORT_UNIT_TYPE" val="[&quot;d&quot;,&quot;β&quot;]"/>
  <p:tag name="KSO_WM_TEMPLATE_ASSEMBLE_XID" val="639b1e010c9383becde98963"/>
  <p:tag name="KSO_WM_TEMPLATE_ASSEMBLE_GROUPID" val="639b1e010c9383becde98963"/>
</p:tagLst>
</file>

<file path=ppt/tags/tag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783_1*l_h_i*1_2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9.87440944881894,&quot;left&quot;:434.34866141732283,&quot;top&quot;:167.35,&quot;width&quot;:507.5770078740158}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783_1*l_h_i*1_2_3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9.87440944881894,&quot;left&quot;:434.34866141732283,&quot;top&quot;:167.35,&quot;width&quot;:507.5770078740158}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783_1*l_h_i*1_2_2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9.87440944881894,&quot;left&quot;:434.34866141732283,&quot;top&quot;:167.35,&quot;width&quot;:507.5770078740158}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83_1*l_h_i*1_1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SHADOW_SCHEMECOLOR_INDEX_BRIGHTNESS" val="-0.25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9.87440944881894,&quot;left&quot;:434.34866141732283,&quot;top&quot;:167.35,&quot;width&quot;:507.5770078740158}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783_1*l_h_i*1_1_3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9.87440944881894,&quot;left&quot;:434.34866141732283,&quot;top&quot;:167.35,&quot;width&quot;:507.5770078740158}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783_1*l_h_i*1_1_2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9.87440944881894,&quot;left&quot;:434.34866141732283,&quot;top&quot;:167.35,&quot;width&quot;:507.5770078740158}"/>
</p:tagLst>
</file>

<file path=ppt/tags/tag416.xml><?xml version="1.0" encoding="utf-8"?>
<p:tagLst xmlns:p="http://schemas.openxmlformats.org/presentationml/2006/main">
  <p:tag name="KSO_WM_UNIT_SUBTYPE" val="a"/>
  <p:tag name="KSO_WM_UNIT_PRESET_TEXT" val="点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83_1*l_h_f*1_1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9.87440944881894,&quot;left&quot;:434.34866141732283,&quot;top&quot;:167.35,&quot;width&quot;:507.5770078740158}"/>
</p:tagLst>
</file>

<file path=ppt/tags/tag417.xml><?xml version="1.0" encoding="utf-8"?>
<p:tagLst xmlns:p="http://schemas.openxmlformats.org/presentationml/2006/main">
  <p:tag name="KSO_WM_UNIT_SUBTYPE" val="a"/>
  <p:tag name="KSO_WM_UNIT_PRESET_TEXT" val="点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83_1*l_h_f*1_2_1"/>
  <p:tag name="KSO_WM_TEMPLATE_CATEGORY" val="diagram"/>
  <p:tag name="KSO_WM_TEMPLATE_INDEX" val="20228783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299.87440944881894,&quot;left&quot;:434.34866141732283,&quot;top&quot;:167.35,&quot;width&quot;:507.5770078740158}"/>
</p:tagLst>
</file>

<file path=ppt/tags/tag41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1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0.xml><?xml version="1.0" encoding="utf-8"?>
<p:tagLst xmlns:p="http://schemas.openxmlformats.org/presentationml/2006/main">
  <p:tag name="KSO_WM_SLIDE_ID" val="diagram202073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7329"/>
  <p:tag name="KSO_WM_SLIDE_LAYOUT" val="a_d"/>
  <p:tag name="KSO_WM_SLIDE_LAYOUT_CNT" val="1_2"/>
  <p:tag name="KSO_WM_TEMPLATE_THUMBS_INDEX" val="1、4、7、12、13、14、15、16、17、18、20、24、25、28、33、36、40、43、44"/>
  <p:tag name="KSO_WM_SLIDE_BACKGROUND" val="[&quot;general&quot;,&quot;frame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b&quot;,&quot;text_direction&quot;:&quot;horizontal&quot;,&quot;support_big_font&quot;:false,&quot;picture_toward&quot;:0,&quot;picture_dockside&quot;:[],&quot;fill_id&quot;:&quot;722accd572074b41a2d4cf8c733c9957&quot;,&quot;fill_align&quot;:&quot;c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ext&quot;,&quot;text&quot;,&quot;picture&quot;,&quot;table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diagram&quot;,&quot;pictext&quot;,&quot;text&quot;,&quot;picture&quot;,&quot;chart&quot;,&quot;table&quot;,&quot;video&quot;]}],[{&quot;text_align&quot;:&quot;cb&quot;,&quot;text_direction&quot;:&quot;horizontal&quot;,&quot;support_big_font&quot;:false,&quot;picture_toward&quot;:0,&quot;picture_dockside&quot;:[],&quot;fill_id&quot;:&quot;722accd572074b41a2d4cf8c733c9957&quot;,&quot;fill_align&quot;:&quot;c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ext&quot;,&quot;text&quot;,&quot;picture&quot;,&quot;chart&quot;,&quot;table&quot;,&quot;video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pictext&quot;,&quot;text&quot;,&quot;picture&quot;,&quot;chart&quot;,&quot;table&quot;]}],[{&quot;text_align&quot;:&quot;lb&quot;,&quot;text_direction&quot;:&quot;horizontal&quot;,&quot;support_big_font&quot;:false,&quot;picture_toward&quot;:0,&quot;picture_dockside&quot;:[],&quot;fill_id&quot;:&quot;722accd572074b41a2d4cf8c733c9957&quot;,&quot;fill_align&quot;:&quot;l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ext&quot;,&quot;text&quot;,&quot;picture&quot;,&quot;table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diagram&quot;,&quot;pictext&quot;,&quot;text&quot;,&quot;picture&quot;,&quot;chart&quot;,&quot;table&quot;,&quot;video&quot;]}],[{&quot;text_align&quot;:&quot;lb&quot;,&quot;text_direction&quot;:&quot;horizontal&quot;,&quot;support_big_font&quot;:false,&quot;picture_toward&quot;:0,&quot;picture_dockside&quot;:[],&quot;fill_id&quot;:&quot;722accd572074b41a2d4cf8c733c9957&quot;,&quot;fill_align&quot;:&quot;l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ure&quot;,&quot;chart&quot;,&quot;video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pictext&quot;,&quot;text&quot;,&quot;picture&quot;,&quot;table&quot;]}]]"/>
  <p:tag name="KSO_WM_SLIDE_SIZE" val="864*396"/>
  <p:tag name="KSO_WM_SLIDE_POSITION" val="48*60"/>
  <p:tag name="KSO_WM_CHIP_XID" val="5ecf22a7ddc3daf3fef3fb95"/>
  <p:tag name="KSO_WM_CHIP_DECFILLPROP" val="[]"/>
  <p:tag name="KSO_WM_CHIP_GROUPID" val="5ed86f7e2b40af43b1b83657"/>
  <p:tag name="KSO_WM_SLIDE_BACKGROUND_TYPE" val="frame"/>
  <p:tag name="KSO_WM_SLIDE_SUPPORT_FEATURE_TYPE" val="0"/>
  <p:tag name="KSO_WM_TEMPLATE_ASSEMBLE_XID" val="639b1e010c9383becde98963"/>
  <p:tag name="KSO_WM_TEMPLATE_ASSEMBLE_GROUPID" val="639b1e010c9383becde9896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2-12-15T21:15:47&quot;,&quot;maxSize&quot;:{&quot;size1&quot;:35.6},&quot;minSize&quot;:{&quot;size1&quot;:26.7},&quot;normalSize&quot;:{&quot;size1&quot;:26.7},&quot;subLayout&quot;:[{&quot;id&quot;:&quot;2022-12-15T21:15:47&quot;,&quot;margin&quot;:{&quot;bottom&quot;:0,&quot;left&quot;:1.6929999589920044,&quot;right&quot;:1.6929999589920044,&quot;top&quot;:1.6929999589920044},&quot;type&quot;:0},{&quot;direction&quot;:1,&quot;id&quot;:&quot;2022-12-15T21:15:47&quot;,&quot;maxSize&quot;:{&quot;size1&quot;:62.49997667312679},&quot;minSize&quot;:{&quot;size1&quot;:34.99997667312679},&quot;normalSize&quot;:{&quot;size1&quot;:34.99997667312679},&quot;subLayout&quot;:[{&quot;id&quot;:&quot;2022-12-15T21:15:47&quot;,&quot;margin&quot;:{&quot;bottom&quot;:2.5399999618530273,&quot;left&quot;:1.6929999589920044,&quot;right&quot;:0,&quot;top&quot;:0.847000002861023},&quot;type&quot;:0},{&quot;id&quot;:&quot;2022-12-15T21:15:47&quot;,&quot;margin&quot;:{&quot;bottom&quot;:2.5399999618530273,&quot;left&quot;:0.847000002861023,&quot;right&quot;:1.6929999589920044,&quot;top&quot;:0.847000002861023},&quot;type&quot;:0}],&quot;type&quot;:0}],&quot;type&quot;:0}"/>
</p:tagLst>
</file>

<file path=ppt/tags/tag42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2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2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2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2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2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27.xml><?xml version="1.0" encoding="utf-8"?>
<p:tagLst xmlns:p="http://schemas.openxmlformats.org/presentationml/2006/main">
  <p:tag name="KSO_WM_BEAUTIFY_FLAG" val=""/>
</p:tagLst>
</file>

<file path=ppt/tags/tag428.xml><?xml version="1.0" encoding="utf-8"?>
<p:tagLst xmlns:p="http://schemas.openxmlformats.org/presentationml/2006/main">
  <p:tag name="KSO_WM_BEAUTIFY_FLAG" val=""/>
</p:tagLst>
</file>

<file path=ppt/tags/tag429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3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3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3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3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3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36.xml><?xml version="1.0" encoding="utf-8"?>
<p:tagLst xmlns:p="http://schemas.openxmlformats.org/presentationml/2006/main">
  <p:tag name="KSO_WM_BEAUTIFY_FLAG" val=""/>
</p:tagLst>
</file>

<file path=ppt/tags/tag437.xml><?xml version="1.0" encoding="utf-8"?>
<p:tagLst xmlns:p="http://schemas.openxmlformats.org/presentationml/2006/main">
  <p:tag name="KSO_WM_BEAUTIFY_FLAG" val=""/>
</p:tagLst>
</file>

<file path=ppt/tags/tag438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3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9*i*1"/>
  <p:tag name="KSO_WM_BEAUTIFY_FLAG" val="#wm#"/>
  <p:tag name="KSO_WM_TAG_VERSION" val="1.0"/>
  <p:tag name="KSO_WM_CHIP_GROUPID" val="62cb89ec67e1b3ac3a0d7494"/>
  <p:tag name="KSO_WM_CHIP_XID" val="62cb8a3367e1b3ac3a0d7507"/>
  <p:tag name="KSO_WM_UNIT_DEC_AREA_ID" val="781ae078907c47bdbfd4152e11d4c4a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091b60e4bd5547078e6c70b13ce2ddf2"/>
</p:tagLst>
</file>

<file path=ppt/tags/tag44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4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6596_1*i*1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7"/>
  <p:tag name="KSO_WM_UNIT_COLOR_SCHEME_PARENT_PAGE" val="0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6596_1*i*2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8"/>
  <p:tag name="KSO_WM_UNIT_COLOR_SCHEME_PARENT_PAGE" val="0_1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6596_1*i*3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9"/>
  <p:tag name="KSO_WM_UNIT_COLOR_SCHEME_PARENT_PAGE" val="0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6596_1*i*4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0"/>
  <p:tag name="KSO_WM_UNIT_COLOR_SCHEME_PARENT_PAGE" val="0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6_1*i*5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2"/>
  <p:tag name="KSO_WM_UNIT_COLOR_SCHEME_PARENT_PAGE" val="0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6596_1*i*6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23"/>
  <p:tag name="KSO_WM_UNIT_COLOR_SCHEME_PARENT_PAGE" val="0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48.xml><?xml version="1.0" encoding="utf-8"?>
<p:tagLst xmlns:p="http://schemas.openxmlformats.org/presentationml/2006/main">
  <p:tag name="KSO_WM_UNIT_TEXT_PART_ID_V2" val="d-7-2"/>
  <p:tag name="KSO_WM_UNIT_PRESET_TEXT" val="点击此处可添加能传达您中心思想的正文，请尽量言简意赅的阐述观点。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6596_1*f*1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TEXT_FILL_FORE_SCHEMECOLOR_INDEX_BRIGHTNESS" val="0"/>
  <p:tag name="KSO_WM_UNIT_TEXT_FILL_FORE_SCHEMECOLOR_INDEX" val="14"/>
  <p:tag name="KSO_WM_UNIT_TEXT_FILL_TYPE" val="1"/>
</p:tagLst>
</file>

<file path=ppt/tags/tag449.xml><?xml version="1.0" encoding="utf-8"?>
<p:tagLst xmlns:p="http://schemas.openxmlformats.org/presentationml/2006/main">
  <p:tag name="KSO_WM_UNIT_TEXT_PART_ID_V2" val="d-3-2"/>
  <p:tag name="KSO_WM_UNIT_PRESET_TEXT" val="单击此处添加小标题:&#13;点击此处添加正文，文字是您思想的提炼，为了最终呈现发布的良好效果。&#13;请言简意赅的阐述观点，并根据需要酌情增减文字。&#13;您的正文已经字字珠玑，但信息却千丝万缕，需要用更多的文字来表述。&#13;但请您尽可能提炼思想的精髓，恰如其分的表达观点，往往事半功倍。&#13;单击此处添加小标题:&#13;您的正文已经字字珠玑，但信息却千丝万缕，需要用更多的文字来表述。&#13;但请您尽可能提炼思想的精髓。"/>
  <p:tag name="KSO_WM_UNIT_NOCLEAR" val="1"/>
  <p:tag name="KSO_WM_UNIT_VALUE" val="31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196596_1*f*2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1"/>
  <p:tag name="KSO_WM_UNIT_COLOR_SCHEME_PARENT_PAGE" val="0_1"/>
  <p:tag name="KSO_WM_UNIT_TEXT_FILL_FORE_SCHEMECOLOR_INDEX_BRIGHTNESS" val="0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0*i*1"/>
  <p:tag name="KSO_WM_BEAUTIFY_FLAG" val="#wm#"/>
  <p:tag name="KSO_WM_TAG_VERSION" val="1.0"/>
  <p:tag name="KSO_WM_CHIP_GROUPID" val="62cb89ec67e1b3ac3a0d7494"/>
  <p:tag name="KSO_WM_CHIP_XID" val="62cb8a3367e1b3ac3a0d74a9"/>
  <p:tag name="KSO_WM_UNIT_DEC_AREA_ID" val="aab880a156aa4ce4ba7fed72cca5a9bf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813450e980b439e9df7873b398598dd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6596_1*i*7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3"/>
  <p:tag name="KSO_WM_UNIT_COLOR_SCHEME_PARENT_PAGE" val="0_1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6596_1*i*8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5"/>
  <p:tag name="KSO_WM_UNIT_COLOR_SCHEME_PARENT_PAGE" val="0_1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6596_1*i*9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53.xml><?xml version="1.0" encoding="utf-8"?>
<p:tagLst xmlns:p="http://schemas.openxmlformats.org/presentationml/2006/main">
  <p:tag name="KSO_WM_BEAUTIFY_FLAG" val="#wm#"/>
  <p:tag name="KSO_WM_TEMPLATE_CATEGORY" val="diagram"/>
  <p:tag name="KSO_WM_TEMPLATE_INDEX" val="20196596"/>
  <p:tag name="KSO_WM_SLIDE_ID" val="diagram20196596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UNIT_SHOW_EDIT_AREA_INDICATION" val="1"/>
  <p:tag name="KSO_WM_SLIDE_SIZE" val="960*540"/>
  <p:tag name="KSO_WM_SLIDE_POSITION" val="0*0"/>
  <p:tag name="KSO_WM_TAG_VERSION" val="1.0"/>
  <p:tag name="KSO_WM_SLIDE_LAYOUT" val="f"/>
  <p:tag name="KSO_WM_SLIDE_LAYOUT_CNT" val="2"/>
  <p:tag name="KSO_WM_SLIDE_BACKGROUND_TYPE" val="general"/>
  <p:tag name="KSO_WM_SLIDE_COLORSCHEME_VERSION" val="3.2"/>
</p:tagLst>
</file>

<file path=ppt/tags/tag454.xml><?xml version="1.0" encoding="utf-8"?>
<p:tagLst xmlns:p="http://schemas.openxmlformats.org/presentationml/2006/main">
  <p:tag name="KSO_WM_UNIT_DEFAULT_FONT" val="115;138;2"/>
  <p:tag name="KSO_WM_UNIT_BLOCK" val="0"/>
  <p:tag name="KSO_WM_UNIT_DEC_AREA_ID" val="a404988bad5c4da6a26086bb2508bde1"/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3055_7*e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455.xml><?xml version="1.0" encoding="utf-8"?>
<p:tagLst xmlns:p="http://schemas.openxmlformats.org/presentationml/2006/main">
  <p:tag name="KSO_WM_UNIT_BLOCK" val="0"/>
  <p:tag name="KSO_WM_UNIT_DEC_AREA_ID" val="3d328b99b1d44a8896d5498ec8bde879"/>
  <p:tag name="KSO_WM_UNIT_DEFAULT_FONT" val="36;40;2"/>
  <p:tag name="KSO_WM_UNIT_ISCONTENTSTITLE" val="0"/>
  <p:tag name="KSO_WM_UNIT_ISNUMDGM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7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456.xml><?xml version="1.0" encoding="utf-8"?>
<p:tagLst xmlns:p="http://schemas.openxmlformats.org/presentationml/2006/main">
  <p:tag name="KSO_WM_BEAUTIFY_FLAG" val="#wm#"/>
  <p:tag name="KSO_WM_TEMPLATE_CATEGORY" val="custom"/>
  <p:tag name="KSO_WM_TEMPLATE_INDEX" val="20223055"/>
  <p:tag name="KSO_WM_SLIDE_ID" val="custom20223055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LC_6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96e41e630cfd8f114c56"/>
  <p:tag name="KSO_WM_CHIP_FILLPROP" val="[[{&quot;text_align&quot;:&quot;r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]"/>
  <p:tag name="KSO_WM_CHIP_DECFILLPROP" val="[]"/>
  <p:tag name="KSO_WM_CHIP_GROUPID" val="614a96e41e630cfd8f114c55"/>
  <p:tag name="KSO_WM_SLIDE_LAYOUT_INFO" val="{&quot;id&quot;:&quot;2022-09-05T11:17:56&quot;,&quot;margin&quot;:{&quot;bottom&quot;:7.058201313018799,&quot;left&quot;:3.0056490898132324,&quot;right&quot;:8.699517250061035,&quot;top&quot;:5.802313327789307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e859d53ee3cde21063"/>
  <p:tag name="KSO_WM_TEMPLATE_ASSEMBLE_GROUPID" val="62cb89ec67e1b3ac3a0d7494"/>
</p:tagLst>
</file>

<file path=ppt/tags/tag45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5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5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6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11*i*1"/>
  <p:tag name="KSO_WM_BEAUTIFY_FLAG" val="#wm#"/>
  <p:tag name="KSO_WM_TAG_VERSION" val="1.0"/>
  <p:tag name="KSO_WM_CHIP_GROUPID" val="62cb89ec67e1b3ac3a0d7494"/>
  <p:tag name="KSO_WM_CHIP_XID" val="62cb8a3367e1b3ac3a0d74fc"/>
  <p:tag name="KSO_WM_UNIT_DEC_AREA_ID" val="5a49c9e26da142a5b95d9b00c935e5d6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cdf12b0b33b4de7933850e54d48ea90"/>
</p:tagLst>
</file>

<file path=ppt/tags/tag46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6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6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63.xml><?xml version="1.0" encoding="utf-8"?>
<p:tagLst xmlns:p="http://schemas.openxmlformats.org/presentationml/2006/main">
  <p:tag name="KSO_WM_BEAUTIFY_FLAG" val=""/>
</p:tagLst>
</file>

<file path=ppt/tags/tag464.xml><?xml version="1.0" encoding="utf-8"?>
<p:tagLst xmlns:p="http://schemas.openxmlformats.org/presentationml/2006/main">
  <p:tag name="KSO_WM_BEAUTIFY_FLAG" val=""/>
</p:tagLst>
</file>

<file path=ppt/tags/tag465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66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6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6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6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7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72.xml><?xml version="1.0" encoding="utf-8"?>
<p:tagLst xmlns:p="http://schemas.openxmlformats.org/presentationml/2006/main">
  <p:tag name="KSO_WM_BEAUTIFY_FLAG" val=""/>
</p:tagLst>
</file>

<file path=ppt/tags/tag473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7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7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7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7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7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79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0.xml><?xml version="1.0" encoding="utf-8"?>
<p:tagLst xmlns:p="http://schemas.openxmlformats.org/presentationml/2006/main">
  <p:tag name="KSO_WM_BEAUTIFY_FLAG" val=""/>
</p:tagLst>
</file>

<file path=ppt/tags/tag481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8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8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8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8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8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8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88.xml><?xml version="1.0" encoding="utf-8"?>
<p:tagLst xmlns:p="http://schemas.openxmlformats.org/presentationml/2006/main">
  <p:tag name="KSO_WM_BEAUTIFY_FLAG" val=""/>
</p:tagLst>
</file>

<file path=ppt/tags/tag489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9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49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49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9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9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96.xml><?xml version="1.0" encoding="utf-8"?>
<p:tagLst xmlns:p="http://schemas.openxmlformats.org/presentationml/2006/main">
  <p:tag name="KSO_WM_BEAUTIFY_FLAG" val=""/>
</p:tagLst>
</file>

<file path=ppt/tags/tag497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49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49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0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0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0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04.xml><?xml version="1.0" encoding="utf-8"?>
<p:tagLst xmlns:p="http://schemas.openxmlformats.org/presentationml/2006/main">
  <p:tag name="KSO_WM_BEAUTIFY_FLAG" val=""/>
</p:tagLst>
</file>

<file path=ppt/tags/tag505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06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07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0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0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11.xml><?xml version="1.0" encoding="utf-8"?>
<p:tagLst xmlns:p="http://schemas.openxmlformats.org/presentationml/2006/main">
  <p:tag name="KSO_WM_BEAUTIFY_FLAG" val=""/>
</p:tagLst>
</file>

<file path=ppt/tags/tag512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1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1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1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1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1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18.xml><?xml version="1.0" encoding="utf-8"?>
<p:tagLst xmlns:p="http://schemas.openxmlformats.org/presentationml/2006/main">
  <p:tag name="KSO_WM_BEAUTIFY_FLAG" val=""/>
</p:tagLst>
</file>

<file path=ppt/tags/tag519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2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2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2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2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25.xml><?xml version="1.0" encoding="utf-8"?>
<p:tagLst xmlns:p="http://schemas.openxmlformats.org/presentationml/2006/main">
  <p:tag name="KSO_WM_BEAUTIFY_FLAG" val=""/>
</p:tagLst>
</file>

<file path=ppt/tags/tag526.xml><?xml version="1.0" encoding="utf-8"?>
<p:tagLst xmlns:p="http://schemas.openxmlformats.org/presentationml/2006/main">
  <p:tag name="KSO_WM_BEAUTIFY_FLAG" val=""/>
</p:tagLst>
</file>

<file path=ppt/tags/tag527.xml><?xml version="1.0" encoding="utf-8"?>
<p:tagLst xmlns:p="http://schemas.openxmlformats.org/presentationml/2006/main">
  <p:tag name="KSO_WM_BEAUTIFY_FLAG" val=""/>
</p:tagLst>
</file>

<file path=ppt/tags/tag528.xml><?xml version="1.0" encoding="utf-8"?>
<p:tagLst xmlns:p="http://schemas.openxmlformats.org/presentationml/2006/main">
  <p:tag name="KSO_WM_BEAUTIFY_FLAG" val=""/>
</p:tagLst>
</file>

<file path=ppt/tags/tag529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0.xml><?xml version="1.0" encoding="utf-8"?>
<p:tagLst xmlns:p="http://schemas.openxmlformats.org/presentationml/2006/main">
  <p:tag name="KSO_WM_BEAUTIFY_FLAG" val=""/>
</p:tagLst>
</file>

<file path=ppt/tags/tag531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3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4967b9dbd0824050a00e59b4cf1c87d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a4f6e7621fa4694aca7a37ff2459638"/>
  <p:tag name="KSO_WM_SLIDE_BACKGROUND_TYPE" val="frame"/>
</p:tagLst>
</file>

<file path=ppt/tags/tag53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77890440123445bfaadfee6b6674c6e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01e70440e0748908a31f95a176a40ff"/>
  <p:tag name="KSO_WM_SLIDE_BACKGROUND_TYPE" val="frame"/>
</p:tagLst>
</file>

<file path=ppt/tags/tag53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8f92e44769b4f8b9a5638db0a1c2cb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eb3af4478af4eb8b2101682169d6c9b"/>
  <p:tag name="KSO_WM_SLIDE_BACKGROUND_TYPE" val="frame"/>
</p:tagLst>
</file>

<file path=ppt/tags/tag53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4"/>
</p:tagLst>
</file>

<file path=ppt/tags/tag5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9762_1*a*1"/>
  <p:tag name="KSO_WM_TEMPLATE_CATEGORY" val="diagram"/>
  <p:tag name="KSO_WM_TEMPLATE_INDEX" val="20229762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64aba9021284f30b13ddcee09a73e9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6eaace12796945c28fbf814dd7be726a"/>
  <p:tag name="KSO_WM_UNIT_TEXT_FILL_FORE_SCHEMECOLOR_INDEX_BRIGHTNESS" val="0"/>
  <p:tag name="KSO_WM_UNIT_TEXT_FILL_FORE_SCHEMECOLOR_INDEX" val="13"/>
  <p:tag name="KSO_WM_UNIT_TEXT_FILL_TYPE" val="1"/>
  <p:tag name="KSO_WM_TEMPLATE_ASSEMBLE_XID" val="639b1e010c9383becde9892f"/>
  <p:tag name="KSO_WM_TEMPLATE_ASSEMBLE_GROUPID" val="639b1e010c9383becde9892f"/>
</p:tagLst>
</file>

<file path=ppt/tags/tag53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9762_1*f*1"/>
  <p:tag name="KSO_WM_TEMPLATE_CATEGORY" val="diagram"/>
  <p:tag name="KSO_WM_TEMPLATE_INDEX" val="202297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1"/>
  <p:tag name="KSO_WM_UNIT_SHOW_EDIT_AREA_INDICATION" val="1"/>
  <p:tag name="KSO_WM_CHIP_GROUPID" val="5e6b05596848fb12bee65ac8"/>
  <p:tag name="KSO_WM_CHIP_XID" val="5e6b05596848fb12bee65aca"/>
  <p:tag name="KSO_WM_UNIT_DEC_AREA_ID" val="08c4dba7644342608ab266703f1bca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84c6b115d6f4c6d946ef2457d3cff3d"/>
  <p:tag name="KSO_WM_UNIT_SUPPORT_UNIT_TYPE" val="[&quot;d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639b1e010c9383becde9892f"/>
  <p:tag name="KSO_WM_TEMPLATE_ASSEMBLE_GROUPID" val="639b1e010c9383becde9892f"/>
</p:tagLst>
</file>

<file path=ppt/tags/tag538.xml><?xml version="1.0" encoding="utf-8"?>
<p:tagLst xmlns:p="http://schemas.openxmlformats.org/presentationml/2006/main">
  <p:tag name="KSO_WM_BEAUTIFY_FLAG" val="#wm#"/>
  <p:tag name="KSO_WM_UNIT_VALUE" val="761*1354"/>
  <p:tag name="KSO_WM_UNIT_HIGHLIGHT" val="0"/>
  <p:tag name="KSO_WM_UNIT_DIAGRAM_ISNUMVISUAL" val="0"/>
  <p:tag name="KSO_WM_UNIT_DIAGRAM_ISREFERUNIT" val="0"/>
  <p:tag name="KSO_WM_UNIT_TYPE" val="d"/>
  <p:tag name="KSO_WM_UNIT_INDEX" val="1"/>
  <p:tag name="KSO_WM_UNIT_ID" val="diagram20229762_1*d*1"/>
  <p:tag name="KSO_WM_TEMPLATE_CATEGORY" val="diagram"/>
  <p:tag name="KSO_WM_TEMPLATE_INDEX" val="20229762"/>
  <p:tag name="KSO_WM_UNIT_LAYERLEVEL" val="1"/>
  <p:tag name="KSO_WM_TAG_VERSION" val="1.0"/>
  <p:tag name="KSO_WM_CHIP_GROUPID" val="5e7310da9a230a26b9e88a19"/>
  <p:tag name="KSO_WM_CHIP_XID" val="5e7310da9a230a26b9e88a1a"/>
  <p:tag name="KSO_WM_UNIT_DEC_AREA_ID" val="aecf52f396cc47e799072bdb3ba950f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7edaaa69ba234369865953194dce1db7"/>
  <p:tag name="KSO_WM_UNIT_PLACING_PICTURE" val="7edaaa69ba234369865953194dce1db7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39b1e010c9383becde9892f"/>
  <p:tag name="KSO_WM_TEMPLATE_ASSEMBLE_GROUPID" val="639b1e010c9383becde9892f"/>
  <p:tag name="KSO_WM_UNIT_PLACING_PICTURE_USER_VIEWPORT" val="{&quot;height&quot;:3288,&quot;width&quot;:9852}"/>
  <p:tag name="KSO_WM_UNIT_PLACING_PICTURE_INFO" val="{&quot;code&quot;:&quot;Ab&quot;,&quot;full_picture&quot;:true,&quot;last_full_picture&quot;:&quot;Ab&quot;,&quot;margin&quot;:{&quot;left&quot;:37.505464480874366,&quot;right&quot;:39.43108430719349},&quot;scheme&quot;:&quot;3-0&quot;,&quot;spacing&quot;:5}"/>
  <p:tag name="KSO_WM_UNIT_PLACING_PICTURE_USER_VIEWPORT_SMARTMENU" val="{&quot;height&quot;:3086.8400003591287,&quot;width&quot;:9441.269024238642}"/>
  <p:tag name="KSO_WM_UNIT_PLACING_PICTURE_USER_RELATIVERECTANGLE_SMARTMENU" val="{&quot;bottom&quot;:0,&quot;left&quot;:0,&quot;right&quot;:0,&quot;top&quot;:0}"/>
</p:tagLst>
</file>

<file path=ppt/tags/tag539.xml><?xml version="1.0" encoding="utf-8"?>
<p:tagLst xmlns:p="http://schemas.openxmlformats.org/presentationml/2006/main">
  <p:tag name="KSO_WM_BEAUTIFY_FLAG" val="#wm#"/>
  <p:tag name="KSO_WM_UNIT_VALUE" val="761*1354"/>
  <p:tag name="KSO_WM_UNIT_HIGHLIGHT" val="0"/>
  <p:tag name="KSO_WM_UNIT_DIAGRAM_ISNUMVISUAL" val="0"/>
  <p:tag name="KSO_WM_UNIT_DIAGRAM_ISREFERUNIT" val="0"/>
  <p:tag name="KSO_WM_UNIT_TYPE" val="d"/>
  <p:tag name="KSO_WM_UNIT_INDEX" val="1"/>
  <p:tag name="KSO_WM_UNIT_ID" val="diagram20229762_1*d*1"/>
  <p:tag name="KSO_WM_TEMPLATE_CATEGORY" val="diagram"/>
  <p:tag name="KSO_WM_TEMPLATE_INDEX" val="20229762"/>
  <p:tag name="KSO_WM_UNIT_LAYERLEVEL" val="1"/>
  <p:tag name="KSO_WM_TAG_VERSION" val="1.0"/>
  <p:tag name="KSO_WM_CHIP_GROUPID" val="5e7310da9a230a26b9e88a19"/>
  <p:tag name="KSO_WM_CHIP_XID" val="5e7310da9a230a26b9e88a1a"/>
  <p:tag name="KSO_WM_UNIT_DEC_AREA_ID" val="aecf52f396cc47e799072bdb3ba950f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7edaaa69ba234369865953194dce1db7"/>
  <p:tag name="KSO_WM_UNIT_PLACING_PICTURE" val="7edaaa69ba234369865953194dce1db7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39b1e010c9383becde9892f"/>
  <p:tag name="KSO_WM_TEMPLATE_ASSEMBLE_GROUPID" val="639b1e010c9383becde9892f"/>
  <p:tag name="KSO_WM_UNIT_PLACING_PICTURE_USER_VIEWPORT" val="{&quot;height&quot;:5148,&quot;width&quot;:8460}"/>
  <p:tag name="KSO_WM_UNIT_PLACING_PICTURE_INFO" val="{&quot;code&quot;:&quot;Ab&quot;,&quot;full_picture&quot;:true,&quot;last_full_picture&quot;:&quot;Ab&quot;,&quot;margin&quot;:{&quot;left&quot;:37.505464480874366,&quot;right&quot;:39.43108430719349},&quot;scheme&quot;:&quot;3-0&quot;,&quot;spacing&quot;:5}"/>
  <p:tag name="KSO_WM_UNIT_PLACING_PICTURE_USER_VIEWPORT_SMARTMENU" val="{&quot;height&quot;:2759.359950812746,&quot;width&quot;:4578.153058191452}"/>
  <p:tag name="KSO_WM_UNIT_PLACING_PICTURE_USER_RELATIVERECTANGLE_SMARTMENU" val="{&quot;bottom&quot;:0,&quot;left&quot;:0,&quot;right&quot;:0,&quot;top&quot;:0}"/>
</p:tagLst>
</file>

<file path=ppt/tags/tag5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540.xml><?xml version="1.0" encoding="utf-8"?>
<p:tagLst xmlns:p="http://schemas.openxmlformats.org/presentationml/2006/main">
  <p:tag name="KSO_WM_BEAUTIFY_FLAG" val="#wm#"/>
  <p:tag name="KSO_WM_UNIT_VALUE" val="761*1354"/>
  <p:tag name="KSO_WM_UNIT_HIGHLIGHT" val="0"/>
  <p:tag name="KSO_WM_UNIT_DIAGRAM_ISNUMVISUAL" val="0"/>
  <p:tag name="KSO_WM_UNIT_DIAGRAM_ISREFERUNIT" val="0"/>
  <p:tag name="KSO_WM_UNIT_TYPE" val="d"/>
  <p:tag name="KSO_WM_UNIT_INDEX" val="1"/>
  <p:tag name="KSO_WM_UNIT_ID" val="diagram20229762_1*d*1"/>
  <p:tag name="KSO_WM_TEMPLATE_CATEGORY" val="diagram"/>
  <p:tag name="KSO_WM_TEMPLATE_INDEX" val="20229762"/>
  <p:tag name="KSO_WM_UNIT_LAYERLEVEL" val="1"/>
  <p:tag name="KSO_WM_TAG_VERSION" val="1.0"/>
  <p:tag name="KSO_WM_CHIP_GROUPID" val="5e7310da9a230a26b9e88a19"/>
  <p:tag name="KSO_WM_CHIP_XID" val="5e7310da9a230a26b9e88a1a"/>
  <p:tag name="KSO_WM_UNIT_DEC_AREA_ID" val="aecf52f396cc47e799072bdb3ba950f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7edaaa69ba234369865953194dce1db7"/>
  <p:tag name="KSO_WM_UNIT_PLACING_PICTURE" val="7edaaa69ba234369865953194dce1db7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39b1e010c9383becde9892f"/>
  <p:tag name="KSO_WM_TEMPLATE_ASSEMBLE_GROUPID" val="639b1e010c9383becde9892f"/>
  <p:tag name="KSO_WM_UNIT_PLACING_PICTURE_USER_VIEWPORT" val="{&quot;height&quot;:5424,&quot;width&quot;:9168}"/>
  <p:tag name="KSO_WM_UNIT_PLACING_PICTURE_INFO" val="{&quot;code&quot;:&quot;Ab&quot;,&quot;full_picture&quot;:true,&quot;last_full_picture&quot;:&quot;Ab&quot;,&quot;margin&quot;:{&quot;left&quot;:37.505464480874366,&quot;right&quot;:39.43108430719349},&quot;scheme&quot;:&quot;3-0&quot;,&quot;spacing&quot;:5}"/>
  <p:tag name="KSO_WM_UNIT_PLACING_PICTURE_USER_VIEWPORT_SMARTMENU" val="{&quot;height&quot;:2759.359950812746,&quot;width&quot;:4713.115966047189}"/>
  <p:tag name="KSO_WM_UNIT_PLACING_PICTURE_USER_RELATIVERECTANGLE_SMARTMENU" val="{&quot;bottom&quot;:0,&quot;left&quot;:0,&quot;right&quot;:0,&quot;top&quot;:0}"/>
</p:tagLst>
</file>

<file path=ppt/tags/tag541.xml><?xml version="1.0" encoding="utf-8"?>
<p:tagLst xmlns:p="http://schemas.openxmlformats.org/presentationml/2006/main">
  <p:tag name="KSO_WM_SLIDE_ID" val="diagram2022976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9762"/>
  <p:tag name="KSO_WM_SLIDE_LAYOUT" val="a_d_f"/>
  <p:tag name="KSO_WM_SLIDE_LAYOUT_CNT" val="1_1_1"/>
  <p:tag name="KSO_WM_TEMPLATE_THUMBS_INDEX" val="1、4、7、12、13、14、15、16、17、18、20、24、25、28、33、36、40、43、44"/>
  <p:tag name="KSO_WM_SLIDE_BACKGROUND" val="[&quot;general&quot;,&quot;frame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b&quot;,&quot;text_direction&quot;:&quot;horizontal&quot;,&quot;support_big_font&quot;:false,&quot;picture_toward&quot;:0,&quot;picture_dockside&quot;:[],&quot;fill_id&quot;:&quot;722accd572074b41a2d4cf8c733c9957&quot;,&quot;fill_align&quot;:&quot;c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ext&quot;,&quot;text&quot;,&quot;picture&quot;,&quot;table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diagram&quot;,&quot;pictext&quot;,&quot;text&quot;,&quot;picture&quot;,&quot;chart&quot;,&quot;table&quot;,&quot;video&quot;]}],[{&quot;text_align&quot;:&quot;cb&quot;,&quot;text_direction&quot;:&quot;horizontal&quot;,&quot;support_big_font&quot;:false,&quot;picture_toward&quot;:0,&quot;picture_dockside&quot;:[],&quot;fill_id&quot;:&quot;722accd572074b41a2d4cf8c733c9957&quot;,&quot;fill_align&quot;:&quot;c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ext&quot;,&quot;text&quot;,&quot;picture&quot;,&quot;chart&quot;,&quot;table&quot;,&quot;video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pictext&quot;,&quot;text&quot;,&quot;picture&quot;,&quot;chart&quot;,&quot;table&quot;]}],[{&quot;text_align&quot;:&quot;lb&quot;,&quot;text_direction&quot;:&quot;horizontal&quot;,&quot;support_big_font&quot;:false,&quot;picture_toward&quot;:0,&quot;picture_dockside&quot;:[],&quot;fill_id&quot;:&quot;722accd572074b41a2d4cf8c733c9957&quot;,&quot;fill_align&quot;:&quot;l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ext&quot;,&quot;text&quot;,&quot;picture&quot;,&quot;table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diagram&quot;,&quot;pictext&quot;,&quot;text&quot;,&quot;picture&quot;,&quot;chart&quot;,&quot;table&quot;,&quot;video&quot;]}],[{&quot;text_align&quot;:&quot;lb&quot;,&quot;text_direction&quot;:&quot;horizontal&quot;,&quot;support_big_font&quot;:false,&quot;picture_toward&quot;:0,&quot;picture_dockside&quot;:[],&quot;fill_id&quot;:&quot;722accd572074b41a2d4cf8c733c9957&quot;,&quot;fill_align&quot;:&quot;lb&quot;,&quot;chip_types&quot;:[&quot;header&quot;]},{&quot;text_align&quot;:&quot;lm&quot;,&quot;text_direction&quot;:&quot;horizontal&quot;,&quot;support_features&quot;:[&quot;collage&quot;,&quot;carousel&quot;,&quot;creativecrop&quot;],&quot;support_big_font&quot;:false,&quot;picture_toward&quot;:0,&quot;picture_dockside&quot;:[],&quot;fill_id&quot;:&quot;164c300f690d423ab1b6e3b65edb0bf9&quot;,&quot;fill_align&quot;:&quot;lm&quot;,&quot;chip_types&quot;:[&quot;picture&quot;,&quot;chart&quot;,&quot;video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e836bed5e59843b5bc0179a1591ebf37&quot;,&quot;fill_align&quot;:&quot;lm&quot;,&quot;chip_types&quot;:[&quot;pictext&quot;,&quot;text&quot;,&quot;picture&quot;,&quot;table&quot;]}]]"/>
  <p:tag name="KSO_WM_SLIDE_SIZE" val="864*396"/>
  <p:tag name="KSO_WM_SLIDE_POSITION" val="48*60"/>
  <p:tag name="KSO_WM_CHIP_XID" val="5ecf22a7ddc3daf3fef3fb95"/>
  <p:tag name="KSO_WM_CHIP_DECFILLPROP" val="[]"/>
  <p:tag name="KSO_WM_CHIP_GROUPID" val="5ed86f7e2b40af43b1b83657"/>
  <p:tag name="KSO_WM_SLIDE_BACKGROUND_TYPE" val="frame"/>
  <p:tag name="KSO_WM_SLIDE_SUPPORT_FEATURE_TYPE" val="3"/>
  <p:tag name="KSO_WM_TEMPLATE_ASSEMBLE_XID" val="639b1e010c9383becde9892f"/>
  <p:tag name="KSO_WM_TEMPLATE_ASSEMBLE_GROUPID" val="639b1e010c9383becde9892f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2-12-15T21:15:46&quot;,&quot;maxSize&quot;:{&quot;size1&quot;:35.6},&quot;minSize&quot;:{&quot;size1&quot;:26.7},&quot;normalSize&quot;:{&quot;size1&quot;:26.7},&quot;subLayout&quot;:[{&quot;id&quot;:&quot;2022-12-15T21:15:46&quot;,&quot;margin&quot;:{&quot;bottom&quot;:0,&quot;left&quot;:1.6929999589920044,&quot;right&quot;:1.6929999589920044,&quot;top&quot;:1.6929999589920044},&quot;type&quot;:0},{&quot;direction&quot;:1,&quot;id&quot;:&quot;2022-12-15T21:15:46&quot;,&quot;maxSize&quot;:{&quot;size1&quot;:62.49997667312679},&quot;minSize&quot;:{&quot;size1&quot;:34.99997667312679},&quot;normalSize&quot;:{&quot;size1&quot;:34.99997667312679},&quot;subLayout&quot;:[{&quot;id&quot;:&quot;2022-12-15T21:15:46&quot;,&quot;margin&quot;:{&quot;bottom&quot;:2.5399999618530273,&quot;left&quot;:1.6929999589920044,&quot;right&quot;:0,&quot;top&quot;:0.847000002861023},&quot;type&quot;:0},{&quot;id&quot;:&quot;2022-12-15T21:15:46&quot;,&quot;margin&quot;:{&quot;bottom&quot;:2.5399999618530273,&quot;left&quot;:0.847000002861023,&quot;right&quot;:1.6929999589920044,&quot;top&quot;:0.847000002861023},&quot;type&quot;:0}],&quot;type&quot;:0}],&quot;type&quot;:0}"/>
</p:tagLst>
</file>

<file path=ppt/tags/tag54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4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4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6596_1*i*1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7"/>
  <p:tag name="KSO_WM_UNIT_COLOR_SCHEME_PARENT_PAGE" val="0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6596_1*i*2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8"/>
  <p:tag name="KSO_WM_UNIT_COLOR_SCHEME_PARENT_PAGE" val="0_1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6596_1*i*3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9"/>
  <p:tag name="KSO_WM_UNIT_COLOR_SCHEME_PARENT_PAGE" val="0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6596_1*i*4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0"/>
  <p:tag name="KSO_WM_UNIT_COLOR_SCHEME_PARENT_PAGE" val="0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6_1*i*5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2"/>
  <p:tag name="KSO_WM_UNIT_COLOR_SCHEME_PARENT_PAGE" val="0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6596_1*i*6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23"/>
  <p:tag name="KSO_WM_UNIT_COLOR_SCHEME_PARENT_PAGE" val="0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51.xml><?xml version="1.0" encoding="utf-8"?>
<p:tagLst xmlns:p="http://schemas.openxmlformats.org/presentationml/2006/main">
  <p:tag name="KSO_WM_UNIT_TEXT_PART_ID_V2" val="d-7-2"/>
  <p:tag name="KSO_WM_UNIT_PRESET_TEXT" val="点击此处可添加能传达您中心思想的正文，请尽量言简意赅的阐述观点。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6596_1*f*1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TEXT_FILL_FORE_SCHEMECOLOR_INDEX_BRIGHTNESS" val="0"/>
  <p:tag name="KSO_WM_UNIT_TEXT_FILL_FORE_SCHEMECOLOR_INDEX" val="14"/>
  <p:tag name="KSO_WM_UNIT_TEXT_FILL_TYPE" val="1"/>
</p:tagLst>
</file>

<file path=ppt/tags/tag552.xml><?xml version="1.0" encoding="utf-8"?>
<p:tagLst xmlns:p="http://schemas.openxmlformats.org/presentationml/2006/main">
  <p:tag name="KSO_WM_UNIT_TEXT_PART_ID_V2" val="d-3-2"/>
  <p:tag name="KSO_WM_UNIT_PRESET_TEXT" val="单击此处添加小标题:&#13;点击此处添加正文，文字是您思想的提炼，为了最终呈现发布的良好效果。&#13;请言简意赅的阐述观点，并根据需要酌情增减文字。&#13;您的正文已经字字珠玑，但信息却千丝万缕，需要用更多的文字来表述。&#13;但请您尽可能提炼思想的精髓，恰如其分的表达观点，往往事半功倍。&#13;单击此处添加小标题:&#13;您的正文已经字字珠玑，但信息却千丝万缕，需要用更多的文字来表述。&#13;但请您尽可能提炼思想的精髓。"/>
  <p:tag name="KSO_WM_UNIT_NOCLEAR" val="1"/>
  <p:tag name="KSO_WM_UNIT_VALUE" val="31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196596_1*f*2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1"/>
  <p:tag name="KSO_WM_UNIT_COLOR_SCHEME_PARENT_PAGE" val="0_1"/>
  <p:tag name="KSO_WM_UNIT_TEXT_FILL_FORE_SCHEMECOLOR_INDEX_BRIGHTNESS" val="0"/>
  <p:tag name="KSO_WM_UNIT_TEXT_FILL_FORE_SCHEMECOLOR_INDEX" val="13"/>
  <p:tag name="KSO_WM_UNIT_TEXT_FILL_TYPE" val="1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6596_1*i*7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3"/>
  <p:tag name="KSO_WM_UNIT_COLOR_SCHEME_PARENT_PAGE" val="0_1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6596_1*i*8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5"/>
  <p:tag name="KSO_WM_UNIT_COLOR_SCHEME_PARENT_PAGE" val="0_1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6596_1*i*9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56.xml><?xml version="1.0" encoding="utf-8"?>
<p:tagLst xmlns:p="http://schemas.openxmlformats.org/presentationml/2006/main">
  <p:tag name="KSO_WM_BEAUTIFY_FLAG" val="#wm#"/>
  <p:tag name="KSO_WM_TEMPLATE_CATEGORY" val="diagram"/>
  <p:tag name="KSO_WM_TEMPLATE_INDEX" val="20196596"/>
  <p:tag name="KSO_WM_SLIDE_ID" val="diagram20196596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UNIT_SHOW_EDIT_AREA_INDICATION" val="1"/>
  <p:tag name="KSO_WM_SLIDE_SIZE" val="960*540"/>
  <p:tag name="KSO_WM_SLIDE_POSITION" val="0*0"/>
  <p:tag name="KSO_WM_TAG_VERSION" val="1.0"/>
  <p:tag name="KSO_WM_SLIDE_LAYOUT" val="f"/>
  <p:tag name="KSO_WM_SLIDE_LAYOUT_CNT" val="2"/>
  <p:tag name="KSO_WM_SLIDE_BACKGROUND_TYPE" val="general"/>
  <p:tag name="KSO_WM_SLIDE_COLORSCHEME_VERSION" val="3.2"/>
</p:tagLst>
</file>

<file path=ppt/tags/tag557.xml><?xml version="1.0" encoding="utf-8"?>
<p:tagLst xmlns:p="http://schemas.openxmlformats.org/presentationml/2006/main">
  <p:tag name="KSO_WM_UNIT_DEFAULT_FONT" val="115;138;2"/>
  <p:tag name="KSO_WM_UNIT_BLOCK" val="0"/>
  <p:tag name="KSO_WM_UNIT_DEC_AREA_ID" val="a404988bad5c4da6a26086bb2508bde1"/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3055_7*e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558.xml><?xml version="1.0" encoding="utf-8"?>
<p:tagLst xmlns:p="http://schemas.openxmlformats.org/presentationml/2006/main">
  <p:tag name="KSO_WM_UNIT_BLOCK" val="0"/>
  <p:tag name="KSO_WM_UNIT_DEC_AREA_ID" val="3d328b99b1d44a8896d5498ec8bde879"/>
  <p:tag name="KSO_WM_UNIT_DEFAULT_FONT" val="36;40;2"/>
  <p:tag name="KSO_WM_UNIT_ISCONTENTSTITLE" val="0"/>
  <p:tag name="KSO_WM_UNIT_ISNUMDGM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7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559.xml><?xml version="1.0" encoding="utf-8"?>
<p:tagLst xmlns:p="http://schemas.openxmlformats.org/presentationml/2006/main">
  <p:tag name="KSO_WM_BEAUTIFY_FLAG" val="#wm#"/>
  <p:tag name="KSO_WM_TEMPLATE_CATEGORY" val="custom"/>
  <p:tag name="KSO_WM_TEMPLATE_INDEX" val="20223055"/>
  <p:tag name="KSO_WM_SLIDE_ID" val="custom20223055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LC_6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96e41e630cfd8f114c56"/>
  <p:tag name="KSO_WM_CHIP_FILLPROP" val="[[{&quot;text_align&quot;:&quot;r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]"/>
  <p:tag name="KSO_WM_CHIP_DECFILLPROP" val="[]"/>
  <p:tag name="KSO_WM_CHIP_GROUPID" val="614a96e41e630cfd8f114c55"/>
  <p:tag name="KSO_WM_SLIDE_LAYOUT_INFO" val="{&quot;id&quot;:&quot;2022-09-05T11:17:56&quot;,&quot;margin&quot;:{&quot;bottom&quot;:7.058201313018799,&quot;left&quot;:3.0056490898132324,&quot;right&quot;:8.699517250061035,&quot;top&quot;:5.802313327789307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e859d53ee3cde21063"/>
  <p:tag name="KSO_WM_TEMPLATE_ASSEMBLE_GROUPID" val="62cb89ec67e1b3ac3a0d7494"/>
</p:tagLst>
</file>

<file path=ppt/tags/tag5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56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6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6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63.xml><?xml version="1.0" encoding="utf-8"?>
<p:tagLst xmlns:p="http://schemas.openxmlformats.org/presentationml/2006/main">
  <p:tag name="KSO_WM_UNIT_VALUE" val="1438*177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186_1*d*1"/>
  <p:tag name="KSO_WM_TEMPLATE_CATEGORY" val="diagram"/>
  <p:tag name="KSO_WM_TEMPLATE_INDEX" val="2021518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0041d93897f645b6b276cb5e4f2f50c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c64a958b31d34fd78ba97c4767e54658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a64054ed1e2fb80e3f"/>
  <p:tag name="KSO_WM_TEMPLATE_ASSEMBLE_GROUPID" val="60656fa64054ed1e2fb80e3f"/>
  <p:tag name="KSO_WM_UNIT_PICTURE_CLIP_FLAG" val="0"/>
</p:tagLst>
</file>

<file path=ppt/tags/tag5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15186_1*h_a*1_1"/>
  <p:tag name="KSO_WM_TEMPLATE_CATEGORY" val="diagram"/>
  <p:tag name="KSO_WM_TEMPLATE_INDEX" val="20215186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0b9112a7cef244b1a311b61102ad120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25d8384977fa41dba9bb2a5a4d43900f"/>
  <p:tag name="KSO_WM_UNIT_TEXT_FILL_FORE_SCHEMECOLOR_INDEX_BRIGHTNESS" val="0"/>
  <p:tag name="KSO_WM_UNIT_TEXT_FILL_FORE_SCHEMECOLOR_INDEX" val="13"/>
  <p:tag name="KSO_WM_UNIT_TEXT_FILL_TYPE" val="1"/>
  <p:tag name="KSO_WM_TEMPLATE_ASSEMBLE_XID" val="60656fa64054ed1e2fb80e3f"/>
  <p:tag name="KSO_WM_TEMPLATE_ASSEMBLE_GROUPID" val="60656fa64054ed1e2fb80e3f"/>
</p:tagLst>
</file>

<file path=ppt/tags/tag565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15186_1*h_f*1_1"/>
  <p:tag name="KSO_WM_TEMPLATE_CATEGORY" val="diagram"/>
  <p:tag name="KSO_WM_TEMPLATE_INDEX" val="20215186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68"/>
  <p:tag name="KSO_WM_UNIT_SHOW_EDIT_AREA_INDICATION" val="1"/>
  <p:tag name="KSO_WM_CHIP_GROUPID" val="5e6b05b36848fb12bee65ad8"/>
  <p:tag name="KSO_WM_CHIP_XID" val="5e6b05b36848fb12bee65ada"/>
  <p:tag name="KSO_WM_UNIT_DEC_AREA_ID" val="fa37f72892ab4015a1b18ec66bda3b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25d8384977fa41dba9bb2a5a4d43900f"/>
  <p:tag name="KSO_WM_UNIT_TEXT_FILL_FORE_SCHEMECOLOR_INDEX_BRIGHTNESS" val="0.25"/>
  <p:tag name="KSO_WM_UNIT_TEXT_FILL_FORE_SCHEMECOLOR_INDEX" val="13"/>
  <p:tag name="KSO_WM_UNIT_TEXT_FILL_TYPE" val="1"/>
  <p:tag name="KSO_WM_TEMPLATE_ASSEMBLE_XID" val="60656fa64054ed1e2fb80e3f"/>
  <p:tag name="KSO_WM_TEMPLATE_ASSEMBLE_GROUPID" val="60656fa64054ed1e2fb80e3f"/>
</p:tagLst>
</file>

<file path=ppt/tags/tag56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215186_1*h_a*2_1"/>
  <p:tag name="KSO_WM_TEMPLATE_CATEGORY" val="diagram"/>
  <p:tag name="KSO_WM_TEMPLATE_INDEX" val="20215186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372efeb9e3c540dea301f1600985b75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65f03f225146af8a705a018e52751f"/>
  <p:tag name="KSO_WM_UNIT_TEXT_FILL_FORE_SCHEMECOLOR_INDEX_BRIGHTNESS" val="0"/>
  <p:tag name="KSO_WM_UNIT_TEXT_FILL_FORE_SCHEMECOLOR_INDEX" val="13"/>
  <p:tag name="KSO_WM_UNIT_TEXT_FILL_TYPE" val="1"/>
  <p:tag name="KSO_WM_TEMPLATE_ASSEMBLE_XID" val="60656fa64054ed1e2fb80e3f"/>
  <p:tag name="KSO_WM_TEMPLATE_ASSEMBLE_GROUPID" val="60656fa64054ed1e2fb80e3f"/>
</p:tagLst>
</file>

<file path=ppt/tags/tag567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215186_1*h_f*2_1"/>
  <p:tag name="KSO_WM_TEMPLATE_CATEGORY" val="diagram"/>
  <p:tag name="KSO_WM_TEMPLATE_INDEX" val="20215186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68"/>
  <p:tag name="KSO_WM_UNIT_SHOW_EDIT_AREA_INDICATION" val="1"/>
  <p:tag name="KSO_WM_CHIP_GROUPID" val="5e6b05b36848fb12bee65ad8"/>
  <p:tag name="KSO_WM_CHIP_XID" val="5e6b05b36848fb12bee65ada"/>
  <p:tag name="KSO_WM_UNIT_DEC_AREA_ID" val="33f0e6b148fc45538fba7c8b94830b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65f03f225146af8a705a018e52751f"/>
  <p:tag name="KSO_WM_UNIT_TEXT_FILL_FORE_SCHEMECOLOR_INDEX_BRIGHTNESS" val="0.25"/>
  <p:tag name="KSO_WM_UNIT_TEXT_FILL_FORE_SCHEMECOLOR_INDEX" val="13"/>
  <p:tag name="KSO_WM_UNIT_TEXT_FILL_TYPE" val="1"/>
  <p:tag name="KSO_WM_TEMPLATE_ASSEMBLE_XID" val="60656fa64054ed1e2fb80e3f"/>
  <p:tag name="KSO_WM_TEMPLATE_ASSEMBLE_GROUPID" val="60656fa64054ed1e2fb80e3f"/>
</p:tagLst>
</file>

<file path=ppt/tags/tag56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69.xml><?xml version="1.0" encoding="utf-8"?>
<p:tagLst xmlns:p="http://schemas.openxmlformats.org/presentationml/2006/main">
  <p:tag name="KSO_WM_SLIDE_ID" val="diagram20215186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5186"/>
  <p:tag name="KSO_WM_SLIDE_LAYOUT" val="a_d_h"/>
  <p:tag name="KSO_WM_SLIDE_LAYOUT_CNT" val="1_1_2"/>
  <p:tag name="KSO_WM_TEMPLATE_THUMBS_INDEX" val="1、4、7、12、13、14、15、16、17、18、20、24、25、28、33、36、40、43、44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fill_id&quot;:&quot;c427251cb9fa4f5abcbf0d4d87c62116&quot;,&quot;fill_align&quot;:&quot;lm&quot;,&quot;chip_types&quot;:[&quot;header&quot;]},{&quot;text_align&quot;:&quot;lm&quot;,&quot;text_direction&quot;:&quot;horizontal&quot;,&quot;support_features&quot;:[&quot;collage&quot;,&quot;carousel&quot;,&quot;creativecrop&quot;],&quot;support_big_font&quot;:false,&quot;fill_id&quot;:&quot;6185dfe2f69e4b33b276efb1f6396f29&quot;,&quot;fill_align&quot;:&quot;lm&quot;,&quot;chip_types&quot;:[&quot;diagram&quot;,&quot;pictext&quot;,&quot;picture&quot;,&quot;chart&quot;,&quot;table&quot;,&quot;video&quot;]},{&quot;text_align&quot;:&quot;lm&quot;,&quot;text_direction&quot;:&quot;horizontal&quot;,&quot;support_big_font&quot;:false,&quot;fill_id&quot;:&quot;d87aa51092b94ad1b53f0ca131f68eba&quot;,&quot;fill_align&quot;:&quot;lm&quot;,&quot;chip_types&quot;:[&quot;pictext&quot;,&quot;text&quot;,&quot;picture&quot;,&quot;table&quot;]},{&quot;text_align&quot;:&quot;lm&quot;,&quot;text_direction&quot;:&quot;horizontal&quot;,&quot;support_big_font&quot;:false,&quot;fill_id&quot;:&quot;887854800e6440bda1727bc371133c2a&quot;,&quot;fill_align&quot;:&quot;lm&quot;,&quot;chip_types&quot;:[&quot;pictext&quot;,&quot;text&quot;,&quot;picture&quot;,&quot;table&quot;]}],[{&quot;text_align&quot;:&quot;lm&quot;,&quot;text_direction&quot;:&quot;horizontal&quot;,&quot;support_big_font&quot;:false,&quot;fill_id&quot;:&quot;c427251cb9fa4f5abcbf0d4d87c62116&quot;,&quot;fill_align&quot;:&quot;lm&quot;,&quot;chip_types&quot;:[&quot;header&quot;]},{&quot;text_align&quot;:&quot;lm&quot;,&quot;text_direction&quot;:&quot;horizontal&quot;,&quot;support_big_font&quot;:false,&quot;fill_id&quot;:&quot;6185dfe2f69e4b33b276efb1f6396f29&quot;,&quot;fill_align&quot;:&quot;lm&quot;,&quot;chip_types&quot;:[&quot;text&quot;]},{&quot;text_align&quot;:&quot;lm&quot;,&quot;text_direction&quot;:&quot;horizontal&quot;,&quot;support_big_font&quot;:false,&quot;fill_id&quot;:&quot;d87aa51092b94ad1b53f0ca131f68eba&quot;,&quot;fill_align&quot;:&quot;lm&quot;,&quot;chip_types&quot;:[&quot;pictext&quot;,&quot;picture&quot;,&quot;table&quot;]},{&quot;text_align&quot;:&quot;lm&quot;,&quot;text_direction&quot;:&quot;horizontal&quot;,&quot;support_big_font&quot;:false,&quot;fill_id&quot;:&quot;887854800e6440bda1727bc371133c2a&quot;,&quot;fill_align&quot;:&quot;lm&quot;,&quot;chip_types&quot;:[&quot;pictext&quot;,&quot;picture&quot;,&quot;table&quot;]}]]"/>
  <p:tag name="KSO_WM_SLIDE_SIZE" val="359.95*360.7"/>
  <p:tag name="KSO_WM_SLIDE_POSITION" val="564.005*155.3"/>
  <p:tag name="KSO_WM_CHIP_XID" val="5f0fcc7605e68e5c80755dc3 "/>
  <p:tag name="KSO_WM_CHIP_DECFILLPROP" val="[]"/>
  <p:tag name="KSO_WM_CHIP_GROUPID" val="5f0fcc7605e68e5c80755dc2"/>
  <p:tag name="KSO_WM_SLIDE_BACKGROUND_TYPE" val="general"/>
  <p:tag name="KSO_WM_SLIDE_SUPPORT_FEATURE_TYPE" val="7"/>
  <p:tag name="KSO_WM_TEMPLATE_ASSEMBLE_XID" val="60656fa64054ed1e2fb80e3f"/>
  <p:tag name="KSO_WM_TEMPLATE_ASSEMBLE_GROUPID" val="60656fa64054ed1e2fb80e3f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58:05&quot;,&quot;maxSize&quot;:{&quot;size1&quot;:15.7},&quot;minSize&quot;:{&quot;size1&quot;:15.7},&quot;normalSize&quot;:{&quot;size1&quot;:15.7},&quot;subLayout&quot;:[{&quot;id&quot;:&quot;2021-04-01T15:58:05&quot;,&quot;margin&quot;:{&quot;bottom&quot;:0.02600000612437725,&quot;left&quot;:1.2699999809265137,&quot;right&quot;:1.2699999809265137,&quot;top&quot;:0.847000002861023},&quot;type&quot;:0},{&quot;direction&quot;:1,&quot;id&quot;:&quot;2021-04-01T15:58:05&quot;,&quot;maxSize&quot;:{&quot;size1&quot;:58.69964731334027},&quot;minSize&quot;:{&quot;size1&quot;:42.49964731334027},&quot;normalSize&quot;:{&quot;size1&quot;:53.54339731334028},&quot;subLayout&quot;:[{&quot;id&quot;:&quot;2021-04-01T15:58:05&quot;,&quot;margin&quot;:{&quot;bottom&quot;:0.847000002861023,&quot;left&quot;:1.2699999809265137,&quot;right&quot;:0.8199999928474426,&quot;top&quot;:0.8199999928474426},&quot;type&quot;:0},{&quot;id&quot;:&quot;2021-04-01T15:58:05&quot;,&quot;maxSize&quot;:{&quot;size1&quot;:47.4},&quot;minSize&quot;:{&quot;size1&quot;:47.4},&quot;normalSize&quot;:{&quot;size1&quot;:47.4},&quot;subLayout&quot;:[{&quot;id&quot;:&quot;2021-04-01T15:58:06&quot;,&quot;margin&quot;:{&quot;bottom&quot;:0.02600000612437725,&quot;left&quot;:0.02600000612437725,&quot;right&quot;:1.2699999809265137,&quot;top&quot;:0.8199999928474426},&quot;maxSize&quot;:{&quot;size1&quot;:46.62668890288818},&quot;minSize&quot;:{&quot;size1&quot;:30.726688902888178},&quot;normalSize&quot;:{&quot;size1&quot;:45.18578013470691},&quot;subLayout&quot;:[{&quot;id&quot;:&quot;2021-04-01T15:58:06&quot;,&quot;margin&quot;:{&quot;bottom&quot;:0.04692979156970978,&quot;left&quot;:0.02600000612437725,&quot;right&quot;:1.2699999809265137,&quot;top&quot;:0.8199999928474426},&quot;type&quot;:0},{&quot;id&quot;:&quot;2021-04-01T15:58:06&quot;,&quot;margin&quot;:{&quot;bottom&quot;:0.02600000612437725,&quot;left&quot;:0.02600000612437725,&quot;right&quot;:1.2699999809265137,&quot;top&quot;:0.14886198937892914},&quot;type&quot;:0}],&quot;type&quot;:0},{&quot;id&quot;:&quot;2021-04-01T15:58:06&quot;,&quot;margin&quot;:{&quot;bottom&quot;:0.847000002861023,&quot;left&quot;:0.02600000612437725,&quot;right&quot;:1.2699999809265137,&quot;top&quot;:0.8199999928474426},&quot;maxSize&quot;:{&quot;size1&quot;:43.68333717890087},&quot;minSize&quot;:{&quot;size1&quot;:27.78333717890087},&quot;normalSize&quot;:{&quot;size1&quot;:27.78333717890087},&quot;subLayout&quot;:[{&quot;id&quot;:&quot;2021-04-01T15:58:06&quot;,&quot;margin&quot;:{&quot;bottom&quot;:0.04692952707409859,&quot;left&quot;:0.02600000612437725,&quot;right&quot;:1.2699999809265137,&quot;top&quot;:0.8199999928474426},&quot;type&quot;:0},{&quot;id&quot;:&quot;2021-04-01T15:58:06&quot;,&quot;margin&quot;:{&quot;bottom&quot;:0.847000002861023,&quot;left&quot;:0.02600000612437725,&quot;right&quot;:1.2699999809265137,&quot;top&quot;:0.14886172115802765},&quot;type&quot;:0}],&quot;type&quot;:0}],&quot;type&quot;:0}],&quot;type&quot;:0}],&quot;type&quot;:0}"/>
</p:tagLst>
</file>

<file path=ppt/tags/tag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0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7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7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7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7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75.xml><?xml version="1.0" encoding="utf-8"?>
<p:tagLst xmlns:p="http://schemas.openxmlformats.org/presentationml/2006/main">
  <p:tag name="KSO_WM_BEAUTIFY_FLAG" val=""/>
</p:tagLst>
</file>

<file path=ppt/tags/tag576.xml><?xml version="1.0" encoding="utf-8"?>
<p:tagLst xmlns:p="http://schemas.openxmlformats.org/presentationml/2006/main">
  <p:tag name="KSO_WM_BEAUTIFY_FLAG" val=""/>
</p:tagLst>
</file>

<file path=ppt/tags/tag577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7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7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8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8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83.xml><?xml version="1.0" encoding="utf-8"?>
<p:tagLst xmlns:p="http://schemas.openxmlformats.org/presentationml/2006/main">
  <p:tag name="KSO_WM_BEAUTIFY_FLAG" val=""/>
</p:tagLst>
</file>

<file path=ppt/tags/tag584.xml><?xml version="1.0" encoding="utf-8"?>
<p:tagLst xmlns:p="http://schemas.openxmlformats.org/presentationml/2006/main">
  <p:tag name="KSO_WM_BEAUTIFY_FLAG" val=""/>
</p:tagLst>
</file>

<file path=ppt/tags/tag585.xml><?xml version="1.0" encoding="utf-8"?>
<p:tagLst xmlns:p="http://schemas.openxmlformats.org/presentationml/2006/main">
  <p:tag name="KSO_WM_BEAUTIFY_FLAG" val=""/>
</p:tagLst>
</file>

<file path=ppt/tags/tag586.xml><?xml version="1.0" encoding="utf-8"?>
<p:tagLst xmlns:p="http://schemas.openxmlformats.org/presentationml/2006/main">
  <p:tag name="KSO_WM_BEAUTIFY_FLAG" val=""/>
</p:tagLst>
</file>

<file path=ppt/tags/tag587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8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8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59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9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93.xml><?xml version="1.0" encoding="utf-8"?>
<p:tagLst xmlns:p="http://schemas.openxmlformats.org/presentationml/2006/main">
  <p:tag name="KSO_WM_BEAUTIFY_FLAG" val=""/>
</p:tagLst>
</file>

<file path=ppt/tags/tag594.xml><?xml version="1.0" encoding="utf-8"?>
<p:tagLst xmlns:p="http://schemas.openxmlformats.org/presentationml/2006/main">
  <p:tag name="KSO_WM_BEAUTIFY_FLAG" val=""/>
</p:tagLst>
</file>

<file path=ppt/tags/tag595.xml><?xml version="1.0" encoding="utf-8"?>
<p:tagLst xmlns:p="http://schemas.openxmlformats.org/presentationml/2006/main">
  <p:tag name="KSO_WM_BEAUTIFY_FLAG" val=""/>
</p:tagLst>
</file>

<file path=ppt/tags/tag596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59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59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59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0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02.xml><?xml version="1.0" encoding="utf-8"?>
<p:tagLst xmlns:p="http://schemas.openxmlformats.org/presentationml/2006/main">
  <p:tag name="KSO_WM_BEAUTIFY_FLAG" val=""/>
</p:tagLst>
</file>

<file path=ppt/tags/tag603.xml><?xml version="1.0" encoding="utf-8"?>
<p:tagLst xmlns:p="http://schemas.openxmlformats.org/presentationml/2006/main">
  <p:tag name="KSO_WM_BEAUTIFY_FLAG" val=""/>
</p:tagLst>
</file>

<file path=ppt/tags/tag604.xml><?xml version="1.0" encoding="utf-8"?>
<p:tagLst xmlns:p="http://schemas.openxmlformats.org/presentationml/2006/main">
  <p:tag name="KSO_WM_BEAUTIFY_FLAG" val=""/>
</p:tagLst>
</file>

<file path=ppt/tags/tag605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606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28e9247d35eb4e978902f59409270cb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a08ece06e5642f1bbe8df667a300550"/>
  <p:tag name="KSO_WM_SLIDE_BACKGROUND_TYPE" val="leftRight"/>
</p:tagLst>
</file>

<file path=ppt/tags/tag6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5"/>
</p:tagLst>
</file>

<file path=ppt/tags/tag60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c5b76c99481f4322a0c91278958af6dd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bb1b3e3dd954a0099aeeee2cf7bb78e"/>
  <p:tag name="KSO_WM_SLIDE_BACKGROUND_TYPE" val="leftRight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9733_1*i*2"/>
  <p:tag name="KSO_WM_TEMPLATE_CATEGORY" val="diagram"/>
  <p:tag name="KSO_WM_TEMPLATE_INDEX" val="20229733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370971afbb94bb8ab187cd14b4e8a0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5fab54f0341d2fac3cfce989"/>
  <p:tag name="KSO_WM_CHIP_XID" val="5facaf2f998712faa657a542"/>
  <p:tag name="KSO_WM_UNIT_LINE_FORE_SCHEMECOLOR_INDEX_BRIGHTNESS" val="0"/>
  <p:tag name="KSO_WM_UNIT_LINE_FORE_SCHEMECOLOR_INDEX" val="5"/>
  <p:tag name="KSO_WM_UNIT_LINE_FILL_TYPE" val="2"/>
  <p:tag name="KSO_WM_TEMPLATE_ASSEMBLE_XID" val="639b0f7f0c9383becde7b21b"/>
  <p:tag name="KSO_WM_TEMPLATE_ASSEMBLE_GROUPID" val="639b0f7f0c9383becde7b21b"/>
</p:tagLst>
</file>

<file path=ppt/tags/tag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29733_1*f*1"/>
  <p:tag name="KSO_WM_TEMPLATE_CATEGORY" val="diagram"/>
  <p:tag name="KSO_WM_TEMPLATE_INDEX" val="2022973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3"/>
  <p:tag name="KSO_WM_UNIT_SHOW_EDIT_AREA_INDICATION" val="1"/>
  <p:tag name="KSO_WM_CHIP_GROUPID" val="5e6b05596848fb12bee65ac8"/>
  <p:tag name="KSO_WM_CHIP_XID" val="5e6b05596848fb12bee65aca"/>
  <p:tag name="KSO_WM_UNIT_DEC_AREA_ID" val="b75a0520b09346b080bd2761da474b4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552ac970fc4242a09e6c5fcde8de867b"/>
  <p:tag name="KSO_WM_UNIT_TEXT_FILL_FORE_SCHEMECOLOR_INDEX_BRIGHTNESS" val="0.25"/>
  <p:tag name="KSO_WM_UNIT_TEXT_FILL_FORE_SCHEMECOLOR_INDEX" val="13"/>
  <p:tag name="KSO_WM_UNIT_TEXT_FILL_TYPE" val="1"/>
  <p:tag name="KSO_WM_TEMPLATE_ASSEMBLE_XID" val="639b0f7f0c9383becde7b21b"/>
  <p:tag name="KSO_WM_TEMPLATE_ASSEMBLE_GROUPID" val="639b0f7f0c9383becde7b21b"/>
</p:tagLst>
</file>

<file path=ppt/tags/tag611.xml><?xml version="1.0" encoding="utf-8"?>
<p:tagLst xmlns:p="http://schemas.openxmlformats.org/presentationml/2006/main">
  <p:tag name="KSO_WM_UNIT_VALUE" val="973*17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29733_1*d*1"/>
  <p:tag name="KSO_WM_TEMPLATE_CATEGORY" val="diagram"/>
  <p:tag name="KSO_WM_TEMPLATE_INDEX" val="2022973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4d9377a4f890414caff225789e7d518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059674dc1914c19b599b9226307c828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39b0f7f0c9383becde7b21b"/>
  <p:tag name="KSO_WM_TEMPLATE_ASSEMBLE_GROUPID" val="639b0f7f0c9383becde7b21b"/>
</p:tagLst>
</file>

<file path=ppt/tags/tag61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13.xml><?xml version="1.0" encoding="utf-8"?>
<p:tagLst xmlns:p="http://schemas.openxmlformats.org/presentationml/2006/main">
  <p:tag name="KSO_WM_SLIDE_ID" val="diagram20229733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9733"/>
  <p:tag name="KSO_WM_SLIDE_LAYOUT" val="a_d_f"/>
  <p:tag name="KSO_WM_SLIDE_LAYOUT_CNT" val="1_1_1"/>
  <p:tag name="KSO_WM_TEMPLATE_THUMBS_INDEX" val="1、4、7、12、13、14、15、16、17、18、20、24、25、28、33、36、40、43、44"/>
  <p:tag name="KSO_WM_SLIDE_BACKGROUND" val="[&quot;leftRight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b&quot;,&quot;text_direction&quot;:&quot;horizontal&quot;,&quot;support_big_font&quot;:false,&quot;picture_toward&quot;:0,&quot;picture_dockside&quot;:[],&quot;fill_id&quot;:&quot;0225a0da544a47ff86a9118303bddb87&quot;,&quot;fill_align&quot;:&quot;lb&quot;,&quot;chip_types&quot;:[&quot;text&quot;,&quot;header&quot;]},{&quot;text_align&quot;:&quot;lt&quot;,&quot;text_direction&quot;:&quot;horizontal&quot;,&quot;support_big_font&quot;:false,&quot;picture_toward&quot;:0,&quot;picture_dockside&quot;:[],&quot;fill_id&quot;:&quot;992797c1661747f09e07c78fa79955c3&quot;,&quot;fill_align&quot;:&quot;lt&quot;,&quot;chip_types&quot;:[&quot;text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0829cf37f72e4d7bad062c0a24a4eaae&quot;,&quot;fill_align&quot;:&quot;cm&quot;,&quot;chip_types&quot;:[&quot;diagram&quot;,&quot;pictext&quot;,&quot;text&quot;,&quot;picture&quot;,&quot;chart&quot;,&quot;table&quot;,&quot;video&quot;]}]]"/>
  <p:tag name="KSO_WM_SLIDE_SIZE" val="886*540"/>
  <p:tag name="KSO_WM_SLIDE_POSITION" val="0*0"/>
  <p:tag name="KSO_WM_CHIP_XID" val="5facaf2f998712faa657a542"/>
  <p:tag name="KSO_WM_CHIP_DECFILLPROP" val="[]"/>
  <p:tag name="KSO_WM_CHIP_GROUPID" val="5fab54f0341d2fac3cfce989"/>
  <p:tag name="KSO_WM_SLIDE_BACKGROUND_TYPE" val="leftRight"/>
  <p:tag name="KSO_WM_SLIDE_SUPPORT_FEATURE_TYPE" val="3"/>
  <p:tag name="KSO_WM_TEMPLATE_ASSEMBLE_XID" val="639b0f7f0c9383becde7b21b"/>
  <p:tag name="KSO_WM_TEMPLATE_ASSEMBLE_GROUPID" val="639b0f7f0c9383becde7b21b"/>
  <p:tag name="KSO_WM_SLIDE_LAYOUT_INFO" val="{&quot;direction&quot;:1,&quot;id&quot;:&quot;2022-12-15T20:13:51&quot;,&quot;maxSize&quot;:{&quot;size1&quot;:41.2},&quot;minSize&quot;:{&quot;size1&quot;:33.7},&quot;normalSize&quot;:{&quot;size1&quot;:41.2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2-12-15T20:13:51&quot;,&quot;maxSize&quot;:{&quot;size1&quot;:70},&quot;minSize&quot;:{&quot;size1&quot;:24.4},&quot;normalSize&quot;:{&quot;size1&quot;:24.766666666666662},&quot;subLayout&quot;:[{&quot;id&quot;:&quot;2022-12-15T20:13:51&quot;,&quot;margin&quot;:{&quot;bottom&quot;:0.02600000612437725,&quot;left&quot;:1.2699999809265137,&quot;right&quot;:1.2699999809265137,&quot;top&quot;:1.6929999589920044},&quot;type&quot;:0},{&quot;id&quot;:&quot;2022-12-15T20:13:51&quot;,&quot;margin&quot;:{&quot;bottom&quot;:1.6929999589920044,&quot;left&quot;:1.2699999809265137,&quot;right&quot;:1.2699999809265137,&quot;top&quot;:0.8199999928474426},&quot;type&quot;:0}],&quot;type&quot;:0},{&quot;id&quot;:&quot;2022-12-15T20:13:51&quot;,&quot;margin&quot;:{&quot;bottom&quot;:1.6929999589920044,&quot;left&quot;:1.6929999589920044,&quot;right&quot;:1.6929999589920044,&quot;top&quot;:1.6929999589920044},&quot;type&quot;:0}],&quot;type&quot;:0}"/>
  <p:tag name="FIXED_XID_TMP" val="5fab54f0341d2fac3cfce989"/>
</p:tagLst>
</file>

<file path=ppt/tags/tag61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61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61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61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1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19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20.xml><?xml version="1.0" encoding="utf-8"?>
<p:tagLst xmlns:p="http://schemas.openxmlformats.org/presentationml/2006/main">
  <p:tag name="KSO_WM_BEAUTIFY_FLAG" val=""/>
</p:tagLst>
</file>

<file path=ppt/tags/tag621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62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62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62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625.xml><?xml version="1.0" encoding="utf-8"?>
<p:tagLst xmlns:p="http://schemas.openxmlformats.org/presentationml/2006/main">
  <p:tag name="KSO_WM_UNIT_VALUE" val="1100*224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292_1*d*1"/>
  <p:tag name="KSO_WM_TEMPLATE_CATEGORY" val="diagram"/>
  <p:tag name="KSO_WM_TEMPLATE_INDEX" val="2021329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0762b89598d441a9bd7b8c6e1d1541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ca28d8b402c44286a0ce53412c695ee6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TEMPLATE_ASSEMBLE_XID" val="60656eb64054ed1e2fb7fe98"/>
  <p:tag name="KSO_WM_TEMPLATE_ASSEMBLE_GROUPID" val="60656eb64054ed1e2fb7fe98"/>
</p:tagLst>
</file>

<file path=ppt/tags/tag62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292_1*f*1"/>
  <p:tag name="KSO_WM_TEMPLATE_CATEGORY" val="diagram"/>
  <p:tag name="KSO_WM_TEMPLATE_INDEX" val="2021329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6"/>
  <p:tag name="KSO_WM_UNIT_SHOW_EDIT_AREA_INDICATION" val="1"/>
  <p:tag name="KSO_WM_CHIP_GROUPID" val="5e6b05596848fb12bee65ac8"/>
  <p:tag name="KSO_WM_CHIP_XID" val="5e6b05596848fb12bee65aca"/>
  <p:tag name="KSO_WM_UNIT_DEC_AREA_ID" val="3c79bf0f52d44df9838817e04acf4b0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4d3f222b472142a4b469b16d424342c8"/>
  <p:tag name="KSO_WM_UNIT_TEXT_FILL_FORE_SCHEMECOLOR_INDEX_BRIGHTNESS" val="0.25"/>
  <p:tag name="KSO_WM_UNIT_TEXT_FILL_FORE_SCHEMECOLOR_INDEX" val="13"/>
  <p:tag name="KSO_WM_UNIT_TEXT_FILL_TYPE" val="1"/>
  <p:tag name="KSO_WM_TEMPLATE_ASSEMBLE_XID" val="60656eb64054ed1e2fb7fe98"/>
  <p:tag name="KSO_WM_TEMPLATE_ASSEMBLE_GROUPID" val="60656eb64054ed1e2fb7fe98"/>
</p:tagLst>
</file>

<file path=ppt/tags/tag62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28.xml><?xml version="1.0" encoding="utf-8"?>
<p:tagLst xmlns:p="http://schemas.openxmlformats.org/presentationml/2006/main">
  <p:tag name="KSO_WM_SLIDE_ID" val="diagram2021329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3292"/>
  <p:tag name="KSO_WM_SLIDE_LAYOUT" val="a_d_f"/>
  <p:tag name="KSO_WM_SLIDE_LAYOUT_CNT" val="1_1_1"/>
  <p:tag name="KSO_WM_TEMPLATE_THUMBS_INDEX" val="1、4、7、12、13、14、15、16、17、18、20、24、25、28、33、36、40、43、44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736496b0653343f1bfd4c6dc9c47e1b4&quot;,&quot;fill_align&quot;:&quot;lm&quot;,&quot;chip_types&quot;:[&quot;diagram&quot;,&quot;pictext&quot;,&quot;picture&quot;,&quot;chart&quot;,&quot;table&quot;]},{&quot;text_align&quot;:&quot;lm&quot;,&quot;text_direction&quot;:&quot;horizontal&quot;,&quot;support_big_font&quot;:false,&quot;picture_toward&quot;:0,&quot;picture_dockside&quot;:[],&quot;fill_id&quot;:&quot;999ef3fc329041d6a96945ed69c6f7ac&quot;,&quot;fill_align&quot;:&quot;lm&quot;,&quot;chip_types&quot;:[&quot;text&quot;]}]]"/>
  <p:tag name="KSO_WM_SLIDE_SIZE" val="864*408"/>
  <p:tag name="KSO_WM_SLIDE_POSITION" val="48*48"/>
  <p:tag name="KSO_WM_CHIP_XID" val="5f696411553136823a5e6129"/>
  <p:tag name="KSO_WM_CHIP_DECFILLPROP" val="[]"/>
  <p:tag name="KSO_WM_CHIP_GROUPID" val="5f5ee1ca4d6848d78f644aec"/>
  <p:tag name="KSO_WM_SLIDE_BACKGROUND_TYPE" val="general"/>
  <p:tag name="KSO_WM_SLIDE_SUPPORT_FEATURE_TYPE" val="3"/>
  <p:tag name="KSO_WM_TEMPLATE_ASSEMBLE_XID" val="60656eb64054ed1e2fb7fe98"/>
  <p:tag name="KSO_WM_TEMPLATE_ASSEMBLE_GROUPID" val="60656eb64054ed1e2fb7fe98"/>
  <p:tag name="KSO_WM_SLIDE_CAN_ADD_NAVIGATION" val="1"/>
  <p:tag name="FIXED_XID_TMP" val="5f5ee1ca4d6848d78f644aec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15:03&quot;,&quot;maxSize&quot;:{&quot;size1&quot;:26.8},&quot;minSize&quot;:{&quot;size1&quot;:17.9},&quot;normalSize&quot;:{&quot;size1&quot;:20.955555555555556},&quot;subLayout&quot;:[{&quot;id&quot;:&quot;2021-04-01T15:15:03&quot;,&quot;margin&quot;:{&quot;bottom&quot;:0.02600000612437725,&quot;left&quot;:1.6929999589920044,&quot;right&quot;:1.6929999589920044,&quot;top&quot;:1.6929999589920044},&quot;type&quot;:0},{&quot;direction&quot;:1,&quot;id&quot;:&quot;2021-04-01T15:15:03&quot;,&quot;maxSize&quot;:{&quot;size1&quot;:74.9},&quot;minSize&quot;:{&quot;size1&quot;:66.3},&quot;normalSize&quot;:{&quot;size1&quot;:66.30625},&quot;subLayout&quot;:[{&quot;id&quot;:&quot;2021-04-01T15:15:03&quot;,&quot;margin&quot;:{&quot;bottom&quot;:1.6929999589920044,&quot;left&quot;:1.6929999589920044,&quot;right&quot;:1.243999719619751,&quot;top&quot;:0.8550000190734863},&quot;type&quot;:0},{&quot;id&quot;:&quot;2021-04-01T15:15:03&quot;,&quot;margin&quot;:{&quot;bottom&quot;:1.6929999589920044,&quot;left&quot;:0.02600000612437725,&quot;right&quot;:1.6929999589920044,&quot;top&quot;:0.8550000190734863},&quot;type&quot;:0}],&quot;type&quot;:0}],&quot;type&quot;:0}"/>
</p:tagLst>
</file>

<file path=ppt/tags/tag62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6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63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63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6596_1*i*1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7"/>
  <p:tag name="KSO_WM_UNIT_COLOR_SCHEME_PARENT_PAGE" val="0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6596_1*i*2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8"/>
  <p:tag name="KSO_WM_UNIT_COLOR_SCHEME_PARENT_PAGE" val="0_1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6596_1*i*3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9"/>
  <p:tag name="KSO_WM_UNIT_COLOR_SCHEME_PARENT_PAGE" val="0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6596_1*i*4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0"/>
  <p:tag name="KSO_WM_UNIT_COLOR_SCHEME_PARENT_PAGE" val="0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6_1*i*5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2"/>
  <p:tag name="KSO_WM_UNIT_COLOR_SCHEME_PARENT_PAGE" val="0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6596_1*i*6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23"/>
  <p:tag name="KSO_WM_UNIT_COLOR_SCHEME_PARENT_PAGE" val="0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638.xml><?xml version="1.0" encoding="utf-8"?>
<p:tagLst xmlns:p="http://schemas.openxmlformats.org/presentationml/2006/main">
  <p:tag name="KSO_WM_UNIT_TEXT_PART_ID_V2" val="d-7-2"/>
  <p:tag name="KSO_WM_UNIT_PRESET_TEXT" val="点击此处可添加能传达您中心思想的正文，请尽量言简意赅的阐述观点。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6596_1*f*1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TEXT_FILL_FORE_SCHEMECOLOR_INDEX_BRIGHTNESS" val="0"/>
  <p:tag name="KSO_WM_UNIT_TEXT_FILL_FORE_SCHEMECOLOR_INDEX" val="14"/>
  <p:tag name="KSO_WM_UNIT_TEXT_FILL_TYPE" val="1"/>
</p:tagLst>
</file>

<file path=ppt/tags/tag639.xml><?xml version="1.0" encoding="utf-8"?>
<p:tagLst xmlns:p="http://schemas.openxmlformats.org/presentationml/2006/main">
  <p:tag name="KSO_WM_UNIT_TEXT_PART_ID_V2" val="d-3-2"/>
  <p:tag name="KSO_WM_UNIT_PRESET_TEXT" val="单击此处添加小标题:&#13;点击此处添加正文，文字是您思想的提炼，为了最终呈现发布的良好效果。&#13;请言简意赅的阐述观点，并根据需要酌情增减文字。&#13;您的正文已经字字珠玑，但信息却千丝万缕，需要用更多的文字来表述。&#13;但请您尽可能提炼思想的精髓，恰如其分的表达观点，往往事半功倍。&#13;单击此处添加小标题:&#13;您的正文已经字字珠玑，但信息却千丝万缕，需要用更多的文字来表述。&#13;但请您尽可能提炼思想的精髓。"/>
  <p:tag name="KSO_WM_UNIT_NOCLEAR" val="1"/>
  <p:tag name="KSO_WM_UNIT_VALUE" val="31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196596_1*f*2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1"/>
  <p:tag name="KSO_WM_UNIT_COLOR_SCHEME_PARENT_PAGE" val="0_1"/>
  <p:tag name="KSO_WM_UNIT_TEXT_FILL_FORE_SCHEMECOLOR_INDEX_BRIGHTNESS" val="0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6596_1*i*7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3"/>
  <p:tag name="KSO_WM_UNIT_COLOR_SCHEME_PARENT_PAGE" val="0_1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6596_1*i*8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5"/>
  <p:tag name="KSO_WM_UNIT_COLOR_SCHEME_PARENT_PAGE" val="0_1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6596_1*i*9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3.xml><?xml version="1.0" encoding="utf-8"?>
<p:tagLst xmlns:p="http://schemas.openxmlformats.org/presentationml/2006/main">
  <p:tag name="KSO_WM_BEAUTIFY_FLAG" val="#wm#"/>
  <p:tag name="KSO_WM_TEMPLATE_CATEGORY" val="diagram"/>
  <p:tag name="KSO_WM_TEMPLATE_INDEX" val="20196596"/>
  <p:tag name="KSO_WM_SLIDE_ID" val="diagram20196596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UNIT_SHOW_EDIT_AREA_INDICATION" val="1"/>
  <p:tag name="KSO_WM_SLIDE_SIZE" val="960*540"/>
  <p:tag name="KSO_WM_SLIDE_POSITION" val="0*0"/>
  <p:tag name="KSO_WM_TAG_VERSION" val="1.0"/>
  <p:tag name="KSO_WM_SLIDE_LAYOUT" val="f"/>
  <p:tag name="KSO_WM_SLIDE_LAYOUT_CNT" val="2"/>
  <p:tag name="KSO_WM_SLIDE_BACKGROUND_TYPE" val="general"/>
  <p:tag name="KSO_WM_SLIDE_COLORSCHEME_VERSION" val="3.2"/>
</p:tagLst>
</file>

<file path=ppt/tags/tag644.xml><?xml version="1.0" encoding="utf-8"?>
<p:tagLst xmlns:p="http://schemas.openxmlformats.org/presentationml/2006/main">
  <p:tag name="KSO_WM_UNIT_DEFAULT_FONT" val="115;138;2"/>
  <p:tag name="KSO_WM_UNIT_BLOCK" val="0"/>
  <p:tag name="KSO_WM_UNIT_DEC_AREA_ID" val="a404988bad5c4da6a26086bb2508bde1"/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3055_7*e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645.xml><?xml version="1.0" encoding="utf-8"?>
<p:tagLst xmlns:p="http://schemas.openxmlformats.org/presentationml/2006/main">
  <p:tag name="KSO_WM_UNIT_BLOCK" val="0"/>
  <p:tag name="KSO_WM_UNIT_DEC_AREA_ID" val="3d328b99b1d44a8896d5498ec8bde879"/>
  <p:tag name="KSO_WM_UNIT_DEFAULT_FONT" val="36;40;2"/>
  <p:tag name="KSO_WM_UNIT_ISCONTENTSTITLE" val="0"/>
  <p:tag name="KSO_WM_UNIT_ISNUMDGM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7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a88ed7cf14e69e7f8be5fa"/>
  <p:tag name="KSO_WM_CHIP_XID" val="61adcc42330f3d9100831a9e"/>
  <p:tag name="KSO_WM_UNIT_TEXT_FILL_FORE_SCHEMECOLOR_INDEX_BRIGHTNESS" val="0.15"/>
  <p:tag name="KSO_WM_UNIT_TEXT_FILL_FORE_SCHEMECOLOR_INDEX" val="13"/>
  <p:tag name="KSO_WM_UNIT_TEXT_FILL_TYPE" val="1"/>
</p:tagLst>
</file>

<file path=ppt/tags/tag646.xml><?xml version="1.0" encoding="utf-8"?>
<p:tagLst xmlns:p="http://schemas.openxmlformats.org/presentationml/2006/main">
  <p:tag name="KSO_WM_BEAUTIFY_FLAG" val="#wm#"/>
  <p:tag name="KSO_WM_TEMPLATE_CATEGORY" val="custom"/>
  <p:tag name="KSO_WM_TEMPLATE_INDEX" val="20223055"/>
  <p:tag name="KSO_WM_SLIDE_ID" val="custom20223055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LC_6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4a96e41e630cfd8f114c56"/>
  <p:tag name="KSO_WM_CHIP_FILLPROP" val="[[{&quot;text_align&quot;:&quot;r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5e565e6883334b0fa39aedf63a16dc5e&quot;,&quot;fill_align&quot;:&quot;lt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5e565e6883334b0fa39aedf63a16dc5e&quot;,&quot;fill_align&quot;:&quot;lb&quot;,&quot;chip_types&quot;:[&quot;diagram&quot;,&quot;header&quot;]}]]"/>
  <p:tag name="KSO_WM_CHIP_DECFILLPROP" val="[]"/>
  <p:tag name="KSO_WM_CHIP_GROUPID" val="614a96e41e630cfd8f114c55"/>
  <p:tag name="KSO_WM_SLIDE_LAYOUT_INFO" val="{&quot;id&quot;:&quot;2022-09-05T11:17:56&quot;,&quot;margin&quot;:{&quot;bottom&quot;:7.058201313018799,&quot;left&quot;:3.0056490898132324,&quot;right&quot;:8.699517250061035,&quot;top&quot;:5.802313327789307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31569e859d53ee3cde21063"/>
  <p:tag name="KSO_WM_TEMPLATE_ASSEMBLE_GROUPID" val="62cb89ec67e1b3ac3a0d7494"/>
</p:tagLst>
</file>

<file path=ppt/tags/tag64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64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64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6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65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5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52.xml><?xml version="1.0" encoding="utf-8"?>
<p:tagLst xmlns:p="http://schemas.openxmlformats.org/presentationml/2006/main">
  <p:tag name="KSO_WM_BEAUTIFY_FLAG" val=""/>
</p:tagLst>
</file>

<file path=ppt/tags/tag653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65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65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65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65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5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59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0.xml><?xml version="1.0" encoding="utf-8"?>
<p:tagLst xmlns:p="http://schemas.openxmlformats.org/presentationml/2006/main">
  <p:tag name="KSO_WM_BEAUTIFY_FLAG" val=""/>
</p:tagLst>
</file>

<file path=ppt/tags/tag661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66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66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66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66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6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67.xml><?xml version="1.0" encoding="utf-8"?>
<p:tagLst xmlns:p="http://schemas.openxmlformats.org/presentationml/2006/main">
  <p:tag name="KSO_WM_BEAUTIFY_FLAG" val=""/>
</p:tagLst>
</file>

<file path=ppt/tags/tag668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66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67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672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7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7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75.xml><?xml version="1.0" encoding="utf-8"?>
<p:tagLst xmlns:p="http://schemas.openxmlformats.org/presentationml/2006/main">
  <p:tag name="KSO_WM_BEAUTIFY_FLAG" val=""/>
</p:tagLst>
</file>

<file path=ppt/tags/tag676.xml><?xml version="1.0" encoding="utf-8"?>
<p:tagLst xmlns:p="http://schemas.openxmlformats.org/presentationml/2006/main">
  <p:tag name="KSO_WM_BEAUTIFY_FLAG" val=""/>
</p:tagLst>
</file>

<file path=ppt/tags/tag677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67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67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8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82.xml><?xml version="1.0" encoding="utf-8"?>
<p:tagLst xmlns:p="http://schemas.openxmlformats.org/presentationml/2006/main">
  <p:tag name="KSO_WM_BEAUTIFY_FLAG" val=""/>
</p:tagLst>
</file>

<file path=ppt/tags/tag683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68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68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68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68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8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89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90.xml><?xml version="1.0" encoding="utf-8"?>
<p:tagLst xmlns:p="http://schemas.openxmlformats.org/presentationml/2006/main">
  <p:tag name="KSO_WM_BEAUTIFY_FLAG" val=""/>
</p:tagLst>
</file>

<file path=ppt/tags/tag691.xml><?xml version="1.0" encoding="utf-8"?>
<p:tagLst xmlns:p="http://schemas.openxmlformats.org/presentationml/2006/main">
  <p:tag name="KSO_WM_BEAUTIFY_FLAG" val=""/>
</p:tagLst>
</file>

<file path=ppt/tags/tag692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693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69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69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69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9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698.xml><?xml version="1.0" encoding="utf-8"?>
<p:tagLst xmlns:p="http://schemas.openxmlformats.org/presentationml/2006/main">
  <p:tag name="KSO_WM_BEAUTIFY_FLAG" val=""/>
</p:tagLst>
</file>

<file path=ppt/tags/tag69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0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701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702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70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704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70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70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707.xml><?xml version="1.0" encoding="utf-8"?>
<p:tagLst xmlns:p="http://schemas.openxmlformats.org/presentationml/2006/main">
  <p:tag name="KSO_WM_BEAUTIFY_FLAG" val=""/>
</p:tagLst>
</file>

<file path=ppt/tags/tag708.xml><?xml version="1.0" encoding="utf-8"?>
<p:tagLst xmlns:p="http://schemas.openxmlformats.org/presentationml/2006/main">
  <p:tag name="KSO_WM_SLIDE_ID" val="diagram2020952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527"/>
  <p:tag name="KSO_WM_SLIDE_LAYOUT" val="d"/>
  <p:tag name="KSO_WM_SLIDE_LAYOUT_CNT" val="1"/>
  <p:tag name="KSO_WM_TEMPLATE_THUMBS_INDEX" val="1、4、7、12、13、14、15、16、17、18、20、24、25、28、33、36、40、43、4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4-01-31T14:49:44&quot;,&quot;maxSize&quot;:{&quot;size1&quot;:2.310280974926772},&quot;minSize&quot;:{&quot;size1&quot;:2.310280974926772},&quot;normalSize&quot;:{&quot;size1&quot;:2.310280974926772},&quot;subLayout&quot;:[{&quot;id&quot;:&quot;2024-01-31T14:49:44&quot;,&quot;type&quot;:0},{&quot;id&quot;:&quot;2024-01-31T14:49:44&quot;,&quot;margin&quot;:{&quot;bottom&quot;:1.6929999589920044,&quot;left&quot;:1.6929999589920044,&quot;right&quot;:1.6929999589920044,&quot;top&quot;:1.2699999809265137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SLIDE_SIZE" val="864*324"/>
  <p:tag name="KSO_WM_SLIDE_POSITION" val="47*107"/>
  <p:tag name="KSO_WM_CHIP_XID" val="5f20142fc4814ce96fb1281b"/>
  <p:tag name="KSO_WM_CHIP_DECFILLPROP" val="[]"/>
  <p:tag name="KSO_WM_CHIP_GROUPID" val="5f20142fc4814ce96fb1281a"/>
  <p:tag name="KSO_WM_SLIDE_BACKGROUND_TYPE" val="general"/>
  <p:tag name="KSO_WM_SLIDE_SUPPORT_FEATURE_TYPE" val="3"/>
  <p:tag name="KSO_WM_TEMPLATE_ASSEMBLE_XID" val="60656e904054ed1e2fb7fb93"/>
  <p:tag name="KSO_WM_TEMPLATE_ASSEMBLE_GROUPID" val="60656e904054ed1e2fb7fb93"/>
</p:tagLst>
</file>

<file path=ppt/tags/tag709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71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</p:tagLst>
</file>

<file path=ppt/tags/tag710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711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6596_1*i*1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7"/>
  <p:tag name="KSO_WM_UNIT_COLOR_SCHEME_PARENT_PAGE" val="0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6596_1*i*2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8"/>
  <p:tag name="KSO_WM_UNIT_COLOR_SCHEME_PARENT_PAGE" val="0_1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6596_1*i*3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9"/>
  <p:tag name="KSO_WM_UNIT_COLOR_SCHEME_PARENT_PAGE" val="0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6596_1*i*4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0"/>
  <p:tag name="KSO_WM_UNIT_COLOR_SCHEME_PARENT_PAGE" val="0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596_1*i*5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2"/>
  <p:tag name="KSO_WM_UNIT_COLOR_SCHEME_PARENT_PAGE" val="0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6596_1*i*6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23"/>
  <p:tag name="KSO_WM_UNIT_COLOR_SCHEME_PARENT_PAGE" val="0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718.xml><?xml version="1.0" encoding="utf-8"?>
<p:tagLst xmlns:p="http://schemas.openxmlformats.org/presentationml/2006/main">
  <p:tag name="KSO_WM_UNIT_TEXT_PART_ID_V2" val="d-7-2"/>
  <p:tag name="KSO_WM_UNIT_PRESET_TEXT" val="点击此处可添加能传达您中心思想的正文，请尽量言简意赅的阐述观点。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6596_1*f*1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5"/>
  <p:tag name="KSO_WM_UNIT_COLOR_SCHEME_PARENT_PAGE" val="0_1"/>
  <p:tag name="KSO_WM_UNIT_TEXT_FILL_FORE_SCHEMECOLOR_INDEX_BRIGHTNESS" val="0"/>
  <p:tag name="KSO_WM_UNIT_TEXT_FILL_FORE_SCHEMECOLOR_INDEX" val="14"/>
  <p:tag name="KSO_WM_UNIT_TEXT_FILL_TYPE" val="1"/>
</p:tagLst>
</file>

<file path=ppt/tags/tag719.xml><?xml version="1.0" encoding="utf-8"?>
<p:tagLst xmlns:p="http://schemas.openxmlformats.org/presentationml/2006/main">
  <p:tag name="KSO_WM_UNIT_TEXT_PART_ID_V2" val="d-3-2"/>
  <p:tag name="KSO_WM_UNIT_PRESET_TEXT" val="单击此处添加小标题:&#13;点击此处添加正文，文字是您思想的提炼，为了最终呈现发布的良好效果。&#13;请言简意赅的阐述观点，并根据需要酌情增减文字。&#13;您的正文已经字字珠玑，但信息却千丝万缕，需要用更多的文字来表述。&#13;但请您尽可能提炼思想的精髓，恰如其分的表达观点，往往事半功倍。&#13;单击此处添加小标题:&#13;您的正文已经字字珠玑，但信息却千丝万缕，需要用更多的文字来表述。&#13;但请您尽可能提炼思想的精髓。"/>
  <p:tag name="KSO_WM_UNIT_NOCLEAR" val="1"/>
  <p:tag name="KSO_WM_UNIT_VALUE" val="31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196596_1*f*2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1"/>
  <p:tag name="KSO_WM_UNIT_COLOR_SCHEME_PARENT_PAGE" val="0_1"/>
  <p:tag name="KSO_WM_UNIT_TEXT_FILL_FORE_SCHEMECOLOR_INDEX_BRIGHTNESS" val="0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6596_1*i*7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3"/>
  <p:tag name="KSO_WM_UNIT_COLOR_SCHEME_PARENT_PAGE" val="0_1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6596_1*i*8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5"/>
  <p:tag name="KSO_WM_UNIT_COLOR_SCHEME_PARENT_PAGE" val="0_1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6596_1*i*9"/>
  <p:tag name="KSO_WM_TEMPLATE_CATEGORY" val="diagram"/>
  <p:tag name="KSO_WM_TEMPLATE_INDEX" val="20196596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3.xml><?xml version="1.0" encoding="utf-8"?>
<p:tagLst xmlns:p="http://schemas.openxmlformats.org/presentationml/2006/main">
  <p:tag name="KSO_WM_BEAUTIFY_FLAG" val="#wm#"/>
  <p:tag name="KSO_WM_TEMPLATE_CATEGORY" val="diagram"/>
  <p:tag name="KSO_WM_TEMPLATE_INDEX" val="20196596"/>
  <p:tag name="KSO_WM_SLIDE_ID" val="diagram20196596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UNIT_SHOW_EDIT_AREA_INDICATION" val="1"/>
  <p:tag name="KSO_WM_SLIDE_SIZE" val="960*540"/>
  <p:tag name="KSO_WM_SLIDE_POSITION" val="0*0"/>
  <p:tag name="KSO_WM_TAG_VERSION" val="1.0"/>
  <p:tag name="KSO_WM_SLIDE_LAYOUT" val="f"/>
  <p:tag name="KSO_WM_SLIDE_LAYOUT_CNT" val="2"/>
  <p:tag name="KSO_WM_SLIDE_BACKGROUND_TYPE" val="general"/>
  <p:tag name="KSO_WM_SLIDE_COLORSCHEME_VERSION" val="3.2"/>
</p:tagLst>
</file>

<file path=ppt/tags/tag724.xml><?xml version="1.0" encoding="utf-8"?>
<p:tagLst xmlns:p="http://schemas.openxmlformats.org/presentationml/2006/main">
  <p:tag name="KSO_WM_UNIT_DEFAULT_FONT" val="66;74;2"/>
  <p:tag name="KSO_WM_UNIT_BLOCK" val="0"/>
  <p:tag name="KSO_WM_UNIT_DEC_AREA_ID" val="a8b8ffc8c42d48b39df14ca6ad5a157c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25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</p:tagLst>
</file>

<file path=ppt/tags/tag725.xml><?xml version="1.0" encoding="utf-8"?>
<p:tagLst xmlns:p="http://schemas.openxmlformats.org/presentationml/2006/main">
  <p:tag name="KSO_WM_BEAUTIFY_FLAG" val="#wm#"/>
  <p:tag name="KSO_WM_TEMPLATE_CATEGORY" val="custom"/>
  <p:tag name="KSO_WM_TEMPLATE_INDEX" val="20223055"/>
  <p:tag name="KSO_WM_SLIDE_ID" val="custom20223055_25"/>
  <p:tag name="KSO_WM_TEMPLATE_SUBCATEGORY" val="21"/>
  <p:tag name="KSO_WM_TEMPLATE_MASTER_TYPE" val="1"/>
  <p:tag name="KSO_WM_TEMPLATE_COLOR_TYPE" val="1"/>
  <p:tag name="KSO_WM_SLIDE_ITEM_CNT" val="0"/>
  <p:tag name="KSO_WM_SLIDE_INDEX" val="25"/>
  <p:tag name="KSO_WM_TAG_VERSION" val="1.0"/>
  <p:tag name="KSO_WM_CHIP_INFOS" val="{&quot;type&quot;:0,&quot;layout_type&quot;:&quot;1_NF_C_2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FILLPROP" val="[[{&quot;text_align&quot;:&quot;lm&quot;,&quot;text_direction&quot;:&quot;horizontal&quot;,&quot;support_big_font&quot;:false,&quot;picture_toward&quot;:0,&quot;picture_dockside&quot;:[],&quot;fill_id&quot;:&quot;6a207adb2ada4173be4a5d0b23402037&quot;,&quot;fill_align&quot;:&quot;lm&quot;,&quot;chip_types&quot;:[&quot;header&quot;,&quot;wordpuzzle&quot;]}],[{&quot;text_align&quot;:&quot;cm&quot;,&quot;text_direction&quot;:&quot;horizontal&quot;,&quot;support_big_font&quot;:false,&quot;picture_toward&quot;:0,&quot;picture_dockside&quot;:[],&quot;fill_id&quot;:&quot;6a207adb2ada4173be4a5d0b23402037&quot;,&quot;fill_align&quot;:&quot;cm&quot;,&quot;chip_types&quot;:[&quot;diagram&quot;,&quot;header&quot;]}],[{&quot;text_align&quot;:&quot;lm&quot;,&quot;text_direction&quot;:&quot;horizontal&quot;,&quot;support_big_font&quot;:false,&quot;picture_toward&quot;:0,&quot;picture_dockside&quot;:[],&quot;fill_id&quot;:&quot;6a207adb2ada4173be4a5d0b23402037&quot;,&quot;fill_align&quot;:&quot;ct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6a207adb2ada4173be4a5d0b23402037&quot;,&quot;fill_align&quot;:&quot;cm&quot;,&quot;chip_types&quot;:[&quot;header&quot;,&quot;wordpuzzle&quot;]}],[{&quot;text_align&quot;:&quot;lm&quot;,&quot;text_direction&quot;:&quot;horizontal&quot;,&quot;support_big_font&quot;:false,&quot;picture_toward&quot;:0,&quot;picture_dockside&quot;:[],&quot;fill_id&quot;:&quot;6a207adb2ada4173be4a5d0b23402037&quot;,&quot;fill_align&quot;:&quot;cb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6a207adb2ada4173be4a5d0b23402037&quot;,&quot;fill_align&quot;:&quot;ct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6a207adb2ada4173be4a5d0b23402037&quot;,&quot;fill_align&quot;:&quot;cm&quot;,&quot;chip_types&quot;:[&quot;header&quot;,&quot;wordpuzzle&quot;]}],[{&quot;text_align&quot;:&quot;rm&quot;,&quot;text_direction&quot;:&quot;horizontal&quot;,&quot;support_big_font&quot;:false,&quot;picture_toward&quot;:0,&quot;picture_dockside&quot;:[],&quot;fill_id&quot;:&quot;6a207adb2ada4173be4a5d0b23402037&quot;,&quot;fill_align&quot;:&quot;cb&quot;,&quot;chip_types&quot;:[&quot;header&quot;,&quot;wordpuzzle&quot;]}],[{&quot;text_align&quot;:&quot;cb&quot;,&quot;text_direction&quot;:&quot;horizontal&quot;,&quot;support_big_font&quot;:false,&quot;picture_toward&quot;:0,&quot;picture_dockside&quot;:[],&quot;fill_id&quot;:&quot;6a207adb2ada4173be4a5d0b23402037&quot;,&quot;fill_align&quot;:&quot;cb&quot;,&quot;chip_types&quot;:[&quot;header&quot;,&quot;wordpuzzle&quot;]}],[{&quot;text_align&quot;:&quot;ct&quot;,&quot;text_direction&quot;:&quot;horizontal&quot;,&quot;support_big_font&quot;:false,&quot;picture_toward&quot;:0,&quot;picture_dockside&quot;:[],&quot;fill_id&quot;:&quot;6a207adb2ada4173be4a5d0b23402037&quot;,&quot;fill_align&quot;:&quot;ct&quot;,&quot;chip_types&quot;:[&quot;header&quot;,&quot;wordpuzzle&quot;]}]]"/>
  <p:tag name="KSO_WM_CHIP_DECFILLPROP" val="[]"/>
  <p:tag name="KSO_WM_SLIDE_LAYOUT" val="a_b_f"/>
  <p:tag name="KSO_WM_SLIDE_LAYOUT_CNT" val="1_1_1"/>
  <p:tag name="KSO_WM_CHIP_XID" val="61309936c37455bdf62aa2ef"/>
  <p:tag name="KSO_WM_CHIP_GROUPID" val="61309936c37455bdf62aa2ee"/>
  <p:tag name="KSO_WM_SLIDE_LAYOUT_INFO" val="{&quot;id&quot;:&quot;2022-09-05T11:17:41&quot;,&quot;margin&quot;:{&quot;bottom&quot;:5.369389533996582,&quot;left&quot;:5.981347560882568,&quot;right&quot;:5.981346607208252,&quot;top&quot;:5.369354724884033},&quot;type&quot;:0}"/>
  <p:tag name="KSO_WM_SLIDE_BK_DARK_LIGHT" val="2"/>
  <p:tag name="KSO_WM_SLIDE_BACKGROUND_TYPE" val="general"/>
  <p:tag name="KSO_WM_SLIDE_SUPPORT_FEATURE_TYPE" val="0"/>
  <p:tag name="KSO_WM_SLIDE_TYPE" val="endPage"/>
  <p:tag name="KSO_WM_CHIP_COLORING" val="1"/>
  <p:tag name="KSO_WM_SLIDE_SUBTYPE" val="pureTxt"/>
  <p:tag name="KSO_WM_TEMPLATE_ASSEMBLE_XID" val="631569e859d53ee3cde210b7"/>
  <p:tag name="KSO_WM_TEMPLATE_ASSEMBLE_GROUPID" val="62cb89ec67e1b3ac3a0d7494"/>
</p:tagLst>
</file>

<file path=ppt/tags/tag726.xml><?xml version="1.0" encoding="utf-8"?>
<p:tagLst xmlns:p="http://schemas.openxmlformats.org/presentationml/2006/main">
  <p:tag name="commondata" val="eyJjb3VudCI6MTQsImhkaWQiOiJlNTdhMGUyNWQ4NjdlNjJkMGRkYzE4YmIxYTQ0Yzk1NCIsInVzZXJDb3VudCI6MTR9"/>
  <p:tag name="resource_record_key" val="{&quot;65&quot;:[20223055],&quot;70&quot;:[3312172]}"/>
</p:tagLst>
</file>

<file path=ppt/tags/tag73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</p:tagLst>
</file>

<file path=ppt/tags/tag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5*i*1"/>
  <p:tag name="KSO_WM_BEAUTIFY_FLAG" val="#wm#"/>
  <p:tag name="KSO_WM_TAG_VERSION" val="1.0"/>
  <p:tag name="KSO_WM_CHIP_GROUPID" val="62cb89ec67e1b3ac3a0d7494"/>
  <p:tag name="KSO_WM_CHIP_XID" val="62cb8a3367e1b3ac3a0d761b"/>
  <p:tag name="KSO_WM_UNIT_DEC_AREA_ID" val="f1a1708c433c48beb59563e7f4b74ec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6494444dc8940b1af580f3314dbaf52"/>
</p:tagLst>
</file>

<file path=ppt/tags/tag79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7*i*1"/>
  <p:tag name="KSO_WM_BEAUTIFY_FLAG" val="#wm#"/>
  <p:tag name="KSO_WM_TAG_VERSION" val="1.0"/>
  <p:tag name="KSO_WM_CHIP_GROUPID" val="62cb89ec67e1b3ac3a0d7494"/>
  <p:tag name="KSO_WM_CHIP_XID" val="62cb8a3367e1b3ac3a0d7608"/>
  <p:tag name="KSO_WM_UNIT_DEC_AREA_ID" val="73e6a4773d064573862c6a8ea61ed4b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9e90d59a24f41fd8d8ad16e2a05747b"/>
</p:tagLst>
</file>

<file path=ppt/tags/tag8.xml><?xml version="1.0" encoding="utf-8"?>
<p:tagLst xmlns:p="http://schemas.openxmlformats.org/presentationml/2006/main">
  <p:tag name="KSO_WM_UNIT_DEFAULT_FONT" val="66;74;2"/>
  <p:tag name="KSO_WM_UNIT_BLOCK" val="0"/>
  <p:tag name="KSO_WM_UNIT_DEC_AREA_ID" val="837563d3b28d454981fbe315c7eb5935"/>
  <p:tag name="KSO_WM_UNIT_ISCONTENTSTITLE" val="0"/>
  <p:tag name="KSO_WM_UNIT_ISNUMDGMTITLE" val="0"/>
  <p:tag name="KSO_WM_UNIT_PRESET_TEXT" val="简约教育教学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80.xml><?xml version="1.0" encoding="utf-8"?>
<p:tagLst xmlns:p="http://schemas.openxmlformats.org/presentationml/2006/main">
  <p:tag name="KSO_WM_UNIT_SUBTYPE" val="u"/>
  <p:tag name="KSO_WM_TEMPLATE_CATEGORY" val="chip"/>
  <p:tag name="KSO_WM_TEMPLATE_INDEX" val="20223055"/>
  <p:tag name="KSO_WM_UNIT_TYPE" val="i"/>
  <p:tag name="KSO_WM_UNIT_INDEX" val="1"/>
  <p:tag name="KSO_WM_UNIT_ID" val="chip20223055_6*i*1"/>
  <p:tag name="KSO_WM_BEAUTIFY_FLAG" val="#wm#"/>
  <p:tag name="KSO_WM_TAG_VERSION" val="1.0"/>
  <p:tag name="KSO_WM_CHIP_GROUPID" val="62cb89ec67e1b3ac3a0d7494"/>
  <p:tag name="KSO_WM_CHIP_XID" val="62cb8a3367e1b3ac3a0d75e9"/>
  <p:tag name="KSO_WM_UNIT_DEC_AREA_ID" val="19b4cf5c1b9f434dbc7607b871118d9b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822aec573f7451dbf61b66c9587e5a9"/>
</p:tagLst>
</file>

<file path=ppt/tags/tag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DEFAULT_FONT" val="66;74;2"/>
  <p:tag name="KSO_WM_UNIT_BLOCK" val="0"/>
  <p:tag name="KSO_WM_UNIT_DEC_AREA_ID" val="a8b8ffc8c42d48b39df14ca6ad5a157c"/>
  <p:tag name="KSO_WM_UNIT_ISCONTENTSTITLE" val="0"/>
  <p:tag name="KSO_WM_UNIT_ISNUMDGMTITLE" val="0"/>
  <p:tag name="KSO_WM_UNIT_PRESET_TEXT" val="感谢各位的观看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055_1*a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85.xml><?xml version="1.0" encoding="utf-8"?>
<p:tagLst xmlns:p="http://schemas.openxmlformats.org/presentationml/2006/main">
  <p:tag name="KSO_WM_UNIT_DEFAULT_FONT" val="16;18;2"/>
  <p:tag name="KSO_WM_UNIT_BLOCK" val="0"/>
  <p:tag name="KSO_WM_UNIT_DEC_AREA_ID" val="342ef3477c8e45c9887bd7c7a627f9e3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86.xml><?xml version="1.0" encoding="utf-8"?>
<p:tagLst xmlns:p="http://schemas.openxmlformats.org/presentationml/2006/main">
  <p:tag name="KSO_WM_UNIT_DEFAULT_FONT" val="20;22;2"/>
  <p:tag name="KSO_WM_UNIT_BLOCK" val="0"/>
  <p:tag name="KSO_WM_UNIT_DEC_AREA_ID" val="5b928ee6779344dc8da1c11d7ae94f0b"/>
  <p:tag name="KSO_WM_UNIT_ISCONTENTSTITLE" val="0"/>
  <p:tag name="KSO_WM_UNIT_ISNUMDGMTITLE" val="0"/>
  <p:tag name="KSO_WM_UNIT_PRESET_TEXT" val="单击此处添加副标题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3055_1*b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22c3c8982d6c4032bbf65004eb404edf"/>
  <p:tag name="KSO_WM_UNIT_TEXT_FILL_FORE_SCHEMECOLOR_INDEX_BRIGHTNESS" val="0.15"/>
  <p:tag name="KSO_WM_UNIT_TEXT_FILL_FORE_SCHEMECOLOR_INDEX" val="13"/>
  <p:tag name="KSO_WM_UNIT_TEXT_FILL_TYPE" val="1"/>
  <p:tag name="KSO_WM_TEMPLATE_ASSEMBLE_XID" val="631569e859d53ee3cde210b7"/>
  <p:tag name="KSO_WM_TEMPLATE_ASSEMBLE_GROUPID" val="62cb89ec67e1b3ac3a0d7494"/>
</p:tagLst>
</file>

<file path=ppt/tags/tag87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e89d7ea04b0b4e85b2c90023815a0d8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7aaebc501e457c881b028e6d487570"/>
  <p:tag name="KSO_WM_SLIDE_BACKGROUND_TYPE" val="general"/>
</p:tagLst>
</file>

<file path=ppt/tags/tag88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20a82642af5244c994348eab50a5aab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08349a2d01457f9a1028cd0e8d694a"/>
  <p:tag name="KSO_WM_SLIDE_BACKGROUND_TYPE" val="general"/>
</p:tagLst>
</file>

<file path=ppt/tags/tag89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a8c698611d145799254a34d94b463a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758cab9f8c94d4e964dda588f0c3275"/>
  <p:tag name="KSO_WM_SLIDE_BACKGROUND_TYPE" val="general"/>
</p:tagLst>
</file>

<file path=ppt/tags/tag9.xml><?xml version="1.0" encoding="utf-8"?>
<p:tagLst xmlns:p="http://schemas.openxmlformats.org/presentationml/2006/main">
  <p:tag name="KSO_WM_UNIT_DEFAULT_FONT" val="16;18;2"/>
  <p:tag name="KSO_WM_UNIT_BLOCK" val="0"/>
  <p:tag name="KSO_WM_UNIT_DEC_AREA_ID" val="c5d750219a71481b95f95841dc786e96"/>
  <p:tag name="KSO_WM_UNIT_SUBTYPE" val="a"/>
  <p:tag name="KSO_WM_UNIT_PRESET_TEXT" val="点击此处添加正文，文字是您思想的提炼，为了演示发布的良好效果，请言简意赅地阐述您的观点。"/>
  <p:tag name="KSO_WM_UNIT_NOCLEAR" val="0"/>
  <p:tag name="KSO_WM_UNIT_VALUE" val="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055_1*f*1"/>
  <p:tag name="KSO_WM_TEMPLATE_CATEGORY" val="custom"/>
  <p:tag name="KSO_WM_TEMPLATE_INDEX" val="20223055"/>
  <p:tag name="KSO_WM_UNIT_LAYERLEVEL" val="1"/>
  <p:tag name="KSO_WM_TAG_VERSION" val="1.0"/>
  <p:tag name="KSO_WM_BEAUTIFY_FLAG" val="#wm#"/>
  <p:tag name="KSO_WM_CHIP_GROUPID" val="624cf5358c72ca61f790a24e"/>
  <p:tag name="KSO_WM_CHIP_XID" val="624cf5358c72ca61f790a24d"/>
  <p:tag name="KSO_WM_CHIP_FILLAREA_FILL_RULE" val="{&quot;fill_align&quot;:&quot;lm&quot;,&quot;fill_mode&quot;:&quot;adaptive&quot;,&quot;sacle_strategy&quot;:&quot;smart&quot;}"/>
  <p:tag name="KSO_WM_ASSEMBLE_CHIP_INDEX" val="5e8de89e933e48379cd30517cf83da8c"/>
  <p:tag name="KSO_WM_UNIT_TEXT_FILL_FORE_SCHEMECOLOR_INDEX_BRIGHTNESS" val="0.15"/>
  <p:tag name="KSO_WM_UNIT_TEXT_FILL_FORE_SCHEMECOLOR_INDEX" val="13"/>
  <p:tag name="KSO_WM_UNIT_TEXT_FILL_TYPE" val="1"/>
  <p:tag name="KSO_WM_TEMPLATE_ASSEMBLE_XID" val="62cb8e1f67e1b3ac3a0dac67"/>
  <p:tag name="KSO_WM_TEMPLATE_ASSEMBLE_GROUPID" val="62cb89ec67e1b3ac3a0d7494"/>
</p:tagLst>
</file>

<file path=ppt/tags/tag9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SUBTYPE" val="v"/>
  <p:tag name="KSO_WM_TEMPLATE_CATEGORY" val="chip"/>
  <p:tag name="KSO_WM_TEMPLATE_INDEX" val="20223055"/>
  <p:tag name="KSO_WM_UNIT_TYPE" val="i"/>
  <p:tag name="KSO_WM_UNIT_INDEX" val="1"/>
  <p:tag name="KSO_WM_UNIT_ID" val="chip20223055_13*i*1"/>
  <p:tag name="KSO_WM_BEAUTIFY_FLAG" val="#wm#"/>
  <p:tag name="KSO_WM_TAG_VERSION" val="1.0"/>
  <p:tag name="KSO_WM_CHIP_GROUPID" val="62cb89ec67e1b3ac3a0d7494"/>
  <p:tag name="KSO_WM_CHIP_XID" val="62cb8a3367e1b3ac3a0d77dd"/>
  <p:tag name="KSO_WM_UNIT_DEC_AREA_ID" val="4967b9dbd0824050a00e59b4cf1c87d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a4f6e7621fa4694aca7a37ff2459638"/>
  <p:tag name="KSO_WM_SLIDE_BACKGROUND_TYPE" val="frame"/>
</p:tagLst>
</file>

<file path=ppt/tags/tag95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4*i*1"/>
  <p:tag name="KSO_WM_BEAUTIFY_FLAG" val="#wm#"/>
  <p:tag name="KSO_WM_TAG_VERSION" val="1.0"/>
  <p:tag name="KSO_WM_CHIP_GROUPID" val="62cb89ec67e1b3ac3a0d7494"/>
  <p:tag name="KSO_WM_CHIP_XID" val="62cb8a3367e1b3ac3a0d77ba"/>
  <p:tag name="KSO_WM_UNIT_DEC_AREA_ID" val="77890440123445bfaadfee6b6674c6ea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01e70440e0748908a31f95a176a40ff"/>
  <p:tag name="KSO_WM_SLIDE_BACKGROUND_TYPE" val="frame"/>
</p:tagLst>
</file>

<file path=ppt/tags/tag96.xml><?xml version="1.0" encoding="utf-8"?>
<p:tagLst xmlns:p="http://schemas.openxmlformats.org/presentationml/2006/main">
  <p:tag name="KSO_WM_UNIT_SUBTYPE" val="t"/>
  <p:tag name="KSO_WM_TEMPLATE_CATEGORY" val="chip"/>
  <p:tag name="KSO_WM_TEMPLATE_INDEX" val="20223055"/>
  <p:tag name="KSO_WM_UNIT_TYPE" val="i"/>
  <p:tag name="KSO_WM_UNIT_INDEX" val="1"/>
  <p:tag name="KSO_WM_UNIT_ID" val="chip20223055_15*i*1"/>
  <p:tag name="KSO_WM_BEAUTIFY_FLAG" val="#wm#"/>
  <p:tag name="KSO_WM_TAG_VERSION" val="1.0"/>
  <p:tag name="KSO_WM_CHIP_GROUPID" val="62cb89ec67e1b3ac3a0d7494"/>
  <p:tag name="KSO_WM_CHIP_XID" val="62cb8a3367e1b3ac3a0d77c5"/>
  <p:tag name="KSO_WM_UNIT_DEC_AREA_ID" val="38f92e44769b4f8b9a5638db0a1c2cb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eb3af4478af4eb8b2101682169d6c9b"/>
  <p:tag name="KSO_WM_SLIDE_BACKGROUND_TYPE" val="frame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1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1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939a6a891b1f9db0673"/>
  <p:tag name="KSO_WM_CHIP_XID" val="618b877418adb49c6c1f2b44"/>
</p:tagLst>
</file>

<file path=ppt/tags/tag9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86CCCB"/>
      </a:dk2>
      <a:lt2>
        <a:srgbClr val="FFFFFF"/>
      </a:lt2>
      <a:accent1>
        <a:srgbClr val="16A19B"/>
      </a:accent1>
      <a:accent2>
        <a:srgbClr val="2497BC"/>
      </a:accent2>
      <a:accent3>
        <a:srgbClr val="328DDD"/>
      </a:accent3>
      <a:accent4>
        <a:srgbClr val="318DCA"/>
      </a:accent4>
      <a:accent5>
        <a:srgbClr val="229783"/>
      </a:accent5>
      <a:accent6>
        <a:srgbClr val="12A13C"/>
      </a:accent6>
      <a:hlink>
        <a:srgbClr val="0563C1"/>
      </a:hlink>
      <a:folHlink>
        <a:srgbClr val="954F72"/>
      </a:folHlink>
    </a:clrScheme>
    <a:fontScheme name="自定义 9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86CCCB"/>
      </a:dk2>
      <a:lt2>
        <a:srgbClr val="FFFFFF"/>
      </a:lt2>
      <a:accent1>
        <a:srgbClr val="16A19B"/>
      </a:accent1>
      <a:accent2>
        <a:srgbClr val="2497BC"/>
      </a:accent2>
      <a:accent3>
        <a:srgbClr val="328DDD"/>
      </a:accent3>
      <a:accent4>
        <a:srgbClr val="318DCA"/>
      </a:accent4>
      <a:accent5>
        <a:srgbClr val="229783"/>
      </a:accent5>
      <a:accent6>
        <a:srgbClr val="12A13C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3059</Words>
  <Application>WPS 演示</Application>
  <PresentationFormat>宽屏</PresentationFormat>
  <Paragraphs>384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46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汉仪文黑-55简</vt:lpstr>
      <vt:lpstr>黑体</vt:lpstr>
      <vt:lpstr>Hero</vt:lpstr>
      <vt:lpstr>AmdtSymbols</vt:lpstr>
      <vt:lpstr>Times New Roman</vt:lpstr>
      <vt:lpstr>Segoe UI</vt:lpstr>
      <vt:lpstr>Arial Unicode MS</vt:lpstr>
      <vt:lpstr>Wingdings</vt:lpstr>
      <vt:lpstr>Office 主题​​</vt:lpstr>
      <vt:lpstr>1_Office 主题​​</vt:lpstr>
      <vt:lpstr>2_Office 主题​​</vt:lpstr>
      <vt:lpstr>第四章 室外景观配景表现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zero~默默</cp:lastModifiedBy>
  <cp:revision>26</cp:revision>
  <dcterms:created xsi:type="dcterms:W3CDTF">2020-10-07T11:56:00Z</dcterms:created>
  <dcterms:modified xsi:type="dcterms:W3CDTF">2024-02-02T13:20:13Z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3FD06C5B9078408186CFCCA8DD10F9F2_13</vt:lpwstr>
  </property>
  <property fmtid="{D5CDD505-2E9C-101B-9397-08002B2CF9AE}" pid="4" name="KSOTemplateUUID">
    <vt:lpwstr>v1.0_mb_Dr/T9MDekzmBcbIraXETWg==</vt:lpwstr>
  </property>
</Properties>
</file>