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0"/>
  </p:notesMasterIdLst>
  <p:handoutMasterIdLst>
    <p:handoutMasterId r:id="rId61"/>
  </p:handoutMasterIdLst>
  <p:sldIdLst>
    <p:sldId id="283" r:id="rId4"/>
    <p:sldId id="284" r:id="rId5"/>
    <p:sldId id="414" r:id="rId6"/>
    <p:sldId id="415" r:id="rId7"/>
    <p:sldId id="422" r:id="rId8"/>
    <p:sldId id="433" r:id="rId9"/>
    <p:sldId id="423" r:id="rId10"/>
    <p:sldId id="424" r:id="rId11"/>
    <p:sldId id="434" r:id="rId12"/>
    <p:sldId id="435" r:id="rId13"/>
    <p:sldId id="425" r:id="rId14"/>
    <p:sldId id="436" r:id="rId15"/>
    <p:sldId id="437" r:id="rId16"/>
    <p:sldId id="426" r:id="rId17"/>
    <p:sldId id="438" r:id="rId18"/>
    <p:sldId id="439" r:id="rId19"/>
    <p:sldId id="427" r:id="rId20"/>
    <p:sldId id="440" r:id="rId21"/>
    <p:sldId id="428" r:id="rId22"/>
    <p:sldId id="441" r:id="rId23"/>
    <p:sldId id="442" r:id="rId24"/>
    <p:sldId id="443" r:id="rId25"/>
    <p:sldId id="444" r:id="rId26"/>
    <p:sldId id="445" r:id="rId27"/>
    <p:sldId id="429" r:id="rId28"/>
    <p:sldId id="446" r:id="rId29"/>
    <p:sldId id="447" r:id="rId30"/>
    <p:sldId id="448" r:id="rId31"/>
    <p:sldId id="449" r:id="rId32"/>
    <p:sldId id="450" r:id="rId33"/>
    <p:sldId id="451" r:id="rId34"/>
    <p:sldId id="452" r:id="rId35"/>
    <p:sldId id="430" r:id="rId36"/>
    <p:sldId id="453" r:id="rId37"/>
    <p:sldId id="431" r:id="rId38"/>
    <p:sldId id="317" r:id="rId39"/>
    <p:sldId id="416" r:id="rId40"/>
    <p:sldId id="432" r:id="rId41"/>
    <p:sldId id="417" r:id="rId42"/>
    <p:sldId id="419" r:id="rId43"/>
    <p:sldId id="454" r:id="rId44"/>
    <p:sldId id="455" r:id="rId45"/>
    <p:sldId id="456" r:id="rId46"/>
    <p:sldId id="457" r:id="rId47"/>
    <p:sldId id="458" r:id="rId48"/>
    <p:sldId id="460" r:id="rId49"/>
    <p:sldId id="459" r:id="rId50"/>
    <p:sldId id="461" r:id="rId51"/>
    <p:sldId id="462" r:id="rId52"/>
    <p:sldId id="463" r:id="rId53"/>
    <p:sldId id="464" r:id="rId54"/>
    <p:sldId id="465" r:id="rId55"/>
    <p:sldId id="466" r:id="rId56"/>
    <p:sldId id="467" r:id="rId57"/>
    <p:sldId id="468" r:id="rId58"/>
    <p:sldId id="298" r:id="rId59"/>
  </p:sldIdLst>
  <p:sldSz cx="12192000" cy="6858000"/>
  <p:notesSz cx="6858000" cy="9144000"/>
  <p:custDataLst>
    <p:tags r:id="rId6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9" userDrawn="1">
          <p15:clr>
            <a:srgbClr val="A4A3A4"/>
          </p15:clr>
        </p15:guide>
        <p15:guide id="3" orient="horz" pos="4144" userDrawn="1">
          <p15:clr>
            <a:srgbClr val="A4A3A4"/>
          </p15:clr>
        </p15:guide>
        <p15:guide id="4" pos="414" userDrawn="1">
          <p15:clr>
            <a:srgbClr val="A4A3A4"/>
          </p15:clr>
        </p15:guide>
        <p15:guide id="5" pos="7216" userDrawn="1">
          <p15:clr>
            <a:srgbClr val="A4A3A4"/>
          </p15:clr>
        </p15:guide>
        <p15:guide id="6" orient="horz" pos="97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5D83"/>
    <a:srgbClr val="82CBCB"/>
    <a:srgbClr val="D2B08E"/>
    <a:srgbClr val="E5D1BD"/>
    <a:srgbClr val="5C819D"/>
    <a:srgbClr val="BE9D78"/>
    <a:srgbClr val="CCB194"/>
    <a:srgbClr val="2451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506" y="960"/>
      </p:cViewPr>
      <p:guideLst>
        <p:guide orient="horz" pos="2160"/>
        <p:guide pos="3819"/>
        <p:guide orient="horz" pos="4144"/>
        <p:guide pos="414"/>
        <p:guide pos="7216"/>
        <p:guide orient="horz" pos="9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6" Type="http://schemas.openxmlformats.org/officeDocument/2006/relationships/tags" Target="tags/tag562.xml"/><Relationship Id="rId65" Type="http://schemas.openxmlformats.org/officeDocument/2006/relationships/commentAuthors" Target="commentAuthors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handoutMaster" Target="handoutMasters/handoutMaster1.xml"/><Relationship Id="rId60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微软雅黑" panose="020B0503020204020204" pitchFamily="34" charset="-122"/>
              </a:rPr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微软雅黑" panose="020B0503020204020204" pitchFamily="34" charset="-122"/>
              </a:rPr>
            </a:fld>
            <a:endParaRPr lang="zh-CN" altLang="en-US"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5" Type="http://schemas.openxmlformats.org/officeDocument/2006/relationships/tags" Target="../tags/tag10.xml"/><Relationship Id="rId14" Type="http://schemas.openxmlformats.org/officeDocument/2006/relationships/tags" Target="../tags/tag9.xml"/><Relationship Id="rId13" Type="http://schemas.openxmlformats.org/officeDocument/2006/relationships/tags" Target="../tags/tag8.xml"/><Relationship Id="rId12" Type="http://schemas.openxmlformats.org/officeDocument/2006/relationships/tags" Target="../tags/tag7.xml"/><Relationship Id="rId11" Type="http://schemas.openxmlformats.org/officeDocument/2006/relationships/tags" Target="../tags/tag6.xml"/><Relationship Id="rId10" Type="http://schemas.openxmlformats.org/officeDocument/2006/relationships/tags" Target="../tags/tag5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image" Target="../media/image6.png"/><Relationship Id="rId6" Type="http://schemas.openxmlformats.org/officeDocument/2006/relationships/tags" Target="../tags/tag13.xml"/><Relationship Id="rId5" Type="http://schemas.openxmlformats.org/officeDocument/2006/relationships/image" Target="../media/image5.png"/><Relationship Id="rId4" Type="http://schemas.openxmlformats.org/officeDocument/2006/relationships/tags" Target="../tags/tag12.xml"/><Relationship Id="rId3" Type="http://schemas.openxmlformats.org/officeDocument/2006/relationships/image" Target="../media/image1.png"/><Relationship Id="rId2" Type="http://schemas.openxmlformats.org/officeDocument/2006/relationships/tags" Target="../tags/tag11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image" Target="../media/image7.png"/><Relationship Id="rId4" Type="http://schemas.openxmlformats.org/officeDocument/2006/relationships/tags" Target="../tags/tag20.xml"/><Relationship Id="rId3" Type="http://schemas.openxmlformats.org/officeDocument/2006/relationships/image" Target="../media/image1.png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image" Target="../media/image6.png"/><Relationship Id="rId6" Type="http://schemas.openxmlformats.org/officeDocument/2006/relationships/tags" Target="../tags/tag26.xml"/><Relationship Id="rId5" Type="http://schemas.openxmlformats.org/officeDocument/2006/relationships/image" Target="../media/image5.png"/><Relationship Id="rId4" Type="http://schemas.openxmlformats.org/officeDocument/2006/relationships/tags" Target="../tags/tag25.xml"/><Relationship Id="rId3" Type="http://schemas.openxmlformats.org/officeDocument/2006/relationships/image" Target="../media/image1.png"/><Relationship Id="rId2" Type="http://schemas.openxmlformats.org/officeDocument/2006/relationships/tags" Target="../tags/tag24.xml"/><Relationship Id="rId13" Type="http://schemas.openxmlformats.org/officeDocument/2006/relationships/tags" Target="../tags/tag32.xml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image" Target="../media/image6.png"/><Relationship Id="rId6" Type="http://schemas.openxmlformats.org/officeDocument/2006/relationships/tags" Target="../tags/tag35.xml"/><Relationship Id="rId5" Type="http://schemas.openxmlformats.org/officeDocument/2006/relationships/image" Target="../media/image5.png"/><Relationship Id="rId4" Type="http://schemas.openxmlformats.org/officeDocument/2006/relationships/tags" Target="../tags/tag34.xml"/><Relationship Id="rId3" Type="http://schemas.openxmlformats.org/officeDocument/2006/relationships/image" Target="../media/image1.png"/><Relationship Id="rId2" Type="http://schemas.openxmlformats.org/officeDocument/2006/relationships/tags" Target="../tags/tag33.xml"/><Relationship Id="rId15" Type="http://schemas.openxmlformats.org/officeDocument/2006/relationships/tags" Target="../tags/tag43.xml"/><Relationship Id="rId14" Type="http://schemas.openxmlformats.org/officeDocument/2006/relationships/tags" Target="../tags/tag42.xml"/><Relationship Id="rId13" Type="http://schemas.openxmlformats.org/officeDocument/2006/relationships/tags" Target="../tags/tag41.xml"/><Relationship Id="rId12" Type="http://schemas.openxmlformats.org/officeDocument/2006/relationships/tags" Target="../tags/tag40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image" Target="../media/image9.png"/><Relationship Id="rId6" Type="http://schemas.openxmlformats.org/officeDocument/2006/relationships/tags" Target="../tags/tag46.xml"/><Relationship Id="rId5" Type="http://schemas.openxmlformats.org/officeDocument/2006/relationships/image" Target="../media/image8.png"/><Relationship Id="rId4" Type="http://schemas.openxmlformats.org/officeDocument/2006/relationships/tags" Target="../tags/tag45.xml"/><Relationship Id="rId3" Type="http://schemas.openxmlformats.org/officeDocument/2006/relationships/image" Target="../media/image1.png"/><Relationship Id="rId2" Type="http://schemas.openxmlformats.org/officeDocument/2006/relationships/tags" Target="../tags/tag44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tags" Target="../tags/tag57.xml"/><Relationship Id="rId7" Type="http://schemas.openxmlformats.org/officeDocument/2006/relationships/image" Target="../media/image6.png"/><Relationship Id="rId6" Type="http://schemas.openxmlformats.org/officeDocument/2006/relationships/tags" Target="../tags/tag56.xml"/><Relationship Id="rId5" Type="http://schemas.openxmlformats.org/officeDocument/2006/relationships/image" Target="../media/image5.png"/><Relationship Id="rId4" Type="http://schemas.openxmlformats.org/officeDocument/2006/relationships/tags" Target="../tags/tag55.xml"/><Relationship Id="rId3" Type="http://schemas.openxmlformats.org/officeDocument/2006/relationships/image" Target="../media/image1.png"/><Relationship Id="rId2" Type="http://schemas.openxmlformats.org/officeDocument/2006/relationships/tags" Target="../tags/tag54.xml"/><Relationship Id="rId13" Type="http://schemas.openxmlformats.org/officeDocument/2006/relationships/tags" Target="../tags/tag62.xml"/><Relationship Id="rId12" Type="http://schemas.openxmlformats.org/officeDocument/2006/relationships/tags" Target="../tags/tag61.xml"/><Relationship Id="rId11" Type="http://schemas.openxmlformats.org/officeDocument/2006/relationships/tags" Target="../tags/tag60.xml"/><Relationship Id="rId10" Type="http://schemas.openxmlformats.org/officeDocument/2006/relationships/tags" Target="../tags/tag5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../media/image6.png"/><Relationship Id="rId6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tags" Target="../tags/tag64.xml"/><Relationship Id="rId3" Type="http://schemas.openxmlformats.org/officeDocument/2006/relationships/image" Target="../media/image1.png"/><Relationship Id="rId2" Type="http://schemas.openxmlformats.org/officeDocument/2006/relationships/tags" Target="../tags/tag63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image" Target="../media/image6.png"/><Relationship Id="rId6" Type="http://schemas.openxmlformats.org/officeDocument/2006/relationships/tags" Target="../tags/tag73.xml"/><Relationship Id="rId5" Type="http://schemas.openxmlformats.org/officeDocument/2006/relationships/image" Target="../media/image5.png"/><Relationship Id="rId4" Type="http://schemas.openxmlformats.org/officeDocument/2006/relationships/tags" Target="../tags/tag72.xml"/><Relationship Id="rId3" Type="http://schemas.openxmlformats.org/officeDocument/2006/relationships/image" Target="../media/image1.png"/><Relationship Id="rId2" Type="http://schemas.openxmlformats.org/officeDocument/2006/relationships/tags" Target="../tags/tag71.xml"/><Relationship Id="rId11" Type="http://schemas.openxmlformats.org/officeDocument/2006/relationships/tags" Target="../tags/tag77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image" Target="../media/image11.png"/><Relationship Id="rId6" Type="http://schemas.openxmlformats.org/officeDocument/2006/relationships/tags" Target="../tags/tag80.xml"/><Relationship Id="rId5" Type="http://schemas.openxmlformats.org/officeDocument/2006/relationships/image" Target="../media/image10.png"/><Relationship Id="rId4" Type="http://schemas.openxmlformats.org/officeDocument/2006/relationships/tags" Target="../tags/tag79.xml"/><Relationship Id="rId3" Type="http://schemas.openxmlformats.org/officeDocument/2006/relationships/image" Target="../media/image1.png"/><Relationship Id="rId2" Type="http://schemas.openxmlformats.org/officeDocument/2006/relationships/tags" Target="../tags/tag78.xml"/><Relationship Id="rId13" Type="http://schemas.openxmlformats.org/officeDocument/2006/relationships/tags" Target="../tags/tag86.xml"/><Relationship Id="rId12" Type="http://schemas.openxmlformats.org/officeDocument/2006/relationships/tags" Target="../tags/tag85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image" Target="../media/image6.png"/><Relationship Id="rId6" Type="http://schemas.openxmlformats.org/officeDocument/2006/relationships/tags" Target="../tags/tag89.xml"/><Relationship Id="rId5" Type="http://schemas.openxmlformats.org/officeDocument/2006/relationships/image" Target="../media/image5.png"/><Relationship Id="rId4" Type="http://schemas.openxmlformats.org/officeDocument/2006/relationships/tags" Target="../tags/tag88.xml"/><Relationship Id="rId3" Type="http://schemas.openxmlformats.org/officeDocument/2006/relationships/image" Target="../media/image1.png"/><Relationship Id="rId2" Type="http://schemas.openxmlformats.org/officeDocument/2006/relationships/tags" Target="../tags/tag87.xml"/><Relationship Id="rId11" Type="http://schemas.openxmlformats.org/officeDocument/2006/relationships/tags" Target="../tags/tag93.xml"/><Relationship Id="rId10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image" Target="../media/image6.png"/><Relationship Id="rId6" Type="http://schemas.openxmlformats.org/officeDocument/2006/relationships/tags" Target="../tags/tag96.xml"/><Relationship Id="rId5" Type="http://schemas.openxmlformats.org/officeDocument/2006/relationships/image" Target="../media/image5.png"/><Relationship Id="rId4" Type="http://schemas.openxmlformats.org/officeDocument/2006/relationships/tags" Target="../tags/tag95.xml"/><Relationship Id="rId3" Type="http://schemas.openxmlformats.org/officeDocument/2006/relationships/image" Target="../media/image1.png"/><Relationship Id="rId2" Type="http://schemas.openxmlformats.org/officeDocument/2006/relationships/tags" Target="../tags/tag94.xml"/><Relationship Id="rId13" Type="http://schemas.openxmlformats.org/officeDocument/2006/relationships/tags" Target="../tags/tag102.xml"/><Relationship Id="rId12" Type="http://schemas.openxmlformats.org/officeDocument/2006/relationships/tags" Target="../tags/tag101.xml"/><Relationship Id="rId11" Type="http://schemas.openxmlformats.org/officeDocument/2006/relationships/tags" Target="../tags/tag100.xml"/><Relationship Id="rId10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image" Target="../media/image6.png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image" Target="../media/image1.png"/><Relationship Id="rId2" Type="http://schemas.openxmlformats.org/officeDocument/2006/relationships/tags" Target="../tags/tag103.xml"/><Relationship Id="rId12" Type="http://schemas.openxmlformats.org/officeDocument/2006/relationships/tags" Target="../tags/tag11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image" Target="../media/image5.png"/><Relationship Id="rId7" Type="http://schemas.openxmlformats.org/officeDocument/2006/relationships/tags" Target="../tags/tag115.xml"/><Relationship Id="rId6" Type="http://schemas.openxmlformats.org/officeDocument/2006/relationships/image" Target="../media/image6.png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image" Target="../media/image1.png"/><Relationship Id="rId2" Type="http://schemas.openxmlformats.org/officeDocument/2006/relationships/tags" Target="../tags/tag11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" Type="http://schemas.openxmlformats.org/officeDocument/2006/relationships/image" Target="../media/image6.png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image" Target="../media/image1.png"/><Relationship Id="rId2" Type="http://schemas.openxmlformats.org/officeDocument/2006/relationships/tags" Target="../tags/tag122.xml"/><Relationship Id="rId12" Type="http://schemas.openxmlformats.org/officeDocument/2006/relationships/tags" Target="../tags/tag130.xml"/><Relationship Id="rId11" Type="http://schemas.openxmlformats.org/officeDocument/2006/relationships/tags" Target="../tags/tag129.xml"/><Relationship Id="rId10" Type="http://schemas.openxmlformats.org/officeDocument/2006/relationships/tags" Target="../tags/tag128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image" Target="../media/image6.png"/><Relationship Id="rId7" Type="http://schemas.openxmlformats.org/officeDocument/2006/relationships/tags" Target="../tags/tag134.xml"/><Relationship Id="rId6" Type="http://schemas.openxmlformats.org/officeDocument/2006/relationships/image" Target="../media/image5.png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image" Target="../media/image1.png"/><Relationship Id="rId2" Type="http://schemas.openxmlformats.org/officeDocument/2006/relationships/tags" Target="../tags/tag131.xml"/><Relationship Id="rId16" Type="http://schemas.openxmlformats.org/officeDocument/2006/relationships/tags" Target="../tags/tag142.xml"/><Relationship Id="rId15" Type="http://schemas.openxmlformats.org/officeDocument/2006/relationships/tags" Target="../tags/tag141.xml"/><Relationship Id="rId14" Type="http://schemas.openxmlformats.org/officeDocument/2006/relationships/tags" Target="../tags/tag140.xml"/><Relationship Id="rId13" Type="http://schemas.openxmlformats.org/officeDocument/2006/relationships/tags" Target="../tags/tag139.xml"/><Relationship Id="rId12" Type="http://schemas.openxmlformats.org/officeDocument/2006/relationships/tags" Target="../tags/tag138.xml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image" Target="../media/image6.png"/><Relationship Id="rId7" Type="http://schemas.openxmlformats.org/officeDocument/2006/relationships/tags" Target="../tags/tag146.xml"/><Relationship Id="rId6" Type="http://schemas.openxmlformats.org/officeDocument/2006/relationships/image" Target="../media/image5.png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image" Target="../media/image1.png"/><Relationship Id="rId2" Type="http://schemas.openxmlformats.org/officeDocument/2006/relationships/tags" Target="../tags/tag143.xml"/><Relationship Id="rId13" Type="http://schemas.openxmlformats.org/officeDocument/2006/relationships/tags" Target="../tags/tag151.xml"/><Relationship Id="rId12" Type="http://schemas.openxmlformats.org/officeDocument/2006/relationships/tags" Target="../tags/tag150.xml"/><Relationship Id="rId11" Type="http://schemas.openxmlformats.org/officeDocument/2006/relationships/tags" Target="../tags/tag149.xml"/><Relationship Id="rId10" Type="http://schemas.openxmlformats.org/officeDocument/2006/relationships/tags" Target="../tags/tag14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812" y="-318"/>
            <a:ext cx="12192000" cy="6858318"/>
          </a:xfrm>
          <a:prstGeom prst="rect">
            <a:avLst/>
          </a:prstGeom>
        </p:spPr>
      </p:pic>
      <p:pic>
        <p:nvPicPr>
          <p:cNvPr id="2" name="图片 1" descr="JY04_封面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3811" y="-1"/>
            <a:ext cx="2236828" cy="2058034"/>
          </a:xfrm>
          <a:prstGeom prst="rect">
            <a:avLst/>
          </a:prstGeom>
        </p:spPr>
      </p:pic>
      <p:pic>
        <p:nvPicPr>
          <p:cNvPr id="3" name="图片 2" descr="JY04_封面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3812" y="4980761"/>
            <a:ext cx="1683385" cy="1882319"/>
          </a:xfrm>
          <a:prstGeom prst="rect">
            <a:avLst/>
          </a:prstGeom>
        </p:spPr>
      </p:pic>
      <p:pic>
        <p:nvPicPr>
          <p:cNvPr id="4" name="图片 3" descr="JY04_封面页装饰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659144" y="-7043"/>
            <a:ext cx="2533650" cy="6851132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标题 2"/>
          <p:cNvSpPr/>
          <p:nvPr>
            <p:ph type="ctrTitle" idx="1" hasCustomPrompt="1"/>
            <p:custDataLst>
              <p:tags r:id="rId13"/>
            </p:custDataLst>
          </p:nvPr>
        </p:nvSpPr>
        <p:spPr>
          <a:xfrm>
            <a:off x="661038" y="2658978"/>
            <a:ext cx="7485377" cy="1353881"/>
          </a:xfr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200" b="1" i="0" u="none" strike="noStrike" kern="1200" cap="none" spc="3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文本占位符 3"/>
          <p:cNvSpPr/>
          <p:nvPr>
            <p:ph type="body" idx="2" hasCustomPrompt="1"/>
            <p:custDataLst>
              <p:tags r:id="rId14"/>
            </p:custDataLst>
          </p:nvPr>
        </p:nvSpPr>
        <p:spPr>
          <a:xfrm flipH="1">
            <a:off x="661035" y="4121264"/>
            <a:ext cx="7485378" cy="829782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1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8" name="副标题 4"/>
          <p:cNvSpPr/>
          <p:nvPr>
            <p:ph type="subTitle" idx="3" hasCustomPrompt="1"/>
            <p:custDataLst>
              <p:tags r:id="rId15"/>
            </p:custDataLst>
          </p:nvPr>
        </p:nvSpPr>
        <p:spPr>
          <a:xfrm>
            <a:off x="661038" y="2110789"/>
            <a:ext cx="7485377" cy="439784"/>
          </a:xfrm>
          <a:noFill/>
        </p:spPr>
        <p:txBody>
          <a:bodyPr vert="horz" wrap="square" lIns="90000" tIns="46800" rIns="90000" bIns="4680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200" b="1" i="0" u="none" strike="noStrike" kern="1200" cap="none" spc="6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8" name="图片 7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7" name="图片 6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635"/>
            <a:ext cx="12192000" cy="6858318"/>
          </a:xfrm>
          <a:prstGeom prst="rect">
            <a:avLst/>
          </a:prstGeom>
        </p:spPr>
      </p:pic>
      <p:pic>
        <p:nvPicPr>
          <p:cNvPr id="2" name="图片 1" descr="JY04_章节页装饰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704811" y="2779395"/>
            <a:ext cx="6487189" cy="407860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9" name="图片 8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11" name="图片 10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10" name="图片 9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7" name="图片 6" descr="JY04_目录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5388868"/>
            <a:ext cx="2132952" cy="1469132"/>
          </a:xfrm>
          <a:prstGeom prst="rect">
            <a:avLst/>
          </a:prstGeom>
        </p:spPr>
      </p:pic>
      <p:pic>
        <p:nvPicPr>
          <p:cNvPr id="6" name="图片 5" descr="JY04_目录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445375" y="0"/>
            <a:ext cx="4746625" cy="4411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9" name="图片 8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8" name="图片 7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7" name="图片 6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6" name="图片 5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" name="图片 1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4" y="-318"/>
            <a:ext cx="12192000" cy="6858318"/>
          </a:xfrm>
          <a:prstGeom prst="rect">
            <a:avLst/>
          </a:prstGeom>
        </p:spPr>
      </p:pic>
      <p:pic>
        <p:nvPicPr>
          <p:cNvPr id="6" name="图片 5" descr="JY04_结束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479507" y="5458144"/>
            <a:ext cx="4703272" cy="1398270"/>
          </a:xfrm>
          <a:prstGeom prst="rect">
            <a:avLst/>
          </a:prstGeom>
        </p:spPr>
      </p:pic>
      <p:pic>
        <p:nvPicPr>
          <p:cNvPr id="2" name="图片 1" descr="JY04_结束页装饰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35" y="0"/>
            <a:ext cx="195453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title" idx="1" hasCustomPrompt="1"/>
            <p:custDataLst>
              <p:tags r:id="rId11"/>
            </p:custDataLst>
          </p:nvPr>
        </p:nvSpPr>
        <p:spPr>
          <a:xfrm>
            <a:off x="2153288" y="2533739"/>
            <a:ext cx="7885427" cy="1353881"/>
          </a:xfr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7200" b="1" i="0" u="none" strike="noStrike" kern="0" cap="none" spc="300" normalizeH="0" baseline="0" noProof="1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2"/>
          <p:cNvSpPr/>
          <p:nvPr>
            <p:ph type="body" idx="2" hasCustomPrompt="1"/>
            <p:custDataLst>
              <p:tags r:id="rId12"/>
            </p:custDataLst>
          </p:nvPr>
        </p:nvSpPr>
        <p:spPr>
          <a:xfrm flipH="1">
            <a:off x="2153285" y="3996025"/>
            <a:ext cx="7885428" cy="928995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800" b="0" i="0" u="none" strike="noStrike" kern="0" cap="none" spc="100" normalizeH="0" baseline="0" noProof="1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10" name="副标题 3"/>
          <p:cNvSpPr/>
          <p:nvPr>
            <p:ph type="subTitle" idx="3" hasCustomPrompt="1"/>
            <p:custDataLst>
              <p:tags r:id="rId13"/>
            </p:custDataLst>
          </p:nvPr>
        </p:nvSpPr>
        <p:spPr>
          <a:xfrm>
            <a:off x="2153288" y="1932968"/>
            <a:ext cx="7885427" cy="492366"/>
          </a:xfrm>
          <a:noFill/>
        </p:spPr>
        <p:txBody>
          <a:bodyPr vert="horz" wrap="square" lIns="90000" tIns="46800" rIns="90000" bIns="46800" rtlCol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400" b="1" i="0" u="none" strike="noStrike" kern="0" cap="none" spc="600" normalizeH="0" baseline="0" noProof="1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7" name="图片 6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6" name="图片 5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16194"/>
            <a:ext cx="12192000" cy="6874512"/>
          </a:xfrm>
          <a:prstGeom prst="rect">
            <a:avLst/>
          </a:prstGeom>
        </p:spPr>
      </p:pic>
      <p:pic>
        <p:nvPicPr>
          <p:cNvPr id="9" name="图片 8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292800" y="296261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226256" y="0"/>
            <a:ext cx="965744" cy="107758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39655" y="0"/>
            <a:ext cx="752345" cy="839470"/>
          </a:xfrm>
          <a:prstGeom prst="rect">
            <a:avLst/>
          </a:prstGeom>
        </p:spPr>
      </p:pic>
      <p:pic>
        <p:nvPicPr>
          <p:cNvPr id="6" name="图片 5" descr="JY04_正文页装饰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11748"/>
            <a:ext cx="12192000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93237" y="0"/>
            <a:ext cx="998763" cy="11144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JY04_正文页装饰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439667" y="-5080"/>
            <a:ext cx="752333" cy="83945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JY04_正文页装饰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57.xml"/><Relationship Id="rId23" Type="http://schemas.openxmlformats.org/officeDocument/2006/relationships/tags" Target="../tags/tag156.xml"/><Relationship Id="rId22" Type="http://schemas.openxmlformats.org/officeDocument/2006/relationships/tags" Target="../tags/tag155.xml"/><Relationship Id="rId21" Type="http://schemas.openxmlformats.org/officeDocument/2006/relationships/tags" Target="../tags/tag154.xml"/><Relationship Id="rId20" Type="http://schemas.openxmlformats.org/officeDocument/2006/relationships/tags" Target="../tags/tag153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52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61.xml"/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tags" Target="../tags/tag158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28.xml"/><Relationship Id="rId8" Type="http://schemas.openxmlformats.org/officeDocument/2006/relationships/tags" Target="../tags/tag227.xml"/><Relationship Id="rId7" Type="http://schemas.openxmlformats.org/officeDocument/2006/relationships/tags" Target="../tags/tag226.xml"/><Relationship Id="rId6" Type="http://schemas.openxmlformats.org/officeDocument/2006/relationships/image" Target="../media/image6.png"/><Relationship Id="rId5" Type="http://schemas.openxmlformats.org/officeDocument/2006/relationships/tags" Target="../tags/tag225.xml"/><Relationship Id="rId4" Type="http://schemas.openxmlformats.org/officeDocument/2006/relationships/image" Target="../media/image5.png"/><Relationship Id="rId3" Type="http://schemas.openxmlformats.org/officeDocument/2006/relationships/tags" Target="../tags/tag224.xml"/><Relationship Id="rId2" Type="http://schemas.openxmlformats.org/officeDocument/2006/relationships/image" Target="../media/image1.png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231.xml"/><Relationship Id="rId14" Type="http://schemas.openxmlformats.org/officeDocument/2006/relationships/image" Target="../media/image20.png"/><Relationship Id="rId13" Type="http://schemas.openxmlformats.org/officeDocument/2006/relationships/tags" Target="../tags/tag230.xml"/><Relationship Id="rId12" Type="http://schemas.openxmlformats.org/officeDocument/2006/relationships/image" Target="../media/image19.png"/><Relationship Id="rId11" Type="http://schemas.openxmlformats.org/officeDocument/2006/relationships/tags" Target="../tags/tag229.xml"/><Relationship Id="rId10" Type="http://schemas.openxmlformats.org/officeDocument/2006/relationships/image" Target="../media/image18.png"/><Relationship Id="rId1" Type="http://schemas.openxmlformats.org/officeDocument/2006/relationships/tags" Target="../tags/tag22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37.xml"/><Relationship Id="rId8" Type="http://schemas.openxmlformats.org/officeDocument/2006/relationships/tags" Target="../tags/tag236.xml"/><Relationship Id="rId7" Type="http://schemas.openxmlformats.org/officeDocument/2006/relationships/tags" Target="../tags/tag235.xml"/><Relationship Id="rId6" Type="http://schemas.openxmlformats.org/officeDocument/2006/relationships/image" Target="../media/image6.png"/><Relationship Id="rId5" Type="http://schemas.openxmlformats.org/officeDocument/2006/relationships/tags" Target="../tags/tag234.xml"/><Relationship Id="rId4" Type="http://schemas.openxmlformats.org/officeDocument/2006/relationships/image" Target="../media/image5.png"/><Relationship Id="rId3" Type="http://schemas.openxmlformats.org/officeDocument/2006/relationships/tags" Target="../tags/tag233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38.xml"/><Relationship Id="rId10" Type="http://schemas.openxmlformats.org/officeDocument/2006/relationships/image" Target="../media/image21.png"/><Relationship Id="rId1" Type="http://schemas.openxmlformats.org/officeDocument/2006/relationships/tags" Target="../tags/tag232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44.xml"/><Relationship Id="rId8" Type="http://schemas.openxmlformats.org/officeDocument/2006/relationships/tags" Target="../tags/tag243.xml"/><Relationship Id="rId7" Type="http://schemas.openxmlformats.org/officeDocument/2006/relationships/tags" Target="../tags/tag242.xml"/><Relationship Id="rId6" Type="http://schemas.openxmlformats.org/officeDocument/2006/relationships/image" Target="../media/image6.png"/><Relationship Id="rId5" Type="http://schemas.openxmlformats.org/officeDocument/2006/relationships/tags" Target="../tags/tag241.xml"/><Relationship Id="rId4" Type="http://schemas.openxmlformats.org/officeDocument/2006/relationships/image" Target="../media/image5.png"/><Relationship Id="rId3" Type="http://schemas.openxmlformats.org/officeDocument/2006/relationships/tags" Target="../tags/tag240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246.xml"/><Relationship Id="rId12" Type="http://schemas.openxmlformats.org/officeDocument/2006/relationships/image" Target="../media/image22.png"/><Relationship Id="rId11" Type="http://schemas.openxmlformats.org/officeDocument/2006/relationships/tags" Target="../tags/tag245.xml"/><Relationship Id="rId10" Type="http://schemas.openxmlformats.org/officeDocument/2006/relationships/image" Target="../media/image21.png"/><Relationship Id="rId1" Type="http://schemas.openxmlformats.org/officeDocument/2006/relationships/tags" Target="../tags/tag23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52.xml"/><Relationship Id="rId8" Type="http://schemas.openxmlformats.org/officeDocument/2006/relationships/tags" Target="../tags/tag251.xml"/><Relationship Id="rId7" Type="http://schemas.openxmlformats.org/officeDocument/2006/relationships/tags" Target="../tags/tag250.xml"/><Relationship Id="rId6" Type="http://schemas.openxmlformats.org/officeDocument/2006/relationships/image" Target="../media/image6.png"/><Relationship Id="rId5" Type="http://schemas.openxmlformats.org/officeDocument/2006/relationships/tags" Target="../tags/tag249.xml"/><Relationship Id="rId4" Type="http://schemas.openxmlformats.org/officeDocument/2006/relationships/image" Target="../media/image5.png"/><Relationship Id="rId3" Type="http://schemas.openxmlformats.org/officeDocument/2006/relationships/tags" Target="../tags/tag248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53.xml"/><Relationship Id="rId10" Type="http://schemas.openxmlformats.org/officeDocument/2006/relationships/image" Target="../media/image23.png"/><Relationship Id="rId1" Type="http://schemas.openxmlformats.org/officeDocument/2006/relationships/tags" Target="../tags/tag247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59.xml"/><Relationship Id="rId8" Type="http://schemas.openxmlformats.org/officeDocument/2006/relationships/tags" Target="../tags/tag258.xml"/><Relationship Id="rId7" Type="http://schemas.openxmlformats.org/officeDocument/2006/relationships/tags" Target="../tags/tag257.xml"/><Relationship Id="rId6" Type="http://schemas.openxmlformats.org/officeDocument/2006/relationships/image" Target="../media/image6.png"/><Relationship Id="rId5" Type="http://schemas.openxmlformats.org/officeDocument/2006/relationships/tags" Target="../tags/tag256.xml"/><Relationship Id="rId4" Type="http://schemas.openxmlformats.org/officeDocument/2006/relationships/image" Target="../media/image5.png"/><Relationship Id="rId3" Type="http://schemas.openxmlformats.org/officeDocument/2006/relationships/tags" Target="../tags/tag255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60.xml"/><Relationship Id="rId10" Type="http://schemas.openxmlformats.org/officeDocument/2006/relationships/image" Target="../media/image24.png"/><Relationship Id="rId1" Type="http://schemas.openxmlformats.org/officeDocument/2006/relationships/tags" Target="../tags/tag25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66.xml"/><Relationship Id="rId8" Type="http://schemas.openxmlformats.org/officeDocument/2006/relationships/tags" Target="../tags/tag265.xml"/><Relationship Id="rId7" Type="http://schemas.openxmlformats.org/officeDocument/2006/relationships/tags" Target="../tags/tag264.xml"/><Relationship Id="rId6" Type="http://schemas.openxmlformats.org/officeDocument/2006/relationships/image" Target="../media/image6.png"/><Relationship Id="rId5" Type="http://schemas.openxmlformats.org/officeDocument/2006/relationships/tags" Target="../tags/tag263.xml"/><Relationship Id="rId4" Type="http://schemas.openxmlformats.org/officeDocument/2006/relationships/image" Target="../media/image5.png"/><Relationship Id="rId3" Type="http://schemas.openxmlformats.org/officeDocument/2006/relationships/tags" Target="../tags/tag262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67.xml"/><Relationship Id="rId10" Type="http://schemas.openxmlformats.org/officeDocument/2006/relationships/image" Target="../media/image25.png"/><Relationship Id="rId1" Type="http://schemas.openxmlformats.org/officeDocument/2006/relationships/tags" Target="../tags/tag26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73.xml"/><Relationship Id="rId8" Type="http://schemas.openxmlformats.org/officeDocument/2006/relationships/tags" Target="../tags/tag272.xml"/><Relationship Id="rId7" Type="http://schemas.openxmlformats.org/officeDocument/2006/relationships/tags" Target="../tags/tag271.xml"/><Relationship Id="rId6" Type="http://schemas.openxmlformats.org/officeDocument/2006/relationships/image" Target="../media/image6.png"/><Relationship Id="rId5" Type="http://schemas.openxmlformats.org/officeDocument/2006/relationships/tags" Target="../tags/tag270.xml"/><Relationship Id="rId4" Type="http://schemas.openxmlformats.org/officeDocument/2006/relationships/image" Target="../media/image5.png"/><Relationship Id="rId3" Type="http://schemas.openxmlformats.org/officeDocument/2006/relationships/tags" Target="../tags/tag269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74.xml"/><Relationship Id="rId10" Type="http://schemas.openxmlformats.org/officeDocument/2006/relationships/image" Target="../media/image26.png"/><Relationship Id="rId1" Type="http://schemas.openxmlformats.org/officeDocument/2006/relationships/tags" Target="../tags/tag268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tags" Target="../tags/tag279.xml"/><Relationship Id="rId7" Type="http://schemas.openxmlformats.org/officeDocument/2006/relationships/tags" Target="../tags/tag278.xml"/><Relationship Id="rId6" Type="http://schemas.openxmlformats.org/officeDocument/2006/relationships/image" Target="../media/image6.png"/><Relationship Id="rId5" Type="http://schemas.openxmlformats.org/officeDocument/2006/relationships/tags" Target="../tags/tag277.xml"/><Relationship Id="rId4" Type="http://schemas.openxmlformats.org/officeDocument/2006/relationships/image" Target="../media/image5.png"/><Relationship Id="rId3" Type="http://schemas.openxmlformats.org/officeDocument/2006/relationships/tags" Target="../tags/tag276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81.xml"/><Relationship Id="rId10" Type="http://schemas.openxmlformats.org/officeDocument/2006/relationships/tags" Target="../tags/tag280.xml"/><Relationship Id="rId1" Type="http://schemas.openxmlformats.org/officeDocument/2006/relationships/tags" Target="../tags/tag275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87.xml"/><Relationship Id="rId8" Type="http://schemas.openxmlformats.org/officeDocument/2006/relationships/tags" Target="../tags/tag286.xml"/><Relationship Id="rId7" Type="http://schemas.openxmlformats.org/officeDocument/2006/relationships/tags" Target="../tags/tag285.xml"/><Relationship Id="rId6" Type="http://schemas.openxmlformats.org/officeDocument/2006/relationships/image" Target="../media/image6.png"/><Relationship Id="rId5" Type="http://schemas.openxmlformats.org/officeDocument/2006/relationships/tags" Target="../tags/tag284.xml"/><Relationship Id="rId4" Type="http://schemas.openxmlformats.org/officeDocument/2006/relationships/image" Target="../media/image5.png"/><Relationship Id="rId3" Type="http://schemas.openxmlformats.org/officeDocument/2006/relationships/tags" Target="../tags/tag283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88.xml"/><Relationship Id="rId10" Type="http://schemas.openxmlformats.org/officeDocument/2006/relationships/image" Target="../media/image28.png"/><Relationship Id="rId1" Type="http://schemas.openxmlformats.org/officeDocument/2006/relationships/tags" Target="../tags/tag28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94.xml"/><Relationship Id="rId8" Type="http://schemas.openxmlformats.org/officeDocument/2006/relationships/tags" Target="../tags/tag293.xml"/><Relationship Id="rId7" Type="http://schemas.openxmlformats.org/officeDocument/2006/relationships/tags" Target="../tags/tag292.xml"/><Relationship Id="rId6" Type="http://schemas.openxmlformats.org/officeDocument/2006/relationships/image" Target="../media/image6.png"/><Relationship Id="rId5" Type="http://schemas.openxmlformats.org/officeDocument/2006/relationships/tags" Target="../tags/tag291.xml"/><Relationship Id="rId4" Type="http://schemas.openxmlformats.org/officeDocument/2006/relationships/image" Target="../media/image5.png"/><Relationship Id="rId3" Type="http://schemas.openxmlformats.org/officeDocument/2006/relationships/tags" Target="../tags/tag290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95.xml"/><Relationship Id="rId10" Type="http://schemas.openxmlformats.org/officeDocument/2006/relationships/image" Target="../media/image29.png"/><Relationship Id="rId1" Type="http://schemas.openxmlformats.org/officeDocument/2006/relationships/tags" Target="../tags/tag289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tags" Target="../tags/tag169.xml"/><Relationship Id="rId7" Type="http://schemas.openxmlformats.org/officeDocument/2006/relationships/tags" Target="../tags/tag168.xml"/><Relationship Id="rId6" Type="http://schemas.openxmlformats.org/officeDocument/2006/relationships/tags" Target="../tags/tag167.xml"/><Relationship Id="rId5" Type="http://schemas.openxmlformats.org/officeDocument/2006/relationships/tags" Target="../tags/tag166.xml"/><Relationship Id="rId4" Type="http://schemas.openxmlformats.org/officeDocument/2006/relationships/tags" Target="../tags/tag165.xml"/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174.xml"/><Relationship Id="rId12" Type="http://schemas.openxmlformats.org/officeDocument/2006/relationships/tags" Target="../tags/tag173.xml"/><Relationship Id="rId11" Type="http://schemas.openxmlformats.org/officeDocument/2006/relationships/tags" Target="../tags/tag172.xml"/><Relationship Id="rId10" Type="http://schemas.openxmlformats.org/officeDocument/2006/relationships/tags" Target="../tags/tag171.xml"/><Relationship Id="rId1" Type="http://schemas.openxmlformats.org/officeDocument/2006/relationships/tags" Target="../tags/tag16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openxmlformats.org/officeDocument/2006/relationships/tags" Target="../tags/tag300.xml"/><Relationship Id="rId7" Type="http://schemas.openxmlformats.org/officeDocument/2006/relationships/tags" Target="../tags/tag299.xml"/><Relationship Id="rId6" Type="http://schemas.openxmlformats.org/officeDocument/2006/relationships/image" Target="../media/image6.png"/><Relationship Id="rId5" Type="http://schemas.openxmlformats.org/officeDocument/2006/relationships/tags" Target="../tags/tag298.xml"/><Relationship Id="rId4" Type="http://schemas.openxmlformats.org/officeDocument/2006/relationships/image" Target="../media/image5.png"/><Relationship Id="rId3" Type="http://schemas.openxmlformats.org/officeDocument/2006/relationships/tags" Target="../tags/tag297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02.xml"/><Relationship Id="rId10" Type="http://schemas.openxmlformats.org/officeDocument/2006/relationships/tags" Target="../tags/tag301.xml"/><Relationship Id="rId1" Type="http://schemas.openxmlformats.org/officeDocument/2006/relationships/tags" Target="../tags/tag296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08.xml"/><Relationship Id="rId8" Type="http://schemas.openxmlformats.org/officeDocument/2006/relationships/tags" Target="../tags/tag307.xml"/><Relationship Id="rId7" Type="http://schemas.openxmlformats.org/officeDocument/2006/relationships/tags" Target="../tags/tag306.xml"/><Relationship Id="rId6" Type="http://schemas.openxmlformats.org/officeDocument/2006/relationships/image" Target="../media/image6.png"/><Relationship Id="rId5" Type="http://schemas.openxmlformats.org/officeDocument/2006/relationships/tags" Target="../tags/tag305.xml"/><Relationship Id="rId4" Type="http://schemas.openxmlformats.org/officeDocument/2006/relationships/image" Target="../media/image5.png"/><Relationship Id="rId3" Type="http://schemas.openxmlformats.org/officeDocument/2006/relationships/tags" Target="../tags/tag304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09.xml"/><Relationship Id="rId10" Type="http://schemas.openxmlformats.org/officeDocument/2006/relationships/image" Target="../media/image31.png"/><Relationship Id="rId1" Type="http://schemas.openxmlformats.org/officeDocument/2006/relationships/tags" Target="../tags/tag303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315.xml"/><Relationship Id="rId8" Type="http://schemas.openxmlformats.org/officeDocument/2006/relationships/tags" Target="../tags/tag314.xml"/><Relationship Id="rId7" Type="http://schemas.openxmlformats.org/officeDocument/2006/relationships/tags" Target="../tags/tag313.xml"/><Relationship Id="rId6" Type="http://schemas.openxmlformats.org/officeDocument/2006/relationships/image" Target="../media/image6.png"/><Relationship Id="rId5" Type="http://schemas.openxmlformats.org/officeDocument/2006/relationships/tags" Target="../tags/tag312.xml"/><Relationship Id="rId4" Type="http://schemas.openxmlformats.org/officeDocument/2006/relationships/image" Target="../media/image5.png"/><Relationship Id="rId3" Type="http://schemas.openxmlformats.org/officeDocument/2006/relationships/tags" Target="../tags/tag311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16.xml"/><Relationship Id="rId10" Type="http://schemas.openxmlformats.org/officeDocument/2006/relationships/image" Target="../media/image32.png"/><Relationship Id="rId1" Type="http://schemas.openxmlformats.org/officeDocument/2006/relationships/tags" Target="../tags/tag310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322.xml"/><Relationship Id="rId8" Type="http://schemas.openxmlformats.org/officeDocument/2006/relationships/tags" Target="../tags/tag321.xml"/><Relationship Id="rId7" Type="http://schemas.openxmlformats.org/officeDocument/2006/relationships/tags" Target="../tags/tag320.xml"/><Relationship Id="rId6" Type="http://schemas.openxmlformats.org/officeDocument/2006/relationships/image" Target="../media/image6.png"/><Relationship Id="rId5" Type="http://schemas.openxmlformats.org/officeDocument/2006/relationships/tags" Target="../tags/tag319.xml"/><Relationship Id="rId4" Type="http://schemas.openxmlformats.org/officeDocument/2006/relationships/image" Target="../media/image5.png"/><Relationship Id="rId3" Type="http://schemas.openxmlformats.org/officeDocument/2006/relationships/tags" Target="../tags/tag318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23.xml"/><Relationship Id="rId10" Type="http://schemas.openxmlformats.org/officeDocument/2006/relationships/image" Target="../media/image33.png"/><Relationship Id="rId1" Type="http://schemas.openxmlformats.org/officeDocument/2006/relationships/tags" Target="../tags/tag317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329.xml"/><Relationship Id="rId8" Type="http://schemas.openxmlformats.org/officeDocument/2006/relationships/tags" Target="../tags/tag328.xml"/><Relationship Id="rId7" Type="http://schemas.openxmlformats.org/officeDocument/2006/relationships/tags" Target="../tags/tag327.xml"/><Relationship Id="rId6" Type="http://schemas.openxmlformats.org/officeDocument/2006/relationships/image" Target="../media/image6.png"/><Relationship Id="rId5" Type="http://schemas.openxmlformats.org/officeDocument/2006/relationships/tags" Target="../tags/tag326.xml"/><Relationship Id="rId4" Type="http://schemas.openxmlformats.org/officeDocument/2006/relationships/image" Target="../media/image5.png"/><Relationship Id="rId3" Type="http://schemas.openxmlformats.org/officeDocument/2006/relationships/tags" Target="../tags/tag325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30.xml"/><Relationship Id="rId10" Type="http://schemas.openxmlformats.org/officeDocument/2006/relationships/image" Target="../media/image34.png"/><Relationship Id="rId1" Type="http://schemas.openxmlformats.org/officeDocument/2006/relationships/tags" Target="../tags/tag324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336.xml"/><Relationship Id="rId8" Type="http://schemas.openxmlformats.org/officeDocument/2006/relationships/tags" Target="../tags/tag335.xml"/><Relationship Id="rId7" Type="http://schemas.openxmlformats.org/officeDocument/2006/relationships/tags" Target="../tags/tag334.xml"/><Relationship Id="rId6" Type="http://schemas.openxmlformats.org/officeDocument/2006/relationships/image" Target="../media/image6.png"/><Relationship Id="rId5" Type="http://schemas.openxmlformats.org/officeDocument/2006/relationships/tags" Target="../tags/tag333.xml"/><Relationship Id="rId4" Type="http://schemas.openxmlformats.org/officeDocument/2006/relationships/image" Target="../media/image5.png"/><Relationship Id="rId3" Type="http://schemas.openxmlformats.org/officeDocument/2006/relationships/tags" Target="../tags/tag332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37.xml"/><Relationship Id="rId10" Type="http://schemas.openxmlformats.org/officeDocument/2006/relationships/image" Target="../media/image35.png"/><Relationship Id="rId1" Type="http://schemas.openxmlformats.org/officeDocument/2006/relationships/tags" Target="../tags/tag331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343.xml"/><Relationship Id="rId8" Type="http://schemas.openxmlformats.org/officeDocument/2006/relationships/tags" Target="../tags/tag342.xml"/><Relationship Id="rId7" Type="http://schemas.openxmlformats.org/officeDocument/2006/relationships/tags" Target="../tags/tag341.xml"/><Relationship Id="rId6" Type="http://schemas.openxmlformats.org/officeDocument/2006/relationships/image" Target="../media/image6.png"/><Relationship Id="rId5" Type="http://schemas.openxmlformats.org/officeDocument/2006/relationships/tags" Target="../tags/tag340.xml"/><Relationship Id="rId4" Type="http://schemas.openxmlformats.org/officeDocument/2006/relationships/image" Target="../media/image5.png"/><Relationship Id="rId3" Type="http://schemas.openxmlformats.org/officeDocument/2006/relationships/tags" Target="../tags/tag339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44.xml"/><Relationship Id="rId10" Type="http://schemas.openxmlformats.org/officeDocument/2006/relationships/image" Target="../media/image36.png"/><Relationship Id="rId1" Type="http://schemas.openxmlformats.org/officeDocument/2006/relationships/tags" Target="../tags/tag338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350.xml"/><Relationship Id="rId8" Type="http://schemas.openxmlformats.org/officeDocument/2006/relationships/tags" Target="../tags/tag349.xml"/><Relationship Id="rId7" Type="http://schemas.openxmlformats.org/officeDocument/2006/relationships/tags" Target="../tags/tag348.xml"/><Relationship Id="rId6" Type="http://schemas.openxmlformats.org/officeDocument/2006/relationships/image" Target="../media/image6.png"/><Relationship Id="rId5" Type="http://schemas.openxmlformats.org/officeDocument/2006/relationships/tags" Target="../tags/tag347.xml"/><Relationship Id="rId4" Type="http://schemas.openxmlformats.org/officeDocument/2006/relationships/image" Target="../media/image5.png"/><Relationship Id="rId3" Type="http://schemas.openxmlformats.org/officeDocument/2006/relationships/tags" Target="../tags/tag346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51.xml"/><Relationship Id="rId10" Type="http://schemas.openxmlformats.org/officeDocument/2006/relationships/image" Target="../media/image37.png"/><Relationship Id="rId1" Type="http://schemas.openxmlformats.org/officeDocument/2006/relationships/tags" Target="../tags/tag345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357.xml"/><Relationship Id="rId8" Type="http://schemas.openxmlformats.org/officeDocument/2006/relationships/tags" Target="../tags/tag356.xml"/><Relationship Id="rId7" Type="http://schemas.openxmlformats.org/officeDocument/2006/relationships/tags" Target="../tags/tag355.xml"/><Relationship Id="rId6" Type="http://schemas.openxmlformats.org/officeDocument/2006/relationships/image" Target="../media/image6.png"/><Relationship Id="rId5" Type="http://schemas.openxmlformats.org/officeDocument/2006/relationships/tags" Target="../tags/tag354.xml"/><Relationship Id="rId4" Type="http://schemas.openxmlformats.org/officeDocument/2006/relationships/image" Target="../media/image5.png"/><Relationship Id="rId3" Type="http://schemas.openxmlformats.org/officeDocument/2006/relationships/tags" Target="../tags/tag353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58.xml"/><Relationship Id="rId10" Type="http://schemas.openxmlformats.org/officeDocument/2006/relationships/image" Target="../media/image38.png"/><Relationship Id="rId1" Type="http://schemas.openxmlformats.org/officeDocument/2006/relationships/tags" Target="../tags/tag352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364.xml"/><Relationship Id="rId8" Type="http://schemas.openxmlformats.org/officeDocument/2006/relationships/tags" Target="../tags/tag363.xml"/><Relationship Id="rId7" Type="http://schemas.openxmlformats.org/officeDocument/2006/relationships/tags" Target="../tags/tag362.xml"/><Relationship Id="rId6" Type="http://schemas.openxmlformats.org/officeDocument/2006/relationships/image" Target="../media/image6.png"/><Relationship Id="rId5" Type="http://schemas.openxmlformats.org/officeDocument/2006/relationships/tags" Target="../tags/tag361.xml"/><Relationship Id="rId4" Type="http://schemas.openxmlformats.org/officeDocument/2006/relationships/image" Target="../media/image5.png"/><Relationship Id="rId3" Type="http://schemas.openxmlformats.org/officeDocument/2006/relationships/tags" Target="../tags/tag360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65.xml"/><Relationship Id="rId10" Type="http://schemas.openxmlformats.org/officeDocument/2006/relationships/image" Target="../media/image39.png"/><Relationship Id="rId1" Type="http://schemas.openxmlformats.org/officeDocument/2006/relationships/tags" Target="../tags/tag359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tags" Target="../tags/tag175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371.xml"/><Relationship Id="rId8" Type="http://schemas.openxmlformats.org/officeDocument/2006/relationships/tags" Target="../tags/tag370.xml"/><Relationship Id="rId7" Type="http://schemas.openxmlformats.org/officeDocument/2006/relationships/tags" Target="../tags/tag369.xml"/><Relationship Id="rId6" Type="http://schemas.openxmlformats.org/officeDocument/2006/relationships/image" Target="../media/image6.png"/><Relationship Id="rId5" Type="http://schemas.openxmlformats.org/officeDocument/2006/relationships/tags" Target="../tags/tag368.xml"/><Relationship Id="rId4" Type="http://schemas.openxmlformats.org/officeDocument/2006/relationships/image" Target="../media/image5.png"/><Relationship Id="rId3" Type="http://schemas.openxmlformats.org/officeDocument/2006/relationships/tags" Target="../tags/tag367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72.xml"/><Relationship Id="rId10" Type="http://schemas.openxmlformats.org/officeDocument/2006/relationships/image" Target="../media/image40.png"/><Relationship Id="rId1" Type="http://schemas.openxmlformats.org/officeDocument/2006/relationships/tags" Target="../tags/tag366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378.xml"/><Relationship Id="rId8" Type="http://schemas.openxmlformats.org/officeDocument/2006/relationships/tags" Target="../tags/tag377.xml"/><Relationship Id="rId7" Type="http://schemas.openxmlformats.org/officeDocument/2006/relationships/tags" Target="../tags/tag376.xml"/><Relationship Id="rId6" Type="http://schemas.openxmlformats.org/officeDocument/2006/relationships/image" Target="../media/image6.png"/><Relationship Id="rId5" Type="http://schemas.openxmlformats.org/officeDocument/2006/relationships/tags" Target="../tags/tag375.xml"/><Relationship Id="rId4" Type="http://schemas.openxmlformats.org/officeDocument/2006/relationships/image" Target="../media/image5.png"/><Relationship Id="rId3" Type="http://schemas.openxmlformats.org/officeDocument/2006/relationships/tags" Target="../tags/tag374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79.xml"/><Relationship Id="rId10" Type="http://schemas.openxmlformats.org/officeDocument/2006/relationships/image" Target="../media/image41.png"/><Relationship Id="rId1" Type="http://schemas.openxmlformats.org/officeDocument/2006/relationships/tags" Target="../tags/tag373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385.xml"/><Relationship Id="rId8" Type="http://schemas.openxmlformats.org/officeDocument/2006/relationships/tags" Target="../tags/tag384.xml"/><Relationship Id="rId7" Type="http://schemas.openxmlformats.org/officeDocument/2006/relationships/tags" Target="../tags/tag383.xml"/><Relationship Id="rId6" Type="http://schemas.openxmlformats.org/officeDocument/2006/relationships/image" Target="../media/image6.png"/><Relationship Id="rId5" Type="http://schemas.openxmlformats.org/officeDocument/2006/relationships/tags" Target="../tags/tag382.xml"/><Relationship Id="rId4" Type="http://schemas.openxmlformats.org/officeDocument/2006/relationships/image" Target="../media/image5.png"/><Relationship Id="rId3" Type="http://schemas.openxmlformats.org/officeDocument/2006/relationships/tags" Target="../tags/tag381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86.xml"/><Relationship Id="rId10" Type="http://schemas.openxmlformats.org/officeDocument/2006/relationships/image" Target="../media/image42.png"/><Relationship Id="rId1" Type="http://schemas.openxmlformats.org/officeDocument/2006/relationships/tags" Target="../tags/tag380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392.xml"/><Relationship Id="rId8" Type="http://schemas.openxmlformats.org/officeDocument/2006/relationships/tags" Target="../tags/tag391.xml"/><Relationship Id="rId7" Type="http://schemas.openxmlformats.org/officeDocument/2006/relationships/tags" Target="../tags/tag390.xml"/><Relationship Id="rId6" Type="http://schemas.openxmlformats.org/officeDocument/2006/relationships/image" Target="../media/image6.png"/><Relationship Id="rId5" Type="http://schemas.openxmlformats.org/officeDocument/2006/relationships/tags" Target="../tags/tag389.xml"/><Relationship Id="rId4" Type="http://schemas.openxmlformats.org/officeDocument/2006/relationships/image" Target="../media/image5.png"/><Relationship Id="rId3" Type="http://schemas.openxmlformats.org/officeDocument/2006/relationships/tags" Target="../tags/tag388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93.xml"/><Relationship Id="rId10" Type="http://schemas.openxmlformats.org/officeDocument/2006/relationships/image" Target="../media/image43.png"/><Relationship Id="rId1" Type="http://schemas.openxmlformats.org/officeDocument/2006/relationships/tags" Target="../tags/tag387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399.xml"/><Relationship Id="rId8" Type="http://schemas.openxmlformats.org/officeDocument/2006/relationships/tags" Target="../tags/tag398.xml"/><Relationship Id="rId7" Type="http://schemas.openxmlformats.org/officeDocument/2006/relationships/tags" Target="../tags/tag397.xml"/><Relationship Id="rId6" Type="http://schemas.openxmlformats.org/officeDocument/2006/relationships/image" Target="../media/image6.png"/><Relationship Id="rId5" Type="http://schemas.openxmlformats.org/officeDocument/2006/relationships/tags" Target="../tags/tag396.xml"/><Relationship Id="rId4" Type="http://schemas.openxmlformats.org/officeDocument/2006/relationships/image" Target="../media/image5.png"/><Relationship Id="rId3" Type="http://schemas.openxmlformats.org/officeDocument/2006/relationships/tags" Target="../tags/tag395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400.xml"/><Relationship Id="rId10" Type="http://schemas.openxmlformats.org/officeDocument/2006/relationships/image" Target="../media/image44.png"/><Relationship Id="rId1" Type="http://schemas.openxmlformats.org/officeDocument/2006/relationships/tags" Target="../tags/tag394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406.xml"/><Relationship Id="rId8" Type="http://schemas.openxmlformats.org/officeDocument/2006/relationships/tags" Target="../tags/tag405.xml"/><Relationship Id="rId7" Type="http://schemas.openxmlformats.org/officeDocument/2006/relationships/tags" Target="../tags/tag404.xml"/><Relationship Id="rId6" Type="http://schemas.openxmlformats.org/officeDocument/2006/relationships/image" Target="../media/image6.png"/><Relationship Id="rId5" Type="http://schemas.openxmlformats.org/officeDocument/2006/relationships/tags" Target="../tags/tag403.xml"/><Relationship Id="rId4" Type="http://schemas.openxmlformats.org/officeDocument/2006/relationships/image" Target="../media/image5.png"/><Relationship Id="rId3" Type="http://schemas.openxmlformats.org/officeDocument/2006/relationships/tags" Target="../tags/tag402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407.xml"/><Relationship Id="rId10" Type="http://schemas.openxmlformats.org/officeDocument/2006/relationships/image" Target="../media/image45.png"/><Relationship Id="rId1" Type="http://schemas.openxmlformats.org/officeDocument/2006/relationships/tags" Target="../tags/tag401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413.xml"/><Relationship Id="rId8" Type="http://schemas.openxmlformats.org/officeDocument/2006/relationships/tags" Target="../tags/tag412.xml"/><Relationship Id="rId7" Type="http://schemas.openxmlformats.org/officeDocument/2006/relationships/tags" Target="../tags/tag411.xml"/><Relationship Id="rId6" Type="http://schemas.openxmlformats.org/officeDocument/2006/relationships/image" Target="../media/image6.png"/><Relationship Id="rId5" Type="http://schemas.openxmlformats.org/officeDocument/2006/relationships/tags" Target="../tags/tag410.xml"/><Relationship Id="rId4" Type="http://schemas.openxmlformats.org/officeDocument/2006/relationships/image" Target="../media/image5.png"/><Relationship Id="rId3" Type="http://schemas.openxmlformats.org/officeDocument/2006/relationships/tags" Target="../tags/tag409.xml"/><Relationship Id="rId20" Type="http://schemas.openxmlformats.org/officeDocument/2006/relationships/slideLayout" Target="../slideLayouts/slideLayout18.xml"/><Relationship Id="rId2" Type="http://schemas.openxmlformats.org/officeDocument/2006/relationships/image" Target="../media/image1.png"/><Relationship Id="rId19" Type="http://schemas.openxmlformats.org/officeDocument/2006/relationships/tags" Target="../tags/tag422.xml"/><Relationship Id="rId18" Type="http://schemas.openxmlformats.org/officeDocument/2006/relationships/tags" Target="../tags/tag421.xml"/><Relationship Id="rId17" Type="http://schemas.openxmlformats.org/officeDocument/2006/relationships/tags" Target="../tags/tag420.xml"/><Relationship Id="rId16" Type="http://schemas.openxmlformats.org/officeDocument/2006/relationships/tags" Target="../tags/tag419.xml"/><Relationship Id="rId15" Type="http://schemas.openxmlformats.org/officeDocument/2006/relationships/image" Target="../media/image46.png"/><Relationship Id="rId14" Type="http://schemas.openxmlformats.org/officeDocument/2006/relationships/tags" Target="../tags/tag418.xml"/><Relationship Id="rId13" Type="http://schemas.openxmlformats.org/officeDocument/2006/relationships/tags" Target="../tags/tag417.xml"/><Relationship Id="rId12" Type="http://schemas.openxmlformats.org/officeDocument/2006/relationships/tags" Target="../tags/tag416.xml"/><Relationship Id="rId11" Type="http://schemas.openxmlformats.org/officeDocument/2006/relationships/tags" Target="../tags/tag415.xml"/><Relationship Id="rId10" Type="http://schemas.openxmlformats.org/officeDocument/2006/relationships/tags" Target="../tags/tag414.xml"/><Relationship Id="rId1" Type="http://schemas.openxmlformats.org/officeDocument/2006/relationships/tags" Target="../tags/tag408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425.xml"/><Relationship Id="rId2" Type="http://schemas.openxmlformats.org/officeDocument/2006/relationships/tags" Target="../tags/tag424.xml"/><Relationship Id="rId1" Type="http://schemas.openxmlformats.org/officeDocument/2006/relationships/tags" Target="../tags/tag423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430.xml"/><Relationship Id="rId8" Type="http://schemas.openxmlformats.org/officeDocument/2006/relationships/image" Target="../media/image47.png"/><Relationship Id="rId7" Type="http://schemas.openxmlformats.org/officeDocument/2006/relationships/tags" Target="../tags/tag429.xml"/><Relationship Id="rId6" Type="http://schemas.openxmlformats.org/officeDocument/2006/relationships/image" Target="../media/image6.png"/><Relationship Id="rId5" Type="http://schemas.openxmlformats.org/officeDocument/2006/relationships/tags" Target="../tags/tag428.xml"/><Relationship Id="rId4" Type="http://schemas.openxmlformats.org/officeDocument/2006/relationships/image" Target="../media/image5.png"/><Relationship Id="rId3" Type="http://schemas.openxmlformats.org/officeDocument/2006/relationships/tags" Target="../tags/tag427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433.xml"/><Relationship Id="rId12" Type="http://schemas.openxmlformats.org/officeDocument/2006/relationships/image" Target="../media/image48.png"/><Relationship Id="rId11" Type="http://schemas.openxmlformats.org/officeDocument/2006/relationships/tags" Target="../tags/tag432.xml"/><Relationship Id="rId10" Type="http://schemas.openxmlformats.org/officeDocument/2006/relationships/tags" Target="../tags/tag431.xml"/><Relationship Id="rId1" Type="http://schemas.openxmlformats.org/officeDocument/2006/relationships/tags" Target="../tags/tag426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439.xml"/><Relationship Id="rId8" Type="http://schemas.openxmlformats.org/officeDocument/2006/relationships/tags" Target="../tags/tag438.xml"/><Relationship Id="rId7" Type="http://schemas.openxmlformats.org/officeDocument/2006/relationships/tags" Target="../tags/tag437.xml"/><Relationship Id="rId6" Type="http://schemas.openxmlformats.org/officeDocument/2006/relationships/image" Target="../media/image6.png"/><Relationship Id="rId5" Type="http://schemas.openxmlformats.org/officeDocument/2006/relationships/tags" Target="../tags/tag436.xml"/><Relationship Id="rId4" Type="http://schemas.openxmlformats.org/officeDocument/2006/relationships/image" Target="../media/image5.png"/><Relationship Id="rId3" Type="http://schemas.openxmlformats.org/officeDocument/2006/relationships/tags" Target="../tags/tag435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441.xml"/><Relationship Id="rId12" Type="http://schemas.openxmlformats.org/officeDocument/2006/relationships/image" Target="../media/image50.png"/><Relationship Id="rId11" Type="http://schemas.openxmlformats.org/officeDocument/2006/relationships/tags" Target="../tags/tag440.xml"/><Relationship Id="rId10" Type="http://schemas.openxmlformats.org/officeDocument/2006/relationships/image" Target="../media/image49.png"/><Relationship Id="rId1" Type="http://schemas.openxmlformats.org/officeDocument/2006/relationships/tags" Target="../tags/tag43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tags" Target="../tags/tag182.xml"/><Relationship Id="rId7" Type="http://schemas.openxmlformats.org/officeDocument/2006/relationships/tags" Target="../tags/tag181.xml"/><Relationship Id="rId6" Type="http://schemas.openxmlformats.org/officeDocument/2006/relationships/image" Target="../media/image6.png"/><Relationship Id="rId5" Type="http://schemas.openxmlformats.org/officeDocument/2006/relationships/tags" Target="../tags/tag180.xml"/><Relationship Id="rId4" Type="http://schemas.openxmlformats.org/officeDocument/2006/relationships/image" Target="../media/image5.png"/><Relationship Id="rId3" Type="http://schemas.openxmlformats.org/officeDocument/2006/relationships/tags" Target="../tags/tag179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185.xml"/><Relationship Id="rId12" Type="http://schemas.openxmlformats.org/officeDocument/2006/relationships/image" Target="../media/image13.png"/><Relationship Id="rId11" Type="http://schemas.openxmlformats.org/officeDocument/2006/relationships/tags" Target="../tags/tag184.xml"/><Relationship Id="rId10" Type="http://schemas.openxmlformats.org/officeDocument/2006/relationships/image" Target="../media/image12.png"/><Relationship Id="rId1" Type="http://schemas.openxmlformats.org/officeDocument/2006/relationships/tags" Target="../tags/tag178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1.png"/><Relationship Id="rId8" Type="http://schemas.openxmlformats.org/officeDocument/2006/relationships/tags" Target="../tags/tag446.xml"/><Relationship Id="rId7" Type="http://schemas.openxmlformats.org/officeDocument/2006/relationships/tags" Target="../tags/tag445.xml"/><Relationship Id="rId6" Type="http://schemas.openxmlformats.org/officeDocument/2006/relationships/image" Target="../media/image6.png"/><Relationship Id="rId5" Type="http://schemas.openxmlformats.org/officeDocument/2006/relationships/tags" Target="../tags/tag444.xml"/><Relationship Id="rId4" Type="http://schemas.openxmlformats.org/officeDocument/2006/relationships/image" Target="../media/image5.png"/><Relationship Id="rId3" Type="http://schemas.openxmlformats.org/officeDocument/2006/relationships/tags" Target="../tags/tag443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448.xml"/><Relationship Id="rId10" Type="http://schemas.openxmlformats.org/officeDocument/2006/relationships/tags" Target="../tags/tag447.xml"/><Relationship Id="rId1" Type="http://schemas.openxmlformats.org/officeDocument/2006/relationships/tags" Target="../tags/tag442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2.png"/><Relationship Id="rId8" Type="http://schemas.openxmlformats.org/officeDocument/2006/relationships/tags" Target="../tags/tag453.xml"/><Relationship Id="rId7" Type="http://schemas.openxmlformats.org/officeDocument/2006/relationships/tags" Target="../tags/tag452.xml"/><Relationship Id="rId6" Type="http://schemas.openxmlformats.org/officeDocument/2006/relationships/image" Target="../media/image6.png"/><Relationship Id="rId5" Type="http://schemas.openxmlformats.org/officeDocument/2006/relationships/tags" Target="../tags/tag451.xml"/><Relationship Id="rId4" Type="http://schemas.openxmlformats.org/officeDocument/2006/relationships/image" Target="../media/image5.png"/><Relationship Id="rId3" Type="http://schemas.openxmlformats.org/officeDocument/2006/relationships/tags" Target="../tags/tag450.xml"/><Relationship Id="rId2" Type="http://schemas.openxmlformats.org/officeDocument/2006/relationships/image" Target="../media/image1.png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457.xml"/><Relationship Id="rId14" Type="http://schemas.openxmlformats.org/officeDocument/2006/relationships/image" Target="../media/image54.png"/><Relationship Id="rId13" Type="http://schemas.openxmlformats.org/officeDocument/2006/relationships/tags" Target="../tags/tag456.xml"/><Relationship Id="rId12" Type="http://schemas.openxmlformats.org/officeDocument/2006/relationships/image" Target="../media/image53.png"/><Relationship Id="rId11" Type="http://schemas.openxmlformats.org/officeDocument/2006/relationships/tags" Target="../tags/tag455.xml"/><Relationship Id="rId10" Type="http://schemas.openxmlformats.org/officeDocument/2006/relationships/tags" Target="../tags/tag454.xml"/><Relationship Id="rId1" Type="http://schemas.openxmlformats.org/officeDocument/2006/relationships/tags" Target="../tags/tag449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png"/><Relationship Id="rId8" Type="http://schemas.openxmlformats.org/officeDocument/2006/relationships/tags" Target="../tags/tag462.xml"/><Relationship Id="rId7" Type="http://schemas.openxmlformats.org/officeDocument/2006/relationships/tags" Target="../tags/tag461.xml"/><Relationship Id="rId6" Type="http://schemas.openxmlformats.org/officeDocument/2006/relationships/image" Target="../media/image6.png"/><Relationship Id="rId5" Type="http://schemas.openxmlformats.org/officeDocument/2006/relationships/tags" Target="../tags/tag460.xml"/><Relationship Id="rId4" Type="http://schemas.openxmlformats.org/officeDocument/2006/relationships/image" Target="../media/image5.png"/><Relationship Id="rId3" Type="http://schemas.openxmlformats.org/officeDocument/2006/relationships/tags" Target="../tags/tag459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464.xml"/><Relationship Id="rId10" Type="http://schemas.openxmlformats.org/officeDocument/2006/relationships/tags" Target="../tags/tag463.xml"/><Relationship Id="rId1" Type="http://schemas.openxmlformats.org/officeDocument/2006/relationships/tags" Target="../tags/tag458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470.xml"/><Relationship Id="rId8" Type="http://schemas.openxmlformats.org/officeDocument/2006/relationships/tags" Target="../tags/tag469.xml"/><Relationship Id="rId7" Type="http://schemas.openxmlformats.org/officeDocument/2006/relationships/tags" Target="../tags/tag468.xml"/><Relationship Id="rId6" Type="http://schemas.openxmlformats.org/officeDocument/2006/relationships/image" Target="../media/image6.png"/><Relationship Id="rId5" Type="http://schemas.openxmlformats.org/officeDocument/2006/relationships/tags" Target="../tags/tag467.xml"/><Relationship Id="rId4" Type="http://schemas.openxmlformats.org/officeDocument/2006/relationships/image" Target="../media/image5.png"/><Relationship Id="rId3" Type="http://schemas.openxmlformats.org/officeDocument/2006/relationships/tags" Target="../tags/tag466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471.xml"/><Relationship Id="rId10" Type="http://schemas.openxmlformats.org/officeDocument/2006/relationships/image" Target="../media/image56.png"/><Relationship Id="rId1" Type="http://schemas.openxmlformats.org/officeDocument/2006/relationships/tags" Target="../tags/tag465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7.png"/><Relationship Id="rId8" Type="http://schemas.openxmlformats.org/officeDocument/2006/relationships/tags" Target="../tags/tag476.xml"/><Relationship Id="rId7" Type="http://schemas.openxmlformats.org/officeDocument/2006/relationships/tags" Target="../tags/tag475.xml"/><Relationship Id="rId6" Type="http://schemas.openxmlformats.org/officeDocument/2006/relationships/image" Target="../media/image6.png"/><Relationship Id="rId5" Type="http://schemas.openxmlformats.org/officeDocument/2006/relationships/tags" Target="../tags/tag474.xml"/><Relationship Id="rId4" Type="http://schemas.openxmlformats.org/officeDocument/2006/relationships/image" Target="../media/image5.png"/><Relationship Id="rId3" Type="http://schemas.openxmlformats.org/officeDocument/2006/relationships/tags" Target="../tags/tag473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478.xml"/><Relationship Id="rId10" Type="http://schemas.openxmlformats.org/officeDocument/2006/relationships/tags" Target="../tags/tag477.xml"/><Relationship Id="rId1" Type="http://schemas.openxmlformats.org/officeDocument/2006/relationships/tags" Target="../tags/tag472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484.xml"/><Relationship Id="rId8" Type="http://schemas.openxmlformats.org/officeDocument/2006/relationships/tags" Target="../tags/tag483.xml"/><Relationship Id="rId7" Type="http://schemas.openxmlformats.org/officeDocument/2006/relationships/tags" Target="../tags/tag482.xml"/><Relationship Id="rId6" Type="http://schemas.openxmlformats.org/officeDocument/2006/relationships/image" Target="../media/image6.png"/><Relationship Id="rId5" Type="http://schemas.openxmlformats.org/officeDocument/2006/relationships/tags" Target="../tags/tag481.xml"/><Relationship Id="rId4" Type="http://schemas.openxmlformats.org/officeDocument/2006/relationships/image" Target="../media/image5.png"/><Relationship Id="rId3" Type="http://schemas.openxmlformats.org/officeDocument/2006/relationships/tags" Target="../tags/tag480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485.xml"/><Relationship Id="rId10" Type="http://schemas.openxmlformats.org/officeDocument/2006/relationships/image" Target="../media/image58.png"/><Relationship Id="rId1" Type="http://schemas.openxmlformats.org/officeDocument/2006/relationships/tags" Target="../tags/tag479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491.xml"/><Relationship Id="rId8" Type="http://schemas.openxmlformats.org/officeDocument/2006/relationships/tags" Target="../tags/tag490.xml"/><Relationship Id="rId7" Type="http://schemas.openxmlformats.org/officeDocument/2006/relationships/tags" Target="../tags/tag489.xml"/><Relationship Id="rId6" Type="http://schemas.openxmlformats.org/officeDocument/2006/relationships/image" Target="../media/image6.png"/><Relationship Id="rId5" Type="http://schemas.openxmlformats.org/officeDocument/2006/relationships/tags" Target="../tags/tag488.xml"/><Relationship Id="rId4" Type="http://schemas.openxmlformats.org/officeDocument/2006/relationships/image" Target="../media/image5.png"/><Relationship Id="rId3" Type="http://schemas.openxmlformats.org/officeDocument/2006/relationships/tags" Target="../tags/tag487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492.xml"/><Relationship Id="rId10" Type="http://schemas.openxmlformats.org/officeDocument/2006/relationships/image" Target="../media/image59.png"/><Relationship Id="rId1" Type="http://schemas.openxmlformats.org/officeDocument/2006/relationships/tags" Target="../tags/tag486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498.xml"/><Relationship Id="rId8" Type="http://schemas.openxmlformats.org/officeDocument/2006/relationships/tags" Target="../tags/tag497.xml"/><Relationship Id="rId7" Type="http://schemas.openxmlformats.org/officeDocument/2006/relationships/tags" Target="../tags/tag496.xml"/><Relationship Id="rId6" Type="http://schemas.openxmlformats.org/officeDocument/2006/relationships/image" Target="../media/image6.png"/><Relationship Id="rId5" Type="http://schemas.openxmlformats.org/officeDocument/2006/relationships/tags" Target="../tags/tag495.xml"/><Relationship Id="rId4" Type="http://schemas.openxmlformats.org/officeDocument/2006/relationships/image" Target="../media/image5.png"/><Relationship Id="rId3" Type="http://schemas.openxmlformats.org/officeDocument/2006/relationships/tags" Target="../tags/tag494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499.xml"/><Relationship Id="rId10" Type="http://schemas.openxmlformats.org/officeDocument/2006/relationships/image" Target="../media/image60.png"/><Relationship Id="rId1" Type="http://schemas.openxmlformats.org/officeDocument/2006/relationships/tags" Target="../tags/tag493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tags" Target="../tags/tag505.xml"/><Relationship Id="rId8" Type="http://schemas.openxmlformats.org/officeDocument/2006/relationships/tags" Target="../tags/tag504.xml"/><Relationship Id="rId7" Type="http://schemas.openxmlformats.org/officeDocument/2006/relationships/tags" Target="../tags/tag503.xml"/><Relationship Id="rId6" Type="http://schemas.openxmlformats.org/officeDocument/2006/relationships/image" Target="../media/image6.png"/><Relationship Id="rId5" Type="http://schemas.openxmlformats.org/officeDocument/2006/relationships/tags" Target="../tags/tag502.xml"/><Relationship Id="rId4" Type="http://schemas.openxmlformats.org/officeDocument/2006/relationships/image" Target="../media/image5.png"/><Relationship Id="rId3" Type="http://schemas.openxmlformats.org/officeDocument/2006/relationships/tags" Target="../tags/tag501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506.xml"/><Relationship Id="rId10" Type="http://schemas.openxmlformats.org/officeDocument/2006/relationships/image" Target="../media/image61.png"/><Relationship Id="rId1" Type="http://schemas.openxmlformats.org/officeDocument/2006/relationships/tags" Target="../tags/tag500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tags" Target="../tags/tag512.xml"/><Relationship Id="rId8" Type="http://schemas.openxmlformats.org/officeDocument/2006/relationships/tags" Target="../tags/tag511.xml"/><Relationship Id="rId7" Type="http://schemas.openxmlformats.org/officeDocument/2006/relationships/tags" Target="../tags/tag510.xml"/><Relationship Id="rId6" Type="http://schemas.openxmlformats.org/officeDocument/2006/relationships/image" Target="../media/image6.png"/><Relationship Id="rId5" Type="http://schemas.openxmlformats.org/officeDocument/2006/relationships/tags" Target="../tags/tag509.xml"/><Relationship Id="rId4" Type="http://schemas.openxmlformats.org/officeDocument/2006/relationships/image" Target="../media/image5.png"/><Relationship Id="rId3" Type="http://schemas.openxmlformats.org/officeDocument/2006/relationships/tags" Target="../tags/tag508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513.xml"/><Relationship Id="rId10" Type="http://schemas.openxmlformats.org/officeDocument/2006/relationships/image" Target="../media/image62.png"/><Relationship Id="rId1" Type="http://schemas.openxmlformats.org/officeDocument/2006/relationships/tags" Target="../tags/tag50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91.xml"/><Relationship Id="rId8" Type="http://schemas.openxmlformats.org/officeDocument/2006/relationships/tags" Target="../tags/tag190.xml"/><Relationship Id="rId7" Type="http://schemas.openxmlformats.org/officeDocument/2006/relationships/tags" Target="../tags/tag189.xml"/><Relationship Id="rId6" Type="http://schemas.openxmlformats.org/officeDocument/2006/relationships/image" Target="../media/image6.png"/><Relationship Id="rId5" Type="http://schemas.openxmlformats.org/officeDocument/2006/relationships/tags" Target="../tags/tag188.xml"/><Relationship Id="rId4" Type="http://schemas.openxmlformats.org/officeDocument/2006/relationships/image" Target="../media/image5.png"/><Relationship Id="rId3" Type="http://schemas.openxmlformats.org/officeDocument/2006/relationships/tags" Target="../tags/tag187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92.xml"/><Relationship Id="rId10" Type="http://schemas.openxmlformats.org/officeDocument/2006/relationships/image" Target="../media/image14.png"/><Relationship Id="rId1" Type="http://schemas.openxmlformats.org/officeDocument/2006/relationships/tags" Target="../tags/tag186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tags" Target="../tags/tag519.xml"/><Relationship Id="rId8" Type="http://schemas.openxmlformats.org/officeDocument/2006/relationships/tags" Target="../tags/tag518.xml"/><Relationship Id="rId7" Type="http://schemas.openxmlformats.org/officeDocument/2006/relationships/tags" Target="../tags/tag517.xml"/><Relationship Id="rId6" Type="http://schemas.openxmlformats.org/officeDocument/2006/relationships/image" Target="../media/image6.png"/><Relationship Id="rId5" Type="http://schemas.openxmlformats.org/officeDocument/2006/relationships/tags" Target="../tags/tag516.xml"/><Relationship Id="rId4" Type="http://schemas.openxmlformats.org/officeDocument/2006/relationships/image" Target="../media/image5.png"/><Relationship Id="rId3" Type="http://schemas.openxmlformats.org/officeDocument/2006/relationships/tags" Target="../tags/tag515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521.xml"/><Relationship Id="rId12" Type="http://schemas.openxmlformats.org/officeDocument/2006/relationships/image" Target="../media/image64.png"/><Relationship Id="rId11" Type="http://schemas.openxmlformats.org/officeDocument/2006/relationships/tags" Target="../tags/tag520.xml"/><Relationship Id="rId10" Type="http://schemas.openxmlformats.org/officeDocument/2006/relationships/image" Target="../media/image63.png"/><Relationship Id="rId1" Type="http://schemas.openxmlformats.org/officeDocument/2006/relationships/tags" Target="../tags/tag514.xml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tags" Target="../tags/tag527.xml"/><Relationship Id="rId8" Type="http://schemas.openxmlformats.org/officeDocument/2006/relationships/tags" Target="../tags/tag526.xml"/><Relationship Id="rId7" Type="http://schemas.openxmlformats.org/officeDocument/2006/relationships/tags" Target="../tags/tag525.xml"/><Relationship Id="rId6" Type="http://schemas.openxmlformats.org/officeDocument/2006/relationships/image" Target="../media/image6.png"/><Relationship Id="rId5" Type="http://schemas.openxmlformats.org/officeDocument/2006/relationships/tags" Target="../tags/tag524.xml"/><Relationship Id="rId4" Type="http://schemas.openxmlformats.org/officeDocument/2006/relationships/image" Target="../media/image5.png"/><Relationship Id="rId3" Type="http://schemas.openxmlformats.org/officeDocument/2006/relationships/tags" Target="../tags/tag523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529.xml"/><Relationship Id="rId12" Type="http://schemas.openxmlformats.org/officeDocument/2006/relationships/image" Target="../media/image66.png"/><Relationship Id="rId11" Type="http://schemas.openxmlformats.org/officeDocument/2006/relationships/tags" Target="../tags/tag528.xml"/><Relationship Id="rId10" Type="http://schemas.openxmlformats.org/officeDocument/2006/relationships/image" Target="../media/image65.png"/><Relationship Id="rId1" Type="http://schemas.openxmlformats.org/officeDocument/2006/relationships/tags" Target="../tags/tag522.xml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tags" Target="../tags/tag535.xml"/><Relationship Id="rId8" Type="http://schemas.openxmlformats.org/officeDocument/2006/relationships/tags" Target="../tags/tag534.xml"/><Relationship Id="rId7" Type="http://schemas.openxmlformats.org/officeDocument/2006/relationships/tags" Target="../tags/tag533.xml"/><Relationship Id="rId6" Type="http://schemas.openxmlformats.org/officeDocument/2006/relationships/image" Target="../media/image6.png"/><Relationship Id="rId5" Type="http://schemas.openxmlformats.org/officeDocument/2006/relationships/tags" Target="../tags/tag532.xml"/><Relationship Id="rId4" Type="http://schemas.openxmlformats.org/officeDocument/2006/relationships/image" Target="../media/image5.png"/><Relationship Id="rId3" Type="http://schemas.openxmlformats.org/officeDocument/2006/relationships/tags" Target="../tags/tag531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536.xml"/><Relationship Id="rId10" Type="http://schemas.openxmlformats.org/officeDocument/2006/relationships/image" Target="../media/image67.png"/><Relationship Id="rId1" Type="http://schemas.openxmlformats.org/officeDocument/2006/relationships/tags" Target="../tags/tag530.xml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tags" Target="../tags/tag542.xml"/><Relationship Id="rId8" Type="http://schemas.openxmlformats.org/officeDocument/2006/relationships/tags" Target="../tags/tag541.xml"/><Relationship Id="rId7" Type="http://schemas.openxmlformats.org/officeDocument/2006/relationships/tags" Target="../tags/tag540.xml"/><Relationship Id="rId6" Type="http://schemas.openxmlformats.org/officeDocument/2006/relationships/image" Target="../media/image6.png"/><Relationship Id="rId5" Type="http://schemas.openxmlformats.org/officeDocument/2006/relationships/tags" Target="../tags/tag539.xml"/><Relationship Id="rId4" Type="http://schemas.openxmlformats.org/officeDocument/2006/relationships/image" Target="../media/image5.png"/><Relationship Id="rId3" Type="http://schemas.openxmlformats.org/officeDocument/2006/relationships/tags" Target="../tags/tag538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544.xml"/><Relationship Id="rId12" Type="http://schemas.openxmlformats.org/officeDocument/2006/relationships/image" Target="../media/image69.png"/><Relationship Id="rId11" Type="http://schemas.openxmlformats.org/officeDocument/2006/relationships/tags" Target="../tags/tag543.xml"/><Relationship Id="rId10" Type="http://schemas.openxmlformats.org/officeDocument/2006/relationships/image" Target="../media/image68.png"/><Relationship Id="rId1" Type="http://schemas.openxmlformats.org/officeDocument/2006/relationships/tags" Target="../tags/tag537.xml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tags" Target="../tags/tag550.xml"/><Relationship Id="rId8" Type="http://schemas.openxmlformats.org/officeDocument/2006/relationships/tags" Target="../tags/tag549.xml"/><Relationship Id="rId7" Type="http://schemas.openxmlformats.org/officeDocument/2006/relationships/tags" Target="../tags/tag548.xml"/><Relationship Id="rId6" Type="http://schemas.openxmlformats.org/officeDocument/2006/relationships/image" Target="../media/image6.png"/><Relationship Id="rId5" Type="http://schemas.openxmlformats.org/officeDocument/2006/relationships/tags" Target="../tags/tag547.xml"/><Relationship Id="rId4" Type="http://schemas.openxmlformats.org/officeDocument/2006/relationships/image" Target="../media/image5.png"/><Relationship Id="rId3" Type="http://schemas.openxmlformats.org/officeDocument/2006/relationships/tags" Target="../tags/tag546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552.xml"/><Relationship Id="rId12" Type="http://schemas.openxmlformats.org/officeDocument/2006/relationships/image" Target="../media/image71.png"/><Relationship Id="rId11" Type="http://schemas.openxmlformats.org/officeDocument/2006/relationships/tags" Target="../tags/tag551.xml"/><Relationship Id="rId10" Type="http://schemas.openxmlformats.org/officeDocument/2006/relationships/image" Target="../media/image70.png"/><Relationship Id="rId1" Type="http://schemas.openxmlformats.org/officeDocument/2006/relationships/tags" Target="../tags/tag545.xml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tags" Target="../tags/tag558.xml"/><Relationship Id="rId8" Type="http://schemas.openxmlformats.org/officeDocument/2006/relationships/tags" Target="../tags/tag557.xml"/><Relationship Id="rId7" Type="http://schemas.openxmlformats.org/officeDocument/2006/relationships/tags" Target="../tags/tag556.xml"/><Relationship Id="rId6" Type="http://schemas.openxmlformats.org/officeDocument/2006/relationships/image" Target="../media/image6.png"/><Relationship Id="rId5" Type="http://schemas.openxmlformats.org/officeDocument/2006/relationships/tags" Target="../tags/tag555.xml"/><Relationship Id="rId4" Type="http://schemas.openxmlformats.org/officeDocument/2006/relationships/image" Target="../media/image5.png"/><Relationship Id="rId3" Type="http://schemas.openxmlformats.org/officeDocument/2006/relationships/tags" Target="../tags/tag554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559.xml"/><Relationship Id="rId10" Type="http://schemas.openxmlformats.org/officeDocument/2006/relationships/image" Target="../media/image72.png"/><Relationship Id="rId1" Type="http://schemas.openxmlformats.org/officeDocument/2006/relationships/tags" Target="../tags/tag55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561.xml"/><Relationship Id="rId1" Type="http://schemas.openxmlformats.org/officeDocument/2006/relationships/tags" Target="../tags/tag560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98.xml"/><Relationship Id="rId8" Type="http://schemas.openxmlformats.org/officeDocument/2006/relationships/tags" Target="../tags/tag197.xml"/><Relationship Id="rId7" Type="http://schemas.openxmlformats.org/officeDocument/2006/relationships/tags" Target="../tags/tag196.xml"/><Relationship Id="rId6" Type="http://schemas.openxmlformats.org/officeDocument/2006/relationships/image" Target="../media/image6.png"/><Relationship Id="rId5" Type="http://schemas.openxmlformats.org/officeDocument/2006/relationships/tags" Target="../tags/tag195.xml"/><Relationship Id="rId4" Type="http://schemas.openxmlformats.org/officeDocument/2006/relationships/image" Target="../media/image5.png"/><Relationship Id="rId3" Type="http://schemas.openxmlformats.org/officeDocument/2006/relationships/tags" Target="../tags/tag194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99.xml"/><Relationship Id="rId10" Type="http://schemas.openxmlformats.org/officeDocument/2006/relationships/image" Target="../media/image15.png"/><Relationship Id="rId1" Type="http://schemas.openxmlformats.org/officeDocument/2006/relationships/tags" Target="../tags/tag19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05.xml"/><Relationship Id="rId8" Type="http://schemas.openxmlformats.org/officeDocument/2006/relationships/tags" Target="../tags/tag204.xml"/><Relationship Id="rId7" Type="http://schemas.openxmlformats.org/officeDocument/2006/relationships/tags" Target="../tags/tag203.xml"/><Relationship Id="rId6" Type="http://schemas.openxmlformats.org/officeDocument/2006/relationships/image" Target="../media/image6.png"/><Relationship Id="rId5" Type="http://schemas.openxmlformats.org/officeDocument/2006/relationships/tags" Target="../tags/tag202.xml"/><Relationship Id="rId4" Type="http://schemas.openxmlformats.org/officeDocument/2006/relationships/image" Target="../media/image5.png"/><Relationship Id="rId3" Type="http://schemas.openxmlformats.org/officeDocument/2006/relationships/tags" Target="../tags/tag201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207.xml"/><Relationship Id="rId12" Type="http://schemas.openxmlformats.org/officeDocument/2006/relationships/image" Target="../media/image17.png"/><Relationship Id="rId11" Type="http://schemas.openxmlformats.org/officeDocument/2006/relationships/tags" Target="../tags/tag206.xml"/><Relationship Id="rId10" Type="http://schemas.openxmlformats.org/officeDocument/2006/relationships/image" Target="../media/image16.png"/><Relationship Id="rId1" Type="http://schemas.openxmlformats.org/officeDocument/2006/relationships/tags" Target="../tags/tag20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13.xml"/><Relationship Id="rId8" Type="http://schemas.openxmlformats.org/officeDocument/2006/relationships/tags" Target="../tags/tag212.xml"/><Relationship Id="rId7" Type="http://schemas.openxmlformats.org/officeDocument/2006/relationships/tags" Target="../tags/tag211.xml"/><Relationship Id="rId6" Type="http://schemas.openxmlformats.org/officeDocument/2006/relationships/image" Target="../media/image6.png"/><Relationship Id="rId5" Type="http://schemas.openxmlformats.org/officeDocument/2006/relationships/tags" Target="../tags/tag210.xml"/><Relationship Id="rId4" Type="http://schemas.openxmlformats.org/officeDocument/2006/relationships/image" Target="../media/image5.png"/><Relationship Id="rId3" Type="http://schemas.openxmlformats.org/officeDocument/2006/relationships/tags" Target="../tags/tag209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14.xml"/><Relationship Id="rId10" Type="http://schemas.openxmlformats.org/officeDocument/2006/relationships/image" Target="../media/image18.png"/><Relationship Id="rId1" Type="http://schemas.openxmlformats.org/officeDocument/2006/relationships/tags" Target="../tags/tag20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20.xml"/><Relationship Id="rId8" Type="http://schemas.openxmlformats.org/officeDocument/2006/relationships/tags" Target="../tags/tag219.xml"/><Relationship Id="rId7" Type="http://schemas.openxmlformats.org/officeDocument/2006/relationships/tags" Target="../tags/tag218.xml"/><Relationship Id="rId6" Type="http://schemas.openxmlformats.org/officeDocument/2006/relationships/image" Target="../media/image6.png"/><Relationship Id="rId5" Type="http://schemas.openxmlformats.org/officeDocument/2006/relationships/tags" Target="../tags/tag217.xml"/><Relationship Id="rId4" Type="http://schemas.openxmlformats.org/officeDocument/2006/relationships/image" Target="../media/image5.png"/><Relationship Id="rId3" Type="http://schemas.openxmlformats.org/officeDocument/2006/relationships/tags" Target="../tags/tag216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222.xml"/><Relationship Id="rId12" Type="http://schemas.openxmlformats.org/officeDocument/2006/relationships/image" Target="../media/image19.png"/><Relationship Id="rId11" Type="http://schemas.openxmlformats.org/officeDocument/2006/relationships/tags" Target="../tags/tag221.xml"/><Relationship Id="rId10" Type="http://schemas.openxmlformats.org/officeDocument/2006/relationships/image" Target="../media/image18.png"/><Relationship Id="rId1" Type="http://schemas.openxmlformats.org/officeDocument/2006/relationships/tags" Target="../tags/tag2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 idx="1"/>
            <p:custDataLst>
              <p:tags r:id="rId1"/>
            </p:custDataLst>
          </p:nvPr>
        </p:nvSpPr>
        <p:spPr>
          <a:xfrm>
            <a:off x="2360933" y="2651629"/>
            <a:ext cx="7485377" cy="1505213"/>
          </a:xfrm>
        </p:spPr>
        <p:txBody>
          <a:bodyPr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altLang="en-US" sz="6600" dirty="0">
                <a:solidFill>
                  <a:schemeClr val="accent1"/>
                </a:solidFill>
              </a:rPr>
              <a:t>第六章</a:t>
            </a:r>
            <a:br>
              <a:rPr altLang="en-US" sz="6600" dirty="0">
                <a:solidFill>
                  <a:schemeClr val="accent1"/>
                </a:solidFill>
              </a:rPr>
            </a:br>
            <a:r>
              <a:rPr altLang="en-US" sz="6600" dirty="0">
                <a:solidFill>
                  <a:schemeClr val="accent1"/>
                </a:solidFill>
              </a:rPr>
              <a:t>优秀作品赏析</a:t>
            </a:r>
            <a:endParaRPr altLang="en-US" sz="6600" dirty="0">
              <a:solidFill>
                <a:schemeClr val="accent1"/>
              </a:solidFill>
            </a:endParaRPr>
          </a:p>
        </p:txBody>
      </p:sp>
      <p:sp>
        <p:nvSpPr>
          <p:cNvPr id="6" name="文本占位符 5"/>
          <p:cNvSpPr/>
          <p:nvPr>
            <p:ph type="body" idx="2"/>
            <p:custDataLst>
              <p:tags r:id="rId2"/>
            </p:custDataLst>
          </p:nvPr>
        </p:nvSpPr>
        <p:spPr>
          <a:xfrm flipH="1">
            <a:off x="877570" y="6182995"/>
            <a:ext cx="10618470" cy="675005"/>
          </a:xfrm>
        </p:spPr>
        <p:txBody>
          <a:bodyPr>
            <a:normAutofit lnSpcReduction="10000"/>
          </a:bodyPr>
          <a:p>
            <a:pPr marL="0" lvl="0" indent="-228600" algn="l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《手绘效果图表现》                      </a:t>
            </a:r>
            <a:r>
              <a:rPr lang="en-US" altLang="zh-CN" sz="18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  </a:t>
            </a:r>
            <a:r>
              <a:rPr lang="zh-CN" altLang="en-US" sz="18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  赵晓跃 方 银 陈玉枝                       电子科技大学出版社</a:t>
            </a:r>
            <a:endParaRPr lang="zh-CN" altLang="en-US" sz="18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副标题 6"/>
          <p:cNvSpPr/>
          <p:nvPr>
            <p:ph type="subTitle" idx="3"/>
            <p:custDataLst>
              <p:tags r:id="rId3"/>
            </p:custDataLst>
          </p:nvPr>
        </p:nvSpPr>
        <p:spPr>
          <a:xfrm>
            <a:off x="661038" y="2110789"/>
            <a:ext cx="7485377" cy="432435"/>
          </a:xfrm>
        </p:spPr>
        <p:txBody>
          <a:bodyPr>
            <a:normAutofit lnSpcReduction="10000"/>
          </a:bodyPr>
          <a:p>
            <a:pPr marL="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22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授课教师：XXX</a:t>
            </a:r>
            <a:endParaRPr lang="zh-CN" altLang="en-US" sz="22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线稿客厅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800350" y="1348740"/>
            <a:ext cx="6591300" cy="41605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872740" y="1375410"/>
            <a:ext cx="6446520" cy="41071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2754630" y="1226820"/>
            <a:ext cx="6682740" cy="440436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线稿复式层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496185" y="909955"/>
            <a:ext cx="7200000" cy="5268293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线稿复式层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128010" y="1257300"/>
            <a:ext cx="5935980" cy="434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399030" y="1205865"/>
            <a:ext cx="7200000" cy="4703774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线稿复式层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718560" y="205740"/>
            <a:ext cx="4754880" cy="644652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组合床上色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312670" y="1474470"/>
            <a:ext cx="7566660" cy="390906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组合床上色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686050" y="1234440"/>
            <a:ext cx="6819900" cy="438912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组合床上色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463165" y="1205865"/>
            <a:ext cx="7200000" cy="4886642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724150" y="834390"/>
            <a:ext cx="6743700" cy="5189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客厅小场景上色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客厅小场景上色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598420" y="1055370"/>
            <a:ext cx="7200000" cy="488627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餐厅小场景上色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590800" y="1390650"/>
            <a:ext cx="7010400" cy="407670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421095" y="1074084"/>
            <a:ext cx="11332029" cy="560773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355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>
            <p:custDataLst>
              <p:tags r:id="rId2"/>
            </p:custDataLst>
          </p:nvPr>
        </p:nvSpPr>
        <p:spPr>
          <a:xfrm>
            <a:off x="495411" y="431800"/>
            <a:ext cx="11201179" cy="599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445192" y="2711057"/>
            <a:ext cx="3570514" cy="1435886"/>
            <a:chOff x="454659" y="997242"/>
            <a:chExt cx="3570514" cy="1435886"/>
          </a:xfrm>
        </p:grpSpPr>
        <p:sp>
          <p:nvSpPr>
            <p:cNvPr id="5" name="文本框 4"/>
            <p:cNvSpPr txBox="1"/>
            <p:nvPr>
              <p:custDataLst>
                <p:tags r:id="rId3"/>
              </p:custDataLst>
            </p:nvPr>
          </p:nvSpPr>
          <p:spPr>
            <a:xfrm>
              <a:off x="454659" y="997242"/>
              <a:ext cx="3570514" cy="1106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6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目</a:t>
              </a:r>
              <a:r>
                <a:rPr lang="en-US" altLang="ja-JP" sz="6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r>
                <a:rPr lang="zh-CN" altLang="en-US" sz="6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录</a:t>
              </a:r>
              <a:endParaRPr lang="zh-CN" altLang="en-US" sz="6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4"/>
              </p:custDataLst>
            </p:nvPr>
          </p:nvSpPr>
          <p:spPr>
            <a:xfrm>
              <a:off x="580931" y="2063796"/>
              <a:ext cx="33179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dist"/>
              <a:r>
                <a:rPr lang="en-US" altLang="zh-CN" dirty="0">
                  <a:solidFill>
                    <a:schemeClr val="accent1"/>
                  </a:solidFill>
                  <a:effectLst/>
                  <a:latin typeface="Hero" panose="02000506000000020004" pitchFamily="50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CONTENTS</a:t>
              </a:r>
              <a:endParaRPr lang="en-US" altLang="zh-CN" dirty="0">
                <a:solidFill>
                  <a:schemeClr val="accent1"/>
                </a:solidFill>
                <a:effectLst/>
                <a:latin typeface="Hero" panose="02000506000000020004" pitchFamily="50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组合 25"/>
          <p:cNvGrpSpPr/>
          <p:nvPr>
            <p:custDataLst>
              <p:tags r:id="rId5"/>
            </p:custDataLst>
          </p:nvPr>
        </p:nvGrpSpPr>
        <p:grpSpPr>
          <a:xfrm>
            <a:off x="6104890" y="1813560"/>
            <a:ext cx="4300855" cy="655955"/>
            <a:chOff x="9721" y="3698"/>
            <a:chExt cx="6773" cy="1033"/>
          </a:xfrm>
        </p:grpSpPr>
        <p:sp>
          <p:nvSpPr>
            <p:cNvPr id="27" name="文本框 26"/>
            <p:cNvSpPr txBox="1"/>
            <p:nvPr>
              <p:custDataLst>
                <p:tags r:id="rId6"/>
              </p:custDataLst>
            </p:nvPr>
          </p:nvSpPr>
          <p:spPr>
            <a:xfrm>
              <a:off x="11084" y="3851"/>
              <a:ext cx="5410" cy="8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r>
                <a:rPr lang="zh-CN" altLang="en-US" sz="2800" dirty="0">
                  <a:solidFill>
                    <a:srgbClr val="295D8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</a:rPr>
                <a:t>室内篇</a:t>
              </a:r>
              <a:endParaRPr lang="zh-CN" altLang="en-US" sz="2800" dirty="0">
                <a:solidFill>
                  <a:srgbClr val="295D8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28" name="椭圆 27"/>
            <p:cNvSpPr/>
            <p:nvPr>
              <p:custDataLst>
                <p:tags r:id="rId7"/>
              </p:custDataLst>
            </p:nvPr>
          </p:nvSpPr>
          <p:spPr>
            <a:xfrm>
              <a:off x="9721" y="3698"/>
              <a:ext cx="1033" cy="1033"/>
            </a:xfrm>
            <a:prstGeom prst="ellipse">
              <a:avLst/>
            </a:prstGeom>
          </p:spPr>
          <p:style>
            <a:lnRef idx="0">
              <a:srgbClr val="FFFFFF"/>
            </a:lnRef>
            <a:fillRef idx="1">
              <a:schemeClr val="accent2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>
              <p:custDataLst>
                <p:tags r:id="rId8"/>
              </p:custDataLst>
            </p:nvPr>
          </p:nvSpPr>
          <p:spPr>
            <a:xfrm>
              <a:off x="9721" y="3851"/>
              <a:ext cx="10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6096000" y="4213860"/>
            <a:ext cx="4879975" cy="655955"/>
            <a:chOff x="9721" y="5792"/>
            <a:chExt cx="7685" cy="1033"/>
          </a:xfrm>
        </p:grpSpPr>
        <p:sp>
          <p:nvSpPr>
            <p:cNvPr id="31" name="文本框 30"/>
            <p:cNvSpPr txBox="1"/>
            <p:nvPr>
              <p:custDataLst>
                <p:tags r:id="rId10"/>
              </p:custDataLst>
            </p:nvPr>
          </p:nvSpPr>
          <p:spPr>
            <a:xfrm>
              <a:off x="11099" y="5829"/>
              <a:ext cx="6307" cy="8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r>
                <a:rPr lang="zh-CN" altLang="en-US" sz="2800" dirty="0">
                  <a:solidFill>
                    <a:srgbClr val="295D8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</a:rPr>
                <a:t>室外篇</a:t>
              </a:r>
              <a:endParaRPr lang="zh-CN" altLang="en-US" sz="2800" dirty="0">
                <a:solidFill>
                  <a:srgbClr val="295D8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32" name="椭圆 31"/>
            <p:cNvSpPr/>
            <p:nvPr>
              <p:custDataLst>
                <p:tags r:id="rId11"/>
              </p:custDataLst>
            </p:nvPr>
          </p:nvSpPr>
          <p:spPr>
            <a:xfrm>
              <a:off x="9736" y="5792"/>
              <a:ext cx="1033" cy="1033"/>
            </a:xfrm>
            <a:prstGeom prst="ellipse">
              <a:avLst/>
            </a:prstGeom>
          </p:spPr>
          <p:style>
            <a:lnRef idx="0">
              <a:srgbClr val="FFFFFF"/>
            </a:lnRef>
            <a:fillRef idx="2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>
              <p:custDataLst>
                <p:tags r:id="rId12"/>
              </p:custDataLst>
            </p:nvPr>
          </p:nvSpPr>
          <p:spPr>
            <a:xfrm>
              <a:off x="9721" y="5945"/>
              <a:ext cx="10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242310" y="796290"/>
            <a:ext cx="5707380" cy="52654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餐厅小场景上色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卧室空间上色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781300" y="1421130"/>
            <a:ext cx="6629400" cy="401574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卧室空间上色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637790" y="1280160"/>
            <a:ext cx="7200000" cy="4886642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卧室空间上色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lum bright="18000" contrast="72000"/>
          </a:blip>
          <a:stretch>
            <a:fillRect/>
          </a:stretch>
        </p:blipFill>
        <p:spPr>
          <a:xfrm>
            <a:off x="2619375" y="1120140"/>
            <a:ext cx="7200000" cy="5406691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卧室空间上色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541270" y="1207770"/>
            <a:ext cx="7109460" cy="444246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客厅空间上色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792730" y="1066800"/>
            <a:ext cx="6606540" cy="472440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客厅空间上色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lum bright="24000" contrast="36000"/>
          </a:blip>
          <a:stretch>
            <a:fillRect/>
          </a:stretch>
        </p:blipFill>
        <p:spPr>
          <a:xfrm>
            <a:off x="2662555" y="993775"/>
            <a:ext cx="7200000" cy="5257554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客厅空间上色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708910" y="1162050"/>
            <a:ext cx="6774180" cy="453390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客厅空间上色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827020" y="1051560"/>
            <a:ext cx="6537960" cy="475488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沙发组合上色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lum bright="24000" contrast="42000"/>
          </a:blip>
          <a:stretch>
            <a:fillRect/>
          </a:stretch>
        </p:blipFill>
        <p:spPr>
          <a:xfrm>
            <a:off x="2495550" y="993775"/>
            <a:ext cx="7200000" cy="5136691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082040" y="2088515"/>
            <a:ext cx="2120265" cy="214058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r"/>
            <a:r>
              <a:rPr lang="en-US" altLang="zh-CN" sz="131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1310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338830" y="1976755"/>
            <a:ext cx="7702550" cy="1647825"/>
          </a:xfrm>
          <a:prstGeom prst="rect">
            <a:avLst/>
          </a:prstGeom>
          <a:noFill/>
          <a:ln>
            <a:noFill/>
          </a:ln>
        </p:spPr>
        <p:txBody>
          <a:bodyPr wrap="square" lIns="101600" tIns="38100" rIns="63500" bIns="38100" rtlCol="0" anchor="b" anchorCtr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000" b="1" spc="300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室内篇</a:t>
            </a:r>
            <a:endParaRPr lang="zh-CN" altLang="en-US" sz="6000" b="1" spc="300" dirty="0">
              <a:solidFill>
                <a:schemeClr val="accen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沙发组合上色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lum bright="24000" contrast="30000"/>
          </a:blip>
          <a:stretch>
            <a:fillRect/>
          </a:stretch>
        </p:blipFill>
        <p:spPr>
          <a:xfrm>
            <a:off x="2598420" y="1074420"/>
            <a:ext cx="6995160" cy="470916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沙发组合上色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lum bright="24000" contrast="36000"/>
          </a:blip>
          <a:stretch>
            <a:fillRect/>
          </a:stretch>
        </p:blipFill>
        <p:spPr>
          <a:xfrm>
            <a:off x="2621280" y="1150620"/>
            <a:ext cx="7200000" cy="4721053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厨房空间上色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456180" y="993775"/>
            <a:ext cx="7200000" cy="5231776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餐厅空间上色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456180" y="1032510"/>
            <a:ext cx="7200000" cy="5385018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餐厅空间上色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463165" y="1165860"/>
            <a:ext cx="7200000" cy="518400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大厅空间上色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496185" y="1036320"/>
            <a:ext cx="7200000" cy="541509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9" name="图片 1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18" name="图片 1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17" name="图片 1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直角三角形 1"/>
          <p:cNvSpPr/>
          <p:nvPr>
            <p:custDataLst>
              <p:tags r:id="rId7"/>
            </p:custDataLst>
          </p:nvPr>
        </p:nvSpPr>
        <p:spPr>
          <a:xfrm>
            <a:off x="0" y="6078220"/>
            <a:ext cx="1231265" cy="77978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8"/>
            </p:custDataLst>
          </p:nvPr>
        </p:nvGrpSpPr>
        <p:grpSpPr>
          <a:xfrm>
            <a:off x="6633030" y="-2"/>
            <a:ext cx="5558972" cy="6858002"/>
            <a:chOff x="7170284" y="-2"/>
            <a:chExt cx="5021717" cy="5522259"/>
          </a:xfrm>
        </p:grpSpPr>
        <p:sp>
          <p:nvSpPr>
            <p:cNvPr id="9" name="平行四边形 8"/>
            <p:cNvSpPr/>
            <p:nvPr>
              <p:custDataLst>
                <p:tags r:id="rId9"/>
              </p:custDataLst>
            </p:nvPr>
          </p:nvSpPr>
          <p:spPr>
            <a:xfrm>
              <a:off x="7170284" y="-2"/>
              <a:ext cx="3161166" cy="5522259"/>
            </a:xfrm>
            <a:prstGeom prst="parallelogram">
              <a:avLst>
                <a:gd name="adj" fmla="val 8738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>
              <a:off x="7894008" y="-2"/>
              <a:ext cx="4297993" cy="5522259"/>
            </a:xfrm>
            <a:custGeom>
              <a:avLst/>
              <a:gdLst>
                <a:gd name="connsiteX0" fmla="*/ 2752066 w 4297993"/>
                <a:gd name="connsiteY0" fmla="*/ 0 h 5321294"/>
                <a:gd name="connsiteX1" fmla="*/ 4297993 w 4297993"/>
                <a:gd name="connsiteY1" fmla="*/ 0 h 5321294"/>
                <a:gd name="connsiteX2" fmla="*/ 4297993 w 4297993"/>
                <a:gd name="connsiteY2" fmla="*/ 3914189 h 5321294"/>
                <a:gd name="connsiteX3" fmla="*/ 3570267 w 4297993"/>
                <a:gd name="connsiteY3" fmla="*/ 5321294 h 5321294"/>
                <a:gd name="connsiteX4" fmla="*/ 0 w 4297993"/>
                <a:gd name="connsiteY4" fmla="*/ 5321294 h 5321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7993" h="5321294">
                  <a:moveTo>
                    <a:pt x="2752066" y="0"/>
                  </a:moveTo>
                  <a:lnTo>
                    <a:pt x="4297993" y="0"/>
                  </a:lnTo>
                  <a:lnTo>
                    <a:pt x="4297993" y="3914189"/>
                  </a:lnTo>
                  <a:lnTo>
                    <a:pt x="3570267" y="5321294"/>
                  </a:lnTo>
                  <a:lnTo>
                    <a:pt x="0" y="5321294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6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/>
          <p:cNvSpPr/>
          <p:nvPr>
            <p:custDataLst>
              <p:tags r:id="rId11"/>
            </p:custDataLst>
          </p:nvPr>
        </p:nvSpPr>
        <p:spPr>
          <a:xfrm>
            <a:off x="0" y="0"/>
            <a:ext cx="12192000" cy="30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任意多边形: 形状 22"/>
          <p:cNvSpPr/>
          <p:nvPr>
            <p:custDataLst>
              <p:tags r:id="rId12"/>
            </p:custDataLst>
          </p:nvPr>
        </p:nvSpPr>
        <p:spPr>
          <a:xfrm>
            <a:off x="0" y="-2"/>
            <a:ext cx="2859314" cy="3048002"/>
          </a:xfrm>
          <a:custGeom>
            <a:avLst/>
            <a:gdLst>
              <a:gd name="connsiteX0" fmla="*/ 0 w 2859314"/>
              <a:gd name="connsiteY0" fmla="*/ 0 h 3048002"/>
              <a:gd name="connsiteX1" fmla="*/ 1436914 w 2859314"/>
              <a:gd name="connsiteY1" fmla="*/ 0 h 3048002"/>
              <a:gd name="connsiteX2" fmla="*/ 1436914 w 2859314"/>
              <a:gd name="connsiteY2" fmla="*/ 2 h 3048002"/>
              <a:gd name="connsiteX3" fmla="*/ 2859314 w 2859314"/>
              <a:gd name="connsiteY3" fmla="*/ 2 h 3048002"/>
              <a:gd name="connsiteX4" fmla="*/ 1449949 w 2859314"/>
              <a:gd name="connsiteY4" fmla="*/ 3048002 h 3048002"/>
              <a:gd name="connsiteX5" fmla="*/ 0 w 2859314"/>
              <a:gd name="connsiteY5" fmla="*/ 3048002 h 304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9314" h="3048002">
                <a:moveTo>
                  <a:pt x="0" y="0"/>
                </a:moveTo>
                <a:lnTo>
                  <a:pt x="1436914" y="0"/>
                </a:lnTo>
                <a:lnTo>
                  <a:pt x="1436914" y="2"/>
                </a:lnTo>
                <a:lnTo>
                  <a:pt x="2859314" y="2"/>
                </a:lnTo>
                <a:lnTo>
                  <a:pt x="1449949" y="3048002"/>
                </a:lnTo>
                <a:lnTo>
                  <a:pt x="0" y="304800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3"/>
            </p:custDataLst>
          </p:nvPr>
        </p:nvSpPr>
        <p:spPr>
          <a:xfrm>
            <a:off x="1513840" y="946785"/>
            <a:ext cx="8306435" cy="153543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defRPr sz="1600" spc="150">
                <a:uFillTx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r>
              <a:rPr lang="zh-CN" altLang="en-US" sz="2200" b="1" spc="160" noProof="0">
                <a:ln>
                  <a:noFill/>
                </a:ln>
                <a:solidFill>
                  <a:schemeClr val="lt1"/>
                </a:solidFill>
                <a:effectLst/>
                <a:uLn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课堂小结</a:t>
            </a:r>
            <a:endParaRPr lang="zh-CN" altLang="en-US" sz="2200" b="1" spc="160" noProof="0">
              <a:ln>
                <a:noFill/>
              </a:ln>
              <a:solidFill>
                <a:schemeClr val="lt1"/>
              </a:solidFill>
              <a:effectLst/>
              <a:uLn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1" indent="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r>
              <a:rPr lang="zh-CN" altLang="en-US" sz="2200" spc="12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小节讲述手绘效果图表现意义、特性、素养以及对设计师的建议与要求，强调学生主动学、学什么的重要性。通过相应理论介绍，调动初学者对手绘表现的兴趣，加强思想意识观念，坚定信心，激发兴趣，投入学习。</a:t>
            </a:r>
            <a:endParaRPr lang="zh-CN" altLang="en-US" sz="2200" spc="12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endParaRPr lang="zh-CN" altLang="en-US" sz="2200" spc="12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10" descr="7b0a202020202262756c6c6574223a20227b5c2263617465676f727949645c223a5c225c222c5c2274656d706c61746549645c223a32303233313534337d220a7d0a"/>
          <p:cNvSpPr txBox="1"/>
          <p:nvPr>
            <p:custDataLst>
              <p:tags r:id="rId14"/>
            </p:custDataLst>
          </p:nvPr>
        </p:nvSpPr>
        <p:spPr>
          <a:xfrm>
            <a:off x="1513989" y="3487915"/>
            <a:ext cx="8185215" cy="267575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-358775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SzPct val="130000"/>
              <a:buFont typeface="微软雅黑" panose="020B0503020204020204" pitchFamily="34" charset="-122"/>
              <a:buNone/>
            </a:pPr>
            <a:r>
              <a:rPr lang="zh-CN" altLang="en-US" sz="2200" b="1" spc="14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作业布置</a:t>
            </a:r>
            <a:endParaRPr lang="zh-CN" altLang="en-US" sz="2200" b="1" spc="14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Blip>
                <a:blip r:embed="rId15"/>
              </a:buBlip>
            </a:pPr>
            <a:r>
              <a:rPr lang="zh-CN" altLang="en-US" sz="1775" spc="12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通过网络资源或其他途径了解手绘更多概况。</a:t>
            </a:r>
            <a:endParaRPr lang="zh-CN" altLang="en-US" sz="1775" spc="12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3" name="组合 12"/>
          <p:cNvGrpSpPr>
            <a:grpSpLocks noChangeAspect="1"/>
          </p:cNvGrpSpPr>
          <p:nvPr>
            <p:custDataLst>
              <p:tags r:id="rId16"/>
            </p:custDataLst>
          </p:nvPr>
        </p:nvGrpSpPr>
        <p:grpSpPr>
          <a:xfrm rot="10800000">
            <a:off x="10599455" y="1422968"/>
            <a:ext cx="668192" cy="583065"/>
            <a:chOff x="1168400" y="1347856"/>
            <a:chExt cx="723913" cy="631688"/>
          </a:xfrm>
          <a:solidFill>
            <a:schemeClr val="bg2"/>
          </a:solidFill>
        </p:grpSpPr>
        <p:sp>
          <p:nvSpPr>
            <p:cNvPr id="4" name="任意多边形: 形状 14"/>
            <p:cNvSpPr>
              <a:spLocks noChangeAspect="1"/>
            </p:cNvSpPr>
            <p:nvPr>
              <p:custDataLst>
                <p:tags r:id="rId17"/>
              </p:custDataLst>
            </p:nvPr>
          </p:nvSpPr>
          <p:spPr>
            <a:xfrm>
              <a:off x="1168400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lt2"/>
            </a:solidFill>
            <a:ln w="28575" cap="rnd">
              <a:solidFill>
                <a:schemeClr val="lt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: 形状 15"/>
            <p:cNvSpPr>
              <a:spLocks noChangeAspect="1"/>
            </p:cNvSpPr>
            <p:nvPr>
              <p:custDataLst>
                <p:tags r:id="rId18"/>
              </p:custDataLst>
            </p:nvPr>
          </p:nvSpPr>
          <p:spPr>
            <a:xfrm>
              <a:off x="1581018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lt2"/>
            </a:solidFill>
            <a:ln w="28575" cap="rnd">
              <a:solidFill>
                <a:schemeClr val="lt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9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082040" y="2088515"/>
            <a:ext cx="2120265" cy="214058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r"/>
            <a:r>
              <a:rPr lang="en-US" altLang="zh-CN" sz="131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1310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338830" y="1976755"/>
            <a:ext cx="7702550" cy="1647825"/>
          </a:xfrm>
          <a:prstGeom prst="rect">
            <a:avLst/>
          </a:prstGeom>
          <a:noFill/>
          <a:ln>
            <a:noFill/>
          </a:ln>
        </p:spPr>
        <p:txBody>
          <a:bodyPr wrap="square" lIns="101600" tIns="38100" rIns="63500" bIns="38100" rtlCol="0" anchor="b" anchorCtr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000" b="1" spc="300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室外篇</a:t>
            </a:r>
            <a:endParaRPr lang="zh-CN" altLang="en-US" sz="6000" b="1" spc="300" dirty="0">
              <a:solidFill>
                <a:schemeClr val="accen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747385" y="1927860"/>
            <a:ext cx="6052185" cy="3855085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植物组合线稿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56590" y="2561590"/>
            <a:ext cx="5313045" cy="267208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建筑小场景</a:t>
            </a:r>
            <a:r>
              <a:rPr lang="en-US" altLang="zh-CN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endParaRPr lang="en-US" altLang="zh-CN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02335" y="1205865"/>
            <a:ext cx="5193665" cy="51873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108700" y="1005205"/>
            <a:ext cx="5180330" cy="560324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线稿沙发组合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89915" y="1657350"/>
            <a:ext cx="5227320" cy="39287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278245" y="1405890"/>
            <a:ext cx="5570220" cy="404622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353945" y="654685"/>
            <a:ext cx="7200000" cy="555562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花坛线稿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857240" y="3644265"/>
            <a:ext cx="6065520" cy="29489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建筑外观设计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11810" y="2086610"/>
            <a:ext cx="5585460" cy="3421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085840" y="279400"/>
            <a:ext cx="5608320" cy="323850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209165" y="419100"/>
            <a:ext cx="7200000" cy="643882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亭子小场景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苗家小镇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571115" y="993775"/>
            <a:ext cx="7200000" cy="5483444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456180" y="427990"/>
            <a:ext cx="7200000" cy="61506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道路一角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草屋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456180" y="514350"/>
            <a:ext cx="7200000" cy="5696842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建筑场景上色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617470" y="1436370"/>
            <a:ext cx="7200000" cy="412442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建筑场景上色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510790" y="944880"/>
            <a:ext cx="7170420" cy="496824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校园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552700" y="864870"/>
            <a:ext cx="7086600" cy="512826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商场入口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495550" y="1413510"/>
            <a:ext cx="7200000" cy="4352914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线稿床组合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596390" y="1289050"/>
            <a:ext cx="9000000" cy="4849569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楼亭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59765" y="993775"/>
            <a:ext cx="5349240" cy="48996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221095" y="1229995"/>
            <a:ext cx="4754880" cy="466344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水彩建筑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89610" y="1599565"/>
            <a:ext cx="5436235" cy="3863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273165" y="1673225"/>
            <a:ext cx="5011420" cy="379857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梦想塔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710940" y="312420"/>
            <a:ext cx="4770120" cy="623316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水彩人家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363345" y="993775"/>
            <a:ext cx="4107180" cy="5543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854825" y="1009015"/>
            <a:ext cx="4021455" cy="555053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农家小院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14960" y="1546225"/>
            <a:ext cx="5715635" cy="42462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030595" y="1606550"/>
            <a:ext cx="5741670" cy="418528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亭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391410" y="1320165"/>
            <a:ext cx="7120890" cy="447484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 idx="1"/>
            <p:custDataLst>
              <p:tags r:id="rId1"/>
            </p:custDataLst>
          </p:nvPr>
        </p:nvSpPr>
        <p:spPr/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7200" dirty="0">
                <a:solidFill>
                  <a:schemeClr val="accent1"/>
                </a:solidFill>
              </a:rPr>
              <a:t>感谢观看</a:t>
            </a:r>
            <a:endParaRPr lang="zh-CN" altLang="en-US" sz="7200" dirty="0">
              <a:solidFill>
                <a:schemeClr val="accent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线稿沙发与茶几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563370" y="1372870"/>
            <a:ext cx="9000000" cy="439702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线稿小场景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87095" y="2028825"/>
            <a:ext cx="4912360" cy="33947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096000" y="1323340"/>
            <a:ext cx="4648200" cy="438912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线稿客厅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654935" y="1503680"/>
            <a:ext cx="7200000" cy="454474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线稿客厅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800350" y="1348740"/>
            <a:ext cx="6591300" cy="41605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553335" y="1138555"/>
            <a:ext cx="7200000" cy="4587234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7*i*1"/>
  <p:tag name="KSO_WM_BEAUTIFY_FLAG" val="#wm#"/>
  <p:tag name="KSO_WM_TAG_VERSION" val="1.0"/>
  <p:tag name="KSO_WM_CHIP_GROUPID" val="62cb89ec67e1b3ac3a0d7494"/>
  <p:tag name="KSO_WM_CHIP_XID" val="62cb8a3367e1b3ac3a0d78d1"/>
  <p:tag name="KSO_WM_UNIT_DEC_AREA_ID" val="20aef45e95434f8293447514e51fd83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ffd247fd3f44baaae9badf8dde93f04"/>
</p:tagLst>
</file>

<file path=ppt/tags/tag10.xml><?xml version="1.0" encoding="utf-8"?>
<p:tagLst xmlns:p="http://schemas.openxmlformats.org/presentationml/2006/main">
  <p:tag name="KSO_WM_UNIT_DEFAULT_FONT" val="20;22;2"/>
  <p:tag name="KSO_WM_UNIT_BLOCK" val="0"/>
  <p:tag name="KSO_WM_UNIT_DEC_AREA_ID" val="8bfff26e5e864753a4e6e5d4931722c6"/>
  <p:tag name="KSO_WM_UNIT_ISCONTENTSTITLE" val="0"/>
  <p:tag name="KSO_WM_UNIT_ISNUMDGMTITLE" val="0"/>
  <p:tag name="KSO_WM_UNIT_PRESET_TEXT" val="单击此处添加副标题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3055_1*b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5e8de89e933e48379cd30517cf83da8c"/>
  <p:tag name="KSO_WM_UNIT_TEXT_FILL_FORE_SCHEMECOLOR_INDEX_BRIGHTNESS" val="0.15"/>
  <p:tag name="KSO_WM_UNIT_TEXT_FILL_FORE_SCHEMECOLOR_INDEX" val="13"/>
  <p:tag name="KSO_WM_UNIT_TEXT_FILL_TYPE" val="1"/>
  <p:tag name="KSO_WM_TEMPLATE_ASSEMBLE_XID" val="62cb8e1f67e1b3ac3a0dac67"/>
  <p:tag name="KSO_WM_TEMPLATE_ASSEMBLE_GROUPID" val="62cb89ec67e1b3ac3a0d7494"/>
</p:tagLst>
</file>

<file path=ppt/tags/tag100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01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02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03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28e9247d35eb4e978902f59409270cb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a08ece06e5642f1bbe8df667a300550"/>
  <p:tag name="KSO_WM_SLIDE_BACKGROUND_TYPE" val="leftRight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5"/>
</p:tagLst>
</file>

<file path=ppt/tags/tag10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c5b76c99481f4322a0c91278958af6dd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bb1b3e3dd954a0099aeeee2cf7bb78e"/>
  <p:tag name="KSO_WM_SLIDE_BACKGROUND_TYPE" val="leftRight"/>
</p:tagLst>
</file>

<file path=ppt/tags/tag10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9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110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2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a36f0f2d398246849f449c1730fa1b5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92e4995ba62e436ebd3db81aab9bfd3d"/>
  <p:tag name="KSO_WM_SLIDE_BACKGROUND_TYPE" val="topBottom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6"/>
</p:tagLst>
</file>

<file path=ppt/tags/tag11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c3968bf2858946c3912cc2ce9437d192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d3a25e8c5974fa7bb24f1b493c8939d"/>
  <p:tag name="KSO_WM_SLIDE_BACKGROUND_TYPE" val="topBottom"/>
</p:tagLst>
</file>

<file path=ppt/tags/tag11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58eaf8cb561a476296802f4f72021ba3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59e166d4c7e42e6a823bc28f6b9c690"/>
  <p:tag name="KSO_WM_SLIDE_BACKGROUND_TYPE" val="topBottom"/>
</p:tagLst>
</file>

<file path=ppt/tags/tag11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8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9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12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21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22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f8c1317357dd4023823b2e70a9eae114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e865ee76710e40c1bee9c44682f24d0f"/>
  <p:tag name="KSO_WM_SLIDE_BACKGROUND_TYPE" val="bottomTop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7"/>
</p:tagLst>
</file>

<file path=ppt/tags/tag12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c91b3a5984834eb0b7d06cd448ad3139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afc197d80b7489e8d5eb49a442c6208"/>
  <p:tag name="KSO_WM_SLIDE_BACKGROUND_TYPE" val="bottomTop"/>
</p:tagLst>
</file>

<file path=ppt/tags/tag12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7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8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13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31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a97a7752b42849c4af204b43e46d722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1d867dfa83145c9b197b46c8b29faac"/>
  <p:tag name="KSO_WM_SLIDE_BACKGROUND_TYPE" val="navigation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8"/>
</p:tagLst>
</file>

<file path=ppt/tags/tag13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b5f29b88330e49359b7544f9d86b0c1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6cc9fe082de49a8951ec74cdba2ab00"/>
  <p:tag name="KSO_WM_SLIDE_BACKGROUND_TYPE" val="navigation"/>
</p:tagLst>
</file>

<file path=ppt/tags/tag13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a0cf926d378a4bb282975798be693ecc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471ad1073f440ae8a72cf52ef43a19e"/>
  <p:tag name="KSO_WM_SLIDE_BACKGROUND_TYPE" val="navigation"/>
</p:tagLst>
</file>

<file path=ppt/tags/tag13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1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6b185a1fd9024c16997f89a9e86cd33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5a7ca692b59f4db0b0bf6fd440f9c4a0"/>
  <p:tag name="KSO_WM_SLIDE_BACKGROUND_TYPE" val="belt"/>
</p:tagLst>
</file>

<file path=ppt/tags/tag14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9"/>
</p:tagLst>
</file>

<file path=ppt/tags/tag14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507dfcc153b14de2883adf8efbf5ae5b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49a0df7d1d94fd580be63b0aa337483"/>
  <p:tag name="KSO_WM_SLIDE_BACKGROUND_TYPE" val="belt"/>
</p:tagLst>
</file>

<file path=ppt/tags/tag14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44c7d04654024da3855a2ec94f9bc8b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b927376a7d746e4bdf93939c6f12f2c"/>
  <p:tag name="KSO_WM_SLIDE_BACKGROUND_TYPE" val="belt"/>
</p:tagLst>
</file>

<file path=ppt/tags/tag147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48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49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51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3055"/>
</p:tagLst>
</file>

<file path=ppt/tags/tag1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3055"/>
</p:tagLst>
</file>

<file path=ppt/tags/tag1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3055"/>
  <p:tag name="KSO_WM_CHIP_COLORING" val="1"/>
</p:tagLst>
</file>

<file path=ppt/tags/tag158.xml><?xml version="1.0" encoding="utf-8"?>
<p:tagLst xmlns:p="http://schemas.openxmlformats.org/presentationml/2006/main">
  <p:tag name="KSO_WM_UNIT_DEFAULT_FONT" val="66;74;2"/>
  <p:tag name="KSO_WM_UNIT_BLOCK" val="0"/>
  <p:tag name="KSO_WM_UNIT_DEC_AREA_ID" val="837563d3b28d454981fbe315c7eb5935"/>
  <p:tag name="KSO_WM_UNIT_ISCONTENTSTITLE" val="0"/>
  <p:tag name="KSO_WM_UNIT_ISNUMDGMTITLE" val="0"/>
  <p:tag name="KSO_WM_UNIT_PRESET_TEXT" val="简约教育教学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3055_1*a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5e8de89e933e48379cd30517cf83da8c"/>
  <p:tag name="KSO_WM_UNIT_TEXT_FILL_FORE_SCHEMECOLOR_INDEX_BRIGHTNESS" val="0.15"/>
  <p:tag name="KSO_WM_UNIT_TEXT_FILL_FORE_SCHEMECOLOR_INDEX" val="13"/>
  <p:tag name="KSO_WM_UNIT_TEXT_FILL_TYPE" val="1"/>
  <p:tag name="KSO_WM_UNIT_SMARTLAYOUT_COMPRESS_INFO" val="{&#10;    &quot;id&quot;: &quot;2022-09-05T11:17:46&quot;,&#10;    &quot;max&quot;: 11.91587889183225,&#10;    &quot;topChanged&quot;: 0&#10;}&#10;"/>
  <p:tag name="KSO_WM_UNIT_LAST_MAX_FONTSIZE" val="1440"/>
</p:tagLst>
</file>

<file path=ppt/tags/tag159.xml><?xml version="1.0" encoding="utf-8"?>
<p:tagLst xmlns:p="http://schemas.openxmlformats.org/presentationml/2006/main">
  <p:tag name="KSO_WM_UNIT_DEFAULT_FONT" val="16;18;2"/>
  <p:tag name="KSO_WM_UNIT_BLOCK" val="0"/>
  <p:tag name="KSO_WM_UNIT_DEC_AREA_ID" val="c5d750219a71481b95f95841dc786e96"/>
  <p:tag name="KSO_WM_UNIT_SUBTYPE" val="a"/>
  <p:tag name="KSO_WM_UNIT_PRESET_TEXT" val="点击此处添加正文，文字是您思想的提炼，为了演示发布的良好效果，请言简意赅地阐述您的观点。"/>
  <p:tag name="KSO_WM_UNIT_NOCLEAR" val="0"/>
  <p:tag name="KSO_WM_UNIT_VALUE" val="6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3055_1*f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5e8de89e933e48379cd30517cf83da8c"/>
  <p:tag name="KSO_WM_UNIT_TEXT_FILL_FORE_SCHEMECOLOR_INDEX_BRIGHTNESS" val="0.15"/>
  <p:tag name="KSO_WM_UNIT_TEXT_FILL_FORE_SCHEMECOLOR_INDEX" val="13"/>
  <p:tag name="KSO_WM_UNIT_TEXT_FILL_TYPE" val="1"/>
</p:tagLst>
</file>

<file path=ppt/tags/tag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0.xml><?xml version="1.0" encoding="utf-8"?>
<p:tagLst xmlns:p="http://schemas.openxmlformats.org/presentationml/2006/main">
  <p:tag name="KSO_WM_UNIT_DEFAULT_FONT" val="20;22;2"/>
  <p:tag name="KSO_WM_UNIT_BLOCK" val="0"/>
  <p:tag name="KSO_WM_UNIT_DEC_AREA_ID" val="8bfff26e5e864753a4e6e5d4931722c6"/>
  <p:tag name="KSO_WM_UNIT_ISCONTENTSTITLE" val="0"/>
  <p:tag name="KSO_WM_UNIT_ISNUMDGMTITLE" val="0"/>
  <p:tag name="KSO_WM_UNIT_PRESET_TEXT" val="单击此处添加副标题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3055_1*b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5e8de89e933e48379cd30517cf83da8c"/>
  <p:tag name="KSO_WM_UNIT_TEXT_FILL_FORE_SCHEMECOLOR_INDEX_BRIGHTNESS" val="0.15"/>
  <p:tag name="KSO_WM_UNIT_TEXT_FILL_FORE_SCHEMECOLOR_INDEX" val="13"/>
  <p:tag name="KSO_WM_UNIT_TEXT_FILL_TYPE" val="1"/>
</p:tagLst>
</file>

<file path=ppt/tags/tag161.xml><?xml version="1.0" encoding="utf-8"?>
<p:tagLst xmlns:p="http://schemas.openxmlformats.org/presentationml/2006/main">
  <p:tag name="KSO_WM_SLIDE_ID" val="custom20223055_1"/>
  <p:tag name="KSO_WM_TEMPLATE_SUBCATEGORY" val="21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23055"/>
  <p:tag name="KSO_WM_SLIDE_LAYOUT" val="a_b_f"/>
  <p:tag name="KSO_WM_SLIDE_LAYOUT_CNT" val="1_1_1"/>
  <p:tag name="KSO_WM_TEMPLATE_THUMBS_INDEX" val="1、2、5、7、8、25"/>
  <p:tag name="KSO_WM_CHIP_INFOS" val="{&quot;type&quot;:0,&quot;layout_type&quot;:&quot;1_NF_LC_1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42e2231e630cfd8f113659"/>
  <p:tag name="KSO_WM_CHIP_FILLPROP" val="[[{&quot;text_align&quot;:&quot;lm&quot;,&quot;text_direction&quot;:&quot;horizontal&quot;,&quot;support_big_font&quot;:false,&quot;picture_toward&quot;:0,&quot;picture_dockside&quot;:[],&quot;fill_id&quot;:&quot;7dab1b9380bc424c807bde094eb54ec4&quot;,&quot;fill_align&quot;:&quot;l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7dab1b9380bc424c807bde094eb54ec4&quot;,&quot;fill_align&quot;:&quot;lt&quot;,&quot;chip_types&quot;:[&quot;header&quot;]}],[{&quot;text_align&quot;:&quot;lm&quot;,&quot;text_direction&quot;:&quot;horizontal&quot;,&quot;support_big_font&quot;:false,&quot;picture_toward&quot;:0,&quot;picture_dockside&quot;:[],&quot;fill_id&quot;:&quot;7dab1b9380bc424c807bde094eb54ec4&quot;,&quot;fill_align&quot;:&quot;lb&quot;,&quot;chip_types&quot;:[&quot;header&quot;]}],[{&quot;text_align&quot;:&quot;cm&quot;,&quot;text_direction&quot;:&quot;horizontal&quot;,&quot;support_big_font&quot;:false,&quot;picture_toward&quot;:0,&quot;picture_dockside&quot;:[],&quot;fill_id&quot;:&quot;7dab1b9380bc424c807bde094eb54ec4&quot;,&quot;fill_align&quot;:&quot;cm&quot;,&quot;chip_types&quot;:[&quot;header&quot;]}],[{&quot;text_align&quot;:&quot;cm&quot;,&quot;text_direction&quot;:&quot;horizontal&quot;,&quot;support_big_font&quot;:false,&quot;picture_toward&quot;:0,&quot;picture_dockside&quot;:[],&quot;fill_id&quot;:&quot;7dab1b9380bc424c807bde094eb54ec4&quot;,&quot;fill_align&quot;:&quot;ct&quot;,&quot;chip_types&quot;:[&quot;header&quot;]}],[{&quot;text_align&quot;:&quot;cm&quot;,&quot;text_direction&quot;:&quot;horizontal&quot;,&quot;support_big_font&quot;:false,&quot;picture_toward&quot;:0,&quot;picture_dockside&quot;:[],&quot;fill_id&quot;:&quot;7dab1b9380bc424c807bde094eb54ec4&quot;,&quot;fill_align&quot;:&quot;cb&quot;,&quot;chip_types&quot;:[&quot;header&quot;]}],[{&quot;text_align&quot;:&quot;lm&quot;,&quot;text_direction&quot;:&quot;horizontal&quot;,&quot;support_big_font&quot;:false,&quot;picture_toward&quot;:0,&quot;picture_dockside&quot;:[],&quot;fill_id&quot;:&quot;7dab1b9380bc424c807bde094eb54ec4&quot;,&quot;fill_align&quot;:&quot;cb&quot;,&quot;chip_types&quot;:[&quot;header&quot;]}],[{&quot;text_align&quot;:&quot;lm&quot;,&quot;text_direction&quot;:&quot;horizontal&quot;,&quot;support_big_font&quot;:false,&quot;picture_toward&quot;:0,&quot;picture_dockside&quot;:[],&quot;fill_id&quot;:&quot;7dab1b9380bc424c807bde094eb54ec4&quot;,&quot;fill_align&quot;:&quot;cm&quot;,&quot;chip_types&quot;:[&quot;header&quot;]}],[{&quot;text_align&quot;:&quot;lm&quot;,&quot;text_direction&quot;:&quot;horizontal&quot;,&quot;support_big_font&quot;:false,&quot;picture_toward&quot;:0,&quot;picture_dockside&quot;:[],&quot;fill_id&quot;:&quot;7dab1b9380bc424c807bde094eb54ec4&quot;,&quot;fill_align&quot;:&quot;ct&quot;,&quot;chip_types&quot;:[&quot;header&quot;]}]]"/>
  <p:tag name="KSO_WM_CHIP_DECFILLPROP" val="[]"/>
  <p:tag name="KSO_WM_CHIP_GROUPID" val="6142e2231e630cfd8f113658"/>
  <p:tag name="KSO_WM_SLIDE_LAYOUT_INFO" val="{&quot;id&quot;:&quot;2022-09-05T11:17:46&quot;,&quot;margin&quot;:{&quot;bottom&quot;:5.29709529876709,&quot;left&quot;:1.8362083435058594,&quot;right&quot;:11.237735748291016,&quot;top&quot;:5.863303184509277},&quot;type&quot;:0}"/>
  <p:tag name="KSO_WM_SLIDE_BK_DARK_LIGHT" val="2"/>
  <p:tag name="KSO_WM_SLIDE_BACKGROUND_TYPE" val="general"/>
  <p:tag name="KSO_WM_SLIDE_SUPPORT_FEATURE_TYPE" val="0"/>
  <p:tag name="KSO_WM_TEMPLATE_MASTER_THUMB_INDEX" val="13"/>
  <p:tag name="KSO_WM_CHIP_COLORING" val="1"/>
  <p:tag name="KSO_WM_TEMPLATE_ASSEMBLE_XID" val="62cb8e1f67e1b3ac3a0dac67"/>
  <p:tag name="KSO_WM_TEMPLATE_ASSEMBLE_GROUPID" val="62cb89ec67e1b3ac3a0d7494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</p:tagLst>
</file>

<file path=ppt/tags/tag167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  <p:tag name="KSO_WM_BEAUTIFY_FLAG" val=""/>
</p:tagLst>
</file>

<file path=ppt/tags/tag168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  <p:tag name="KSO_WM_BEAUTIFY_FLAG" val=""/>
</p:tagLst>
</file>

<file path=ppt/tags/tag169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  <p:tag name="KSO_WM_BEAUTIFY_FLAG" val=""/>
</p:tagLst>
</file>

<file path=ppt/tags/tag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0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</p:tagLst>
</file>

<file path=ppt/tags/tag171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  <p:tag name="KSO_WM_BEAUTIFY_FLAG" val=""/>
</p:tagLst>
</file>

<file path=ppt/tags/tag172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  <p:tag name="KSO_WM_BEAUTIFY_FLAG" val=""/>
</p:tagLst>
</file>

<file path=ppt/tags/tag173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  <p:tag name="KSO_WM_BEAUTIFY_FLAG" val=""/>
</p:tagLst>
</file>

<file path=ppt/tags/tag174.xml><?xml version="1.0" encoding="utf-8"?>
<p:tagLst xmlns:p="http://schemas.openxmlformats.org/presentationml/2006/main">
  <p:tag name="KSO_WM_SLIDE_ID" val="custom20223055_6"/>
  <p:tag name="KSO_WM_TEMPLATE_SUBCATEGORY" val="21"/>
  <p:tag name="KSO_WM_TEMPLATE_MASTER_TYPE" val="1"/>
  <p:tag name="KSO_WM_TEMPLATE_COLOR_TYPE" val="1"/>
  <p:tag name="KSO_WM_SLIDE_ITEM_CNT" val="6"/>
  <p:tag name="KSO_WM_SLIDE_INDEX" val="6"/>
  <p:tag name="KSO_WM_TAG_VERSION" val="1.0"/>
  <p:tag name="KSO_WM_BEAUTIFY_FLAG" val="#wm#"/>
  <p:tag name="KSO_WM_TEMPLATE_CATEGORY" val="custom"/>
  <p:tag name="KSO_WM_TEMPLATE_INDEX" val="20223055"/>
  <p:tag name="KSO_WM_SLIDE_LAYOUT" val="l"/>
  <p:tag name="KSO_WM_SLIDE_LAYOUT_CNT" val="1"/>
  <p:tag name="KSO_WM_CHIP_INFOS" val="{&quot;type&quot;:0,&quot;layout_type&quot;:&quot;1_NF_LC_34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2738182fe82813d301eb929"/>
  <p:tag name="KSO_WM_CHIP_FILLPROP" val="[[{&quot;text_align&quot;:&quot;cm&quot;,&quot;text_direction&quot;:&quot;horizontal&quot;,&quot;support_big_font&quot;:false,&quot;picture_toward&quot;:0,&quot;picture_dockside&quot;:[],&quot;fill_id&quot;:&quot;d4224bfecb444832b32d40670de1fa20&quot;,&quot;fill_align&quot;:&quot;cm&quot;,&quot;chip_types&quot;:[&quot;diagram&quot;,&quot;header&quot;]}],[{&quot;text_align&quot;:&quot;rm&quot;,&quot;text_direction&quot;:&quot;horizontal&quot;,&quot;support_big_font&quot;:false,&quot;picture_toward&quot;:0,&quot;picture_dockside&quot;:[],&quot;fill_id&quot;:&quot;d4224bfecb444832b32d40670de1fa20&quot;,&quot;fill_align&quot;:&quot;rt&quot;,&quot;chip_types&quot;:[&quot;diagram&quot;,&quot;header&quot;]}],[{&quot;text_align&quot;:&quot;rm&quot;,&quot;text_direction&quot;:&quot;horizontal&quot;,&quot;support_big_font&quot;:false,&quot;picture_toward&quot;:0,&quot;picture_dockside&quot;:[],&quot;fill_id&quot;:&quot;d4224bfecb444832b32d40670de1fa20&quot;,&quot;fill_align&quot;:&quot;rm&quot;,&quot;chip_types&quot;:[&quot;diagram&quot;,&quot;header&quot;]}],[{&quot;text_align&quot;:&quot;rm&quot;,&quot;text_direction&quot;:&quot;horizontal&quot;,&quot;support_big_font&quot;:false,&quot;picture_toward&quot;:0,&quot;picture_dockside&quot;:[],&quot;fill_id&quot;:&quot;d4224bfecb444832b32d40670de1fa20&quot;,&quot;fill_align&quot;:&quot;rb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d4224bfecb444832b32d40670de1fa20&quot;,&quot;fill_align&quot;:&quot;lt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d4224bfecb444832b32d40670de1fa20&quot;,&quot;fill_align&quot;:&quot;l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d4224bfecb444832b32d40670de1fa20&quot;,&quot;fill_align&quot;:&quot;lb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d4224bfecb444832b32d40670de1fa20&quot;,&quot;fill_align&quot;:&quot;lb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d4224bfecb444832b32d40670de1fa20&quot;,&quot;fill_align&quot;:&quot;l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d4224bfecb444832b32d40670de1fa20&quot;,&quot;fill_align&quot;:&quot;l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d4224bfecb444832b32d40670de1fa20&quot;,&quot;fill_align&quot;:&quot;c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d4224bfecb444832b32d40670de1fa20&quot;,&quot;fill_align&quot;:&quot;cb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d4224bfecb444832b32d40670de1fa20&quot;,&quot;fill_align&quot;:&quot;cb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d4224bfecb444832b32d40670de1fa20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d4224bfecb444832b32d40670de1fa20&quot;,&quot;fill_align&quot;:&quot;ct&quot;,&quot;chip_types&quot;:[&quot;diagram&quot;,&quot;header&quot;]}]]"/>
  <p:tag name="KSO_WM_CHIP_DECFILLPROP" val="[]"/>
  <p:tag name="KSO_WM_CHIP_GROUPID" val="62738182fe82813d301eb92a"/>
  <p:tag name="KSO_WM_SLIDE_BK_DARK_LIGHT" val="2"/>
  <p:tag name="KSO_WM_SLIDE_BACKGROUND_TYPE" val="general"/>
  <p:tag name="KSO_WM_DIAGRAM_GROUP_CODE" val="l1-1"/>
  <p:tag name="KSO_WM_SLIDE_DIAGTYPE" val="l"/>
  <p:tag name="KSO_WM_SLIDE_SUPPORT_FEATURE_TYPE" val="0"/>
  <p:tag name="KSO_WM_SLIDE_TYPE" val="contents"/>
  <p:tag name="KSO_WM_CHIP_COLORING" val="1"/>
  <p:tag name="KSO_WM_SLIDE_SUBTYPE" val="diag"/>
  <p:tag name="KSO_WM_TEMPLATE_ASSEMBLE_XID" val="631569e959d53ee3cde2111d"/>
  <p:tag name="KSO_WM_TEMPLATE_ASSEMBLE_GROUPID" val="62cb89ec67e1b3ac3a0d7494"/>
</p:tagLst>
</file>

<file path=ppt/tags/tag175.xml><?xml version="1.0" encoding="utf-8"?>
<p:tagLst xmlns:p="http://schemas.openxmlformats.org/presentationml/2006/main">
  <p:tag name="KSO_WM_UNIT_DEFAULT_FONT" val="115;138;2"/>
  <p:tag name="KSO_WM_UNIT_BLOCK" val="0"/>
  <p:tag name="KSO_WM_UNIT_DEC_AREA_ID" val="a404988bad5c4da6a26086bb2508bde1"/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23055_7*e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a88ed7cf14e69e7f8be5fa"/>
  <p:tag name="KSO_WM_CHIP_XID" val="61adcc42330f3d9100831a9e"/>
  <p:tag name="KSO_WM_UNIT_TEXT_FILL_FORE_SCHEMECOLOR_INDEX_BRIGHTNESS" val="0.15"/>
  <p:tag name="KSO_WM_UNIT_TEXT_FILL_FORE_SCHEMECOLOR_INDEX" val="13"/>
  <p:tag name="KSO_WM_UNIT_TEXT_FILL_TYPE" val="1"/>
</p:tagLst>
</file>

<file path=ppt/tags/tag176.xml><?xml version="1.0" encoding="utf-8"?>
<p:tagLst xmlns:p="http://schemas.openxmlformats.org/presentationml/2006/main">
  <p:tag name="KSO_WM_UNIT_BLOCK" val="0"/>
  <p:tag name="KSO_WM_UNIT_DEC_AREA_ID" val="3d328b99b1d44a8896d5498ec8bde879"/>
  <p:tag name="KSO_WM_UNIT_DEFAULT_FONT" val="36;40;2"/>
  <p:tag name="KSO_WM_UNIT_ISCONTENTSTITLE" val="0"/>
  <p:tag name="KSO_WM_UNIT_ISNUMDGMTITLE" val="0"/>
  <p:tag name="KSO_WM_UNIT_PRESET_TEXT" val="单击此处添加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3055_7*a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a88ed7cf14e69e7f8be5fa"/>
  <p:tag name="KSO_WM_CHIP_XID" val="61adcc42330f3d9100831a9e"/>
  <p:tag name="KSO_WM_UNIT_TEXT_FILL_FORE_SCHEMECOLOR_INDEX_BRIGHTNESS" val="0.15"/>
  <p:tag name="KSO_WM_UNIT_TEXT_FILL_FORE_SCHEMECOLOR_INDEX" val="13"/>
  <p:tag name="KSO_WM_UNIT_TEXT_FILL_TYPE" val="1"/>
</p:tagLst>
</file>

<file path=ppt/tags/tag177.xml><?xml version="1.0" encoding="utf-8"?>
<p:tagLst xmlns:p="http://schemas.openxmlformats.org/presentationml/2006/main">
  <p:tag name="KSO_WM_BEAUTIFY_FLAG" val="#wm#"/>
  <p:tag name="KSO_WM_TEMPLATE_CATEGORY" val="custom"/>
  <p:tag name="KSO_WM_TEMPLATE_INDEX" val="20223055"/>
  <p:tag name="KSO_WM_SLIDE_ID" val="custom20223055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_f"/>
  <p:tag name="KSO_WM_SLIDE_LAYOUT_CNT" val="1_1_1"/>
  <p:tag name="KSO_WM_CHIP_INFOS" val="{&quot;type&quot;:0,&quot;layout_type&quot;:&quot;1_NF_LC_6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4a96e41e630cfd8f114c56"/>
  <p:tag name="KSO_WM_CHIP_FILLPROP" val="[[{&quot;text_align&quot;:&quot;rm&quot;,&quot;text_direction&quot;:&quot;horizontal&quot;,&quot;support_big_font&quot;:false,&quot;picture_toward&quot;:0,&quot;picture_dockside&quot;:[],&quot;fill_id&quot;:&quot;5e565e6883334b0fa39aedf63a16dc5e&quot;,&quot;fill_align&quot;:&quot;c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l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l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lb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l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l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lb&quot;,&quot;chip_types&quot;:[&quot;diagram&quot;,&quot;header&quot;]}]]"/>
  <p:tag name="KSO_WM_CHIP_DECFILLPROP" val="[]"/>
  <p:tag name="KSO_WM_CHIP_GROUPID" val="614a96e41e630cfd8f114c55"/>
  <p:tag name="KSO_WM_SLIDE_LAYOUT_INFO" val="{&quot;id&quot;:&quot;2022-09-05T11:17:56&quot;,&quot;margin&quot;:{&quot;bottom&quot;:7.058201313018799,&quot;left&quot;:3.0056490898132324,&quot;right&quot;:8.699517250061035,&quot;top&quot;:5.802313327789307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1"/>
  <p:tag name="KSO_WM_SLIDE_SUBTYPE" val="pureTxt"/>
  <p:tag name="KSO_WM_TEMPLATE_ASSEMBLE_XID" val="631569e859d53ee3cde21063"/>
  <p:tag name="KSO_WM_TEMPLATE_ASSEMBLE_GROUPID" val="62cb89ec67e1b3ac3a0d7494"/>
</p:tagLst>
</file>

<file path=ppt/tags/tag178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17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18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182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186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187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188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189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2*i*1"/>
  <p:tag name="KSO_WM_BEAUTIFY_FLAG" val="#wm#"/>
  <p:tag name="KSO_WM_TAG_VERSION" val="1.0"/>
  <p:tag name="KSO_WM_CHIP_GROUPID" val="62cb89ec67e1b3ac3a0d7494"/>
  <p:tag name="KSO_WM_CHIP_XID" val="62cb8a3367e1b3ac3a0d7769"/>
  <p:tag name="KSO_WM_UNIT_DEC_AREA_ID" val="6e76492f7eb1451b850b3b31632eecf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f52b817db0b499488547d7f8063fca0"/>
</p:tagLst>
</file>

<file path=ppt/tags/tag19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193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19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19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196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19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8*i*1"/>
  <p:tag name="KSO_WM_BEAUTIFY_FLAG" val="#wm#"/>
  <p:tag name="KSO_WM_TAG_VERSION" val="1.0"/>
  <p:tag name="KSO_WM_CHIP_GROUPID" val="62cb89ec67e1b3ac3a0d7494"/>
  <p:tag name="KSO_WM_CHIP_XID" val="62cb8a3367e1b3ac3a0d77ff"/>
  <p:tag name="KSO_WM_UNIT_DEC_AREA_ID" val="f9202542b30b4d8991d9bda4981c2d50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0a4a35f57046f68c4c57ea1a1859c7"/>
</p:tagLst>
</file>

<file path=ppt/tags/tag20.xml><?xml version="1.0" encoding="utf-8"?>
<p:tagLst xmlns:p="http://schemas.openxmlformats.org/presentationml/2006/main">
  <p:tag name="KSO_WM_UNIT_SUBTYPE" val="u"/>
  <p:tag name="KSO_WM_TEMPLATE_CATEGORY" val="chip"/>
  <p:tag name="KSO_WM_TEMPLATE_INDEX" val="20223055"/>
  <p:tag name="KSO_WM_UNIT_TYPE" val="i"/>
  <p:tag name="KSO_WM_UNIT_INDEX" val="1"/>
  <p:tag name="KSO_WM_UNIT_ID" val="chip20223055_3*i*1"/>
  <p:tag name="KSO_WM_BEAUTIFY_FLAG" val="#wm#"/>
  <p:tag name="KSO_WM_TAG_VERSION" val="1.0"/>
  <p:tag name="KSO_WM_CHIP_GROUPID" val="62cb89ec67e1b3ac3a0d7494"/>
  <p:tag name="KSO_WM_CHIP_XID" val="62cb8a3367e1b3ac3a0d7724"/>
  <p:tag name="KSO_WM_UNIT_DEC_AREA_ID" val="d141df469a424e7cad31d526650f4ba7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5ffb24f60f04dd98e29bd815726f5d4"/>
</p:tagLst>
</file>

<file path=ppt/tags/tag200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20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20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203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04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208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20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2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21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12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215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21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217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21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19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223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22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22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226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2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0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232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23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23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23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36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37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239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24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24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24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242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43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247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248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24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2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25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5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52.xml><?xml version="1.0" encoding="utf-8"?>
<p:tagLst xmlns:p="http://schemas.openxmlformats.org/presentationml/2006/main">
  <p:tag name="KSO_WM_BEAUTIFY_FLAG" val=""/>
</p:tagLst>
</file>

<file path=ppt/tags/tag253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254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25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25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25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5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59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260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261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26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26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264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6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66.xml><?xml version="1.0" encoding="utf-8"?>
<p:tagLst xmlns:p="http://schemas.openxmlformats.org/presentationml/2006/main">
  <p:tag name="KSO_WM_BEAUTIFY_FLAG" val=""/>
</p:tagLst>
</file>

<file path=ppt/tags/tag267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268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26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27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72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73.xml><?xml version="1.0" encoding="utf-8"?>
<p:tagLst xmlns:p="http://schemas.openxmlformats.org/presentationml/2006/main">
  <p:tag name="KSO_WM_BEAUTIFY_FLAG" val=""/>
</p:tagLst>
</file>

<file path=ppt/tags/tag274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275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27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277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27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79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81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282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28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28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28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86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87.xml><?xml version="1.0" encoding="utf-8"?>
<p:tagLst xmlns:p="http://schemas.openxmlformats.org/presentationml/2006/main">
  <p:tag name="KSO_WM_BEAUTIFY_FLAG" val=""/>
</p:tagLst>
</file>

<file path=ppt/tags/tag288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289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29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292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93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94.xml><?xml version="1.0" encoding="utf-8"?>
<p:tagLst xmlns:p="http://schemas.openxmlformats.org/presentationml/2006/main">
  <p:tag name="KSO_WM_BEAUTIFY_FLAG" val=""/>
</p:tagLst>
</file>

<file path=ppt/tags/tag295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296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297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298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299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20*i*1"/>
  <p:tag name="KSO_WM_BEAUTIFY_FLAG" val="#wm#"/>
  <p:tag name="KSO_WM_TAG_VERSION" val="1.0"/>
  <p:tag name="KSO_WM_CHIP_GROUPID" val="62cb89ec67e1b3ac3a0d7494"/>
  <p:tag name="KSO_WM_CHIP_XID" val="62cb8a3367e1b3ac3a0d7822"/>
  <p:tag name="KSO_WM_UNIT_DEC_AREA_ID" val="dabaeab163554c7781d5c10e3676aed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39a6d2afde74673b4355f2fcb8b9c6c"/>
</p:tagLst>
</file>

<file path=ppt/tags/tag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0.xml><?xml version="1.0" encoding="utf-8"?>
<p:tagLst xmlns:p="http://schemas.openxmlformats.org/presentationml/2006/main">
  <p:tag name="KSO_WM_BEAUTIFY_FLAG" val=""/>
</p:tagLst>
</file>

<file path=ppt/tags/tag30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02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303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30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30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306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0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08.xml><?xml version="1.0" encoding="utf-8"?>
<p:tagLst xmlns:p="http://schemas.openxmlformats.org/presentationml/2006/main">
  <p:tag name="KSO_WM_BEAUTIFY_FLAG" val=""/>
</p:tagLst>
</file>

<file path=ppt/tags/tag309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0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31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31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313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14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15.xml><?xml version="1.0" encoding="utf-8"?>
<p:tagLst xmlns:p="http://schemas.openxmlformats.org/presentationml/2006/main">
  <p:tag name="KSO_WM_BEAUTIFY_FLAG" val=""/>
</p:tagLst>
</file>

<file path=ppt/tags/tag316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317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318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31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2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22.xml><?xml version="1.0" encoding="utf-8"?>
<p:tagLst xmlns:p="http://schemas.openxmlformats.org/presentationml/2006/main">
  <p:tag name="KSO_WM_BEAUTIFY_FLAG" val=""/>
</p:tagLst>
</file>

<file path=ppt/tags/tag323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324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32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32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32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2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29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330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331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33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33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334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3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36.xml><?xml version="1.0" encoding="utf-8"?>
<p:tagLst xmlns:p="http://schemas.openxmlformats.org/presentationml/2006/main">
  <p:tag name="KSO_WM_BEAUTIFY_FLAG" val=""/>
</p:tagLst>
</file>

<file path=ppt/tags/tag337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338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33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3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34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34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42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43.xml><?xml version="1.0" encoding="utf-8"?>
<p:tagLst xmlns:p="http://schemas.openxmlformats.org/presentationml/2006/main">
  <p:tag name="KSO_WM_BEAUTIFY_FLAG" val=""/>
</p:tagLst>
</file>

<file path=ppt/tags/tag344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345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34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347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34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49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350.xml><?xml version="1.0" encoding="utf-8"?>
<p:tagLst xmlns:p="http://schemas.openxmlformats.org/presentationml/2006/main">
  <p:tag name="KSO_WM_BEAUTIFY_FLAG" val=""/>
</p:tagLst>
</file>

<file path=ppt/tags/tag351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352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35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35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35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56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57.xml><?xml version="1.0" encoding="utf-8"?>
<p:tagLst xmlns:p="http://schemas.openxmlformats.org/presentationml/2006/main">
  <p:tag name="KSO_WM_BEAUTIFY_FLAG" val=""/>
</p:tagLst>
</file>

<file path=ppt/tags/tag358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359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36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362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63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64.xml><?xml version="1.0" encoding="utf-8"?>
<p:tagLst xmlns:p="http://schemas.openxmlformats.org/presentationml/2006/main">
  <p:tag name="KSO_WM_BEAUTIFY_FLAG" val=""/>
</p:tagLst>
</file>

<file path=ppt/tags/tag365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366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367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368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369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71.xml><?xml version="1.0" encoding="utf-8"?>
<p:tagLst xmlns:p="http://schemas.openxmlformats.org/presentationml/2006/main">
  <p:tag name="KSO_WM_BEAUTIFY_FLAG" val=""/>
</p:tagLst>
</file>

<file path=ppt/tags/tag372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373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37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37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376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7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78.xml><?xml version="1.0" encoding="utf-8"?>
<p:tagLst xmlns:p="http://schemas.openxmlformats.org/presentationml/2006/main">
  <p:tag name="KSO_WM_BEAUTIFY_FLAG" val=""/>
</p:tagLst>
</file>

<file path=ppt/tags/tag379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0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38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38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383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84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85.xml><?xml version="1.0" encoding="utf-8"?>
<p:tagLst xmlns:p="http://schemas.openxmlformats.org/presentationml/2006/main">
  <p:tag name="KSO_WM_BEAUTIFY_FLAG" val=""/>
</p:tagLst>
</file>

<file path=ppt/tags/tag386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387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388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38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9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92.xml><?xml version="1.0" encoding="utf-8"?>
<p:tagLst xmlns:p="http://schemas.openxmlformats.org/presentationml/2006/main">
  <p:tag name="KSO_WM_BEAUTIFY_FLAG" val=""/>
</p:tagLst>
</file>

<file path=ppt/tags/tag393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394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39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39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39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9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9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9*i*1"/>
  <p:tag name="KSO_WM_BEAUTIFY_FLAG" val="#wm#"/>
  <p:tag name="KSO_WM_TAG_VERSION" val="1.0"/>
  <p:tag name="KSO_WM_CHIP_GROUPID" val="62cb89ec67e1b3ac3a0d7494"/>
  <p:tag name="KSO_WM_CHIP_XID" val="62cb8a3367e1b3ac3a0d781a"/>
  <p:tag name="KSO_WM_UNIT_DEC_AREA_ID" val="898aca7ff3df4217a8ce21e7c5e696b6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60f9b844904458c9ebbf084eb84eedb"/>
</p:tagLst>
</file>

<file path=ppt/tags/tag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0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401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40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40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404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0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06.xml><?xml version="1.0" encoding="utf-8"?>
<p:tagLst xmlns:p="http://schemas.openxmlformats.org/presentationml/2006/main">
  <p:tag name="KSO_WM_BEAUTIFY_FLAG" val=""/>
</p:tagLst>
</file>

<file path=ppt/tags/tag407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408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40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6596_1*i*1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7"/>
  <p:tag name="KSO_WM_UNIT_COLOR_SCHEME_PARENT_PAGE" val="0_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6596_1*i*2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8"/>
  <p:tag name="KSO_WM_UNIT_COLOR_SCHEME_PARENT_PAGE" val="0_1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6596_1*i*3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9"/>
  <p:tag name="KSO_WM_UNIT_COLOR_SCHEME_PARENT_PAGE" val="0_1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6596_1*i*4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0"/>
  <p:tag name="KSO_WM_UNIT_COLOR_SCHEME_PARENT_PAGE" val="0_1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6596_1*i*5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2"/>
  <p:tag name="KSO_WM_UNIT_COLOR_SCHEME_PARENT_PAGE" val="0_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6596_1*i*6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23"/>
  <p:tag name="KSO_WM_UNIT_COLOR_SCHEME_PARENT_PAGE" val="0_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17.xml><?xml version="1.0" encoding="utf-8"?>
<p:tagLst xmlns:p="http://schemas.openxmlformats.org/presentationml/2006/main">
  <p:tag name="KSO_WM_UNIT_TEXT_PART_ID_V2" val="d-7-2"/>
  <p:tag name="KSO_WM_UNIT_PRESET_TEXT" val="点击此处可添加能传达您中心思想的正文，请尽量言简意赅的阐述观点。"/>
  <p:tag name="KSO_WM_UNIT_NOCLEAR" val="0"/>
  <p:tag name="KSO_WM_UNIT_VALUE" val="3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6596_1*f*1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5"/>
  <p:tag name="KSO_WM_UNIT_COLOR_SCHEME_PARENT_PAGE" val="0_1"/>
  <p:tag name="KSO_WM_UNIT_TEXT_FILL_FORE_SCHEMECOLOR_INDEX_BRIGHTNESS" val="0"/>
  <p:tag name="KSO_WM_UNIT_TEXT_FILL_FORE_SCHEMECOLOR_INDEX" val="14"/>
  <p:tag name="KSO_WM_UNIT_TEXT_FILL_TYPE" val="1"/>
</p:tagLst>
</file>

<file path=ppt/tags/tag418.xml><?xml version="1.0" encoding="utf-8"?>
<p:tagLst xmlns:p="http://schemas.openxmlformats.org/presentationml/2006/main">
  <p:tag name="KSO_WM_UNIT_TEXT_PART_ID_V2" val="d-3-2"/>
  <p:tag name="KSO_WM_UNIT_PRESET_TEXT" val="单击此处添加小标题:&#13;点击此处添加正文，文字是您思想的提炼，为了最终呈现发布的良好效果。&#13;请言简意赅的阐述观点，并根据需要酌情增减文字。&#13;您的正文已经字字珠玑，但信息却千丝万缕，需要用更多的文字来表述。&#13;但请您尽可能提炼思想的精髓，恰如其分的表达观点，往往事半功倍。&#13;单击此处添加小标题:&#13;您的正文已经字字珠玑，但信息却千丝万缕，需要用更多的文字来表述。&#13;但请您尽可能提炼思想的精髓。"/>
  <p:tag name="KSO_WM_UNIT_NOCLEAR" val="1"/>
  <p:tag name="KSO_WM_UNIT_VALUE" val="31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196596_1*f*2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1"/>
  <p:tag name="KSO_WM_UNIT_COLOR_SCHEME_PARENT_PAGE" val="0_1"/>
  <p:tag name="KSO_WM_UNIT_TEXT_FILL_FORE_SCHEMECOLOR_INDEX_BRIGHTNESS" val="0"/>
  <p:tag name="KSO_WM_UNIT_TEXT_FILL_FORE_SCHEMECOLOR_INDEX" val="13"/>
  <p:tag name="KSO_WM_UNIT_TEXT_FILL_TYPE" val="1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196596_1*i*7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3"/>
  <p:tag name="KSO_WM_UNIT_COLOR_SCHEME_PARENT_PAGE" val="0_1"/>
</p:tagLst>
</file>

<file path=ppt/tags/tag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196596_1*i*8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5"/>
  <p:tag name="KSO_WM_UNIT_COLOR_SCHEME_PARENT_PAGE" val="0_1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16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196596_1*i*9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6"/>
  <p:tag name="KSO_WM_UNIT_COLOR_SCHEME_PARENT_PAGE" val="0_1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16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22.xml><?xml version="1.0" encoding="utf-8"?>
<p:tagLst xmlns:p="http://schemas.openxmlformats.org/presentationml/2006/main">
  <p:tag name="KSO_WM_BEAUTIFY_FLAG" val="#wm#"/>
  <p:tag name="KSO_WM_TEMPLATE_CATEGORY" val="diagram"/>
  <p:tag name="KSO_WM_TEMPLATE_INDEX" val="20196596"/>
  <p:tag name="KSO_WM_SLIDE_ID" val="diagram20196596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UNIT_SHOW_EDIT_AREA_INDICATION" val="1"/>
  <p:tag name="KSO_WM_SLIDE_SIZE" val="960*540"/>
  <p:tag name="KSO_WM_SLIDE_POSITION" val="0*0"/>
  <p:tag name="KSO_WM_TAG_VERSION" val="1.0"/>
  <p:tag name="KSO_WM_SLIDE_LAYOUT" val="f"/>
  <p:tag name="KSO_WM_SLIDE_LAYOUT_CNT" val="2"/>
  <p:tag name="KSO_WM_SLIDE_BACKGROUND_TYPE" val="general"/>
  <p:tag name="KSO_WM_SLIDE_COLORSCHEME_VERSION" val="3.2"/>
</p:tagLst>
</file>

<file path=ppt/tags/tag423.xml><?xml version="1.0" encoding="utf-8"?>
<p:tagLst xmlns:p="http://schemas.openxmlformats.org/presentationml/2006/main">
  <p:tag name="KSO_WM_UNIT_DEFAULT_FONT" val="115;138;2"/>
  <p:tag name="KSO_WM_UNIT_BLOCK" val="0"/>
  <p:tag name="KSO_WM_UNIT_DEC_AREA_ID" val="a404988bad5c4da6a26086bb2508bde1"/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23055_7*e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a88ed7cf14e69e7f8be5fa"/>
  <p:tag name="KSO_WM_CHIP_XID" val="61adcc42330f3d9100831a9e"/>
  <p:tag name="KSO_WM_UNIT_TEXT_FILL_FORE_SCHEMECOLOR_INDEX_BRIGHTNESS" val="0.15"/>
  <p:tag name="KSO_WM_UNIT_TEXT_FILL_FORE_SCHEMECOLOR_INDEX" val="13"/>
  <p:tag name="KSO_WM_UNIT_TEXT_FILL_TYPE" val="1"/>
</p:tagLst>
</file>

<file path=ppt/tags/tag424.xml><?xml version="1.0" encoding="utf-8"?>
<p:tagLst xmlns:p="http://schemas.openxmlformats.org/presentationml/2006/main">
  <p:tag name="KSO_WM_UNIT_BLOCK" val="0"/>
  <p:tag name="KSO_WM_UNIT_DEC_AREA_ID" val="3d328b99b1d44a8896d5498ec8bde879"/>
  <p:tag name="KSO_WM_UNIT_DEFAULT_FONT" val="36;40;2"/>
  <p:tag name="KSO_WM_UNIT_ISCONTENTSTITLE" val="0"/>
  <p:tag name="KSO_WM_UNIT_ISNUMDGMTITLE" val="0"/>
  <p:tag name="KSO_WM_UNIT_PRESET_TEXT" val="单击此处添加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3055_7*a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a88ed7cf14e69e7f8be5fa"/>
  <p:tag name="KSO_WM_CHIP_XID" val="61adcc42330f3d9100831a9e"/>
  <p:tag name="KSO_WM_UNIT_TEXT_FILL_FORE_SCHEMECOLOR_INDEX_BRIGHTNESS" val="0.15"/>
  <p:tag name="KSO_WM_UNIT_TEXT_FILL_FORE_SCHEMECOLOR_INDEX" val="13"/>
  <p:tag name="KSO_WM_UNIT_TEXT_FILL_TYPE" val="1"/>
</p:tagLst>
</file>

<file path=ppt/tags/tag425.xml><?xml version="1.0" encoding="utf-8"?>
<p:tagLst xmlns:p="http://schemas.openxmlformats.org/presentationml/2006/main">
  <p:tag name="KSO_WM_BEAUTIFY_FLAG" val="#wm#"/>
  <p:tag name="KSO_WM_TEMPLATE_CATEGORY" val="custom"/>
  <p:tag name="KSO_WM_TEMPLATE_INDEX" val="20223055"/>
  <p:tag name="KSO_WM_SLIDE_ID" val="custom20223055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_f"/>
  <p:tag name="KSO_WM_SLIDE_LAYOUT_CNT" val="1_1_1"/>
  <p:tag name="KSO_WM_CHIP_INFOS" val="{&quot;type&quot;:0,&quot;layout_type&quot;:&quot;1_NF_LC_6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4a96e41e630cfd8f114c56"/>
  <p:tag name="KSO_WM_CHIP_FILLPROP" val="[[{&quot;text_align&quot;:&quot;rm&quot;,&quot;text_direction&quot;:&quot;horizontal&quot;,&quot;support_big_font&quot;:false,&quot;picture_toward&quot;:0,&quot;picture_dockside&quot;:[],&quot;fill_id&quot;:&quot;5e565e6883334b0fa39aedf63a16dc5e&quot;,&quot;fill_align&quot;:&quot;c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l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l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lb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l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l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lb&quot;,&quot;chip_types&quot;:[&quot;diagram&quot;,&quot;header&quot;]}]]"/>
  <p:tag name="KSO_WM_CHIP_DECFILLPROP" val="[]"/>
  <p:tag name="KSO_WM_CHIP_GROUPID" val="614a96e41e630cfd8f114c55"/>
  <p:tag name="KSO_WM_SLIDE_LAYOUT_INFO" val="{&quot;id&quot;:&quot;2022-09-05T11:17:56&quot;,&quot;margin&quot;:{&quot;bottom&quot;:7.058201313018799,&quot;left&quot;:3.0056490898132324,&quot;right&quot;:8.699517250061035,&quot;top&quot;:5.802313327789307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1"/>
  <p:tag name="KSO_WM_SLIDE_SUBTYPE" val="pureTxt"/>
  <p:tag name="KSO_WM_TEMPLATE_ASSEMBLE_XID" val="631569e859d53ee3cde21063"/>
  <p:tag name="KSO_WM_TEMPLATE_ASSEMBLE_GROUPID" val="62cb89ec67e1b3ac3a0d7494"/>
</p:tagLst>
</file>

<file path=ppt/tags/tag426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427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428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429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3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32.xml><?xml version="1.0" encoding="utf-8"?>
<p:tagLst xmlns:p="http://schemas.openxmlformats.org/presentationml/2006/main">
  <p:tag name="KSO_WM_BEAUTIFY_FLAG" val=""/>
</p:tagLst>
</file>

<file path=ppt/tags/tag433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434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43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43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43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3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39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9*i*1"/>
  <p:tag name="KSO_WM_BEAUTIFY_FLAG" val="#wm#"/>
  <p:tag name="KSO_WM_TAG_VERSION" val="1.0"/>
  <p:tag name="KSO_WM_CHIP_GROUPID" val="62cb89ec67e1b3ac3a0d7494"/>
  <p:tag name="KSO_WM_CHIP_XID" val="62cb8a3367e1b3ac3a0d7507"/>
  <p:tag name="KSO_WM_UNIT_DEC_AREA_ID" val="781ae078907c47bdbfd4152e11d4c4a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91b60e4bd5547078e6c70b13ce2ddf2"/>
</p:tagLst>
</file>

<file path=ppt/tags/tag440.xml><?xml version="1.0" encoding="utf-8"?>
<p:tagLst xmlns:p="http://schemas.openxmlformats.org/presentationml/2006/main">
  <p:tag name="KSO_WM_BEAUTIFY_FLAG" val=""/>
</p:tagLst>
</file>

<file path=ppt/tags/tag441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442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44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44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44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46.xml><?xml version="1.0" encoding="utf-8"?>
<p:tagLst xmlns:p="http://schemas.openxmlformats.org/presentationml/2006/main">
  <p:tag name="KSO_WM_BEAUTIFY_FLAG" val=""/>
</p:tagLst>
</file>

<file path=ppt/tags/tag44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48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449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4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0*i*1"/>
  <p:tag name="KSO_WM_BEAUTIFY_FLAG" val="#wm#"/>
  <p:tag name="KSO_WM_TAG_VERSION" val="1.0"/>
  <p:tag name="KSO_WM_CHIP_GROUPID" val="62cb89ec67e1b3ac3a0d7494"/>
  <p:tag name="KSO_WM_CHIP_XID" val="62cb8a3367e1b3ac3a0d74a9"/>
  <p:tag name="KSO_WM_UNIT_DEC_AREA_ID" val="aab880a156aa4ce4ba7fed72cca5a9bf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813450e980b439e9df7873b398598dd"/>
</p:tagLst>
</file>

<file path=ppt/tags/tag45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45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452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53.xml><?xml version="1.0" encoding="utf-8"?>
<p:tagLst xmlns:p="http://schemas.openxmlformats.org/presentationml/2006/main">
  <p:tag name="KSO_WM_BEAUTIFY_FLAG" val=""/>
</p:tagLst>
</file>

<file path=ppt/tags/tag454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55.xml><?xml version="1.0" encoding="utf-8"?>
<p:tagLst xmlns:p="http://schemas.openxmlformats.org/presentationml/2006/main">
  <p:tag name="KSO_WM_BEAUTIFY_FLAG" val=""/>
</p:tagLst>
</file>

<file path=ppt/tags/tag456.xml><?xml version="1.0" encoding="utf-8"?>
<p:tagLst xmlns:p="http://schemas.openxmlformats.org/presentationml/2006/main">
  <p:tag name="KSO_WM_BEAUTIFY_FLAG" val=""/>
</p:tagLst>
</file>

<file path=ppt/tags/tag457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458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45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46.xml><?xml version="1.0" encoding="utf-8"?>
<p:tagLst xmlns:p="http://schemas.openxmlformats.org/presentationml/2006/main">
  <p:tag name="KSO_WM_UNIT_SUBTYPE" val="u"/>
  <p:tag name="KSO_WM_TEMPLATE_CATEGORY" val="chip"/>
  <p:tag name="KSO_WM_TEMPLATE_INDEX" val="20223055"/>
  <p:tag name="KSO_WM_UNIT_TYPE" val="i"/>
  <p:tag name="KSO_WM_UNIT_INDEX" val="1"/>
  <p:tag name="KSO_WM_UNIT_ID" val="chip20223055_11*i*1"/>
  <p:tag name="KSO_WM_BEAUTIFY_FLAG" val="#wm#"/>
  <p:tag name="KSO_WM_TAG_VERSION" val="1.0"/>
  <p:tag name="KSO_WM_CHIP_GROUPID" val="62cb89ec67e1b3ac3a0d7494"/>
  <p:tag name="KSO_WM_CHIP_XID" val="62cb8a3367e1b3ac3a0d74fc"/>
  <p:tag name="KSO_WM_UNIT_DEC_AREA_ID" val="5a49c9e26da142a5b95d9b00c935e5d6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df12b0b33b4de7933850e54d48ea90"/>
</p:tagLst>
</file>

<file path=ppt/tags/tag46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46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62.xml><?xml version="1.0" encoding="utf-8"?>
<p:tagLst xmlns:p="http://schemas.openxmlformats.org/presentationml/2006/main">
  <p:tag name="KSO_WM_BEAUTIFY_FLAG" val=""/>
</p:tagLst>
</file>

<file path=ppt/tags/tag463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64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465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46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467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46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69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0.xml><?xml version="1.0" encoding="utf-8"?>
<p:tagLst xmlns:p="http://schemas.openxmlformats.org/presentationml/2006/main">
  <p:tag name="KSO_WM_BEAUTIFY_FLAG" val=""/>
</p:tagLst>
</file>

<file path=ppt/tags/tag471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472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47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47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47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76.xml><?xml version="1.0" encoding="utf-8"?>
<p:tagLst xmlns:p="http://schemas.openxmlformats.org/presentationml/2006/main">
  <p:tag name="KSO_WM_BEAUTIFY_FLAG" val=""/>
</p:tagLst>
</file>

<file path=ppt/tags/tag47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78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479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48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482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83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84.xml><?xml version="1.0" encoding="utf-8"?>
<p:tagLst xmlns:p="http://schemas.openxmlformats.org/presentationml/2006/main">
  <p:tag name="KSO_WM_BEAUTIFY_FLAG" val=""/>
</p:tagLst>
</file>

<file path=ppt/tags/tag485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486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487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488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489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91.xml><?xml version="1.0" encoding="utf-8"?>
<p:tagLst xmlns:p="http://schemas.openxmlformats.org/presentationml/2006/main">
  <p:tag name="KSO_WM_BEAUTIFY_FLAG" val=""/>
</p:tagLst>
</file>

<file path=ppt/tags/tag492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493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49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49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496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9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98.xml><?xml version="1.0" encoding="utf-8"?>
<p:tagLst xmlns:p="http://schemas.openxmlformats.org/presentationml/2006/main">
  <p:tag name="KSO_WM_BEAUTIFY_FLAG" val=""/>
</p:tagLst>
</file>

<file path=ppt/tags/tag499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0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50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50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503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04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05.xml><?xml version="1.0" encoding="utf-8"?>
<p:tagLst xmlns:p="http://schemas.openxmlformats.org/presentationml/2006/main">
  <p:tag name="KSO_WM_BEAUTIFY_FLAG" val=""/>
</p:tagLst>
</file>

<file path=ppt/tags/tag506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507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508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50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1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12.xml><?xml version="1.0" encoding="utf-8"?>
<p:tagLst xmlns:p="http://schemas.openxmlformats.org/presentationml/2006/main">
  <p:tag name="KSO_WM_BEAUTIFY_FLAG" val=""/>
</p:tagLst>
</file>

<file path=ppt/tags/tag513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514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51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51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51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1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19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0.xml><?xml version="1.0" encoding="utf-8"?>
<p:tagLst xmlns:p="http://schemas.openxmlformats.org/presentationml/2006/main">
  <p:tag name="KSO_WM_BEAUTIFY_FLAG" val=""/>
</p:tagLst>
</file>

<file path=ppt/tags/tag521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522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52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52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52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26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27.xml><?xml version="1.0" encoding="utf-8"?>
<p:tagLst xmlns:p="http://schemas.openxmlformats.org/presentationml/2006/main">
  <p:tag name="KSO_WM_BEAUTIFY_FLAG" val=""/>
</p:tagLst>
</file>

<file path=ppt/tags/tag528.xml><?xml version="1.0" encoding="utf-8"?>
<p:tagLst xmlns:p="http://schemas.openxmlformats.org/presentationml/2006/main">
  <p:tag name="KSO_WM_BEAUTIFY_FLAG" val=""/>
</p:tagLst>
</file>

<file path=ppt/tags/tag529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0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53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53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533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34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35.xml><?xml version="1.0" encoding="utf-8"?>
<p:tagLst xmlns:p="http://schemas.openxmlformats.org/presentationml/2006/main">
  <p:tag name="KSO_WM_BEAUTIFY_FLAG" val=""/>
</p:tagLst>
</file>

<file path=ppt/tags/tag536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537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538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53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54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54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4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42.xml><?xml version="1.0" encoding="utf-8"?>
<p:tagLst xmlns:p="http://schemas.openxmlformats.org/presentationml/2006/main">
  <p:tag name="KSO_WM_BEAUTIFY_FLAG" val=""/>
</p:tagLst>
</file>

<file path=ppt/tags/tag543.xml><?xml version="1.0" encoding="utf-8"?>
<p:tagLst xmlns:p="http://schemas.openxmlformats.org/presentationml/2006/main">
  <p:tag name="KSO_WM_BEAUTIFY_FLAG" val=""/>
</p:tagLst>
</file>

<file path=ppt/tags/tag544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545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54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547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54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49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550.xml><?xml version="1.0" encoding="utf-8"?>
<p:tagLst xmlns:p="http://schemas.openxmlformats.org/presentationml/2006/main">
  <p:tag name="KSO_WM_BEAUTIFY_FLAG" val=""/>
</p:tagLst>
</file>

<file path=ppt/tags/tag551.xml><?xml version="1.0" encoding="utf-8"?>
<p:tagLst xmlns:p="http://schemas.openxmlformats.org/presentationml/2006/main">
  <p:tag name="KSO_WM_BEAUTIFY_FLAG" val=""/>
</p:tagLst>
</file>

<file path=ppt/tags/tag552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553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55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55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556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5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58.xml><?xml version="1.0" encoding="utf-8"?>
<p:tagLst xmlns:p="http://schemas.openxmlformats.org/presentationml/2006/main">
  <p:tag name="KSO_WM_BEAUTIFY_FLAG" val=""/>
</p:tagLst>
</file>

<file path=ppt/tags/tag559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5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560.xml><?xml version="1.0" encoding="utf-8"?>
<p:tagLst xmlns:p="http://schemas.openxmlformats.org/presentationml/2006/main">
  <p:tag name="KSO_WM_UNIT_DEFAULT_FONT" val="66;74;2"/>
  <p:tag name="KSO_WM_UNIT_BLOCK" val="0"/>
  <p:tag name="KSO_WM_UNIT_DEC_AREA_ID" val="a8b8ffc8c42d48b39df14ca6ad5a157c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3055_25*a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22c3c8982d6c4032bbf65004eb404edf"/>
  <p:tag name="KSO_WM_UNIT_TEXT_FILL_FORE_SCHEMECOLOR_INDEX_BRIGHTNESS" val="0.15"/>
  <p:tag name="KSO_WM_UNIT_TEXT_FILL_FORE_SCHEMECOLOR_INDEX" val="13"/>
  <p:tag name="KSO_WM_UNIT_TEXT_FILL_TYPE" val="1"/>
</p:tagLst>
</file>

<file path=ppt/tags/tag561.xml><?xml version="1.0" encoding="utf-8"?>
<p:tagLst xmlns:p="http://schemas.openxmlformats.org/presentationml/2006/main">
  <p:tag name="KSO_WM_BEAUTIFY_FLAG" val="#wm#"/>
  <p:tag name="KSO_WM_TEMPLATE_CATEGORY" val="custom"/>
  <p:tag name="KSO_WM_TEMPLATE_INDEX" val="20223055"/>
  <p:tag name="KSO_WM_SLIDE_ID" val="custom20223055_25"/>
  <p:tag name="KSO_WM_TEMPLATE_SUBCATEGORY" val="21"/>
  <p:tag name="KSO_WM_TEMPLATE_MASTER_TYPE" val="1"/>
  <p:tag name="KSO_WM_TEMPLATE_COLOR_TYPE" val="1"/>
  <p:tag name="KSO_WM_SLIDE_ITEM_CNT" val="0"/>
  <p:tag name="KSO_WM_SLIDE_INDEX" val="25"/>
  <p:tag name="KSO_WM_TAG_VERSION" val="1.0"/>
  <p:tag name="KSO_WM_CHIP_INFOS" val="{&quot;type&quot;:0,&quot;layout_type&quot;:&quot;1_NF_C_2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FILLPROP" val="[[{&quot;text_align&quot;:&quot;lm&quot;,&quot;text_direction&quot;:&quot;horizontal&quot;,&quot;support_big_font&quot;:false,&quot;picture_toward&quot;:0,&quot;picture_dockside&quot;:[],&quot;fill_id&quot;:&quot;6a207adb2ada4173be4a5d0b23402037&quot;,&quot;fill_align&quot;:&quot;lm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6a207adb2ada4173be4a5d0b23402037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6a207adb2ada4173be4a5d0b23402037&quot;,&quot;fill_align&quot;:&quot;ct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6a207adb2ada4173be4a5d0b23402037&quot;,&quot;fill_align&quot;:&quot;cm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6a207adb2ada4173be4a5d0b23402037&quot;,&quot;fill_align&quot;:&quot;cb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6a207adb2ada4173be4a5d0b23402037&quot;,&quot;fill_align&quot;:&quot;ct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6a207adb2ada4173be4a5d0b23402037&quot;,&quot;fill_align&quot;:&quot;cm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6a207adb2ada4173be4a5d0b23402037&quot;,&quot;fill_align&quot;:&quot;cb&quot;,&quot;chip_types&quot;:[&quot;header&quot;,&quot;wordpuzzle&quot;]}],[{&quot;text_align&quot;:&quot;cb&quot;,&quot;text_direction&quot;:&quot;horizontal&quot;,&quot;support_big_font&quot;:false,&quot;picture_toward&quot;:0,&quot;picture_dockside&quot;:[],&quot;fill_id&quot;:&quot;6a207adb2ada4173be4a5d0b23402037&quot;,&quot;fill_align&quot;:&quot;cb&quot;,&quot;chip_types&quot;:[&quot;header&quot;,&quot;wordpuzzle&quot;]}],[{&quot;text_align&quot;:&quot;ct&quot;,&quot;text_direction&quot;:&quot;horizontal&quot;,&quot;support_big_font&quot;:false,&quot;picture_toward&quot;:0,&quot;picture_dockside&quot;:[],&quot;fill_id&quot;:&quot;6a207adb2ada4173be4a5d0b23402037&quot;,&quot;fill_align&quot;:&quot;ct&quot;,&quot;chip_types&quot;:[&quot;header&quot;,&quot;wordpuzzle&quot;]}]]"/>
  <p:tag name="KSO_WM_CHIP_DECFILLPROP" val="[]"/>
  <p:tag name="KSO_WM_SLIDE_LAYOUT" val="a_b_f"/>
  <p:tag name="KSO_WM_SLIDE_LAYOUT_CNT" val="1_1_1"/>
  <p:tag name="KSO_WM_CHIP_XID" val="61309936c37455bdf62aa2ef"/>
  <p:tag name="KSO_WM_CHIP_GROUPID" val="61309936c37455bdf62aa2ee"/>
  <p:tag name="KSO_WM_SLIDE_LAYOUT_INFO" val="{&quot;id&quot;:&quot;2022-09-05T11:17:41&quot;,&quot;margin&quot;:{&quot;bottom&quot;:5.369389533996582,&quot;left&quot;:5.981347560882568,&quot;right&quot;:5.981346607208252,&quot;top&quot;:5.369354724884033},&quot;type&quot;:0}"/>
  <p:tag name="KSO_WM_SLIDE_BK_DARK_LIGHT" val="2"/>
  <p:tag name="KSO_WM_SLIDE_BACKGROUND_TYPE" val="general"/>
  <p:tag name="KSO_WM_SLIDE_SUPPORT_FEATURE_TYPE" val="0"/>
  <p:tag name="KSO_WM_SLIDE_TYPE" val="endPage"/>
  <p:tag name="KSO_WM_CHIP_COLORING" val="1"/>
  <p:tag name="KSO_WM_SLIDE_SUBTYPE" val="pureTxt"/>
  <p:tag name="KSO_WM_TEMPLATE_ASSEMBLE_XID" val="631569e859d53ee3cde210b7"/>
  <p:tag name="KSO_WM_TEMPLATE_ASSEMBLE_GROUPID" val="62cb89ec67e1b3ac3a0d7494"/>
</p:tagLst>
</file>

<file path=ppt/tags/tag562.xml><?xml version="1.0" encoding="utf-8"?>
<p:tagLst xmlns:p="http://schemas.openxmlformats.org/presentationml/2006/main">
  <p:tag name="commondata" val="eyJjb3VudCI6MTEsImhkaWQiOiJlNTdhMGUyNWQ4NjdlNjJkMGRkYzE4YmIxYTQ0Yzk1NCIsInVzZXJDb3VudCI6MTF9"/>
  <p:tag name="resource_record_key" val="{&quot;65&quot;:[20223055],&quot;70&quot;:[3312172]}"/>
</p:tagLst>
</file>

<file path=ppt/tags/tag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6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6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1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7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7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8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5*i*1"/>
  <p:tag name="KSO_WM_BEAUTIFY_FLAG" val="#wm#"/>
  <p:tag name="KSO_WM_TAG_VERSION" val="1.0"/>
  <p:tag name="KSO_WM_CHIP_GROUPID" val="62cb89ec67e1b3ac3a0d7494"/>
  <p:tag name="KSO_WM_CHIP_XID" val="62cb8a3367e1b3ac3a0d761b"/>
  <p:tag name="KSO_WM_UNIT_DEC_AREA_ID" val="f1a1708c433c48beb59563e7f4b74ec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6494444dc8940b1af580f3314dbaf52"/>
</p:tagLst>
</file>

<file path=ppt/tags/tag79.xml><?xml version="1.0" encoding="utf-8"?>
<p:tagLst xmlns:p="http://schemas.openxmlformats.org/presentationml/2006/main">
  <p:tag name="KSO_WM_UNIT_SUBTYPE" val="u"/>
  <p:tag name="KSO_WM_TEMPLATE_CATEGORY" val="chip"/>
  <p:tag name="KSO_WM_TEMPLATE_INDEX" val="20223055"/>
  <p:tag name="KSO_WM_UNIT_TYPE" val="i"/>
  <p:tag name="KSO_WM_UNIT_INDEX" val="1"/>
  <p:tag name="KSO_WM_UNIT_ID" val="chip20223055_7*i*1"/>
  <p:tag name="KSO_WM_BEAUTIFY_FLAG" val="#wm#"/>
  <p:tag name="KSO_WM_TAG_VERSION" val="1.0"/>
  <p:tag name="KSO_WM_CHIP_GROUPID" val="62cb89ec67e1b3ac3a0d7494"/>
  <p:tag name="KSO_WM_CHIP_XID" val="62cb8a3367e1b3ac3a0d7608"/>
  <p:tag name="KSO_WM_UNIT_DEC_AREA_ID" val="73e6a4773d064573862c6a8ea61ed4b1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9e90d59a24f41fd8d8ad16e2a05747b"/>
</p:tagLst>
</file>

<file path=ppt/tags/tag8.xml><?xml version="1.0" encoding="utf-8"?>
<p:tagLst xmlns:p="http://schemas.openxmlformats.org/presentationml/2006/main">
  <p:tag name="KSO_WM_UNIT_DEFAULT_FONT" val="66;74;2"/>
  <p:tag name="KSO_WM_UNIT_BLOCK" val="0"/>
  <p:tag name="KSO_WM_UNIT_DEC_AREA_ID" val="837563d3b28d454981fbe315c7eb5935"/>
  <p:tag name="KSO_WM_UNIT_ISCONTENTSTITLE" val="0"/>
  <p:tag name="KSO_WM_UNIT_ISNUMDGMTITLE" val="0"/>
  <p:tag name="KSO_WM_UNIT_PRESET_TEXT" val="简约教育教学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3055_1*a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5e8de89e933e48379cd30517cf83da8c"/>
  <p:tag name="KSO_WM_UNIT_TEXT_FILL_FORE_SCHEMECOLOR_INDEX_BRIGHTNESS" val="0.15"/>
  <p:tag name="KSO_WM_UNIT_TEXT_FILL_FORE_SCHEMECOLOR_INDEX" val="13"/>
  <p:tag name="KSO_WM_UNIT_TEXT_FILL_TYPE" val="1"/>
  <p:tag name="KSO_WM_TEMPLATE_ASSEMBLE_XID" val="62cb8e1f67e1b3ac3a0dac67"/>
  <p:tag name="KSO_WM_TEMPLATE_ASSEMBLE_GROUPID" val="62cb89ec67e1b3ac3a0d7494"/>
</p:tagLst>
</file>

<file path=ppt/tags/tag80.xml><?xml version="1.0" encoding="utf-8"?>
<p:tagLst xmlns:p="http://schemas.openxmlformats.org/presentationml/2006/main">
  <p:tag name="KSO_WM_UNIT_SUBTYPE" val="u"/>
  <p:tag name="KSO_WM_TEMPLATE_CATEGORY" val="chip"/>
  <p:tag name="KSO_WM_TEMPLATE_INDEX" val="20223055"/>
  <p:tag name="KSO_WM_UNIT_TYPE" val="i"/>
  <p:tag name="KSO_WM_UNIT_INDEX" val="1"/>
  <p:tag name="KSO_WM_UNIT_ID" val="chip20223055_6*i*1"/>
  <p:tag name="KSO_WM_BEAUTIFY_FLAG" val="#wm#"/>
  <p:tag name="KSO_WM_TAG_VERSION" val="1.0"/>
  <p:tag name="KSO_WM_CHIP_GROUPID" val="62cb89ec67e1b3ac3a0d7494"/>
  <p:tag name="KSO_WM_CHIP_XID" val="62cb8a3367e1b3ac3a0d75e9"/>
  <p:tag name="KSO_WM_UNIT_DEC_AREA_ID" val="19b4cf5c1b9f434dbc7607b871118d9b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822aec573f7451dbf61b66c9587e5a9"/>
</p:tagLst>
</file>

<file path=ppt/tags/tag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4.xml><?xml version="1.0" encoding="utf-8"?>
<p:tagLst xmlns:p="http://schemas.openxmlformats.org/presentationml/2006/main">
  <p:tag name="KSO_WM_UNIT_DEFAULT_FONT" val="66;74;2"/>
  <p:tag name="KSO_WM_UNIT_BLOCK" val="0"/>
  <p:tag name="KSO_WM_UNIT_DEC_AREA_ID" val="a8b8ffc8c42d48b39df14ca6ad5a157c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3055_1*a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22c3c8982d6c4032bbf65004eb404edf"/>
  <p:tag name="KSO_WM_UNIT_TEXT_FILL_FORE_SCHEMECOLOR_INDEX_BRIGHTNESS" val="0.15"/>
  <p:tag name="KSO_WM_UNIT_TEXT_FILL_FORE_SCHEMECOLOR_INDEX" val="13"/>
  <p:tag name="KSO_WM_UNIT_TEXT_FILL_TYPE" val="1"/>
  <p:tag name="KSO_WM_TEMPLATE_ASSEMBLE_XID" val="631569e859d53ee3cde210b7"/>
  <p:tag name="KSO_WM_TEMPLATE_ASSEMBLE_GROUPID" val="62cb89ec67e1b3ac3a0d7494"/>
</p:tagLst>
</file>

<file path=ppt/tags/tag85.xml><?xml version="1.0" encoding="utf-8"?>
<p:tagLst xmlns:p="http://schemas.openxmlformats.org/presentationml/2006/main">
  <p:tag name="KSO_WM_UNIT_DEFAULT_FONT" val="16;18;2"/>
  <p:tag name="KSO_WM_UNIT_BLOCK" val="0"/>
  <p:tag name="KSO_WM_UNIT_DEC_AREA_ID" val="342ef3477c8e45c9887bd7c7a627f9e3"/>
  <p:tag name="KSO_WM_UNIT_SUBTYPE" val="a"/>
  <p:tag name="KSO_WM_UNIT_PRESET_TEXT" val="点击此处添加正文，文字是您思想的提炼，为了演示发布的良好效果，请言简意赅地阐述您的观点。"/>
  <p:tag name="KSO_WM_UNIT_NOCLEAR" val="0"/>
  <p:tag name="KSO_WM_UNIT_VALUE" val="6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3055_1*f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22c3c8982d6c4032bbf65004eb404edf"/>
  <p:tag name="KSO_WM_UNIT_TEXT_FILL_FORE_SCHEMECOLOR_INDEX_BRIGHTNESS" val="0.15"/>
  <p:tag name="KSO_WM_UNIT_TEXT_FILL_FORE_SCHEMECOLOR_INDEX" val="13"/>
  <p:tag name="KSO_WM_UNIT_TEXT_FILL_TYPE" val="1"/>
  <p:tag name="KSO_WM_TEMPLATE_ASSEMBLE_XID" val="631569e859d53ee3cde210b7"/>
  <p:tag name="KSO_WM_TEMPLATE_ASSEMBLE_GROUPID" val="62cb89ec67e1b3ac3a0d7494"/>
</p:tagLst>
</file>

<file path=ppt/tags/tag86.xml><?xml version="1.0" encoding="utf-8"?>
<p:tagLst xmlns:p="http://schemas.openxmlformats.org/presentationml/2006/main">
  <p:tag name="KSO_WM_UNIT_DEFAULT_FONT" val="20;22;2"/>
  <p:tag name="KSO_WM_UNIT_BLOCK" val="0"/>
  <p:tag name="KSO_WM_UNIT_DEC_AREA_ID" val="5b928ee6779344dc8da1c11d7ae94f0b"/>
  <p:tag name="KSO_WM_UNIT_ISCONTENTSTITLE" val="0"/>
  <p:tag name="KSO_WM_UNIT_ISNUMDGMTITLE" val="0"/>
  <p:tag name="KSO_WM_UNIT_PRESET_TEXT" val="单击此处添加副标题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3055_1*b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22c3c8982d6c4032bbf65004eb404edf"/>
  <p:tag name="KSO_WM_UNIT_TEXT_FILL_FORE_SCHEMECOLOR_INDEX_BRIGHTNESS" val="0.15"/>
  <p:tag name="KSO_WM_UNIT_TEXT_FILL_FORE_SCHEMECOLOR_INDEX" val="13"/>
  <p:tag name="KSO_WM_UNIT_TEXT_FILL_TYPE" val="1"/>
  <p:tag name="KSO_WM_TEMPLATE_ASSEMBLE_XID" val="631569e859d53ee3cde210b7"/>
  <p:tag name="KSO_WM_TEMPLATE_ASSEMBLE_GROUPID" val="62cb89ec67e1b3ac3a0d7494"/>
</p:tagLst>
</file>

<file path=ppt/tags/tag87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88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8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9.xml><?xml version="1.0" encoding="utf-8"?>
<p:tagLst xmlns:p="http://schemas.openxmlformats.org/presentationml/2006/main">
  <p:tag name="KSO_WM_UNIT_DEFAULT_FONT" val="16;18;2"/>
  <p:tag name="KSO_WM_UNIT_BLOCK" val="0"/>
  <p:tag name="KSO_WM_UNIT_DEC_AREA_ID" val="c5d750219a71481b95f95841dc786e96"/>
  <p:tag name="KSO_WM_UNIT_SUBTYPE" val="a"/>
  <p:tag name="KSO_WM_UNIT_PRESET_TEXT" val="点击此处添加正文，文字是您思想的提炼，为了演示发布的良好效果，请言简意赅地阐述您的观点。"/>
  <p:tag name="KSO_WM_UNIT_NOCLEAR" val="0"/>
  <p:tag name="KSO_WM_UNIT_VALUE" val="6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3055_1*f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5e8de89e933e48379cd30517cf83da8c"/>
  <p:tag name="KSO_WM_UNIT_TEXT_FILL_FORE_SCHEMECOLOR_INDEX_BRIGHTNESS" val="0.15"/>
  <p:tag name="KSO_WM_UNIT_TEXT_FILL_FORE_SCHEMECOLOR_INDEX" val="13"/>
  <p:tag name="KSO_WM_UNIT_TEXT_FILL_TYPE" val="1"/>
  <p:tag name="KSO_WM_TEMPLATE_ASSEMBLE_XID" val="62cb8e1f67e1b3ac3a0dac67"/>
  <p:tag name="KSO_WM_TEMPLATE_ASSEMBLE_GROUPID" val="62cb89ec67e1b3ac3a0d7494"/>
</p:tagLst>
</file>

<file path=ppt/tags/tag90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1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2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3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4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4967b9dbd0824050a00e59b4cf1c87d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a4f6e7621fa4694aca7a37ff2459638"/>
  <p:tag name="KSO_WM_SLIDE_BACKGROUND_TYPE" val="frame"/>
</p:tagLst>
</file>

<file path=ppt/tags/tag9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77890440123445bfaadfee6b6674c6e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01e70440e0748908a31f95a176a40ff"/>
  <p:tag name="KSO_WM_SLIDE_BACKGROUND_TYPE" val="frame"/>
</p:tagLst>
</file>

<file path=ppt/tags/tag9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8f92e44769b4f8b9a5638db0a1c2cbb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eb3af4478af4eb8b2101682169d6c9b"/>
  <p:tag name="KSO_WM_SLIDE_BACKGROUND_TYPE" val="frame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4"/>
</p:tagLst>
</file>

<file path=ppt/tags/tag98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99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86CCCB"/>
      </a:dk2>
      <a:lt2>
        <a:srgbClr val="FFFFFF"/>
      </a:lt2>
      <a:accent1>
        <a:srgbClr val="16A19B"/>
      </a:accent1>
      <a:accent2>
        <a:srgbClr val="2497BC"/>
      </a:accent2>
      <a:accent3>
        <a:srgbClr val="328DDD"/>
      </a:accent3>
      <a:accent4>
        <a:srgbClr val="318DCA"/>
      </a:accent4>
      <a:accent5>
        <a:srgbClr val="229783"/>
      </a:accent5>
      <a:accent6>
        <a:srgbClr val="12A13C"/>
      </a:accent6>
      <a:hlink>
        <a:srgbClr val="0563C1"/>
      </a:hlink>
      <a:folHlink>
        <a:srgbClr val="954F72"/>
      </a:folHlink>
    </a:clrScheme>
    <a:fontScheme name="自定义 9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512</Words>
  <Application>WPS 演示</Application>
  <PresentationFormat>宽屏</PresentationFormat>
  <Paragraphs>135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56</vt:i4>
      </vt:variant>
    </vt:vector>
  </HeadingPairs>
  <TitlesOfParts>
    <vt:vector size="69" baseType="lpstr">
      <vt:lpstr>Arial</vt:lpstr>
      <vt:lpstr>宋体</vt:lpstr>
      <vt:lpstr>Wingdings</vt:lpstr>
      <vt:lpstr>微软雅黑</vt:lpstr>
      <vt:lpstr>汉仪文黑-55简</vt:lpstr>
      <vt:lpstr>黑体</vt:lpstr>
      <vt:lpstr>Hero</vt:lpstr>
      <vt:lpstr>AmdtSymbols</vt:lpstr>
      <vt:lpstr>Times New Roman</vt:lpstr>
      <vt:lpstr>阿里巴巴普惠体 R</vt:lpstr>
      <vt:lpstr>Arial Unicode MS</vt:lpstr>
      <vt:lpstr>Office 主题​​</vt:lpstr>
      <vt:lpstr>1_Office 主题​​</vt:lpstr>
      <vt:lpstr>第六章 优秀作品赏析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123</dc:creator>
  <cp:lastModifiedBy>zero~默默</cp:lastModifiedBy>
  <cp:revision>23</cp:revision>
  <dcterms:created xsi:type="dcterms:W3CDTF">2020-10-07T11:56:00Z</dcterms:created>
  <dcterms:modified xsi:type="dcterms:W3CDTF">2024-02-02T13:32:17Z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3FD06C5B9078408186CFCCA8DD10F9F2_13</vt:lpwstr>
  </property>
  <property fmtid="{D5CDD505-2E9C-101B-9397-08002B2CF9AE}" pid="4" name="KSOTemplateUUID">
    <vt:lpwstr>v1.0_mb_Dr/T9MDekzmBcbIraXETWg==</vt:lpwstr>
  </property>
</Properties>
</file>