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65" r:id="rId2"/>
    <p:sldId id="345" r:id="rId3"/>
    <p:sldId id="266" r:id="rId4"/>
    <p:sldId id="267" r:id="rId5"/>
    <p:sldId id="359" r:id="rId6"/>
    <p:sldId id="268" r:id="rId7"/>
    <p:sldId id="363" r:id="rId8"/>
    <p:sldId id="423" r:id="rId9"/>
    <p:sldId id="424" r:id="rId10"/>
    <p:sldId id="269" r:id="rId11"/>
    <p:sldId id="369" r:id="rId12"/>
    <p:sldId id="270" r:id="rId13"/>
    <p:sldId id="429" r:id="rId14"/>
    <p:sldId id="428" r:id="rId15"/>
    <p:sldId id="430" r:id="rId16"/>
    <p:sldId id="431" r:id="rId17"/>
    <p:sldId id="432" r:id="rId18"/>
    <p:sldId id="433" r:id="rId19"/>
    <p:sldId id="434" r:id="rId20"/>
    <p:sldId id="435" r:id="rId21"/>
    <p:sldId id="436" r:id="rId22"/>
    <p:sldId id="437" r:id="rId23"/>
    <p:sldId id="438" r:id="rId24"/>
    <p:sldId id="439" r:id="rId25"/>
    <p:sldId id="371" r:id="rId26"/>
    <p:sldId id="372" r:id="rId27"/>
    <p:sldId id="373" r:id="rId28"/>
    <p:sldId id="377" r:id="rId29"/>
    <p:sldId id="374" r:id="rId30"/>
    <p:sldId id="378" r:id="rId31"/>
    <p:sldId id="442" r:id="rId32"/>
    <p:sldId id="443" r:id="rId33"/>
    <p:sldId id="444" r:id="rId34"/>
    <p:sldId id="445" r:id="rId35"/>
    <p:sldId id="446" r:id="rId36"/>
    <p:sldId id="447" r:id="rId37"/>
    <p:sldId id="448" r:id="rId38"/>
    <p:sldId id="449" r:id="rId39"/>
    <p:sldId id="450" r:id="rId40"/>
    <p:sldId id="451" r:id="rId41"/>
    <p:sldId id="452" r:id="rId42"/>
    <p:sldId id="375" r:id="rId43"/>
    <p:sldId id="386" r:id="rId44"/>
    <p:sldId id="376" r:id="rId45"/>
    <p:sldId id="453" r:id="rId46"/>
    <p:sldId id="454" r:id="rId47"/>
    <p:sldId id="455" r:id="rId48"/>
    <p:sldId id="413" r:id="rId49"/>
    <p:sldId id="401" r:id="rId50"/>
    <p:sldId id="457" r:id="rId51"/>
    <p:sldId id="344" r:id="rId52"/>
  </p:sldIdLst>
  <p:sldSz cx="9144000" cy="5143500" type="screen16x9"/>
  <p:notesSz cx="6858000" cy="9144000"/>
  <p:custDataLst>
    <p:tags r:id="rId54"/>
  </p:custDataLst>
  <p:defaultText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D2DA"/>
    <a:srgbClr val="1C6089"/>
    <a:srgbClr val="214B64"/>
    <a:srgbClr val="6789A5"/>
    <a:srgbClr val="99B0C5"/>
    <a:srgbClr val="9AB1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321" autoAdjust="0"/>
    <p:restoredTop sz="94660"/>
  </p:normalViewPr>
  <p:slideViewPr>
    <p:cSldViewPr>
      <p:cViewPr>
        <p:scale>
          <a:sx n="100" d="100"/>
          <a:sy n="100" d="100"/>
        </p:scale>
        <p:origin x="1932" y="76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5196"/>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18" Type="http://schemas.openxmlformats.org/officeDocument/2006/relationships/image" Target="../media/image33.png"/><Relationship Id="rId26" Type="http://schemas.openxmlformats.org/officeDocument/2006/relationships/image" Target="../media/image41.png"/><Relationship Id="rId3" Type="http://schemas.openxmlformats.org/officeDocument/2006/relationships/image" Target="../media/image18.png"/><Relationship Id="rId21" Type="http://schemas.openxmlformats.org/officeDocument/2006/relationships/image" Target="../media/image36.png"/><Relationship Id="rId7" Type="http://schemas.openxmlformats.org/officeDocument/2006/relationships/image" Target="../media/image22.png"/><Relationship Id="rId12" Type="http://schemas.openxmlformats.org/officeDocument/2006/relationships/image" Target="../media/image27.png"/><Relationship Id="rId17" Type="http://schemas.openxmlformats.org/officeDocument/2006/relationships/image" Target="../media/image32.png"/><Relationship Id="rId25" Type="http://schemas.openxmlformats.org/officeDocument/2006/relationships/image" Target="../media/image40.png"/><Relationship Id="rId2" Type="http://schemas.openxmlformats.org/officeDocument/2006/relationships/image" Target="../media/image17.png"/><Relationship Id="rId16" Type="http://schemas.openxmlformats.org/officeDocument/2006/relationships/image" Target="../media/image31.png"/><Relationship Id="rId20" Type="http://schemas.openxmlformats.org/officeDocument/2006/relationships/image" Target="../media/image35.png"/><Relationship Id="rId1" Type="http://schemas.openxmlformats.org/officeDocument/2006/relationships/image" Target="../media/image16.png"/><Relationship Id="rId6" Type="http://schemas.openxmlformats.org/officeDocument/2006/relationships/image" Target="../media/image21.png"/><Relationship Id="rId11" Type="http://schemas.openxmlformats.org/officeDocument/2006/relationships/image" Target="../media/image26.png"/><Relationship Id="rId24" Type="http://schemas.openxmlformats.org/officeDocument/2006/relationships/image" Target="../media/image39.png"/><Relationship Id="rId5" Type="http://schemas.openxmlformats.org/officeDocument/2006/relationships/image" Target="../media/image20.png"/><Relationship Id="rId15" Type="http://schemas.openxmlformats.org/officeDocument/2006/relationships/image" Target="../media/image30.png"/><Relationship Id="rId23" Type="http://schemas.openxmlformats.org/officeDocument/2006/relationships/image" Target="../media/image38.png"/><Relationship Id="rId10" Type="http://schemas.openxmlformats.org/officeDocument/2006/relationships/image" Target="../media/image25.png"/><Relationship Id="rId19" Type="http://schemas.openxmlformats.org/officeDocument/2006/relationships/image" Target="../media/image34.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 Id="rId22" Type="http://schemas.openxmlformats.org/officeDocument/2006/relationships/image" Target="../media/image37.png"/><Relationship Id="rId27" Type="http://schemas.openxmlformats.org/officeDocument/2006/relationships/image" Target="../media/image4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A15BE3-5A4F-4698-9C17-36560A6CC627}" type="datetimeFigureOut">
              <a:rPr lang="zh-CN" altLang="en-US" smtClean="0"/>
              <a:pPr/>
              <a:t>2023-04-23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CABDA4-9D8D-424B-98AF-F9FAEF4E80D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034" rtl="0" eaLnBrk="1" latinLnBrk="0" hangingPunct="1">
      <a:defRPr sz="1200" kern="1200">
        <a:solidFill>
          <a:schemeClr val="tx1"/>
        </a:solidFill>
        <a:latin typeface="+mn-lt"/>
        <a:ea typeface="+mn-ea"/>
        <a:cs typeface="+mn-cs"/>
      </a:defRPr>
    </a:lvl1pPr>
    <a:lvl2pPr marL="457017" algn="l" defTabSz="914034" rtl="0" eaLnBrk="1" latinLnBrk="0" hangingPunct="1">
      <a:defRPr sz="1200" kern="1200">
        <a:solidFill>
          <a:schemeClr val="tx1"/>
        </a:solidFill>
        <a:latin typeface="+mn-lt"/>
        <a:ea typeface="+mn-ea"/>
        <a:cs typeface="+mn-cs"/>
      </a:defRPr>
    </a:lvl2pPr>
    <a:lvl3pPr marL="914034" algn="l" defTabSz="914034" rtl="0" eaLnBrk="1" latinLnBrk="0" hangingPunct="1">
      <a:defRPr sz="1200" kern="1200">
        <a:solidFill>
          <a:schemeClr val="tx1"/>
        </a:solidFill>
        <a:latin typeface="+mn-lt"/>
        <a:ea typeface="+mn-ea"/>
        <a:cs typeface="+mn-cs"/>
      </a:defRPr>
    </a:lvl3pPr>
    <a:lvl4pPr marL="1371051" algn="l" defTabSz="914034" rtl="0" eaLnBrk="1" latinLnBrk="0" hangingPunct="1">
      <a:defRPr sz="1200" kern="1200">
        <a:solidFill>
          <a:schemeClr val="tx1"/>
        </a:solidFill>
        <a:latin typeface="+mn-lt"/>
        <a:ea typeface="+mn-ea"/>
        <a:cs typeface="+mn-cs"/>
      </a:defRPr>
    </a:lvl4pPr>
    <a:lvl5pPr marL="1828068" algn="l" defTabSz="914034" rtl="0" eaLnBrk="1" latinLnBrk="0" hangingPunct="1">
      <a:defRPr sz="1200" kern="1200">
        <a:solidFill>
          <a:schemeClr val="tx1"/>
        </a:solidFill>
        <a:latin typeface="+mn-lt"/>
        <a:ea typeface="+mn-ea"/>
        <a:cs typeface="+mn-cs"/>
      </a:defRPr>
    </a:lvl5pPr>
    <a:lvl6pPr marL="2285086" algn="l" defTabSz="914034" rtl="0" eaLnBrk="1" latinLnBrk="0" hangingPunct="1">
      <a:defRPr sz="1200" kern="1200">
        <a:solidFill>
          <a:schemeClr val="tx1"/>
        </a:solidFill>
        <a:latin typeface="+mn-lt"/>
        <a:ea typeface="+mn-ea"/>
        <a:cs typeface="+mn-cs"/>
      </a:defRPr>
    </a:lvl6pPr>
    <a:lvl7pPr marL="2742103" algn="l" defTabSz="914034" rtl="0" eaLnBrk="1" latinLnBrk="0" hangingPunct="1">
      <a:defRPr sz="1200" kern="1200">
        <a:solidFill>
          <a:schemeClr val="tx1"/>
        </a:solidFill>
        <a:latin typeface="+mn-lt"/>
        <a:ea typeface="+mn-ea"/>
        <a:cs typeface="+mn-cs"/>
      </a:defRPr>
    </a:lvl7pPr>
    <a:lvl8pPr marL="3199120" algn="l" defTabSz="914034" rtl="0" eaLnBrk="1" latinLnBrk="0" hangingPunct="1">
      <a:defRPr sz="1200" kern="1200">
        <a:solidFill>
          <a:schemeClr val="tx1"/>
        </a:solidFill>
        <a:latin typeface="+mn-lt"/>
        <a:ea typeface="+mn-ea"/>
        <a:cs typeface="+mn-cs"/>
      </a:defRPr>
    </a:lvl8pPr>
    <a:lvl9pPr marL="3656137" algn="l" defTabSz="91403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1</a:t>
            </a:fld>
            <a:endParaRPr lang="zh-CN" altLang="en-US"/>
          </a:p>
        </p:txBody>
      </p:sp>
    </p:spTree>
    <p:extLst>
      <p:ext uri="{BB962C8B-B14F-4D97-AF65-F5344CB8AC3E}">
        <p14:creationId xmlns:p14="http://schemas.microsoft.com/office/powerpoint/2010/main" val="2301541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26</a:t>
            </a:fld>
            <a:endParaRPr lang="zh-CN" altLang="en-US"/>
          </a:p>
        </p:txBody>
      </p:sp>
    </p:spTree>
    <p:extLst>
      <p:ext uri="{BB962C8B-B14F-4D97-AF65-F5344CB8AC3E}">
        <p14:creationId xmlns:p14="http://schemas.microsoft.com/office/powerpoint/2010/main" val="3942836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27</a:t>
            </a:fld>
            <a:endParaRPr lang="zh-CN" altLang="en-US"/>
          </a:p>
        </p:txBody>
      </p:sp>
    </p:spTree>
    <p:extLst>
      <p:ext uri="{BB962C8B-B14F-4D97-AF65-F5344CB8AC3E}">
        <p14:creationId xmlns:p14="http://schemas.microsoft.com/office/powerpoint/2010/main" val="1840419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28</a:t>
            </a:fld>
            <a:endParaRPr lang="zh-CN" altLang="en-US" dirty="0">
              <a:solidFill>
                <a:prstClr val="black"/>
              </a:solidFill>
            </a:endParaRPr>
          </a:p>
        </p:txBody>
      </p:sp>
    </p:spTree>
    <p:extLst>
      <p:ext uri="{BB962C8B-B14F-4D97-AF65-F5344CB8AC3E}">
        <p14:creationId xmlns:p14="http://schemas.microsoft.com/office/powerpoint/2010/main" val="2737533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29</a:t>
            </a:fld>
            <a:endParaRPr lang="zh-CN" altLang="en-US"/>
          </a:p>
        </p:txBody>
      </p:sp>
    </p:spTree>
    <p:extLst>
      <p:ext uri="{BB962C8B-B14F-4D97-AF65-F5344CB8AC3E}">
        <p14:creationId xmlns:p14="http://schemas.microsoft.com/office/powerpoint/2010/main" val="3169713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42</a:t>
            </a:fld>
            <a:endParaRPr lang="zh-CN" altLang="en-US"/>
          </a:p>
        </p:txBody>
      </p:sp>
    </p:spTree>
    <p:extLst>
      <p:ext uri="{BB962C8B-B14F-4D97-AF65-F5344CB8AC3E}">
        <p14:creationId xmlns:p14="http://schemas.microsoft.com/office/powerpoint/2010/main" val="1268109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44</a:t>
            </a:fld>
            <a:endParaRPr lang="zh-CN" altLang="en-US"/>
          </a:p>
        </p:txBody>
      </p:sp>
    </p:spTree>
    <p:extLst>
      <p:ext uri="{BB962C8B-B14F-4D97-AF65-F5344CB8AC3E}">
        <p14:creationId xmlns:p14="http://schemas.microsoft.com/office/powerpoint/2010/main" val="820110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48</a:t>
            </a:fld>
            <a:endParaRPr lang="zh-CN" altLang="en-US"/>
          </a:p>
        </p:txBody>
      </p:sp>
    </p:spTree>
    <p:extLst>
      <p:ext uri="{BB962C8B-B14F-4D97-AF65-F5344CB8AC3E}">
        <p14:creationId xmlns:p14="http://schemas.microsoft.com/office/powerpoint/2010/main" val="29869268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51</a:t>
            </a:fld>
            <a:endParaRPr lang="zh-CN" altLang="en-US"/>
          </a:p>
        </p:txBody>
      </p:sp>
    </p:spTree>
    <p:extLst>
      <p:ext uri="{BB962C8B-B14F-4D97-AF65-F5344CB8AC3E}">
        <p14:creationId xmlns:p14="http://schemas.microsoft.com/office/powerpoint/2010/main" val="4041311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a:t>
            </a:fld>
            <a:endParaRPr lang="zh-CN" altLang="en-US"/>
          </a:p>
        </p:txBody>
      </p:sp>
    </p:spTree>
    <p:extLst>
      <p:ext uri="{BB962C8B-B14F-4D97-AF65-F5344CB8AC3E}">
        <p14:creationId xmlns:p14="http://schemas.microsoft.com/office/powerpoint/2010/main" val="1350769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5</a:t>
            </a:fld>
            <a:endParaRPr lang="zh-CN" altLang="en-US" dirty="0">
              <a:solidFill>
                <a:prstClr val="black"/>
              </a:solidFill>
            </a:endParaRPr>
          </a:p>
        </p:txBody>
      </p:sp>
    </p:spTree>
    <p:extLst>
      <p:ext uri="{BB962C8B-B14F-4D97-AF65-F5344CB8AC3E}">
        <p14:creationId xmlns:p14="http://schemas.microsoft.com/office/powerpoint/2010/main" val="3301711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25</a:t>
            </a:fld>
            <a:endParaRPr lang="zh-CN" altLang="en-US"/>
          </a:p>
        </p:txBody>
      </p:sp>
    </p:spTree>
    <p:extLst>
      <p:ext uri="{BB962C8B-B14F-4D97-AF65-F5344CB8AC3E}">
        <p14:creationId xmlns:p14="http://schemas.microsoft.com/office/powerpoint/2010/main" val="4185740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599"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599"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2023-04-23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任务分析</a:t>
            </a:r>
          </a:p>
        </p:txBody>
      </p:sp>
    </p:spTree>
    <p:extLst>
      <p:ext uri="{BB962C8B-B14F-4D97-AF65-F5344CB8AC3E}">
        <p14:creationId xmlns:p14="http://schemas.microsoft.com/office/powerpoint/2010/main" val="887755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2023-04-23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任务实施</a:t>
            </a:r>
          </a:p>
        </p:txBody>
      </p:sp>
    </p:spTree>
    <p:extLst>
      <p:ext uri="{BB962C8B-B14F-4D97-AF65-F5344CB8AC3E}">
        <p14:creationId xmlns:p14="http://schemas.microsoft.com/office/powerpoint/2010/main" val="5327206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9"/>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7"/>
            <a:ext cx="3008313" cy="351829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2023-04-23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3"/>
            <a:ext cx="5486400" cy="3086100"/>
          </a:xfrm>
        </p:spPr>
        <p:txBody>
          <a:bodyPr/>
          <a:lstStyle>
            <a:lvl1pPr marL="0" indent="0">
              <a:buNone/>
              <a:defRPr sz="3200"/>
            </a:lvl1pPr>
            <a:lvl2pPr marL="457200" indent="0">
              <a:buNone/>
              <a:defRPr sz="2800"/>
            </a:lvl2pPr>
            <a:lvl3pPr marL="914400" indent="0">
              <a:buNone/>
              <a:defRPr sz="2400"/>
            </a:lvl3pPr>
            <a:lvl4pPr marL="1371599"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599"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2023-04-23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descr="L:\下载\清新树叶装饰标签矢量素材\56f33ebe31d64.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a:xfrm>
            <a:off x="1" y="160227"/>
            <a:ext cx="467291"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6" y="196220"/>
            <a:ext cx="2190351" cy="315378"/>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 name="文本框 38"/>
          <p:cNvSpPr txBox="1"/>
          <p:nvPr userDrawn="1"/>
        </p:nvSpPr>
        <p:spPr>
          <a:xfrm>
            <a:off x="2879813" y="304200"/>
            <a:ext cx="2039271" cy="207689"/>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5207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89361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441"/>
            <a:ext cx="8229600" cy="857514"/>
          </a:xfrm>
        </p:spPr>
        <p:txBody>
          <a:bodyPr/>
          <a:lstStyle/>
          <a:p>
            <a:r>
              <a:rPr lang="zh-CN" altLang="en-US"/>
              <a:t>单击此处编辑母版标题样式</a:t>
            </a:r>
          </a:p>
        </p:txBody>
      </p:sp>
      <p:sp>
        <p:nvSpPr>
          <p:cNvPr id="3" name="内容占位符 2"/>
          <p:cNvSpPr>
            <a:spLocks noGrp="1"/>
          </p:cNvSpPr>
          <p:nvPr>
            <p:ph sz="half" idx="1"/>
          </p:nvPr>
        </p:nvSpPr>
        <p:spPr>
          <a:xfrm>
            <a:off x="457200" y="1200522"/>
            <a:ext cx="4038600" cy="33935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200520"/>
            <a:ext cx="4038600" cy="16197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972719"/>
            <a:ext cx="4038600" cy="162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4069443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6"/>
            <a:ext cx="7886700" cy="994172"/>
          </a:xfrm>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pPr>
              <a:defRPr/>
            </a:pPr>
            <a:fld id="{0C9ABEBE-EF13-4983-B182-046B37A0370C}" type="datetime1">
              <a:rPr lang="zh-CN" altLang="en-US"/>
              <a:pPr>
                <a:defRPr/>
              </a:pPr>
              <a:t>2023-04-23</a:t>
            </a:fld>
            <a:endParaRPr lang="zh-CN" altLang="en-US" sz="1400" dirty="0">
              <a:solidFill>
                <a:prstClr val="black"/>
              </a:solidFill>
              <a:latin typeface="Arial" pitchFamily="34" charset="0"/>
              <a:ea typeface="宋体" pitchFamily="2" charset="-122"/>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8145E6F-D1B7-49E0-9AB3-789D9698C190}" type="slidenum">
              <a:rPr lang="zh-CN" altLang="en-US"/>
              <a:pPr/>
              <a:t>‹#›</a:t>
            </a:fld>
            <a:endParaRPr lang="zh-CN" altLang="en-US" sz="1400"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9713573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矩形 1"/>
          <p:cNvSpPr/>
          <p:nvPr userDrawn="1"/>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800"/>
          </a:p>
        </p:txBody>
      </p:sp>
      <p:sp>
        <p:nvSpPr>
          <p:cNvPr id="3" name="TextBox 1"/>
          <p:cNvSpPr txBox="1"/>
          <p:nvPr userDrawn="1"/>
        </p:nvSpPr>
        <p:spPr>
          <a:xfrm>
            <a:off x="3865651" y="368710"/>
            <a:ext cx="1292662" cy="300082"/>
          </a:xfrm>
          <a:prstGeom prst="rect">
            <a:avLst/>
          </a:prstGeom>
          <a:noFill/>
        </p:spPr>
        <p:txBody>
          <a:bodyPr wrap="none" lIns="68577" tIns="34289" rIns="68577" bIns="34289"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548"/>
            <a:ext cx="2562232" cy="346249"/>
          </a:xfrm>
          <a:prstGeom prst="rect">
            <a:avLst/>
          </a:prstGeom>
          <a:noFill/>
        </p:spPr>
        <p:txBody>
          <a:bodyPr wrap="square" lIns="68577" tIns="34289" rIns="68577" bIns="34289"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7139579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5"/>
            <a:ext cx="7772400" cy="1021557"/>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1"/>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599"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599"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2023-04-23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1" y="1151334"/>
            <a:ext cx="4040188"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1" y="1631158"/>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4"/>
            <a:ext cx="4041775"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8"/>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17691BD-859C-4763-B75E-4E3F739C1809}" type="datetimeFigureOut">
              <a:rPr lang="zh-CN" altLang="en-US" smtClean="0"/>
              <a:pPr/>
              <a:t>2023-04-23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7691BD-859C-4763-B75E-4E3F739C1809}" type="datetimeFigureOut">
              <a:rPr lang="zh-CN" altLang="en-US" smtClean="0"/>
              <a:pPr/>
              <a:t>2023-04-23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7691BD-859C-4763-B75E-4E3F739C1809}" type="datetimeFigureOut">
              <a:rPr lang="zh-CN" altLang="en-US" smtClean="0"/>
              <a:pPr/>
              <a:t>2023-04-23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2023-04-23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任务导入</a:t>
            </a:r>
          </a:p>
        </p:txBody>
      </p:sp>
    </p:spTree>
    <p:extLst>
      <p:ext uri="{BB962C8B-B14F-4D97-AF65-F5344CB8AC3E}">
        <p14:creationId xmlns:p14="http://schemas.microsoft.com/office/powerpoint/2010/main" val="40583830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2023-04-23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相关知识</a:t>
            </a:r>
          </a:p>
        </p:txBody>
      </p:sp>
    </p:spTree>
    <p:extLst>
      <p:ext uri="{BB962C8B-B14F-4D97-AF65-F5344CB8AC3E}">
        <p14:creationId xmlns:p14="http://schemas.microsoft.com/office/powerpoint/2010/main" val="31508902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0"/>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3"/>
            <a:ext cx="2133600" cy="273843"/>
          </a:xfrm>
          <a:prstGeom prst="rect">
            <a:avLst/>
          </a:prstGeom>
        </p:spPr>
        <p:txBody>
          <a:bodyPr vert="horz" lIns="91440" tIns="45720" rIns="91440" bIns="45720" rtlCol="0" anchor="ctr"/>
          <a:lstStyle>
            <a:lvl1pPr algn="l">
              <a:defRPr sz="1200">
                <a:solidFill>
                  <a:schemeClr val="tx1">
                    <a:tint val="75000"/>
                  </a:schemeClr>
                </a:solidFill>
              </a:defRPr>
            </a:lvl1pPr>
          </a:lstStyle>
          <a:p>
            <a:fld id="{B17691BD-859C-4763-B75E-4E3F739C1809}" type="datetimeFigureOut">
              <a:rPr lang="zh-CN" altLang="en-US" smtClean="0"/>
              <a:pPr/>
              <a:t>2023-04-23</a:t>
            </a:fld>
            <a:endParaRPr lang="zh-CN" altLang="en-US"/>
          </a:p>
        </p:txBody>
      </p:sp>
      <p:sp>
        <p:nvSpPr>
          <p:cNvPr id="5" name="页脚占位符 4"/>
          <p:cNvSpPr>
            <a:spLocks noGrp="1"/>
          </p:cNvSpPr>
          <p:nvPr>
            <p:ph type="ftr" sz="quarter" idx="3"/>
          </p:nvPr>
        </p:nvSpPr>
        <p:spPr>
          <a:xfrm>
            <a:off x="3124200" y="4767263"/>
            <a:ext cx="2895600" cy="27384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3"/>
          </a:xfrm>
          <a:prstGeom prst="rect">
            <a:avLst/>
          </a:prstGeom>
        </p:spPr>
        <p:txBody>
          <a:bodyPr vert="horz" lIns="91440" tIns="45720" rIns="91440" bIns="45720" rtlCol="0" anchor="ctr"/>
          <a:lstStyle>
            <a:lvl1pPr algn="r">
              <a:defRPr sz="1200">
                <a:solidFill>
                  <a:schemeClr val="tx1">
                    <a:tint val="75000"/>
                  </a:schemeClr>
                </a:solidFill>
              </a:defRPr>
            </a:lvl1pPr>
          </a:lstStyle>
          <a:p>
            <a:fld id="{4A5096FA-8040-43AE-9781-056B1336D1E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2" r:id="rId8"/>
    <p:sldLayoutId id="2147483663" r:id="rId9"/>
    <p:sldLayoutId id="2147483664" r:id="rId10"/>
    <p:sldLayoutId id="2147483665" r:id="rId11"/>
    <p:sldLayoutId id="2147483656" r:id="rId12"/>
    <p:sldLayoutId id="2147483657" r:id="rId13"/>
    <p:sldLayoutId id="2147483658" r:id="rId14"/>
    <p:sldLayoutId id="2147483659" r:id="rId15"/>
    <p:sldLayoutId id="2147483660" r:id="rId16"/>
    <p:sldLayoutId id="2147483666" r:id="rId17"/>
    <p:sldLayoutId id="2147483667" r:id="rId18"/>
    <p:sldLayoutId id="2147483668" r:id="rId19"/>
    <p:sldLayoutId id="2147483669" r:id="rId20"/>
    <p:sldLayoutId id="2147483670" r:id="rId2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99"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599"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599"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35.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18" Type="http://schemas.openxmlformats.org/officeDocument/2006/relationships/image" Target="../media/image60.png"/><Relationship Id="rId26" Type="http://schemas.openxmlformats.org/officeDocument/2006/relationships/image" Target="../media/image68.png"/><Relationship Id="rId3" Type="http://schemas.openxmlformats.org/officeDocument/2006/relationships/image" Target="../media/image45.png"/><Relationship Id="rId21" Type="http://schemas.openxmlformats.org/officeDocument/2006/relationships/image" Target="../media/image63.png"/><Relationship Id="rId7" Type="http://schemas.openxmlformats.org/officeDocument/2006/relationships/image" Target="../media/image49.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67.png"/><Relationship Id="rId2" Type="http://schemas.openxmlformats.org/officeDocument/2006/relationships/image" Target="../media/image44.png"/><Relationship Id="rId16" Type="http://schemas.openxmlformats.org/officeDocument/2006/relationships/image" Target="../media/image58.png"/><Relationship Id="rId20" Type="http://schemas.openxmlformats.org/officeDocument/2006/relationships/image" Target="../media/image62.png"/><Relationship Id="rId29" Type="http://schemas.openxmlformats.org/officeDocument/2006/relationships/image" Target="../media/image71.png"/><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3.png"/><Relationship Id="rId24" Type="http://schemas.openxmlformats.org/officeDocument/2006/relationships/image" Target="../media/image66.png"/><Relationship Id="rId5" Type="http://schemas.openxmlformats.org/officeDocument/2006/relationships/image" Target="../media/image47.png"/><Relationship Id="rId15" Type="http://schemas.openxmlformats.org/officeDocument/2006/relationships/image" Target="../media/image57.png"/><Relationship Id="rId23" Type="http://schemas.openxmlformats.org/officeDocument/2006/relationships/image" Target="../media/image65.png"/><Relationship Id="rId28" Type="http://schemas.openxmlformats.org/officeDocument/2006/relationships/image" Target="../media/image70.png"/><Relationship Id="rId10" Type="http://schemas.openxmlformats.org/officeDocument/2006/relationships/image" Target="../media/image52.png"/><Relationship Id="rId19" Type="http://schemas.openxmlformats.org/officeDocument/2006/relationships/image" Target="../media/image61.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 Id="rId22" Type="http://schemas.openxmlformats.org/officeDocument/2006/relationships/image" Target="../media/image64.png"/><Relationship Id="rId27" Type="http://schemas.openxmlformats.org/officeDocument/2006/relationships/image" Target="../media/image69.png"/></Relationships>
</file>

<file path=ppt/slides/_rels/slide36.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18" Type="http://schemas.openxmlformats.org/officeDocument/2006/relationships/image" Target="../media/image60.png"/><Relationship Id="rId26" Type="http://schemas.openxmlformats.org/officeDocument/2006/relationships/image" Target="../media/image68.png"/><Relationship Id="rId3" Type="http://schemas.openxmlformats.org/officeDocument/2006/relationships/image" Target="../media/image45.png"/><Relationship Id="rId21" Type="http://schemas.openxmlformats.org/officeDocument/2006/relationships/image" Target="../media/image63.png"/><Relationship Id="rId7" Type="http://schemas.openxmlformats.org/officeDocument/2006/relationships/image" Target="../media/image49.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67.png"/><Relationship Id="rId2" Type="http://schemas.openxmlformats.org/officeDocument/2006/relationships/image" Target="../media/image44.png"/><Relationship Id="rId16" Type="http://schemas.openxmlformats.org/officeDocument/2006/relationships/image" Target="../media/image58.png"/><Relationship Id="rId20" Type="http://schemas.openxmlformats.org/officeDocument/2006/relationships/image" Target="../media/image62.png"/><Relationship Id="rId29" Type="http://schemas.openxmlformats.org/officeDocument/2006/relationships/image" Target="../media/image72.png"/><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3.png"/><Relationship Id="rId24" Type="http://schemas.openxmlformats.org/officeDocument/2006/relationships/image" Target="../media/image66.png"/><Relationship Id="rId5" Type="http://schemas.openxmlformats.org/officeDocument/2006/relationships/image" Target="../media/image47.png"/><Relationship Id="rId15" Type="http://schemas.openxmlformats.org/officeDocument/2006/relationships/image" Target="../media/image57.png"/><Relationship Id="rId23" Type="http://schemas.openxmlformats.org/officeDocument/2006/relationships/image" Target="../media/image65.png"/><Relationship Id="rId28" Type="http://schemas.openxmlformats.org/officeDocument/2006/relationships/image" Target="../media/image70.png"/><Relationship Id="rId10" Type="http://schemas.openxmlformats.org/officeDocument/2006/relationships/image" Target="../media/image52.png"/><Relationship Id="rId19" Type="http://schemas.openxmlformats.org/officeDocument/2006/relationships/image" Target="../media/image61.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 Id="rId22" Type="http://schemas.openxmlformats.org/officeDocument/2006/relationships/image" Target="../media/image64.png"/><Relationship Id="rId27" Type="http://schemas.openxmlformats.org/officeDocument/2006/relationships/image" Target="../media/image69.png"/></Relationships>
</file>

<file path=ppt/slides/_rels/slide37.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18" Type="http://schemas.openxmlformats.org/officeDocument/2006/relationships/image" Target="../media/image60.png"/><Relationship Id="rId26" Type="http://schemas.openxmlformats.org/officeDocument/2006/relationships/image" Target="../media/image68.png"/><Relationship Id="rId3" Type="http://schemas.openxmlformats.org/officeDocument/2006/relationships/image" Target="../media/image45.png"/><Relationship Id="rId21" Type="http://schemas.openxmlformats.org/officeDocument/2006/relationships/image" Target="../media/image63.png"/><Relationship Id="rId7" Type="http://schemas.openxmlformats.org/officeDocument/2006/relationships/image" Target="../media/image49.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67.png"/><Relationship Id="rId2" Type="http://schemas.openxmlformats.org/officeDocument/2006/relationships/image" Target="../media/image44.png"/><Relationship Id="rId16" Type="http://schemas.openxmlformats.org/officeDocument/2006/relationships/image" Target="../media/image58.png"/><Relationship Id="rId20"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3.png"/><Relationship Id="rId24" Type="http://schemas.openxmlformats.org/officeDocument/2006/relationships/image" Target="../media/image66.png"/><Relationship Id="rId5" Type="http://schemas.openxmlformats.org/officeDocument/2006/relationships/image" Target="../media/image47.png"/><Relationship Id="rId15" Type="http://schemas.openxmlformats.org/officeDocument/2006/relationships/image" Target="../media/image57.png"/><Relationship Id="rId23" Type="http://schemas.openxmlformats.org/officeDocument/2006/relationships/image" Target="../media/image65.png"/><Relationship Id="rId28" Type="http://schemas.openxmlformats.org/officeDocument/2006/relationships/image" Target="../media/image70.png"/><Relationship Id="rId10" Type="http://schemas.openxmlformats.org/officeDocument/2006/relationships/image" Target="../media/image52.png"/><Relationship Id="rId19" Type="http://schemas.openxmlformats.org/officeDocument/2006/relationships/image" Target="../media/image61.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 Id="rId22" Type="http://schemas.openxmlformats.org/officeDocument/2006/relationships/image" Target="../media/image64.png"/><Relationship Id="rId27" Type="http://schemas.openxmlformats.org/officeDocument/2006/relationships/image" Target="../media/image69.png"/></Relationships>
</file>

<file path=ppt/slides/_rels/slide38.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18" Type="http://schemas.openxmlformats.org/officeDocument/2006/relationships/image" Target="../media/image60.png"/><Relationship Id="rId26" Type="http://schemas.openxmlformats.org/officeDocument/2006/relationships/image" Target="../media/image68.png"/><Relationship Id="rId3" Type="http://schemas.openxmlformats.org/officeDocument/2006/relationships/image" Target="../media/image45.png"/><Relationship Id="rId21" Type="http://schemas.openxmlformats.org/officeDocument/2006/relationships/image" Target="../media/image63.png"/><Relationship Id="rId7" Type="http://schemas.openxmlformats.org/officeDocument/2006/relationships/image" Target="../media/image49.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67.png"/><Relationship Id="rId2" Type="http://schemas.openxmlformats.org/officeDocument/2006/relationships/image" Target="../media/image44.png"/><Relationship Id="rId16" Type="http://schemas.openxmlformats.org/officeDocument/2006/relationships/image" Target="../media/image58.png"/><Relationship Id="rId20"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3.png"/><Relationship Id="rId24" Type="http://schemas.openxmlformats.org/officeDocument/2006/relationships/image" Target="../media/image66.png"/><Relationship Id="rId5" Type="http://schemas.openxmlformats.org/officeDocument/2006/relationships/image" Target="../media/image47.png"/><Relationship Id="rId15" Type="http://schemas.openxmlformats.org/officeDocument/2006/relationships/image" Target="../media/image57.png"/><Relationship Id="rId23" Type="http://schemas.openxmlformats.org/officeDocument/2006/relationships/image" Target="../media/image65.png"/><Relationship Id="rId28" Type="http://schemas.openxmlformats.org/officeDocument/2006/relationships/image" Target="../media/image70.png"/><Relationship Id="rId10" Type="http://schemas.openxmlformats.org/officeDocument/2006/relationships/image" Target="../media/image52.png"/><Relationship Id="rId19" Type="http://schemas.openxmlformats.org/officeDocument/2006/relationships/image" Target="../media/image61.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 Id="rId22" Type="http://schemas.openxmlformats.org/officeDocument/2006/relationships/image" Target="../media/image64.png"/><Relationship Id="rId27" Type="http://schemas.openxmlformats.org/officeDocument/2006/relationships/image" Target="../media/image69.png"/></Relationships>
</file>

<file path=ppt/slides/_rels/slide39.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18" Type="http://schemas.openxmlformats.org/officeDocument/2006/relationships/image" Target="../media/image60.png"/><Relationship Id="rId26" Type="http://schemas.openxmlformats.org/officeDocument/2006/relationships/image" Target="../media/image68.png"/><Relationship Id="rId3" Type="http://schemas.openxmlformats.org/officeDocument/2006/relationships/image" Target="../media/image45.png"/><Relationship Id="rId21" Type="http://schemas.openxmlformats.org/officeDocument/2006/relationships/image" Target="../media/image63.png"/><Relationship Id="rId7" Type="http://schemas.openxmlformats.org/officeDocument/2006/relationships/image" Target="../media/image49.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67.png"/><Relationship Id="rId2" Type="http://schemas.openxmlformats.org/officeDocument/2006/relationships/image" Target="../media/image44.png"/><Relationship Id="rId16" Type="http://schemas.openxmlformats.org/officeDocument/2006/relationships/image" Target="../media/image58.png"/><Relationship Id="rId20" Type="http://schemas.openxmlformats.org/officeDocument/2006/relationships/image" Target="../media/image62.png"/><Relationship Id="rId29"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3.png"/><Relationship Id="rId24" Type="http://schemas.openxmlformats.org/officeDocument/2006/relationships/image" Target="../media/image66.png"/><Relationship Id="rId5" Type="http://schemas.openxmlformats.org/officeDocument/2006/relationships/image" Target="../media/image47.png"/><Relationship Id="rId15" Type="http://schemas.openxmlformats.org/officeDocument/2006/relationships/image" Target="../media/image57.png"/><Relationship Id="rId23" Type="http://schemas.openxmlformats.org/officeDocument/2006/relationships/image" Target="../media/image65.png"/><Relationship Id="rId28" Type="http://schemas.openxmlformats.org/officeDocument/2006/relationships/image" Target="../media/image70.png"/><Relationship Id="rId10" Type="http://schemas.openxmlformats.org/officeDocument/2006/relationships/image" Target="../media/image52.png"/><Relationship Id="rId19" Type="http://schemas.openxmlformats.org/officeDocument/2006/relationships/image" Target="../media/image61.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 Id="rId22" Type="http://schemas.openxmlformats.org/officeDocument/2006/relationships/image" Target="../media/image64.png"/><Relationship Id="rId27" Type="http://schemas.openxmlformats.org/officeDocument/2006/relationships/image" Target="../media/image6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18" Type="http://schemas.openxmlformats.org/officeDocument/2006/relationships/image" Target="../media/image60.png"/><Relationship Id="rId26" Type="http://schemas.openxmlformats.org/officeDocument/2006/relationships/image" Target="../media/image68.png"/><Relationship Id="rId3" Type="http://schemas.openxmlformats.org/officeDocument/2006/relationships/image" Target="../media/image45.png"/><Relationship Id="rId21" Type="http://schemas.openxmlformats.org/officeDocument/2006/relationships/image" Target="../media/image63.png"/><Relationship Id="rId7" Type="http://schemas.openxmlformats.org/officeDocument/2006/relationships/image" Target="../media/image49.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67.png"/><Relationship Id="rId2" Type="http://schemas.openxmlformats.org/officeDocument/2006/relationships/image" Target="../media/image44.png"/><Relationship Id="rId16" Type="http://schemas.openxmlformats.org/officeDocument/2006/relationships/image" Target="../media/image58.png"/><Relationship Id="rId20"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3.png"/><Relationship Id="rId24" Type="http://schemas.openxmlformats.org/officeDocument/2006/relationships/image" Target="../media/image66.png"/><Relationship Id="rId5" Type="http://schemas.openxmlformats.org/officeDocument/2006/relationships/image" Target="../media/image47.png"/><Relationship Id="rId15" Type="http://schemas.openxmlformats.org/officeDocument/2006/relationships/image" Target="../media/image57.png"/><Relationship Id="rId23" Type="http://schemas.openxmlformats.org/officeDocument/2006/relationships/image" Target="../media/image65.png"/><Relationship Id="rId28" Type="http://schemas.openxmlformats.org/officeDocument/2006/relationships/image" Target="../media/image70.png"/><Relationship Id="rId10" Type="http://schemas.openxmlformats.org/officeDocument/2006/relationships/image" Target="../media/image52.png"/><Relationship Id="rId19" Type="http://schemas.openxmlformats.org/officeDocument/2006/relationships/image" Target="../media/image61.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 Id="rId22" Type="http://schemas.openxmlformats.org/officeDocument/2006/relationships/image" Target="../media/image64.png"/><Relationship Id="rId27" Type="http://schemas.openxmlformats.org/officeDocument/2006/relationships/image" Target="../media/image69.png"/></Relationships>
</file>

<file path=ppt/slides/_rels/slide41.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18" Type="http://schemas.openxmlformats.org/officeDocument/2006/relationships/image" Target="../media/image60.png"/><Relationship Id="rId26" Type="http://schemas.openxmlformats.org/officeDocument/2006/relationships/image" Target="../media/image68.png"/><Relationship Id="rId3" Type="http://schemas.openxmlformats.org/officeDocument/2006/relationships/image" Target="../media/image45.png"/><Relationship Id="rId21" Type="http://schemas.openxmlformats.org/officeDocument/2006/relationships/image" Target="../media/image63.png"/><Relationship Id="rId7" Type="http://schemas.openxmlformats.org/officeDocument/2006/relationships/image" Target="../media/image49.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67.png"/><Relationship Id="rId2" Type="http://schemas.openxmlformats.org/officeDocument/2006/relationships/image" Target="../media/image44.png"/><Relationship Id="rId16" Type="http://schemas.openxmlformats.org/officeDocument/2006/relationships/image" Target="../media/image58.png"/><Relationship Id="rId20"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3.png"/><Relationship Id="rId24" Type="http://schemas.openxmlformats.org/officeDocument/2006/relationships/image" Target="../media/image66.png"/><Relationship Id="rId5" Type="http://schemas.openxmlformats.org/officeDocument/2006/relationships/image" Target="../media/image47.png"/><Relationship Id="rId15" Type="http://schemas.openxmlformats.org/officeDocument/2006/relationships/image" Target="../media/image57.png"/><Relationship Id="rId23" Type="http://schemas.openxmlformats.org/officeDocument/2006/relationships/image" Target="../media/image65.png"/><Relationship Id="rId28" Type="http://schemas.openxmlformats.org/officeDocument/2006/relationships/image" Target="../media/image70.png"/><Relationship Id="rId10" Type="http://schemas.openxmlformats.org/officeDocument/2006/relationships/image" Target="../media/image52.png"/><Relationship Id="rId19" Type="http://schemas.openxmlformats.org/officeDocument/2006/relationships/image" Target="../media/image61.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 Id="rId22" Type="http://schemas.openxmlformats.org/officeDocument/2006/relationships/image" Target="../media/image64.png"/><Relationship Id="rId27" Type="http://schemas.openxmlformats.org/officeDocument/2006/relationships/image" Target="../media/image69.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s/_rels/slide9.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328084" y="3036851"/>
            <a:ext cx="2052228" cy="373444"/>
          </a:xfrm>
          <a:prstGeom prst="rect">
            <a:avLst/>
          </a:prstGeom>
          <a:noFill/>
        </p:spPr>
        <p:txBody>
          <a:bodyPr wrap="square" lIns="65032" tIns="32516" rIns="65032" bIns="32516" rtlCol="0">
            <a:spAutoFit/>
          </a:bodyPr>
          <a:lstStyle/>
          <a:p>
            <a:r>
              <a:rPr kumimoji="1" lang="zh-CN" altLang="en-US" sz="2000" b="1" dirty="0">
                <a:solidFill>
                  <a:srgbClr val="1C6089"/>
                </a:solidFill>
                <a:latin typeface="微软雅黑" panose="020B0503020204020204" pitchFamily="34" charset="-122"/>
                <a:ea typeface="微软雅黑" panose="020B0503020204020204" pitchFamily="34" charset="-122"/>
              </a:rPr>
              <a:t>计算机网络基础</a:t>
            </a:r>
          </a:p>
        </p:txBody>
      </p:sp>
      <p:pic>
        <p:nvPicPr>
          <p:cNvPr id="13" name="图片 12">
            <a:extLst>
              <a:ext uri="{FF2B5EF4-FFF2-40B4-BE49-F238E27FC236}">
                <a16:creationId xmlns:a16="http://schemas.microsoft.com/office/drawing/2014/main"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
        <p:nvSpPr>
          <p:cNvPr id="11" name="文本框 158"/>
          <p:cNvSpPr txBox="1"/>
          <p:nvPr/>
        </p:nvSpPr>
        <p:spPr>
          <a:xfrm>
            <a:off x="3743908" y="2103698"/>
            <a:ext cx="5544616" cy="496554"/>
          </a:xfrm>
          <a:prstGeom prst="rect">
            <a:avLst/>
          </a:prstGeom>
          <a:noFill/>
        </p:spPr>
        <p:txBody>
          <a:bodyPr wrap="square" lIns="65032" tIns="32516" rIns="65032" bIns="32516" rtlCol="0">
            <a:spAutoFit/>
          </a:bodyPr>
          <a:lstStyle/>
          <a:p>
            <a:r>
              <a:rPr kumimoji="1" lang="zh-CN" altLang="en-US" sz="2800" b="1" dirty="0">
                <a:solidFill>
                  <a:schemeClr val="accent1"/>
                </a:solidFill>
                <a:latin typeface="微软雅黑" panose="020B0503020204020204" pitchFamily="34" charset="-122"/>
                <a:ea typeface="微软雅黑" panose="020B0503020204020204" pitchFamily="34" charset="-122"/>
              </a:rPr>
              <a:t>项目</a:t>
            </a:r>
            <a:r>
              <a:rPr kumimoji="1" lang="en-US" altLang="zh-CN" sz="2800" b="1" dirty="0">
                <a:solidFill>
                  <a:schemeClr val="accent1"/>
                </a:solidFill>
                <a:latin typeface="微软雅黑" panose="020B0503020204020204" pitchFamily="34" charset="-122"/>
                <a:ea typeface="微软雅黑" panose="020B0503020204020204" pitchFamily="34" charset="-122"/>
              </a:rPr>
              <a:t>2 </a:t>
            </a:r>
            <a:r>
              <a:rPr kumimoji="1" lang="zh-CN" altLang="en-US" sz="2800" b="1" dirty="0">
                <a:solidFill>
                  <a:schemeClr val="accent1"/>
                </a:solidFill>
                <a:latin typeface="微软雅黑" panose="020B0503020204020204" pitchFamily="34" charset="-122"/>
                <a:ea typeface="微软雅黑" panose="020B0503020204020204" pitchFamily="34" charset="-122"/>
              </a:rPr>
              <a:t>了解本课程的基础工具软件</a:t>
            </a:r>
          </a:p>
        </p:txBody>
      </p:sp>
      <p:cxnSp>
        <p:nvCxnSpPr>
          <p:cNvPr id="14" name="直接连接符 13"/>
          <p:cNvCxnSpPr>
            <a:cxnSpLocks/>
          </p:cNvCxnSpPr>
          <p:nvPr/>
        </p:nvCxnSpPr>
        <p:spPr>
          <a:xfrm>
            <a:off x="3815916" y="2787774"/>
            <a:ext cx="5328592" cy="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8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par>
                          <p:cTn id="27" fill="hold">
                            <p:stCondLst>
                              <p:cond delay="23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1"/>
                                        </p:tgtEl>
                                        <p:attrNameLst>
                                          <p:attrName>ppt_y</p:attrName>
                                        </p:attrNameLst>
                                      </p:cBhvr>
                                      <p:tavLst>
                                        <p:tav tm="0">
                                          <p:val>
                                            <p:strVal val="#ppt_y"/>
                                          </p:val>
                                        </p:tav>
                                        <p:tav tm="100000">
                                          <p:val>
                                            <p:strVal val="#ppt_y"/>
                                          </p:val>
                                        </p:tav>
                                      </p:tavLst>
                                    </p:anim>
                                    <p:anim calcmode="lin" valueType="num">
                                      <p:cBhvr>
                                        <p:cTn id="3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1"/>
                                        </p:tgtEl>
                                      </p:cBhvr>
                                    </p:animEffect>
                                  </p:childTnLst>
                                </p:cTn>
                              </p:par>
                            </p:childTnLst>
                          </p:cTn>
                        </p:par>
                        <p:par>
                          <p:cTn id="35" fill="hold">
                            <p:stCondLst>
                              <p:cond delay="3500"/>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id="{6307949D-9519-43B6-BCA2-6109CA0AA7A1}"/>
              </a:ext>
            </a:extLst>
          </p:cNvPr>
          <p:cNvGrpSpPr/>
          <p:nvPr/>
        </p:nvGrpSpPr>
        <p:grpSpPr>
          <a:xfrm>
            <a:off x="184732" y="879563"/>
            <a:ext cx="8779756" cy="2988331"/>
            <a:chOff x="1200150" y="1847850"/>
            <a:chExt cx="9867900" cy="1552590"/>
          </a:xfrm>
        </p:grpSpPr>
        <p:grpSp>
          <p:nvGrpSpPr>
            <p:cNvPr id="22" name="组合 21">
              <a:extLst>
                <a:ext uri="{FF2B5EF4-FFF2-40B4-BE49-F238E27FC236}">
                  <a16:creationId xmlns:a16="http://schemas.microsoft.com/office/drawing/2014/main"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id="{A82A98D5-6737-4D70-BB1E-AFFA1949757B}"/>
                </a:ext>
              </a:extLst>
            </p:cNvPr>
            <p:cNvSpPr txBox="1"/>
            <p:nvPr/>
          </p:nvSpPr>
          <p:spPr>
            <a:xfrm>
              <a:off x="1328702" y="1879443"/>
              <a:ext cx="9604929" cy="1520997"/>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mn-ea"/>
                </a:rPr>
                <a:t>在做计算机网络实验（如网络共享、网络服务配置等）时，往往同时需要多台计算机来组建网络，计算机机房一般很难满足每人占用两台或多台计算机的要求。为此，我们可以通过在</a:t>
              </a:r>
              <a:r>
                <a:rPr lang="en-US" altLang="zh-CN" sz="1600" dirty="0">
                  <a:solidFill>
                    <a:schemeClr val="tx1">
                      <a:lumMod val="85000"/>
                      <a:lumOff val="15000"/>
                    </a:schemeClr>
                  </a:solidFill>
                  <a:latin typeface="+mn-ea"/>
                </a:rPr>
                <a:t>Windows</a:t>
              </a:r>
              <a:r>
                <a:rPr lang="zh-CN" altLang="en-US" sz="1600" dirty="0">
                  <a:solidFill>
                    <a:schemeClr val="tx1">
                      <a:lumMod val="85000"/>
                      <a:lumOff val="15000"/>
                    </a:schemeClr>
                  </a:solidFill>
                  <a:latin typeface="+mn-ea"/>
                </a:rPr>
                <a:t>操作系统中安装</a:t>
              </a:r>
              <a:r>
                <a:rPr lang="en-US" altLang="zh-CN" sz="1600" dirty="0">
                  <a:solidFill>
                    <a:schemeClr val="tx1">
                      <a:lumMod val="85000"/>
                      <a:lumOff val="15000"/>
                    </a:schemeClr>
                  </a:solidFill>
                  <a:latin typeface="+mn-ea"/>
                </a:rPr>
                <a:t>VMware Workstation</a:t>
              </a:r>
              <a:r>
                <a:rPr lang="zh-CN" altLang="en-US" sz="1600" dirty="0">
                  <a:solidFill>
                    <a:schemeClr val="tx1">
                      <a:lumMod val="85000"/>
                      <a:lumOff val="15000"/>
                    </a:schemeClr>
                  </a:solidFill>
                  <a:latin typeface="+mn-ea"/>
                </a:rPr>
                <a:t>来构建一个虚拟网络环境。</a:t>
              </a:r>
              <a:r>
                <a:rPr lang="en-US" altLang="zh-CN" sz="1600" dirty="0">
                  <a:solidFill>
                    <a:schemeClr val="tx1">
                      <a:lumMod val="85000"/>
                      <a:lumOff val="15000"/>
                    </a:schemeClr>
                  </a:solidFill>
                  <a:latin typeface="+mn-ea"/>
                </a:rPr>
                <a:t>VMware Workstation</a:t>
              </a:r>
              <a:r>
                <a:rPr lang="zh-CN" altLang="en-US" sz="1600" dirty="0">
                  <a:solidFill>
                    <a:schemeClr val="tx1">
                      <a:lumMod val="85000"/>
                      <a:lumOff val="15000"/>
                    </a:schemeClr>
                  </a:solidFill>
                  <a:latin typeface="+mn-ea"/>
                </a:rPr>
                <a:t>可以在同一台计算机上虚拟出多台计算机，这些虚拟机就像真实机一样，拥有自己独立的</a:t>
              </a:r>
              <a:r>
                <a:rPr lang="en-US" altLang="zh-CN" sz="1600" dirty="0">
                  <a:solidFill>
                    <a:schemeClr val="tx1">
                      <a:lumMod val="85000"/>
                      <a:lumOff val="15000"/>
                    </a:schemeClr>
                  </a:solidFill>
                  <a:latin typeface="+mn-ea"/>
                </a:rPr>
                <a:t>CPU</a:t>
              </a:r>
              <a:r>
                <a:rPr lang="zh-CN" altLang="en-US" sz="1600" dirty="0">
                  <a:solidFill>
                    <a:schemeClr val="tx1">
                      <a:lumMod val="85000"/>
                      <a:lumOff val="15000"/>
                    </a:schemeClr>
                  </a:solidFill>
                  <a:latin typeface="+mn-ea"/>
                </a:rPr>
                <a:t>、内存、硬盘、网卡等，我们可以在虚拟机上进行分区、格式化、安装操作系统和应用软件等，所有的这些操作都不会对真实机的硬盘分区和数据造成任何影响和破坏。</a:t>
              </a:r>
            </a:p>
            <a:p>
              <a:pPr indent="486000">
                <a:lnSpc>
                  <a:spcPct val="150000"/>
                </a:lnSpc>
              </a:pPr>
              <a:r>
                <a:rPr lang="zh-CN" altLang="en-US" sz="1600" dirty="0">
                  <a:solidFill>
                    <a:schemeClr val="tx1">
                      <a:lumMod val="85000"/>
                      <a:lumOff val="15000"/>
                    </a:schemeClr>
                  </a:solidFill>
                  <a:latin typeface="+mn-ea"/>
                </a:rPr>
                <a:t>本任务需要完成的操作如下。</a:t>
              </a:r>
            </a:p>
          </p:txBody>
        </p:sp>
      </p:grpSp>
      <p:grpSp>
        <p:nvGrpSpPr>
          <p:cNvPr id="26" name="组合 25">
            <a:extLst>
              <a:ext uri="{FF2B5EF4-FFF2-40B4-BE49-F238E27FC236}">
                <a16:creationId xmlns:a16="http://schemas.microsoft.com/office/drawing/2014/main" id="{AF97D421-B425-40F5-804B-EBA81CAB870E}"/>
              </a:ext>
            </a:extLst>
          </p:cNvPr>
          <p:cNvGrpSpPr/>
          <p:nvPr/>
        </p:nvGrpSpPr>
        <p:grpSpPr>
          <a:xfrm>
            <a:off x="1259632" y="3795886"/>
            <a:ext cx="536569" cy="536569"/>
            <a:chOff x="2581577" y="4127500"/>
            <a:chExt cx="609600" cy="609600"/>
          </a:xfrm>
          <a:solidFill>
            <a:srgbClr val="E10314"/>
          </a:solidFill>
        </p:grpSpPr>
        <p:sp>
          <p:nvSpPr>
            <p:cNvPr id="27" name="椭圆 26">
              <a:extLst>
                <a:ext uri="{FF2B5EF4-FFF2-40B4-BE49-F238E27FC236}">
                  <a16:creationId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a16="http://schemas.microsoft.com/office/drawing/2014/main" id="{8E6D40D9-7EA1-4F0D-885D-11C508C64E6E}"/>
              </a:ext>
            </a:extLst>
          </p:cNvPr>
          <p:cNvSpPr/>
          <p:nvPr/>
        </p:nvSpPr>
        <p:spPr>
          <a:xfrm>
            <a:off x="1997491" y="3864403"/>
            <a:ext cx="4119190"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安装</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VMware Workstation 16</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a:t>
            </a:r>
          </a:p>
        </p:txBody>
      </p:sp>
      <p:grpSp>
        <p:nvGrpSpPr>
          <p:cNvPr id="30" name="组合 29">
            <a:extLst>
              <a:ext uri="{FF2B5EF4-FFF2-40B4-BE49-F238E27FC236}">
                <a16:creationId xmlns:a16="http://schemas.microsoft.com/office/drawing/2014/main" id="{FCDF8CDC-536A-443E-83F7-9A4F0CAD4436}"/>
              </a:ext>
            </a:extLst>
          </p:cNvPr>
          <p:cNvGrpSpPr/>
          <p:nvPr/>
        </p:nvGrpSpPr>
        <p:grpSpPr>
          <a:xfrm>
            <a:off x="1259632" y="4479961"/>
            <a:ext cx="536569" cy="536569"/>
            <a:chOff x="2581577" y="4127500"/>
            <a:chExt cx="609600" cy="609600"/>
          </a:xfrm>
          <a:solidFill>
            <a:srgbClr val="E10314"/>
          </a:solidFill>
        </p:grpSpPr>
        <p:sp>
          <p:nvSpPr>
            <p:cNvPr id="31" name="椭圆 30">
              <a:extLst>
                <a:ext uri="{FF2B5EF4-FFF2-40B4-BE49-F238E27FC236}">
                  <a16:creationId xmlns:a16="http://schemas.microsoft.com/office/drawing/2014/main"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graph_134483">
              <a:extLst>
                <a:ext uri="{FF2B5EF4-FFF2-40B4-BE49-F238E27FC236}">
                  <a16:creationId xmlns:a16="http://schemas.microsoft.com/office/drawing/2014/main"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3" name="矩形 32">
            <a:extLst>
              <a:ext uri="{FF2B5EF4-FFF2-40B4-BE49-F238E27FC236}">
                <a16:creationId xmlns:a16="http://schemas.microsoft.com/office/drawing/2014/main" id="{ACFDE88A-9EAA-463A-B8EB-E436670FE978}"/>
              </a:ext>
            </a:extLst>
          </p:cNvPr>
          <p:cNvSpPr/>
          <p:nvPr/>
        </p:nvSpPr>
        <p:spPr>
          <a:xfrm>
            <a:off x="1997491" y="4556756"/>
            <a:ext cx="6354929"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在</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VMware Workstation 16</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上安装</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Windows Server 2019</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操作系统。</a:t>
            </a:r>
          </a:p>
        </p:txBody>
      </p:sp>
    </p:spTree>
    <p:extLst>
      <p:ext uri="{BB962C8B-B14F-4D97-AF65-F5344CB8AC3E}">
        <p14:creationId xmlns:p14="http://schemas.microsoft.com/office/powerpoint/2010/main" val="42167730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2969481"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a:t>
            </a:r>
            <a:r>
              <a:rPr lang="zh-CN" altLang="en-US" sz="1600" dirty="0">
                <a:solidFill>
                  <a:schemeClr val="accent1"/>
                </a:solidFill>
                <a:ea typeface="微软雅黑" panose="020B0503020204020204" pitchFamily="34" charset="-122"/>
              </a:rPr>
              <a:t>安装</a:t>
            </a:r>
            <a:r>
              <a:rPr lang="en-US" altLang="zh-CN" sz="1600" dirty="0">
                <a:solidFill>
                  <a:schemeClr val="accent1"/>
                </a:solidFill>
                <a:ea typeface="微软雅黑" panose="020B0503020204020204" pitchFamily="34" charset="-122"/>
              </a:rPr>
              <a:t>VMware Workstation 16</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1187624" y="1239602"/>
            <a:ext cx="6300700" cy="2592288"/>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165772"/>
              <a:ext cx="9604929" cy="504151"/>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双击</a:t>
              </a:r>
              <a:r>
                <a:rPr lang="en-US" altLang="zh-CN" sz="1400" dirty="0">
                  <a:solidFill>
                    <a:schemeClr val="tx1">
                      <a:lumMod val="85000"/>
                      <a:lumOff val="15000"/>
                    </a:schemeClr>
                  </a:solidFill>
                  <a:latin typeface="+mn-ea"/>
                </a:rPr>
                <a:t>VMware Workstation 16</a:t>
              </a:r>
              <a:r>
                <a:rPr lang="zh-CN" altLang="en-US" sz="1400" dirty="0">
                  <a:solidFill>
                    <a:schemeClr val="tx1">
                      <a:lumMod val="85000"/>
                      <a:lumOff val="15000"/>
                    </a:schemeClr>
                  </a:solidFill>
                  <a:latin typeface="+mn-ea"/>
                </a:rPr>
                <a:t>安装包，打开</a:t>
              </a:r>
              <a:r>
                <a:rPr lang="en-US" altLang="zh-CN" sz="1400" dirty="0">
                  <a:solidFill>
                    <a:schemeClr val="tx1">
                      <a:lumMod val="85000"/>
                      <a:lumOff val="15000"/>
                    </a:schemeClr>
                  </a:solidFill>
                  <a:latin typeface="+mn-ea"/>
                </a:rPr>
                <a:t>VMware Workstation Pro</a:t>
              </a:r>
              <a:r>
                <a:rPr lang="zh-CN" altLang="en-US" sz="1400" dirty="0">
                  <a:solidFill>
                    <a:schemeClr val="tx1">
                      <a:lumMod val="85000"/>
                      <a:lumOff val="15000"/>
                    </a:schemeClr>
                  </a:solidFill>
                  <a:latin typeface="+mn-ea"/>
                </a:rPr>
                <a:t>安装向导，按照安装向导完成安装后，可通过单击“许可证”按钮填写</a:t>
              </a:r>
              <a:r>
                <a:rPr lang="en-US" altLang="zh-CN" sz="1400" dirty="0">
                  <a:solidFill>
                    <a:schemeClr val="tx1">
                      <a:lumMod val="85000"/>
                      <a:lumOff val="15000"/>
                    </a:schemeClr>
                  </a:solidFill>
                  <a:latin typeface="+mn-ea"/>
                </a:rPr>
                <a:t>VMware Workstation 16</a:t>
              </a:r>
              <a:r>
                <a:rPr lang="zh-CN" altLang="en-US" sz="1400" dirty="0">
                  <a:solidFill>
                    <a:schemeClr val="tx1">
                      <a:lumMod val="85000"/>
                      <a:lumOff val="15000"/>
                    </a:schemeClr>
                  </a:solidFill>
                  <a:latin typeface="+mn-ea"/>
                </a:rPr>
                <a:t>的许可证秘钥，如没有许可证秘钥，则可以试用该软件</a:t>
              </a:r>
              <a:r>
                <a:rPr lang="en-US" altLang="zh-CN" sz="1400" dirty="0">
                  <a:solidFill>
                    <a:schemeClr val="tx1">
                      <a:lumMod val="85000"/>
                      <a:lumOff val="15000"/>
                    </a:schemeClr>
                  </a:solidFill>
                  <a:latin typeface="+mn-ea"/>
                </a:rPr>
                <a:t>30</a:t>
              </a:r>
              <a:r>
                <a:rPr lang="zh-CN" altLang="en-US" sz="1400" dirty="0">
                  <a:solidFill>
                    <a:schemeClr val="tx1">
                      <a:lumMod val="85000"/>
                      <a:lumOff val="15000"/>
                    </a:schemeClr>
                  </a:solidFill>
                  <a:latin typeface="+mn-ea"/>
                </a:rPr>
                <a:t>天。</a:t>
              </a:r>
            </a:p>
          </p:txBody>
        </p:sp>
      </p:grpSp>
    </p:spTree>
    <p:extLst>
      <p:ext uri="{BB962C8B-B14F-4D97-AF65-F5344CB8AC3E}">
        <p14:creationId xmlns:p14="http://schemas.microsoft.com/office/powerpoint/2010/main" val="41142394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创建虚拟机</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864096"/>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568952" cy="636585"/>
          </a:xfrm>
          <a:prstGeom prst="rect">
            <a:avLst/>
          </a:prstGeom>
          <a:noFill/>
        </p:spPr>
        <p:txBody>
          <a:bodyPr wrap="square" rtlCol="0">
            <a:spAutoFit/>
          </a:bodyPr>
          <a:lstStyle/>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本书采用的</a:t>
            </a:r>
            <a:r>
              <a:rPr lang="en-US" altLang="zh-CN" sz="1600" dirty="0">
                <a:solidFill>
                  <a:schemeClr val="tx1">
                    <a:lumMod val="85000"/>
                    <a:lumOff val="15000"/>
                  </a:schemeClr>
                </a:solidFill>
                <a:ea typeface="思源黑体 CN Normal" panose="020B0400000000000000" pitchFamily="34" charset="-122"/>
              </a:rPr>
              <a:t>VMware Workstation</a:t>
            </a:r>
            <a:r>
              <a:rPr lang="zh-CN" altLang="en-US" sz="1600" dirty="0">
                <a:solidFill>
                  <a:schemeClr val="tx1">
                    <a:lumMod val="85000"/>
                    <a:lumOff val="15000"/>
                  </a:schemeClr>
                </a:solidFill>
                <a:ea typeface="思源黑体 CN Normal" panose="020B0400000000000000" pitchFamily="34" charset="-122"/>
              </a:rPr>
              <a:t>版本是</a:t>
            </a:r>
            <a:r>
              <a:rPr lang="en-US" altLang="zh-CN" sz="1600" dirty="0">
                <a:solidFill>
                  <a:schemeClr val="tx1">
                    <a:lumMod val="85000"/>
                    <a:lumOff val="15000"/>
                  </a:schemeClr>
                </a:solidFill>
                <a:ea typeface="思源黑体 CN Normal" panose="020B0400000000000000" pitchFamily="34" charset="-122"/>
              </a:rPr>
              <a:t>16.2.3</a:t>
            </a:r>
            <a:r>
              <a:rPr lang="zh-CN" altLang="en-US" sz="1600" dirty="0">
                <a:solidFill>
                  <a:schemeClr val="tx1">
                    <a:lumMod val="85000"/>
                    <a:lumOff val="15000"/>
                  </a:schemeClr>
                </a:solidFill>
                <a:ea typeface="思源黑体 CN Normal" panose="020B0400000000000000" pitchFamily="34" charset="-122"/>
              </a:rPr>
              <a:t>专业版，安装好的</a:t>
            </a:r>
            <a:r>
              <a:rPr lang="en-US" altLang="zh-CN" sz="1600" dirty="0">
                <a:solidFill>
                  <a:schemeClr val="tx1">
                    <a:lumMod val="85000"/>
                    <a:lumOff val="15000"/>
                  </a:schemeClr>
                </a:solidFill>
                <a:ea typeface="思源黑体 CN Normal" panose="020B0400000000000000" pitchFamily="34" charset="-122"/>
              </a:rPr>
              <a:t>VMware Workstation</a:t>
            </a:r>
            <a:r>
              <a:rPr lang="zh-CN" altLang="en-US" sz="1600" dirty="0">
                <a:solidFill>
                  <a:schemeClr val="tx1">
                    <a:lumMod val="85000"/>
                    <a:lumOff val="15000"/>
                  </a:schemeClr>
                </a:solidFill>
                <a:ea typeface="思源黑体 CN Normal" panose="020B0400000000000000" pitchFamily="34" charset="-122"/>
              </a:rPr>
              <a:t>工作界面如下图所示，单击右侧主工作区中的“创建新的虚拟机”按钮。</a:t>
            </a:r>
            <a:endParaRPr lang="en-US" altLang="zh-CN" sz="1600" dirty="0">
              <a:solidFill>
                <a:schemeClr val="tx1">
                  <a:lumMod val="85000"/>
                  <a:lumOff val="15000"/>
                </a:schemeClr>
              </a:solidFill>
              <a:ea typeface="思源黑体 CN Normal" panose="020B0400000000000000" pitchFamily="34" charset="-122"/>
            </a:endParaRPr>
          </a:p>
        </p:txBody>
      </p:sp>
      <p:pic>
        <p:nvPicPr>
          <p:cNvPr id="7" name="图片 6">
            <a:extLst>
              <a:ext uri="{FF2B5EF4-FFF2-40B4-BE49-F238E27FC236}">
                <a16:creationId xmlns:a16="http://schemas.microsoft.com/office/drawing/2014/main" id="{E1AFBDB4-9C33-4A3F-902A-B20878344640}"/>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206852" y="1864221"/>
            <a:ext cx="4730295" cy="2988332"/>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2689785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“新建虚拟机向导”对话框</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864096"/>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568952" cy="636585"/>
          </a:xfrm>
          <a:prstGeom prst="rect">
            <a:avLst/>
          </a:prstGeom>
          <a:noFill/>
        </p:spPr>
        <p:txBody>
          <a:bodyPr wrap="square" rtlCol="0">
            <a:spAutoFit/>
          </a:bodyPr>
          <a:lstStyle/>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在“新建虚拟机向导”对话框中选择默认的“典型（推荐）”安装方式，单击“下一步”按钮，弹出“安装客户机操作系统”界面。</a:t>
            </a:r>
            <a:endParaRPr lang="en-US" altLang="zh-CN" sz="1600" dirty="0">
              <a:solidFill>
                <a:schemeClr val="tx1">
                  <a:lumMod val="85000"/>
                  <a:lumOff val="15000"/>
                </a:schemeClr>
              </a:solidFill>
              <a:ea typeface="思源黑体 CN Normal" panose="020B0400000000000000" pitchFamily="34" charset="-122"/>
            </a:endParaRPr>
          </a:p>
        </p:txBody>
      </p:sp>
      <p:pic>
        <p:nvPicPr>
          <p:cNvPr id="10" name="图片 9">
            <a:extLst>
              <a:ext uri="{FF2B5EF4-FFF2-40B4-BE49-F238E27FC236}">
                <a16:creationId xmlns:a16="http://schemas.microsoft.com/office/drawing/2014/main" id="{8C0BB2FA-3951-4AC2-9CDE-2F03F175EAFB}"/>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743859" y="1779662"/>
            <a:ext cx="3656281" cy="3136168"/>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384867156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“安装客户机操作系统”界面</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111612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566534" cy="917302"/>
          </a:xfrm>
          <a:prstGeom prst="rect">
            <a:avLst/>
          </a:prstGeom>
          <a:noFill/>
        </p:spPr>
        <p:txBody>
          <a:bodyPr wrap="square" rtlCol="0">
            <a:spAutoFit/>
          </a:bodyPr>
          <a:lstStyle/>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在“安装客户机操作系统”界面中可以选择通过光盘还是光盘映像文件来安装操作系统，选中“安装程序光盘映像文件（</a:t>
            </a:r>
            <a:r>
              <a:rPr lang="en-US" altLang="zh-CN" sz="1600" dirty="0">
                <a:solidFill>
                  <a:schemeClr val="tx1">
                    <a:lumMod val="85000"/>
                    <a:lumOff val="15000"/>
                  </a:schemeClr>
                </a:solidFill>
                <a:ea typeface="思源黑体 CN Normal" panose="020B0400000000000000" pitchFamily="34" charset="-122"/>
              </a:rPr>
              <a:t>iso</a:t>
            </a:r>
            <a:r>
              <a:rPr lang="zh-CN" altLang="en-US" sz="1600" dirty="0">
                <a:solidFill>
                  <a:schemeClr val="tx1">
                    <a:lumMod val="85000"/>
                    <a:lumOff val="15000"/>
                  </a:schemeClr>
                </a:solidFill>
                <a:ea typeface="思源黑体 CN Normal" panose="020B0400000000000000" pitchFamily="34" charset="-122"/>
              </a:rPr>
              <a:t>）”单选按钮，单击“浏览”按钮选择光盘映像文件的存储路径，单击“下一步”按钮，弹出“简易安装信息”界面。</a:t>
            </a:r>
            <a:endParaRPr lang="en-US" altLang="zh-CN" sz="1600" dirty="0">
              <a:solidFill>
                <a:schemeClr val="tx1">
                  <a:lumMod val="85000"/>
                  <a:lumOff val="15000"/>
                </a:schemeClr>
              </a:solidFill>
              <a:ea typeface="思源黑体 CN Normal" panose="020B0400000000000000" pitchFamily="34" charset="-122"/>
            </a:endParaRPr>
          </a:p>
        </p:txBody>
      </p:sp>
      <p:pic>
        <p:nvPicPr>
          <p:cNvPr id="7" name="图片 6">
            <a:extLst>
              <a:ext uri="{FF2B5EF4-FFF2-40B4-BE49-F238E27FC236}">
                <a16:creationId xmlns:a16="http://schemas.microsoft.com/office/drawing/2014/main" id="{5EDF39AB-CF96-4B63-A1BB-41E6813FC9B5}"/>
              </a:ext>
            </a:extLst>
          </p:cNvPr>
          <p:cNvPicPr/>
          <p:nvPr/>
        </p:nvPicPr>
        <p:blipFill>
          <a:blip r:embed="rId3">
            <a:extLst>
              <a:ext uri="{28A0092B-C50C-407E-A947-70E740481C1C}">
                <a14:useLocalDpi xmlns:a14="http://schemas.microsoft.com/office/drawing/2010/main" val="0"/>
              </a:ext>
            </a:extLst>
          </a:blip>
          <a:stretch>
            <a:fillRect/>
          </a:stretch>
        </p:blipFill>
        <p:spPr>
          <a:xfrm>
            <a:off x="2795371" y="2067694"/>
            <a:ext cx="3305678" cy="2884326"/>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7148833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“简易安装信息”界面</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864096"/>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566534" cy="636585"/>
          </a:xfrm>
          <a:prstGeom prst="rect">
            <a:avLst/>
          </a:prstGeom>
          <a:noFill/>
        </p:spPr>
        <p:txBody>
          <a:bodyPr wrap="square" rtlCol="0">
            <a:spAutoFit/>
          </a:bodyPr>
          <a:lstStyle/>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在“简易安装信息”界面可以设置</a:t>
            </a:r>
            <a:r>
              <a:rPr lang="en-US" altLang="zh-CN" sz="1600" dirty="0">
                <a:solidFill>
                  <a:schemeClr val="tx1">
                    <a:lumMod val="85000"/>
                    <a:lumOff val="15000"/>
                  </a:schemeClr>
                </a:solidFill>
                <a:ea typeface="思源黑体 CN Normal" panose="020B0400000000000000" pitchFamily="34" charset="-122"/>
              </a:rPr>
              <a:t>Windows</a:t>
            </a:r>
            <a:r>
              <a:rPr lang="zh-CN" altLang="en-US" sz="1600" dirty="0">
                <a:solidFill>
                  <a:schemeClr val="tx1">
                    <a:lumMod val="85000"/>
                    <a:lumOff val="15000"/>
                  </a:schemeClr>
                </a:solidFill>
                <a:ea typeface="思源黑体 CN Normal" panose="020B0400000000000000" pitchFamily="34" charset="-122"/>
              </a:rPr>
              <a:t>产品秘钥，以及一些个性化的</a:t>
            </a:r>
            <a:r>
              <a:rPr lang="en-US" altLang="zh-CN" sz="1600" dirty="0">
                <a:solidFill>
                  <a:schemeClr val="tx1">
                    <a:lumMod val="85000"/>
                    <a:lumOff val="15000"/>
                  </a:schemeClr>
                </a:solidFill>
                <a:ea typeface="思源黑体 CN Normal" panose="020B0400000000000000" pitchFamily="34" charset="-122"/>
              </a:rPr>
              <a:t>Windows</a:t>
            </a:r>
            <a:r>
              <a:rPr lang="zh-CN" altLang="en-US" sz="1600" dirty="0">
                <a:solidFill>
                  <a:schemeClr val="tx1">
                    <a:lumMod val="85000"/>
                    <a:lumOff val="15000"/>
                  </a:schemeClr>
                </a:solidFill>
                <a:ea typeface="思源黑体 CN Normal" panose="020B0400000000000000" pitchFamily="34" charset="-122"/>
              </a:rPr>
              <a:t>设置，单击“下一步”按钮，在弹出的提示信息对话框中单击“是”按钮，弹出“命名虚拟机”界面。</a:t>
            </a:r>
            <a:endParaRPr lang="en-US" altLang="zh-CN" sz="1600" dirty="0">
              <a:solidFill>
                <a:schemeClr val="tx1">
                  <a:lumMod val="85000"/>
                  <a:lumOff val="15000"/>
                </a:schemeClr>
              </a:solidFill>
              <a:ea typeface="思源黑体 CN Normal" panose="020B0400000000000000" pitchFamily="34" charset="-122"/>
            </a:endParaRPr>
          </a:p>
        </p:txBody>
      </p:sp>
      <p:pic>
        <p:nvPicPr>
          <p:cNvPr id="10" name="图片 9">
            <a:extLst>
              <a:ext uri="{FF2B5EF4-FFF2-40B4-BE49-F238E27FC236}">
                <a16:creationId xmlns:a16="http://schemas.microsoft.com/office/drawing/2014/main" id="{25830CD6-60F6-4145-83C4-90C347208AA7}"/>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816040" y="1863663"/>
            <a:ext cx="3511920" cy="3012343"/>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61250453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“命名虚拟机”界面</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864096"/>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566534" cy="636585"/>
          </a:xfrm>
          <a:prstGeom prst="rect">
            <a:avLst/>
          </a:prstGeom>
          <a:noFill/>
        </p:spPr>
        <p:txBody>
          <a:bodyPr wrap="square" rtlCol="0">
            <a:spAutoFit/>
          </a:bodyPr>
          <a:lstStyle/>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在“命名虚拟机”界面中可以设置虚拟机的名称，单击“浏览”按钮，选择虚拟机保存的路径，单击“下一步”按钮，弹出“指定磁盘容量”界面。</a:t>
            </a:r>
            <a:endParaRPr lang="en-US" altLang="zh-CN" sz="1600" dirty="0">
              <a:solidFill>
                <a:schemeClr val="tx1">
                  <a:lumMod val="85000"/>
                  <a:lumOff val="15000"/>
                </a:schemeClr>
              </a:solidFill>
              <a:ea typeface="思源黑体 CN Normal" panose="020B0400000000000000" pitchFamily="34" charset="-122"/>
            </a:endParaRPr>
          </a:p>
        </p:txBody>
      </p:sp>
      <p:pic>
        <p:nvPicPr>
          <p:cNvPr id="7" name="图片 6">
            <a:extLst>
              <a:ext uri="{FF2B5EF4-FFF2-40B4-BE49-F238E27FC236}">
                <a16:creationId xmlns:a16="http://schemas.microsoft.com/office/drawing/2014/main" id="{4D2E622B-CF0C-46D6-9FD8-641EEB0C0133}"/>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789802" y="1839059"/>
            <a:ext cx="3564396" cy="3070987"/>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244394110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“指定磁盘容量”界面</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864096"/>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397954" y="915566"/>
            <a:ext cx="8458522" cy="636585"/>
          </a:xfrm>
          <a:prstGeom prst="rect">
            <a:avLst/>
          </a:prstGeom>
          <a:noFill/>
        </p:spPr>
        <p:txBody>
          <a:bodyPr wrap="square" rtlCol="0">
            <a:spAutoFit/>
          </a:bodyPr>
          <a:lstStyle/>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在“指定磁盘容量”界面中为新建的虚拟机指定虚拟磁盘的最大容量，默认为</a:t>
            </a:r>
            <a:r>
              <a:rPr lang="en-US" altLang="zh-CN" sz="1600" dirty="0">
                <a:solidFill>
                  <a:schemeClr val="tx1">
                    <a:lumMod val="85000"/>
                    <a:lumOff val="15000"/>
                  </a:schemeClr>
                </a:solidFill>
                <a:ea typeface="思源黑体 CN Normal" panose="020B0400000000000000" pitchFamily="34" charset="-122"/>
              </a:rPr>
              <a:t>60G</a:t>
            </a:r>
            <a:r>
              <a:rPr lang="zh-CN" altLang="en-US" sz="1600" dirty="0">
                <a:solidFill>
                  <a:schemeClr val="tx1">
                    <a:lumMod val="85000"/>
                    <a:lumOff val="15000"/>
                  </a:schemeClr>
                </a:solidFill>
                <a:ea typeface="思源黑体 CN Normal" panose="020B0400000000000000" pitchFamily="34" charset="-122"/>
              </a:rPr>
              <a:t>，保持默认设置，单击“下一步”按钮。</a:t>
            </a:r>
            <a:endParaRPr lang="en-US" altLang="zh-CN" sz="1600" dirty="0">
              <a:solidFill>
                <a:schemeClr val="tx1">
                  <a:lumMod val="85000"/>
                  <a:lumOff val="15000"/>
                </a:schemeClr>
              </a:solidFill>
              <a:ea typeface="思源黑体 CN Normal" panose="020B0400000000000000" pitchFamily="34" charset="-122"/>
            </a:endParaRPr>
          </a:p>
        </p:txBody>
      </p:sp>
      <p:pic>
        <p:nvPicPr>
          <p:cNvPr id="10" name="图片 9">
            <a:extLst>
              <a:ext uri="{FF2B5EF4-FFF2-40B4-BE49-F238E27FC236}">
                <a16:creationId xmlns:a16="http://schemas.microsoft.com/office/drawing/2014/main" id="{FAC02056-8654-4FFC-A7D4-D468D852E75D}"/>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719195" y="1803304"/>
            <a:ext cx="3705609" cy="3199135"/>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162025016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1614078" y="1635647"/>
            <a:ext cx="5718970"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a:t>
            </a:r>
            <a:r>
              <a:rPr lang="en-US" altLang="zh-CN" sz="3200" b="1" dirty="0">
                <a:solidFill>
                  <a:schemeClr val="accent1"/>
                </a:solidFill>
                <a:ea typeface="微软雅黑" panose="020B0503020204020204" pitchFamily="34" charset="-122"/>
              </a:rPr>
              <a:t>2.1 </a:t>
            </a:r>
            <a:r>
              <a:rPr lang="zh-CN" altLang="en-US" sz="3200" b="1" dirty="0">
                <a:solidFill>
                  <a:schemeClr val="accent1"/>
                </a:solidFill>
                <a:ea typeface="微软雅黑" panose="020B0503020204020204" pitchFamily="34" charset="-122"/>
              </a:rPr>
              <a:t>安装和使用虚拟化软件</a:t>
            </a:r>
          </a:p>
        </p:txBody>
      </p:sp>
    </p:spTree>
    <p:extLst>
      <p:ext uri="{BB962C8B-B14F-4D97-AF65-F5344CB8AC3E}">
        <p14:creationId xmlns:p14="http://schemas.microsoft.com/office/powerpoint/2010/main" val="20376171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“已准备好创建虚拟机”界面</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864096"/>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712968" cy="636585"/>
          </a:xfrm>
          <a:prstGeom prst="rect">
            <a:avLst/>
          </a:prstGeom>
          <a:noFill/>
        </p:spPr>
        <p:txBody>
          <a:bodyPr wrap="square" rtlCol="0">
            <a:spAutoFit/>
          </a:bodyPr>
          <a:lstStyle/>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“已准备好创建虚拟机”界面，显示虚拟机配置信息摘要。单击“完成”按钮，即可完成虚拟机的创建。</a:t>
            </a:r>
            <a:endParaRPr lang="en-US" altLang="zh-CN" sz="1600" dirty="0">
              <a:solidFill>
                <a:schemeClr val="tx1">
                  <a:lumMod val="85000"/>
                  <a:lumOff val="15000"/>
                </a:schemeClr>
              </a:solidFill>
              <a:ea typeface="思源黑体 CN Normal" panose="020B0400000000000000" pitchFamily="34" charset="-122"/>
            </a:endParaRPr>
          </a:p>
        </p:txBody>
      </p:sp>
      <p:pic>
        <p:nvPicPr>
          <p:cNvPr id="10" name="图片 9">
            <a:extLst>
              <a:ext uri="{FF2B5EF4-FFF2-40B4-BE49-F238E27FC236}">
                <a16:creationId xmlns:a16="http://schemas.microsoft.com/office/drawing/2014/main" id="{4C45E4CB-DE3C-449C-8DD1-9EE8D7143A5C}"/>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735796" y="1824226"/>
            <a:ext cx="3672408" cy="3170472"/>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342089249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编辑虚拟机设置</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1404156"/>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566534" cy="1198020"/>
          </a:xfrm>
          <a:prstGeom prst="rect">
            <a:avLst/>
          </a:prstGeom>
          <a:noFill/>
        </p:spPr>
        <p:txBody>
          <a:bodyPr wrap="square" rtlCol="0">
            <a:spAutoFit/>
          </a:bodyPr>
          <a:lstStyle/>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单击“编辑虚拟机设置”按钮，弹出“虚拟机设置”对话框。在这个对话框的左侧“硬件”选项卡下可以选择不同类型的硬件并进行相应设置，如内存、处理器、硬盘、显示器等。</a:t>
            </a:r>
            <a:endParaRPr lang="en-US" altLang="zh-CN" sz="1600" dirty="0">
              <a:solidFill>
                <a:schemeClr val="tx1">
                  <a:lumMod val="85000"/>
                  <a:lumOff val="15000"/>
                </a:schemeClr>
              </a:solidFill>
              <a:ea typeface="思源黑体 CN Normal" panose="020B0400000000000000" pitchFamily="34" charset="-122"/>
            </a:endParaRPr>
          </a:p>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选择“内存”选项，在对话框右侧可设置虚拟机内存大小。一般来说，建议将虚拟机内存设置为小于或等于物理主机内存。这里将其设置为</a:t>
            </a:r>
            <a:r>
              <a:rPr lang="en-US" altLang="zh-CN" sz="1600" dirty="0">
                <a:solidFill>
                  <a:schemeClr val="tx1">
                    <a:lumMod val="85000"/>
                    <a:lumOff val="15000"/>
                  </a:schemeClr>
                </a:solidFill>
                <a:ea typeface="思源黑体 CN Normal" panose="020B0400000000000000" pitchFamily="34" charset="-122"/>
              </a:rPr>
              <a:t>2GB</a:t>
            </a:r>
            <a:r>
              <a:rPr lang="zh-CN" altLang="en-US" sz="1600" dirty="0">
                <a:solidFill>
                  <a:schemeClr val="tx1">
                    <a:lumMod val="85000"/>
                    <a:lumOff val="15000"/>
                  </a:schemeClr>
                </a:solidFill>
                <a:ea typeface="思源黑体 CN Normal" panose="020B0400000000000000" pitchFamily="34" charset="-122"/>
              </a:rPr>
              <a:t>。</a:t>
            </a:r>
            <a:endParaRPr lang="en-US" altLang="zh-CN" sz="1600" dirty="0">
              <a:solidFill>
                <a:schemeClr val="tx1">
                  <a:lumMod val="85000"/>
                  <a:lumOff val="15000"/>
                </a:schemeClr>
              </a:solidFill>
              <a:ea typeface="思源黑体 CN Normal" panose="020B0400000000000000" pitchFamily="34" charset="-122"/>
            </a:endParaRPr>
          </a:p>
        </p:txBody>
      </p:sp>
      <p:pic>
        <p:nvPicPr>
          <p:cNvPr id="10" name="图片 9">
            <a:extLst>
              <a:ext uri="{FF2B5EF4-FFF2-40B4-BE49-F238E27FC236}">
                <a16:creationId xmlns:a16="http://schemas.microsoft.com/office/drawing/2014/main" id="{EC12792B-D16D-4EF4-AA4C-63EAA2366BC2}"/>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701417" y="2317813"/>
            <a:ext cx="3740150" cy="2699385"/>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253692584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设置虚拟机的安装源</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864096"/>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712968" cy="636585"/>
          </a:xfrm>
          <a:prstGeom prst="rect">
            <a:avLst/>
          </a:prstGeom>
          <a:noFill/>
        </p:spPr>
        <p:txBody>
          <a:bodyPr wrap="square" rtlCol="0">
            <a:spAutoFit/>
          </a:bodyPr>
          <a:lstStyle/>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选择“</a:t>
            </a:r>
            <a:r>
              <a:rPr lang="en-US" altLang="zh-CN" sz="1600" dirty="0">
                <a:solidFill>
                  <a:schemeClr val="tx1">
                    <a:lumMod val="85000"/>
                    <a:lumOff val="15000"/>
                  </a:schemeClr>
                </a:solidFill>
                <a:ea typeface="思源黑体 CN Normal" panose="020B0400000000000000" pitchFamily="34" charset="-122"/>
              </a:rPr>
              <a:t>CD/DVD”</a:t>
            </a:r>
            <a:r>
              <a:rPr lang="zh-CN" altLang="en-US" sz="1600" dirty="0">
                <a:solidFill>
                  <a:schemeClr val="tx1">
                    <a:lumMod val="85000"/>
                    <a:lumOff val="15000"/>
                  </a:schemeClr>
                </a:solidFill>
                <a:ea typeface="思源黑体 CN Normal" panose="020B0400000000000000" pitchFamily="34" charset="-122"/>
              </a:rPr>
              <a:t>选项，设置虚拟机的安装源，在对话框右侧选中“使用</a:t>
            </a:r>
            <a:r>
              <a:rPr lang="en-US" altLang="zh-CN" sz="1600" dirty="0">
                <a:solidFill>
                  <a:schemeClr val="tx1">
                    <a:lumMod val="85000"/>
                    <a:lumOff val="15000"/>
                  </a:schemeClr>
                </a:solidFill>
                <a:ea typeface="思源黑体 CN Normal" panose="020B0400000000000000" pitchFamily="34" charset="-122"/>
              </a:rPr>
              <a:t>ISO</a:t>
            </a:r>
            <a:r>
              <a:rPr lang="zh-CN" altLang="en-US" sz="1600" dirty="0">
                <a:solidFill>
                  <a:schemeClr val="tx1">
                    <a:lumMod val="85000"/>
                    <a:lumOff val="15000"/>
                  </a:schemeClr>
                </a:solidFill>
                <a:ea typeface="思源黑体 CN Normal" panose="020B0400000000000000" pitchFamily="34" charset="-122"/>
              </a:rPr>
              <a:t>映像文件”单选按钮，并选择实际的镜像文件。</a:t>
            </a:r>
            <a:endParaRPr lang="en-US" altLang="zh-CN" sz="1600" dirty="0">
              <a:solidFill>
                <a:schemeClr val="tx1">
                  <a:lumMod val="85000"/>
                  <a:lumOff val="15000"/>
                </a:schemeClr>
              </a:solidFill>
              <a:ea typeface="思源黑体 CN Normal" panose="020B0400000000000000" pitchFamily="34" charset="-122"/>
            </a:endParaRPr>
          </a:p>
        </p:txBody>
      </p:sp>
      <p:pic>
        <p:nvPicPr>
          <p:cNvPr id="7" name="图片 6">
            <a:extLst>
              <a:ext uri="{FF2B5EF4-FFF2-40B4-BE49-F238E27FC236}">
                <a16:creationId xmlns:a16="http://schemas.microsoft.com/office/drawing/2014/main" id="{76C83F99-BFD6-4171-AA57-135E6B48B88A}"/>
              </a:ext>
            </a:extLst>
          </p:cNvPr>
          <p:cNvPicPr/>
          <p:nvPr/>
        </p:nvPicPr>
        <p:blipFill>
          <a:blip r:embed="rId3">
            <a:extLst>
              <a:ext uri="{28A0092B-C50C-407E-A947-70E740481C1C}">
                <a14:useLocalDpi xmlns:a14="http://schemas.microsoft.com/office/drawing/2010/main" val="0"/>
              </a:ext>
            </a:extLst>
          </a:blip>
          <a:srcRect/>
          <a:stretch>
            <a:fillRect/>
          </a:stretch>
        </p:blipFill>
        <p:spPr>
          <a:xfrm>
            <a:off x="1698181" y="1824226"/>
            <a:ext cx="5747638" cy="3132348"/>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176897645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设置虚拟机的网络连接</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864096"/>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712968" cy="636585"/>
          </a:xfrm>
          <a:prstGeom prst="rect">
            <a:avLst/>
          </a:prstGeom>
          <a:noFill/>
        </p:spPr>
        <p:txBody>
          <a:bodyPr wrap="square" rtlCol="0">
            <a:spAutoFit/>
          </a:bodyPr>
          <a:lstStyle/>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选择“网络适配器”选项，设置虚拟机的网络连接，可通过</a:t>
            </a:r>
            <a:r>
              <a:rPr lang="en-US" altLang="zh-CN" sz="1600" dirty="0">
                <a:solidFill>
                  <a:schemeClr val="tx1">
                    <a:lumMod val="85000"/>
                    <a:lumOff val="15000"/>
                  </a:schemeClr>
                </a:solidFill>
                <a:ea typeface="思源黑体 CN Normal" panose="020B0400000000000000" pitchFamily="34" charset="-122"/>
              </a:rPr>
              <a:t>3</a:t>
            </a:r>
            <a:r>
              <a:rPr lang="zh-CN" altLang="en-US" sz="1600" dirty="0">
                <a:solidFill>
                  <a:schemeClr val="tx1">
                    <a:lumMod val="85000"/>
                    <a:lumOff val="15000"/>
                  </a:schemeClr>
                </a:solidFill>
                <a:ea typeface="思源黑体 CN Normal" panose="020B0400000000000000" pitchFamily="34" charset="-122"/>
              </a:rPr>
              <a:t>种方式配置虚拟机的网络连接，分别是桥接模式、</a:t>
            </a:r>
            <a:r>
              <a:rPr lang="en-US" altLang="zh-CN" sz="1600" dirty="0">
                <a:solidFill>
                  <a:schemeClr val="tx1">
                    <a:lumMod val="85000"/>
                    <a:lumOff val="15000"/>
                  </a:schemeClr>
                </a:solidFill>
                <a:ea typeface="思源黑体 CN Normal" panose="020B0400000000000000" pitchFamily="34" charset="-122"/>
              </a:rPr>
              <a:t>NAT</a:t>
            </a:r>
            <a:r>
              <a:rPr lang="zh-CN" altLang="en-US" sz="1600" dirty="0">
                <a:solidFill>
                  <a:schemeClr val="tx1">
                    <a:lumMod val="85000"/>
                    <a:lumOff val="15000"/>
                  </a:schemeClr>
                </a:solidFill>
                <a:ea typeface="思源黑体 CN Normal" panose="020B0400000000000000" pitchFamily="34" charset="-122"/>
              </a:rPr>
              <a:t>模式和仅主机模式。</a:t>
            </a:r>
            <a:endParaRPr lang="en-US" altLang="zh-CN" sz="1600" dirty="0">
              <a:solidFill>
                <a:schemeClr val="tx1">
                  <a:lumMod val="85000"/>
                  <a:lumOff val="15000"/>
                </a:schemeClr>
              </a:solidFill>
              <a:ea typeface="思源黑体 CN Normal" panose="020B0400000000000000" pitchFamily="34" charset="-122"/>
            </a:endParaRPr>
          </a:p>
        </p:txBody>
      </p:sp>
      <p:pic>
        <p:nvPicPr>
          <p:cNvPr id="10" name="图片 9">
            <a:extLst>
              <a:ext uri="{FF2B5EF4-FFF2-40B4-BE49-F238E27FC236}">
                <a16:creationId xmlns:a16="http://schemas.microsoft.com/office/drawing/2014/main" id="{BE305680-0132-4DAF-A878-C03C6E7A5784}"/>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127929" y="1824226"/>
            <a:ext cx="4888142" cy="3167752"/>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292844557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安装</a:t>
            </a:r>
            <a:r>
              <a:rPr lang="en-US" altLang="zh-CN" sz="1600" dirty="0">
                <a:solidFill>
                  <a:schemeClr val="accent1"/>
                </a:solidFill>
                <a:ea typeface="微软雅黑" panose="020B0503020204020204" pitchFamily="34" charset="-122"/>
              </a:rPr>
              <a:t>Windows Server 2019</a:t>
            </a:r>
            <a:endParaRPr lang="zh-CN" altLang="en-US" sz="1600" dirty="0">
              <a:solidFill>
                <a:schemeClr val="accent1"/>
              </a:solidFill>
              <a:ea typeface="微软雅黑" panose="020B0503020204020204" pitchFamily="34" charset="-122"/>
            </a:endParaRP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864096"/>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1063755"/>
            <a:ext cx="8712968" cy="355867"/>
          </a:xfrm>
          <a:prstGeom prst="rect">
            <a:avLst/>
          </a:prstGeom>
          <a:noFill/>
        </p:spPr>
        <p:txBody>
          <a:bodyPr wrap="square" rtlCol="0">
            <a:spAutoFit/>
          </a:bodyPr>
          <a:lstStyle/>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安装完成后的</a:t>
            </a:r>
            <a:r>
              <a:rPr lang="en-US" altLang="zh-CN" sz="1600" dirty="0">
                <a:solidFill>
                  <a:schemeClr val="tx1">
                    <a:lumMod val="85000"/>
                    <a:lumOff val="15000"/>
                  </a:schemeClr>
                </a:solidFill>
                <a:ea typeface="思源黑体 CN Normal" panose="020B0400000000000000" pitchFamily="34" charset="-122"/>
              </a:rPr>
              <a:t>Windows Server 2019</a:t>
            </a:r>
            <a:r>
              <a:rPr lang="zh-CN" altLang="en-US" sz="1600" dirty="0">
                <a:solidFill>
                  <a:schemeClr val="tx1">
                    <a:lumMod val="85000"/>
                    <a:lumOff val="15000"/>
                  </a:schemeClr>
                </a:solidFill>
                <a:ea typeface="思源黑体 CN Normal" panose="020B0400000000000000" pitchFamily="34" charset="-122"/>
              </a:rPr>
              <a:t>界面如下图所示。</a:t>
            </a:r>
            <a:endParaRPr lang="en-US" altLang="zh-CN" sz="1600" dirty="0">
              <a:solidFill>
                <a:schemeClr val="tx1">
                  <a:lumMod val="85000"/>
                  <a:lumOff val="15000"/>
                </a:schemeClr>
              </a:solidFill>
              <a:ea typeface="思源黑体 CN Normal" panose="020B0400000000000000" pitchFamily="34" charset="-122"/>
            </a:endParaRPr>
          </a:p>
        </p:txBody>
      </p:sp>
      <p:pic>
        <p:nvPicPr>
          <p:cNvPr id="7" name="图片 6">
            <a:extLst>
              <a:ext uri="{FF2B5EF4-FFF2-40B4-BE49-F238E27FC236}">
                <a16:creationId xmlns:a16="http://schemas.microsoft.com/office/drawing/2014/main" id="{E23FAE5E-25BF-4D44-AE3E-405773266BC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2501770" y="1807090"/>
            <a:ext cx="4140460" cy="3210121"/>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327150366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1203708" y="1635647"/>
            <a:ext cx="6539708"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a:t>
            </a:r>
            <a:r>
              <a:rPr lang="en-US" altLang="zh-CN" sz="3200" b="1" dirty="0">
                <a:solidFill>
                  <a:schemeClr val="accent1"/>
                </a:solidFill>
                <a:ea typeface="微软雅黑" panose="020B0503020204020204" pitchFamily="34" charset="-122"/>
              </a:rPr>
              <a:t>2.2 </a:t>
            </a:r>
            <a:r>
              <a:rPr lang="zh-CN" altLang="en-US" sz="3200" b="1" dirty="0">
                <a:solidFill>
                  <a:schemeClr val="accent1"/>
                </a:solidFill>
                <a:ea typeface="微软雅黑" panose="020B0503020204020204" pitchFamily="34" charset="-122"/>
              </a:rPr>
              <a:t>安装和使用网络设备模拟器</a:t>
            </a:r>
          </a:p>
        </p:txBody>
      </p:sp>
    </p:spTree>
    <p:extLst>
      <p:ext uri="{BB962C8B-B14F-4D97-AF65-F5344CB8AC3E}">
        <p14:creationId xmlns:p14="http://schemas.microsoft.com/office/powerpoint/2010/main" val="15286092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6153491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extLst>
      <p:ext uri="{BB962C8B-B14F-4D97-AF65-F5344CB8AC3E}">
        <p14:creationId xmlns:p14="http://schemas.microsoft.com/office/powerpoint/2010/main" val="38614471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 name="组合 126">
            <a:extLst>
              <a:ext uri="{FF2B5EF4-FFF2-40B4-BE49-F238E27FC236}">
                <a16:creationId xmlns:a16="http://schemas.microsoft.com/office/drawing/2014/main" id="{09DFA043-9A2F-4446-9955-FF08E9D9A282}"/>
              </a:ext>
            </a:extLst>
          </p:cNvPr>
          <p:cNvGrpSpPr/>
          <p:nvPr/>
        </p:nvGrpSpPr>
        <p:grpSpPr>
          <a:xfrm>
            <a:off x="71500" y="951570"/>
            <a:ext cx="8964996" cy="4110867"/>
            <a:chOff x="1200150" y="1847850"/>
            <a:chExt cx="9867900" cy="1492983"/>
          </a:xfrm>
        </p:grpSpPr>
        <p:sp>
          <p:nvSpPr>
            <p:cNvPr id="129" name="矩形: 圆角 128">
              <a:extLst>
                <a:ext uri="{FF2B5EF4-FFF2-40B4-BE49-F238E27FC236}">
                  <a16:creationId xmlns:a16="http://schemas.microsoft.com/office/drawing/2014/main"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id="{CB4FB45E-E5D0-4286-ABBB-65C992D93AE8}"/>
              </a:ext>
            </a:extLst>
          </p:cNvPr>
          <p:cNvSpPr txBox="1"/>
          <p:nvPr/>
        </p:nvSpPr>
        <p:spPr>
          <a:xfrm>
            <a:off x="395536" y="1095586"/>
            <a:ext cx="8352928" cy="3766865"/>
          </a:xfrm>
          <a:prstGeom prst="rect">
            <a:avLst/>
          </a:prstGeom>
          <a:noFill/>
        </p:spPr>
        <p:txBody>
          <a:bodyPr wrap="square" rtlCol="0">
            <a:spAutoFit/>
          </a:bodyPr>
          <a:lstStyle/>
          <a:p>
            <a:pPr indent="486000">
              <a:lnSpc>
                <a:spcPct val="150000"/>
              </a:lnSpc>
            </a:pPr>
            <a:r>
              <a:rPr lang="zh-CN" altLang="en-US" sz="1800" dirty="0">
                <a:solidFill>
                  <a:schemeClr val="tx1">
                    <a:lumMod val="85000"/>
                    <a:lumOff val="15000"/>
                  </a:schemeClr>
                </a:solidFill>
                <a:latin typeface="+mn-ea"/>
              </a:rPr>
              <a:t>网络设备模拟器是可以对网络交换机、路由器、</a:t>
            </a:r>
            <a:r>
              <a:rPr lang="en-US" altLang="zh-CN" sz="1800" dirty="0">
                <a:solidFill>
                  <a:schemeClr val="tx1">
                    <a:lumMod val="85000"/>
                    <a:lumOff val="15000"/>
                  </a:schemeClr>
                </a:solidFill>
                <a:latin typeface="+mn-ea"/>
              </a:rPr>
              <a:t>PC</a:t>
            </a:r>
            <a:r>
              <a:rPr lang="zh-CN" altLang="en-US" sz="1800" dirty="0">
                <a:solidFill>
                  <a:schemeClr val="tx1">
                    <a:lumMod val="85000"/>
                    <a:lumOff val="15000"/>
                  </a:schemeClr>
                </a:solidFill>
                <a:latin typeface="+mn-ea"/>
              </a:rPr>
              <a:t>等设备进行仿真模拟的一种图形化网络仿真平台。通过它可以搭建虚拟的网络，并在这些网络中利用第三方网络数据报文分析工具</a:t>
            </a:r>
            <a:r>
              <a:rPr lang="en-US" altLang="zh-CN" sz="1800" dirty="0">
                <a:solidFill>
                  <a:schemeClr val="tx1">
                    <a:lumMod val="85000"/>
                    <a:lumOff val="15000"/>
                  </a:schemeClr>
                </a:solidFill>
                <a:latin typeface="+mn-ea"/>
              </a:rPr>
              <a:t>Wireshark</a:t>
            </a:r>
            <a:r>
              <a:rPr lang="zh-CN" altLang="en-US" sz="1800" dirty="0">
                <a:solidFill>
                  <a:schemeClr val="tx1">
                    <a:lumMod val="85000"/>
                    <a:lumOff val="15000"/>
                  </a:schemeClr>
                </a:solidFill>
                <a:latin typeface="+mn-ea"/>
              </a:rPr>
              <a:t>和虚拟机，实现数据报文的获取与分析，直观感受到数据包的流动并理解网络协议的原理。</a:t>
            </a:r>
          </a:p>
          <a:p>
            <a:pPr indent="486000">
              <a:lnSpc>
                <a:spcPct val="150000"/>
              </a:lnSpc>
            </a:pPr>
            <a:r>
              <a:rPr lang="zh-CN" altLang="en-US" sz="1800" dirty="0">
                <a:solidFill>
                  <a:schemeClr val="tx1">
                    <a:lumMod val="85000"/>
                    <a:lumOff val="15000"/>
                  </a:schemeClr>
                </a:solidFill>
                <a:latin typeface="+mn-ea"/>
              </a:rPr>
              <a:t>由于网络技术涉及到的网络设备种类繁多、价格高昂，对于学习网络技术的人来说，很难接触到所有的网络设备。因此使用网络仿真工具平台模拟出不同型号的网络设备，既能帮助我们理解和学习网络技术，又是一种低成本、方便快捷的学习方式。在后续一部分内容的学习中，我们会使用</a:t>
            </a:r>
            <a:r>
              <a:rPr lang="en-US" altLang="zh-CN" sz="1800" dirty="0" err="1">
                <a:solidFill>
                  <a:schemeClr val="tx1">
                    <a:lumMod val="85000"/>
                    <a:lumOff val="15000"/>
                  </a:schemeClr>
                </a:solidFill>
                <a:latin typeface="+mn-ea"/>
              </a:rPr>
              <a:t>eNSP</a:t>
            </a:r>
            <a:r>
              <a:rPr lang="zh-CN" altLang="en-US" sz="1800" dirty="0">
                <a:solidFill>
                  <a:schemeClr val="tx1">
                    <a:lumMod val="85000"/>
                    <a:lumOff val="15000"/>
                  </a:schemeClr>
                </a:solidFill>
                <a:latin typeface="+mn-ea"/>
              </a:rPr>
              <a:t>网络设备模拟器来对网络设备进行配置并验证结果。</a:t>
            </a:r>
          </a:p>
        </p:txBody>
      </p:sp>
    </p:spTree>
    <p:extLst>
      <p:ext uri="{BB962C8B-B14F-4D97-AF65-F5344CB8AC3E}">
        <p14:creationId xmlns:p14="http://schemas.microsoft.com/office/powerpoint/2010/main" val="8764480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52020" y="2535747"/>
            <a:ext cx="1979323"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err="1">
                <a:solidFill>
                  <a:schemeClr val="tx1">
                    <a:lumMod val="65000"/>
                    <a:lumOff val="35000"/>
                  </a:schemeClr>
                </a:solidFill>
                <a:latin typeface="微软雅黑" pitchFamily="34" charset="-122"/>
                <a:ea typeface="微软雅黑" pitchFamily="34" charset="-122"/>
              </a:rPr>
              <a:t>eNSP</a:t>
            </a:r>
            <a:r>
              <a:rPr lang="zh-CN" altLang="en-US" sz="1200" dirty="0">
                <a:solidFill>
                  <a:schemeClr val="tx1">
                    <a:lumMod val="65000"/>
                    <a:lumOff val="35000"/>
                  </a:schemeClr>
                </a:solidFill>
                <a:latin typeface="微软雅黑" pitchFamily="34" charset="-122"/>
                <a:ea typeface="微软雅黑" pitchFamily="34" charset="-122"/>
              </a:rPr>
              <a:t>简介</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52021" y="2859783"/>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err="1">
                <a:solidFill>
                  <a:schemeClr val="tx1">
                    <a:lumMod val="65000"/>
                    <a:lumOff val="35000"/>
                  </a:schemeClr>
                </a:solidFill>
                <a:latin typeface="微软雅黑" pitchFamily="34" charset="-122"/>
                <a:ea typeface="微软雅黑" pitchFamily="34" charset="-122"/>
              </a:rPr>
              <a:t>eNSP</a:t>
            </a:r>
            <a:r>
              <a:rPr lang="zh-CN" altLang="en-US" sz="1200" dirty="0">
                <a:solidFill>
                  <a:schemeClr val="tx1">
                    <a:lumMod val="65000"/>
                    <a:lumOff val="35000"/>
                  </a:schemeClr>
                </a:solidFill>
                <a:latin typeface="微软雅黑" pitchFamily="34" charset="-122"/>
                <a:ea typeface="微软雅黑" pitchFamily="34" charset="-122"/>
              </a:rPr>
              <a:t>界面介绍</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9186300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a:t>
            </a:r>
            <a:r>
              <a:rPr lang="en-US" altLang="zh-CN" sz="1600" dirty="0" err="1">
                <a:solidFill>
                  <a:schemeClr val="accent1"/>
                </a:solidFill>
                <a:ea typeface="微软雅黑" panose="020B0503020204020204" pitchFamily="34" charset="-122"/>
              </a:rPr>
              <a:t>eNSP</a:t>
            </a:r>
            <a:r>
              <a:rPr lang="zh-CN" altLang="en-US" sz="1600" dirty="0">
                <a:solidFill>
                  <a:schemeClr val="accent1"/>
                </a:solidFill>
                <a:ea typeface="微软雅黑" panose="020B0503020204020204" pitchFamily="34" charset="-122"/>
              </a:rPr>
              <a:t>简介</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1043608" y="1239602"/>
            <a:ext cx="6792230" cy="2995042"/>
            <a:chOff x="1200150" y="1847850"/>
            <a:chExt cx="9867900" cy="1492983"/>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2152957"/>
              <a:ext cx="9604929" cy="826337"/>
            </a:xfrm>
            <a:prstGeom prst="rect">
              <a:avLst/>
            </a:prstGeom>
            <a:noFill/>
          </p:spPr>
          <p:txBody>
            <a:bodyPr wrap="square" rtlCol="0">
              <a:spAutoFit/>
            </a:bodyPr>
            <a:lstStyle/>
            <a:p>
              <a:pPr indent="486000">
                <a:lnSpc>
                  <a:spcPct val="150000"/>
                </a:lnSpc>
              </a:pPr>
              <a:r>
                <a:rPr lang="en-US" altLang="zh-CN" sz="1400" dirty="0" err="1">
                  <a:solidFill>
                    <a:schemeClr val="tx1">
                      <a:lumMod val="85000"/>
                      <a:lumOff val="15000"/>
                    </a:schemeClr>
                  </a:solidFill>
                  <a:latin typeface="+mn-ea"/>
                </a:rPr>
                <a:t>eNSP</a:t>
              </a:r>
              <a:r>
                <a:rPr lang="zh-CN" altLang="en-US" sz="1400" dirty="0">
                  <a:solidFill>
                    <a:schemeClr val="tx1">
                      <a:lumMod val="85000"/>
                      <a:lumOff val="15000"/>
                    </a:schemeClr>
                  </a:solidFill>
                  <a:latin typeface="+mn-ea"/>
                </a:rPr>
                <a:t>（</a:t>
              </a:r>
              <a:r>
                <a:rPr lang="en-US" altLang="zh-CN" sz="1400" dirty="0">
                  <a:solidFill>
                    <a:schemeClr val="tx1">
                      <a:lumMod val="85000"/>
                      <a:lumOff val="15000"/>
                    </a:schemeClr>
                  </a:solidFill>
                  <a:latin typeface="+mn-ea"/>
                </a:rPr>
                <a:t>Enterprise Network Simulation Platform</a:t>
              </a:r>
              <a:r>
                <a:rPr lang="zh-CN" altLang="en-US" sz="1400" dirty="0">
                  <a:solidFill>
                    <a:schemeClr val="tx1">
                      <a:lumMod val="85000"/>
                      <a:lumOff val="15000"/>
                    </a:schemeClr>
                  </a:solidFill>
                  <a:latin typeface="+mn-ea"/>
                </a:rPr>
                <a:t>）是一款由华为公司提供的免费的、可扩展的、图形化操作的网络仿真工具平台，俗称“网络模拟器”。它主要对企业网络路由器、交换机等网络设备进行软件仿真，完美呈现真实设备实景，支持大型网络模拟，让广大管理员有机会在没有真实设备的情况下能够模拟演练，学习网络技术</a:t>
              </a:r>
            </a:p>
          </p:txBody>
        </p:sp>
      </p:grpSp>
    </p:spTree>
    <p:extLst>
      <p:ext uri="{BB962C8B-B14F-4D97-AF65-F5344CB8AC3E}">
        <p14:creationId xmlns:p14="http://schemas.microsoft.com/office/powerpoint/2010/main" val="28405863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B74380C2-180E-4853-B7CC-9BC96D8B25DB}"/>
              </a:ext>
            </a:extLst>
          </p:cNvPr>
          <p:cNvCxnSpPr/>
          <p:nvPr/>
        </p:nvCxnSpPr>
        <p:spPr>
          <a:xfrm flipV="1">
            <a:off x="2935948" y="3206295"/>
            <a:ext cx="0" cy="927356"/>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3" name="直接连接符 2">
            <a:extLst>
              <a:ext uri="{FF2B5EF4-FFF2-40B4-BE49-F238E27FC236}">
                <a16:creationId xmlns:a16="http://schemas.microsoft.com/office/drawing/2014/main" id="{850EAB58-4AB3-4EF3-83CF-F7A84E47C555}"/>
              </a:ext>
            </a:extLst>
          </p:cNvPr>
          <p:cNvCxnSpPr/>
          <p:nvPr/>
        </p:nvCxnSpPr>
        <p:spPr>
          <a:xfrm flipV="1">
            <a:off x="4021812" y="2278747"/>
            <a:ext cx="0" cy="2347563"/>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a:extLst>
              <a:ext uri="{FF2B5EF4-FFF2-40B4-BE49-F238E27FC236}">
                <a16:creationId xmlns:a16="http://schemas.microsoft.com/office/drawing/2014/main" id="{C03F5512-ECE9-4D73-8445-F546C3E573B7}"/>
              </a:ext>
            </a:extLst>
          </p:cNvPr>
          <p:cNvCxnSpPr/>
          <p:nvPr/>
        </p:nvCxnSpPr>
        <p:spPr>
          <a:xfrm flipV="1">
            <a:off x="5122190" y="1744981"/>
            <a:ext cx="0" cy="1985113"/>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a:extLst>
              <a:ext uri="{FF2B5EF4-FFF2-40B4-BE49-F238E27FC236}">
                <a16:creationId xmlns:a16="http://schemas.microsoft.com/office/drawing/2014/main" id="{390AF81C-96D3-40BD-98D7-4AFF3D23D9B4}"/>
              </a:ext>
            </a:extLst>
          </p:cNvPr>
          <p:cNvCxnSpPr/>
          <p:nvPr/>
        </p:nvCxnSpPr>
        <p:spPr>
          <a:xfrm flipV="1">
            <a:off x="6222567" y="2674156"/>
            <a:ext cx="0" cy="1629313"/>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6" name="矩形 5">
            <a:extLst>
              <a:ext uri="{FF2B5EF4-FFF2-40B4-BE49-F238E27FC236}">
                <a16:creationId xmlns:a16="http://schemas.microsoft.com/office/drawing/2014/main" id="{6DF4665C-D8A1-4D0E-B805-9EC0BA723F27}"/>
              </a:ext>
            </a:extLst>
          </p:cNvPr>
          <p:cNvSpPr/>
          <p:nvPr/>
        </p:nvSpPr>
        <p:spPr>
          <a:xfrm>
            <a:off x="4134904" y="3935435"/>
            <a:ext cx="1006975" cy="328920"/>
          </a:xfrm>
          <a:prstGeom prst="rect">
            <a:avLst/>
          </a:prstGeom>
        </p:spPr>
        <p:txBody>
          <a:bodyPr wrap="none" lIns="91424" tIns="45712" rIns="91424" bIns="45712" anchor="ctr">
            <a:spAutoFit/>
          </a:bodyPr>
          <a:lstStyle/>
          <a:p>
            <a:pPr algn="just">
              <a:lnSpc>
                <a:spcPct val="120000"/>
              </a:lnSpc>
            </a:pPr>
            <a:r>
              <a:rPr lang="en-US" altLang="zh-CN" sz="1400" dirty="0" err="1">
                <a:latin typeface="微软雅黑" panose="020B0503020204020204" pitchFamily="34" charset="-122"/>
                <a:ea typeface="微软雅黑" panose="020B0503020204020204" pitchFamily="34" charset="-122"/>
              </a:rPr>
              <a:t>eNSP</a:t>
            </a:r>
            <a:r>
              <a:rPr lang="zh-CN" altLang="en-US" sz="1400" dirty="0">
                <a:latin typeface="微软雅黑" panose="020B0503020204020204" pitchFamily="34" charset="-122"/>
                <a:ea typeface="微软雅黑" panose="020B0503020204020204" pitchFamily="34" charset="-122"/>
              </a:rPr>
              <a:t>特点</a:t>
            </a:r>
          </a:p>
        </p:txBody>
      </p:sp>
      <p:sp>
        <p:nvSpPr>
          <p:cNvPr id="7" name="矩形 6">
            <a:extLst>
              <a:ext uri="{FF2B5EF4-FFF2-40B4-BE49-F238E27FC236}">
                <a16:creationId xmlns:a16="http://schemas.microsoft.com/office/drawing/2014/main" id="{D41CD385-FB95-40AF-9F8C-47253D45344B}"/>
              </a:ext>
            </a:extLst>
          </p:cNvPr>
          <p:cNvSpPr/>
          <p:nvPr/>
        </p:nvSpPr>
        <p:spPr>
          <a:xfrm>
            <a:off x="1059703" y="2779130"/>
            <a:ext cx="1136033" cy="328920"/>
          </a:xfrm>
          <a:prstGeom prst="rect">
            <a:avLst/>
          </a:prstGeom>
        </p:spPr>
        <p:txBody>
          <a:bodyPr wrap="square" lIns="91424" tIns="45712" rIns="91424" bIns="45712">
            <a:spAutoFit/>
          </a:bodyPr>
          <a:lstStyle/>
          <a:p>
            <a:pPr algn="just">
              <a:lnSpc>
                <a:spcPct val="120000"/>
              </a:lnSpc>
            </a:pPr>
            <a:r>
              <a:rPr lang="zh-CN" altLang="en-US" sz="1400" dirty="0">
                <a:latin typeface="微软雅黑" panose="020B0503020204020204" pitchFamily="34" charset="-122"/>
                <a:ea typeface="微软雅黑" panose="020B0503020204020204" pitchFamily="34" charset="-122"/>
              </a:rPr>
              <a:t>图形化操作</a:t>
            </a:r>
          </a:p>
        </p:txBody>
      </p:sp>
      <p:sp>
        <p:nvSpPr>
          <p:cNvPr id="8" name="矩形 7">
            <a:extLst>
              <a:ext uri="{FF2B5EF4-FFF2-40B4-BE49-F238E27FC236}">
                <a16:creationId xmlns:a16="http://schemas.microsoft.com/office/drawing/2014/main" id="{5AE2E410-A108-4332-B21A-26F2276D7B96}"/>
              </a:ext>
            </a:extLst>
          </p:cNvPr>
          <p:cNvSpPr/>
          <p:nvPr/>
        </p:nvSpPr>
        <p:spPr>
          <a:xfrm>
            <a:off x="2242395" y="1828649"/>
            <a:ext cx="1105469" cy="328920"/>
          </a:xfrm>
          <a:prstGeom prst="rect">
            <a:avLst/>
          </a:prstGeom>
        </p:spPr>
        <p:txBody>
          <a:bodyPr wrap="square" lIns="91424" tIns="45712" rIns="91424" bIns="45712">
            <a:spAutoFit/>
          </a:bodyPr>
          <a:lstStyle/>
          <a:p>
            <a:pPr algn="just">
              <a:lnSpc>
                <a:spcPct val="120000"/>
              </a:lnSpc>
            </a:pPr>
            <a:r>
              <a:rPr lang="zh-CN" altLang="en-US" sz="1400" dirty="0">
                <a:latin typeface="微软雅黑" panose="020B0503020204020204" pitchFamily="34" charset="-122"/>
                <a:ea typeface="微软雅黑" panose="020B0503020204020204" pitchFamily="34" charset="-122"/>
              </a:rPr>
              <a:t>高仿真度</a:t>
            </a:r>
          </a:p>
        </p:txBody>
      </p:sp>
      <p:sp>
        <p:nvSpPr>
          <p:cNvPr id="9" name="矩形 8">
            <a:extLst>
              <a:ext uri="{FF2B5EF4-FFF2-40B4-BE49-F238E27FC236}">
                <a16:creationId xmlns:a16="http://schemas.microsoft.com/office/drawing/2014/main" id="{D464B1D7-F6CF-4AAF-A36A-D699C1844D02}"/>
              </a:ext>
            </a:extLst>
          </p:cNvPr>
          <p:cNvSpPr/>
          <p:nvPr/>
        </p:nvSpPr>
        <p:spPr>
          <a:xfrm>
            <a:off x="6771447" y="2241502"/>
            <a:ext cx="1328945" cy="328920"/>
          </a:xfrm>
          <a:prstGeom prst="rect">
            <a:avLst/>
          </a:prstGeom>
        </p:spPr>
        <p:txBody>
          <a:bodyPr wrap="square" lIns="91424" tIns="45712" rIns="91424" bIns="45712">
            <a:spAutoFit/>
          </a:bodyPr>
          <a:lstStyle/>
          <a:p>
            <a:pPr algn="just">
              <a:lnSpc>
                <a:spcPct val="120000"/>
              </a:lnSpc>
            </a:pPr>
            <a:r>
              <a:rPr lang="zh-CN" altLang="en-US" sz="1400" dirty="0">
                <a:latin typeface="微软雅黑" panose="020B0503020204020204" pitchFamily="34" charset="-122"/>
                <a:ea typeface="微软雅黑" panose="020B0503020204020204" pitchFamily="34" charset="-122"/>
              </a:rPr>
              <a:t>分布式部署</a:t>
            </a:r>
          </a:p>
        </p:txBody>
      </p:sp>
      <p:sp>
        <p:nvSpPr>
          <p:cNvPr id="10" name="矩形 9">
            <a:extLst>
              <a:ext uri="{FF2B5EF4-FFF2-40B4-BE49-F238E27FC236}">
                <a16:creationId xmlns:a16="http://schemas.microsoft.com/office/drawing/2014/main" id="{7F1CF0EB-5728-47E8-94DD-566FF2A4B947}"/>
              </a:ext>
            </a:extLst>
          </p:cNvPr>
          <p:cNvSpPr/>
          <p:nvPr/>
        </p:nvSpPr>
        <p:spPr>
          <a:xfrm>
            <a:off x="5590445" y="1388827"/>
            <a:ext cx="2077899" cy="328920"/>
          </a:xfrm>
          <a:prstGeom prst="rect">
            <a:avLst/>
          </a:prstGeom>
        </p:spPr>
        <p:txBody>
          <a:bodyPr wrap="square" lIns="91424" tIns="45712" rIns="91424" bIns="45712">
            <a:spAutoFit/>
          </a:bodyPr>
          <a:lstStyle/>
          <a:p>
            <a:pPr algn="just">
              <a:lnSpc>
                <a:spcPct val="120000"/>
              </a:lnSpc>
            </a:pPr>
            <a:r>
              <a:rPr lang="zh-CN" altLang="en-US" sz="1400" dirty="0">
                <a:latin typeface="微软雅黑" panose="020B0503020204020204" pitchFamily="34" charset="-122"/>
                <a:ea typeface="微软雅黑" panose="020B0503020204020204" pitchFamily="34" charset="-122"/>
              </a:rPr>
              <a:t>可与真实设备对接</a:t>
            </a:r>
          </a:p>
        </p:txBody>
      </p:sp>
      <p:sp>
        <p:nvSpPr>
          <p:cNvPr id="11" name="椭圆 10">
            <a:extLst>
              <a:ext uri="{FF2B5EF4-FFF2-40B4-BE49-F238E27FC236}">
                <a16:creationId xmlns:a16="http://schemas.microsoft.com/office/drawing/2014/main" id="{5B8510A1-05CF-47C2-A3E0-768BF8FF2DBF}"/>
              </a:ext>
            </a:extLst>
          </p:cNvPr>
          <p:cNvSpPr/>
          <p:nvPr/>
        </p:nvSpPr>
        <p:spPr>
          <a:xfrm>
            <a:off x="2912510" y="3499546"/>
            <a:ext cx="3451766" cy="1160436"/>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800"/>
          </a:p>
        </p:txBody>
      </p:sp>
      <p:sp>
        <p:nvSpPr>
          <p:cNvPr id="12" name="椭圆 11">
            <a:extLst>
              <a:ext uri="{FF2B5EF4-FFF2-40B4-BE49-F238E27FC236}">
                <a16:creationId xmlns:a16="http://schemas.microsoft.com/office/drawing/2014/main" id="{7D9A8E81-0CB9-4781-BCDB-EC342016676F}"/>
              </a:ext>
            </a:extLst>
          </p:cNvPr>
          <p:cNvSpPr/>
          <p:nvPr/>
        </p:nvSpPr>
        <p:spPr>
          <a:xfrm>
            <a:off x="3465124" y="3685335"/>
            <a:ext cx="2346553" cy="788879"/>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800"/>
          </a:p>
        </p:txBody>
      </p:sp>
      <p:grpSp>
        <p:nvGrpSpPr>
          <p:cNvPr id="13" name="组合 12">
            <a:extLst>
              <a:ext uri="{FF2B5EF4-FFF2-40B4-BE49-F238E27FC236}">
                <a16:creationId xmlns:a16="http://schemas.microsoft.com/office/drawing/2014/main" id="{28993585-918C-4FCA-B32E-09AB8BF7C1F5}"/>
              </a:ext>
            </a:extLst>
          </p:cNvPr>
          <p:cNvGrpSpPr/>
          <p:nvPr/>
        </p:nvGrpSpPr>
        <p:grpSpPr>
          <a:xfrm>
            <a:off x="2617932" y="2779136"/>
            <a:ext cx="589156" cy="589303"/>
            <a:chOff x="1505114" y="3434341"/>
            <a:chExt cx="589156" cy="589303"/>
          </a:xfrm>
        </p:grpSpPr>
        <p:sp>
          <p:nvSpPr>
            <p:cNvPr id="14" name="Oval 53">
              <a:extLst>
                <a:ext uri="{FF2B5EF4-FFF2-40B4-BE49-F238E27FC236}">
                  <a16:creationId xmlns:a16="http://schemas.microsoft.com/office/drawing/2014/main" id="{28092ED0-5A2E-43A5-9C75-CCBAE6B15C5D}"/>
                </a:ext>
              </a:extLst>
            </p:cNvPr>
            <p:cNvSpPr>
              <a:spLocks noChangeArrowheads="1"/>
            </p:cNvSpPr>
            <p:nvPr/>
          </p:nvSpPr>
          <p:spPr bwMode="auto">
            <a:xfrm>
              <a:off x="1505114" y="3434341"/>
              <a:ext cx="589156" cy="589303"/>
            </a:xfrm>
            <a:prstGeom prst="ellipse">
              <a:avLst/>
            </a:prstGeom>
            <a:solidFill>
              <a:schemeClr val="accent3"/>
            </a:soli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5" name="文本框 9">
              <a:extLst>
                <a:ext uri="{FF2B5EF4-FFF2-40B4-BE49-F238E27FC236}">
                  <a16:creationId xmlns:a16="http://schemas.microsoft.com/office/drawing/2014/main" id="{088BD7A0-C738-4797-B245-1E0E400E2942}"/>
                </a:ext>
              </a:extLst>
            </p:cNvPr>
            <p:cNvSpPr txBox="1"/>
            <p:nvPr/>
          </p:nvSpPr>
          <p:spPr>
            <a:xfrm>
              <a:off x="1620346" y="3488802"/>
              <a:ext cx="341760" cy="461665"/>
            </a:xfrm>
            <a:prstGeom prst="rect">
              <a:avLst/>
            </a:prstGeom>
            <a:noFill/>
          </p:spPr>
          <p:txBody>
            <a:bodyPr wrap="none" rtlCol="0" anchor="ctr">
              <a:spAutoFit/>
            </a:bodyPr>
            <a:lstStyle/>
            <a:p>
              <a:pPr algn="ctr"/>
              <a:r>
                <a:rPr lang="en-US" altLang="zh-CN" sz="2400" dirty="0">
                  <a:solidFill>
                    <a:schemeClr val="bg1"/>
                  </a:solidFill>
                  <a:latin typeface="Impact" panose="020B0806030902050204" pitchFamily="34" charset="0"/>
                  <a:ea typeface="汉仪菱心体简" panose="02010609000101010101" pitchFamily="49" charset="-122"/>
                </a:rPr>
                <a:t>A</a:t>
              </a:r>
              <a:endParaRPr lang="zh-CN" altLang="en-US" sz="2400" dirty="0">
                <a:solidFill>
                  <a:schemeClr val="bg1"/>
                </a:solidFill>
                <a:latin typeface="Impact" panose="020B0806030902050204" pitchFamily="34" charset="0"/>
                <a:ea typeface="汉仪菱心体简" panose="02010609000101010101" pitchFamily="49" charset="-122"/>
              </a:endParaRPr>
            </a:p>
          </p:txBody>
        </p:sp>
      </p:grpSp>
      <p:grpSp>
        <p:nvGrpSpPr>
          <p:cNvPr id="16" name="组合 15">
            <a:extLst>
              <a:ext uri="{FF2B5EF4-FFF2-40B4-BE49-F238E27FC236}">
                <a16:creationId xmlns:a16="http://schemas.microsoft.com/office/drawing/2014/main" id="{CDD4FDB4-2A7F-44A2-86F0-52302E5F44A8}"/>
              </a:ext>
            </a:extLst>
          </p:cNvPr>
          <p:cNvGrpSpPr/>
          <p:nvPr/>
        </p:nvGrpSpPr>
        <p:grpSpPr>
          <a:xfrm>
            <a:off x="5909958" y="2228709"/>
            <a:ext cx="589156" cy="589303"/>
            <a:chOff x="1505114" y="3434341"/>
            <a:chExt cx="589156" cy="589303"/>
          </a:xfrm>
        </p:grpSpPr>
        <p:sp>
          <p:nvSpPr>
            <p:cNvPr id="17" name="Oval 53">
              <a:extLst>
                <a:ext uri="{FF2B5EF4-FFF2-40B4-BE49-F238E27FC236}">
                  <a16:creationId xmlns:a16="http://schemas.microsoft.com/office/drawing/2014/main" id="{E548993D-2552-469B-9F96-0732DFDB4404}"/>
                </a:ext>
              </a:extLst>
            </p:cNvPr>
            <p:cNvSpPr>
              <a:spLocks noChangeArrowheads="1"/>
            </p:cNvSpPr>
            <p:nvPr/>
          </p:nvSpPr>
          <p:spPr bwMode="auto">
            <a:xfrm>
              <a:off x="1505114" y="3434341"/>
              <a:ext cx="589156" cy="589303"/>
            </a:xfrm>
            <a:prstGeom prst="ellipse">
              <a:avLst/>
            </a:prstGeom>
            <a:solidFill>
              <a:schemeClr val="accent4"/>
            </a:soli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18" name="文本框 9">
              <a:extLst>
                <a:ext uri="{FF2B5EF4-FFF2-40B4-BE49-F238E27FC236}">
                  <a16:creationId xmlns:a16="http://schemas.microsoft.com/office/drawing/2014/main" id="{26A79490-9129-45E1-884C-F5539EDFF70B}"/>
                </a:ext>
              </a:extLst>
            </p:cNvPr>
            <p:cNvSpPr txBox="1"/>
            <p:nvPr/>
          </p:nvSpPr>
          <p:spPr>
            <a:xfrm>
              <a:off x="1613934" y="3488802"/>
              <a:ext cx="354585" cy="461665"/>
            </a:xfrm>
            <a:prstGeom prst="rect">
              <a:avLst/>
            </a:prstGeom>
            <a:noFill/>
          </p:spPr>
          <p:txBody>
            <a:bodyPr wrap="none" rtlCol="0" anchor="ctr">
              <a:spAutoFit/>
            </a:bodyPr>
            <a:lstStyle/>
            <a:p>
              <a:pPr algn="ctr"/>
              <a:r>
                <a:rPr lang="en-US" altLang="zh-CN" sz="2400" dirty="0">
                  <a:solidFill>
                    <a:schemeClr val="bg1"/>
                  </a:solidFill>
                  <a:latin typeface="Impact" panose="020B0806030902050204" pitchFamily="34" charset="0"/>
                  <a:ea typeface="汉仪菱心体简" panose="02010609000101010101" pitchFamily="49" charset="-122"/>
                </a:rPr>
                <a:t>D</a:t>
              </a:r>
              <a:endParaRPr lang="zh-CN" altLang="en-US" sz="2400" dirty="0">
                <a:solidFill>
                  <a:schemeClr val="bg1"/>
                </a:solidFill>
                <a:latin typeface="Impact" panose="020B0806030902050204" pitchFamily="34" charset="0"/>
                <a:ea typeface="汉仪菱心体简" panose="02010609000101010101" pitchFamily="49" charset="-122"/>
              </a:endParaRPr>
            </a:p>
          </p:txBody>
        </p:sp>
      </p:grpSp>
      <p:grpSp>
        <p:nvGrpSpPr>
          <p:cNvPr id="19" name="组合 18">
            <a:extLst>
              <a:ext uri="{FF2B5EF4-FFF2-40B4-BE49-F238E27FC236}">
                <a16:creationId xmlns:a16="http://schemas.microsoft.com/office/drawing/2014/main" id="{87013D0D-F124-4672-BECB-A2B213F57779}"/>
              </a:ext>
            </a:extLst>
          </p:cNvPr>
          <p:cNvGrpSpPr/>
          <p:nvPr/>
        </p:nvGrpSpPr>
        <p:grpSpPr>
          <a:xfrm>
            <a:off x="4788025" y="1260352"/>
            <a:ext cx="589156" cy="589303"/>
            <a:chOff x="1505114" y="3434341"/>
            <a:chExt cx="589156" cy="589303"/>
          </a:xfrm>
        </p:grpSpPr>
        <p:sp>
          <p:nvSpPr>
            <p:cNvPr id="20" name="Oval 53">
              <a:extLst>
                <a:ext uri="{FF2B5EF4-FFF2-40B4-BE49-F238E27FC236}">
                  <a16:creationId xmlns:a16="http://schemas.microsoft.com/office/drawing/2014/main" id="{C238B38F-329C-4E2A-822B-62E56A38F79A}"/>
                </a:ext>
              </a:extLst>
            </p:cNvPr>
            <p:cNvSpPr>
              <a:spLocks noChangeArrowheads="1"/>
            </p:cNvSpPr>
            <p:nvPr/>
          </p:nvSpPr>
          <p:spPr bwMode="auto">
            <a:xfrm>
              <a:off x="1505114" y="3434341"/>
              <a:ext cx="589156" cy="589303"/>
            </a:xfrm>
            <a:prstGeom prst="ellipse">
              <a:avLst/>
            </a:prstGeom>
            <a:solidFill>
              <a:schemeClr val="accent1"/>
            </a:soli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21" name="文本框 9">
              <a:extLst>
                <a:ext uri="{FF2B5EF4-FFF2-40B4-BE49-F238E27FC236}">
                  <a16:creationId xmlns:a16="http://schemas.microsoft.com/office/drawing/2014/main" id="{C5D3FDED-6B6C-478A-829E-9AC9BEFC2BBE}"/>
                </a:ext>
              </a:extLst>
            </p:cNvPr>
            <p:cNvSpPr txBox="1"/>
            <p:nvPr/>
          </p:nvSpPr>
          <p:spPr>
            <a:xfrm>
              <a:off x="1613934" y="3488802"/>
              <a:ext cx="354585" cy="461665"/>
            </a:xfrm>
            <a:prstGeom prst="rect">
              <a:avLst/>
            </a:prstGeom>
            <a:noFill/>
          </p:spPr>
          <p:txBody>
            <a:bodyPr wrap="none" rtlCol="0" anchor="ctr">
              <a:spAutoFit/>
            </a:bodyPr>
            <a:lstStyle/>
            <a:p>
              <a:pPr algn="ctr"/>
              <a:r>
                <a:rPr lang="en-US" altLang="zh-CN" sz="2400" dirty="0">
                  <a:solidFill>
                    <a:schemeClr val="bg1"/>
                  </a:solidFill>
                  <a:latin typeface="Impact" panose="020B0806030902050204" pitchFamily="34" charset="0"/>
                  <a:ea typeface="汉仪菱心体简" panose="02010609000101010101" pitchFamily="49" charset="-122"/>
                </a:rPr>
                <a:t>C</a:t>
              </a:r>
              <a:endParaRPr lang="zh-CN" altLang="en-US" sz="2400" dirty="0">
                <a:solidFill>
                  <a:schemeClr val="bg1"/>
                </a:solidFill>
                <a:latin typeface="Impact" panose="020B0806030902050204" pitchFamily="34" charset="0"/>
                <a:ea typeface="汉仪菱心体简" panose="02010609000101010101" pitchFamily="49" charset="-122"/>
              </a:endParaRPr>
            </a:p>
          </p:txBody>
        </p:sp>
      </p:grpSp>
      <p:grpSp>
        <p:nvGrpSpPr>
          <p:cNvPr id="22" name="组合 21">
            <a:extLst>
              <a:ext uri="{FF2B5EF4-FFF2-40B4-BE49-F238E27FC236}">
                <a16:creationId xmlns:a16="http://schemas.microsoft.com/office/drawing/2014/main" id="{A50AF4DD-75A9-47BA-BE27-F911904D4820}"/>
              </a:ext>
            </a:extLst>
          </p:cNvPr>
          <p:cNvGrpSpPr/>
          <p:nvPr/>
        </p:nvGrpSpPr>
        <p:grpSpPr>
          <a:xfrm>
            <a:off x="3738519" y="1828657"/>
            <a:ext cx="589156" cy="589303"/>
            <a:chOff x="1505114" y="3434341"/>
            <a:chExt cx="589156" cy="589303"/>
          </a:xfrm>
        </p:grpSpPr>
        <p:sp>
          <p:nvSpPr>
            <p:cNvPr id="23" name="Oval 53">
              <a:extLst>
                <a:ext uri="{FF2B5EF4-FFF2-40B4-BE49-F238E27FC236}">
                  <a16:creationId xmlns:a16="http://schemas.microsoft.com/office/drawing/2014/main" id="{F87FA9B8-9DC4-437C-8D75-3BDFA8A4B962}"/>
                </a:ext>
              </a:extLst>
            </p:cNvPr>
            <p:cNvSpPr>
              <a:spLocks noChangeArrowheads="1"/>
            </p:cNvSpPr>
            <p:nvPr/>
          </p:nvSpPr>
          <p:spPr bwMode="auto">
            <a:xfrm>
              <a:off x="1505114" y="3434341"/>
              <a:ext cx="589156" cy="589303"/>
            </a:xfrm>
            <a:prstGeom prst="ellipse">
              <a:avLst/>
            </a:prstGeom>
            <a:solidFill>
              <a:schemeClr val="accent2"/>
            </a:solidFill>
            <a:ln w="5715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panose="020B0503020204020204" pitchFamily="34" charset="-122"/>
                <a:ea typeface="微软雅黑" panose="020B0503020204020204" pitchFamily="34" charset="-122"/>
              </a:endParaRPr>
            </a:p>
          </p:txBody>
        </p:sp>
        <p:sp>
          <p:nvSpPr>
            <p:cNvPr id="24" name="文本框 9">
              <a:extLst>
                <a:ext uri="{FF2B5EF4-FFF2-40B4-BE49-F238E27FC236}">
                  <a16:creationId xmlns:a16="http://schemas.microsoft.com/office/drawing/2014/main" id="{14621274-C752-4A03-91AB-4D6EF92DF17C}"/>
                </a:ext>
              </a:extLst>
            </p:cNvPr>
            <p:cNvSpPr txBox="1"/>
            <p:nvPr/>
          </p:nvSpPr>
          <p:spPr>
            <a:xfrm>
              <a:off x="1613933" y="3488802"/>
              <a:ext cx="354584" cy="461665"/>
            </a:xfrm>
            <a:prstGeom prst="rect">
              <a:avLst/>
            </a:prstGeom>
            <a:noFill/>
          </p:spPr>
          <p:txBody>
            <a:bodyPr wrap="none" rtlCol="0" anchor="ctr">
              <a:spAutoFit/>
            </a:bodyPr>
            <a:lstStyle/>
            <a:p>
              <a:pPr algn="ctr"/>
              <a:r>
                <a:rPr lang="en-US" altLang="zh-CN" sz="2400" dirty="0">
                  <a:solidFill>
                    <a:schemeClr val="bg1"/>
                  </a:solidFill>
                  <a:latin typeface="Impact" panose="020B0806030902050204" pitchFamily="34" charset="0"/>
                  <a:ea typeface="汉仪菱心体简" panose="02010609000101010101" pitchFamily="49" charset="-122"/>
                </a:rPr>
                <a:t>B</a:t>
              </a:r>
              <a:endParaRPr lang="zh-CN" altLang="en-US" sz="2400" dirty="0">
                <a:solidFill>
                  <a:schemeClr val="bg1"/>
                </a:solidFill>
                <a:latin typeface="Impact" panose="020B0806030902050204" pitchFamily="34" charset="0"/>
                <a:ea typeface="汉仪菱心体简" panose="02010609000101010101" pitchFamily="49" charset="-122"/>
              </a:endParaRPr>
            </a:p>
          </p:txBody>
        </p:sp>
      </p:grpSp>
      <p:sp>
        <p:nvSpPr>
          <p:cNvPr id="25" name="矩形 24">
            <a:extLst>
              <a:ext uri="{FF2B5EF4-FFF2-40B4-BE49-F238E27FC236}">
                <a16:creationId xmlns:a16="http://schemas.microsoft.com/office/drawing/2014/main" id="{9104E45E-C044-4A35-B2E7-5E382E00FFCF}"/>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154288B4-5F13-4D3E-8544-085EFECDD83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a:t>
            </a:r>
            <a:r>
              <a:rPr lang="en-US" altLang="zh-CN" sz="1600" dirty="0" err="1">
                <a:solidFill>
                  <a:schemeClr val="accent1"/>
                </a:solidFill>
                <a:ea typeface="微软雅黑" panose="020B0503020204020204" pitchFamily="34" charset="-122"/>
              </a:rPr>
              <a:t>eNSP</a:t>
            </a:r>
            <a:r>
              <a:rPr lang="zh-CN" altLang="en-US" sz="1600" dirty="0">
                <a:solidFill>
                  <a:schemeClr val="accent1"/>
                </a:solidFill>
                <a:ea typeface="微软雅黑" panose="020B0503020204020204" pitchFamily="34" charset="-122"/>
              </a:rPr>
              <a:t>简介</a:t>
            </a:r>
          </a:p>
        </p:txBody>
      </p:sp>
    </p:spTree>
    <p:extLst>
      <p:ext uri="{BB962C8B-B14F-4D97-AF65-F5344CB8AC3E}">
        <p14:creationId xmlns:p14="http://schemas.microsoft.com/office/powerpoint/2010/main" val="38760992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childTnLst>
                          </p:cTn>
                        </p:par>
                        <p:par>
                          <p:cTn id="36" fill="hold">
                            <p:stCondLst>
                              <p:cond delay="3500"/>
                            </p:stCondLst>
                            <p:childTnLst>
                              <p:par>
                                <p:cTn id="37" presetID="42" presetClass="entr" presetSubtype="0" fill="hold" nodeType="afterEffect">
                                  <p:stCondLst>
                                    <p:cond delay="11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800"/>
                                        <p:tgtEl>
                                          <p:spTgt spid="16"/>
                                        </p:tgtEl>
                                      </p:cBhvr>
                                    </p:animEffect>
                                    <p:anim calcmode="lin" valueType="num">
                                      <p:cBhvr>
                                        <p:cTn id="40" dur="800" fill="hold"/>
                                        <p:tgtEl>
                                          <p:spTgt spid="16"/>
                                        </p:tgtEl>
                                        <p:attrNameLst>
                                          <p:attrName>ppt_x</p:attrName>
                                        </p:attrNameLst>
                                      </p:cBhvr>
                                      <p:tavLst>
                                        <p:tav tm="0">
                                          <p:val>
                                            <p:strVal val="#ppt_x"/>
                                          </p:val>
                                        </p:tav>
                                        <p:tav tm="100000">
                                          <p:val>
                                            <p:strVal val="#ppt_x"/>
                                          </p:val>
                                        </p:tav>
                                      </p:tavLst>
                                    </p:anim>
                                    <p:anim calcmode="lin" valueType="num">
                                      <p:cBhvr>
                                        <p:cTn id="41" dur="800" fill="hold"/>
                                        <p:tgtEl>
                                          <p:spTgt spid="1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70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800"/>
                                        <p:tgtEl>
                                          <p:spTgt spid="19"/>
                                        </p:tgtEl>
                                      </p:cBhvr>
                                    </p:animEffect>
                                    <p:anim calcmode="lin" valueType="num">
                                      <p:cBhvr>
                                        <p:cTn id="45" dur="800" fill="hold"/>
                                        <p:tgtEl>
                                          <p:spTgt spid="19"/>
                                        </p:tgtEl>
                                        <p:attrNameLst>
                                          <p:attrName>ppt_x</p:attrName>
                                        </p:attrNameLst>
                                      </p:cBhvr>
                                      <p:tavLst>
                                        <p:tav tm="0">
                                          <p:val>
                                            <p:strVal val="#ppt_x"/>
                                          </p:val>
                                        </p:tav>
                                        <p:tav tm="100000">
                                          <p:val>
                                            <p:strVal val="#ppt_x"/>
                                          </p:val>
                                        </p:tav>
                                      </p:tavLst>
                                    </p:anim>
                                    <p:anim calcmode="lin" valueType="num">
                                      <p:cBhvr>
                                        <p:cTn id="46" dur="800" fill="hold"/>
                                        <p:tgtEl>
                                          <p:spTgt spid="19"/>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30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800"/>
                                        <p:tgtEl>
                                          <p:spTgt spid="22"/>
                                        </p:tgtEl>
                                      </p:cBhvr>
                                    </p:animEffect>
                                    <p:anim calcmode="lin" valueType="num">
                                      <p:cBhvr>
                                        <p:cTn id="50" dur="800" fill="hold"/>
                                        <p:tgtEl>
                                          <p:spTgt spid="22"/>
                                        </p:tgtEl>
                                        <p:attrNameLst>
                                          <p:attrName>ppt_x</p:attrName>
                                        </p:attrNameLst>
                                      </p:cBhvr>
                                      <p:tavLst>
                                        <p:tav tm="0">
                                          <p:val>
                                            <p:strVal val="#ppt_x"/>
                                          </p:val>
                                        </p:tav>
                                        <p:tav tm="100000">
                                          <p:val>
                                            <p:strVal val="#ppt_x"/>
                                          </p:val>
                                        </p:tav>
                                      </p:tavLst>
                                    </p:anim>
                                    <p:anim calcmode="lin" valueType="num">
                                      <p:cBhvr>
                                        <p:cTn id="51" dur="800" fill="hold"/>
                                        <p:tgtEl>
                                          <p:spTgt spid="2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800"/>
                                        <p:tgtEl>
                                          <p:spTgt spid="13"/>
                                        </p:tgtEl>
                                      </p:cBhvr>
                                    </p:animEffect>
                                    <p:anim calcmode="lin" valueType="num">
                                      <p:cBhvr>
                                        <p:cTn id="55" dur="800" fill="hold"/>
                                        <p:tgtEl>
                                          <p:spTgt spid="13"/>
                                        </p:tgtEl>
                                        <p:attrNameLst>
                                          <p:attrName>ppt_x</p:attrName>
                                        </p:attrNameLst>
                                      </p:cBhvr>
                                      <p:tavLst>
                                        <p:tav tm="0">
                                          <p:val>
                                            <p:strVal val="#ppt_x"/>
                                          </p:val>
                                        </p:tav>
                                        <p:tav tm="100000">
                                          <p:val>
                                            <p:strVal val="#ppt_x"/>
                                          </p:val>
                                        </p:tav>
                                      </p:tavLst>
                                    </p:anim>
                                    <p:anim calcmode="lin" valueType="num">
                                      <p:cBhvr>
                                        <p:cTn id="56" dur="8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400"/>
                            </p:stCondLst>
                            <p:childTnLst>
                              <p:par>
                                <p:cTn id="58" presetID="22" presetClass="entr" presetSubtype="2"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right)">
                                      <p:cBhvr>
                                        <p:cTn id="60" dur="500"/>
                                        <p:tgtEl>
                                          <p:spTgt spid="7"/>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right)">
                                      <p:cBhvr>
                                        <p:cTn id="63" dur="500"/>
                                        <p:tgtEl>
                                          <p:spTgt spid="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9104E45E-C044-4A35-B2E7-5E382E00FFCF}"/>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154288B4-5F13-4D3E-8544-085EFECDD83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a:t>
            </a:r>
            <a:r>
              <a:rPr lang="en-US" altLang="zh-CN" sz="1600" dirty="0" err="1">
                <a:solidFill>
                  <a:schemeClr val="accent1"/>
                </a:solidFill>
                <a:ea typeface="微软雅黑" panose="020B0503020204020204" pitchFamily="34" charset="-122"/>
              </a:rPr>
              <a:t>eNSP</a:t>
            </a:r>
            <a:r>
              <a:rPr lang="zh-CN" altLang="en-US" sz="1600" dirty="0">
                <a:solidFill>
                  <a:schemeClr val="accent1"/>
                </a:solidFill>
                <a:ea typeface="微软雅黑" panose="020B0503020204020204" pitchFamily="34" charset="-122"/>
              </a:rPr>
              <a:t>界面介绍</a:t>
            </a:r>
          </a:p>
        </p:txBody>
      </p:sp>
      <p:pic>
        <p:nvPicPr>
          <p:cNvPr id="27" name="图片 26">
            <a:extLst>
              <a:ext uri="{FF2B5EF4-FFF2-40B4-BE49-F238E27FC236}">
                <a16:creationId xmlns:a16="http://schemas.microsoft.com/office/drawing/2014/main" id="{77E0FF5D-D5B0-4B98-8167-D11679A49DA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867661" y="915566"/>
            <a:ext cx="7408678" cy="4032448"/>
          </a:xfrm>
          <a:prstGeom prst="rect">
            <a:avLst/>
          </a:prstGeom>
          <a:ln>
            <a:solidFill>
              <a:schemeClr val="tx1"/>
            </a:solidFill>
          </a:ln>
        </p:spPr>
      </p:pic>
    </p:spTree>
    <p:extLst>
      <p:ext uri="{BB962C8B-B14F-4D97-AF65-F5344CB8AC3E}">
        <p14:creationId xmlns:p14="http://schemas.microsoft.com/office/powerpoint/2010/main" val="53962911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9104E45E-C044-4A35-B2E7-5E382E00FFCF}"/>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154288B4-5F13-4D3E-8544-085EFECDD83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）主菜单</a:t>
            </a:r>
          </a:p>
        </p:txBody>
      </p:sp>
      <p:graphicFrame>
        <p:nvGraphicFramePr>
          <p:cNvPr id="2" name="表格 1">
            <a:extLst>
              <a:ext uri="{FF2B5EF4-FFF2-40B4-BE49-F238E27FC236}">
                <a16:creationId xmlns:a16="http://schemas.microsoft.com/office/drawing/2014/main" id="{A201B040-AC79-4D36-A779-80186E8CCF6C}"/>
              </a:ext>
            </a:extLst>
          </p:cNvPr>
          <p:cNvGraphicFramePr>
            <a:graphicFrameLocks noGrp="1"/>
          </p:cNvGraphicFramePr>
          <p:nvPr>
            <p:extLst>
              <p:ext uri="{D42A27DB-BD31-4B8C-83A1-F6EECF244321}">
                <p14:modId xmlns:p14="http://schemas.microsoft.com/office/powerpoint/2010/main" val="2053837139"/>
              </p:ext>
            </p:extLst>
          </p:nvPr>
        </p:nvGraphicFramePr>
        <p:xfrm>
          <a:off x="1331640" y="1203598"/>
          <a:ext cx="6660740" cy="3324370"/>
        </p:xfrm>
        <a:graphic>
          <a:graphicData uri="http://schemas.openxmlformats.org/drawingml/2006/table">
            <a:tbl>
              <a:tblPr firstRow="1" firstCol="1" bandRow="1">
                <a:tableStyleId>{00A15C55-8517-42AA-B614-E9B94910E393}</a:tableStyleId>
              </a:tblPr>
              <a:tblGrid>
                <a:gridCol w="793251">
                  <a:extLst>
                    <a:ext uri="{9D8B030D-6E8A-4147-A177-3AD203B41FA5}">
                      <a16:colId xmlns:a16="http://schemas.microsoft.com/office/drawing/2014/main" val="759394816"/>
                    </a:ext>
                  </a:extLst>
                </a:gridCol>
                <a:gridCol w="5867489">
                  <a:extLst>
                    <a:ext uri="{9D8B030D-6E8A-4147-A177-3AD203B41FA5}">
                      <a16:colId xmlns:a16="http://schemas.microsoft.com/office/drawing/2014/main" val="1878526569"/>
                    </a:ext>
                  </a:extLst>
                </a:gridCol>
              </a:tblGrid>
              <a:tr h="474910">
                <a:tc>
                  <a:txBody>
                    <a:bodyPr/>
                    <a:lstStyle/>
                    <a:p>
                      <a:pPr algn="ctr"/>
                      <a:r>
                        <a:rPr lang="zh-CN" sz="1050" kern="0">
                          <a:effectLst/>
                        </a:rPr>
                        <a:t>菜单项</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tabLst>
                          <a:tab pos="691515" algn="l"/>
                          <a:tab pos="2379345" algn="ctr"/>
                        </a:tabLst>
                      </a:pPr>
                      <a:r>
                        <a:rPr lang="zh-CN" sz="1050" kern="0" dirty="0">
                          <a:effectLst/>
                        </a:rPr>
                        <a:t>作用</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22525707"/>
                  </a:ext>
                </a:extLst>
              </a:tr>
              <a:tr h="474910">
                <a:tc>
                  <a:txBody>
                    <a:bodyPr/>
                    <a:lstStyle/>
                    <a:p>
                      <a:pPr algn="ctr"/>
                      <a:r>
                        <a:rPr lang="zh-CN" sz="1050" kern="0">
                          <a:effectLst/>
                        </a:rPr>
                        <a:t>文件</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r>
                        <a:rPr lang="zh-CN" sz="1050" kern="0" dirty="0">
                          <a:effectLst/>
                        </a:rPr>
                        <a:t>新建、打开、保存、另存为、打印拓扑</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31034142"/>
                  </a:ext>
                </a:extLst>
              </a:tr>
              <a:tr h="474910">
                <a:tc>
                  <a:txBody>
                    <a:bodyPr/>
                    <a:lstStyle/>
                    <a:p>
                      <a:pPr algn="ctr"/>
                      <a:r>
                        <a:rPr lang="zh-CN" sz="1050" kern="0">
                          <a:effectLst/>
                        </a:rPr>
                        <a:t>编辑</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r>
                        <a:rPr lang="zh-CN" sz="1050" kern="0" dirty="0">
                          <a:effectLst/>
                        </a:rPr>
                        <a:t>对上一次操作讲行撤销或恢复，或者对信息进行复制粘贴</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08680320"/>
                  </a:ext>
                </a:extLst>
              </a:tr>
              <a:tr h="474910">
                <a:tc>
                  <a:txBody>
                    <a:bodyPr/>
                    <a:lstStyle/>
                    <a:p>
                      <a:pPr algn="ctr"/>
                      <a:r>
                        <a:rPr lang="zh-CN" sz="1050" kern="0">
                          <a:effectLst/>
                        </a:rPr>
                        <a:t>视图</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r>
                        <a:rPr lang="zh-CN" sz="1050" kern="0" dirty="0">
                          <a:effectLst/>
                        </a:rPr>
                        <a:t>缩放拓扑图，以及控制主界面中显示的区域</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068501841"/>
                  </a:ext>
                </a:extLst>
              </a:tr>
              <a:tr h="474910">
                <a:tc>
                  <a:txBody>
                    <a:bodyPr/>
                    <a:lstStyle/>
                    <a:p>
                      <a:pPr algn="ctr"/>
                      <a:r>
                        <a:rPr lang="zh-CN" sz="1050" kern="0">
                          <a:effectLst/>
                        </a:rPr>
                        <a:t>工具</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r>
                        <a:rPr lang="zh-CN" sz="1050" kern="0" dirty="0">
                          <a:effectLst/>
                        </a:rPr>
                        <a:t>用来打开调色板以描绘拓扑中的图形、启动和停止设备、执行抓包、添加删除拓扑设备等操作</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27813691"/>
                  </a:ext>
                </a:extLst>
              </a:tr>
              <a:tr h="474910">
                <a:tc>
                  <a:txBody>
                    <a:bodyPr/>
                    <a:lstStyle/>
                    <a:p>
                      <a:pPr algn="ctr"/>
                      <a:r>
                        <a:rPr lang="zh-CN" sz="1050" kern="0">
                          <a:effectLst/>
                        </a:rPr>
                        <a:t>考试</a:t>
                      </a:r>
                      <a:endParaRPr lang="zh-CN" sz="11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r>
                        <a:rPr lang="zh-CN" sz="1050" kern="0" dirty="0">
                          <a:effectLst/>
                        </a:rPr>
                        <a:t>比较学生提供的题目解法与标准答案之间的异同，来审阅学生的解法</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15906536"/>
                  </a:ext>
                </a:extLst>
              </a:tr>
              <a:tr h="474910">
                <a:tc>
                  <a:txBody>
                    <a:bodyPr/>
                    <a:lstStyle/>
                    <a:p>
                      <a:pPr algn="ctr"/>
                      <a:r>
                        <a:rPr lang="zh-CN" sz="1050" kern="0" dirty="0">
                          <a:effectLst/>
                        </a:rPr>
                        <a:t>帮助</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r>
                        <a:rPr lang="zh-CN" sz="1050" kern="0" dirty="0">
                          <a:effectLst/>
                        </a:rPr>
                        <a:t>不仅可以用来获取帮助信息，也可以用来检测当前是否有更新版本的</a:t>
                      </a:r>
                      <a:r>
                        <a:rPr lang="en-US" sz="1050" kern="0" dirty="0" err="1">
                          <a:effectLst/>
                        </a:rPr>
                        <a:t>eNSP</a:t>
                      </a:r>
                      <a:r>
                        <a:rPr lang="zh-CN" sz="1050" kern="0" dirty="0">
                          <a:effectLst/>
                        </a:rPr>
                        <a:t>软件，还可以查看当前软件的版本信息</a:t>
                      </a:r>
                      <a:endParaRPr lang="zh-CN" sz="11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89559622"/>
                  </a:ext>
                </a:extLst>
              </a:tr>
            </a:tbl>
          </a:graphicData>
        </a:graphic>
      </p:graphicFrame>
    </p:spTree>
    <p:extLst>
      <p:ext uri="{BB962C8B-B14F-4D97-AF65-F5344CB8AC3E}">
        <p14:creationId xmlns:p14="http://schemas.microsoft.com/office/powerpoint/2010/main" val="34284905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9104E45E-C044-4A35-B2E7-5E382E00FFCF}"/>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154288B4-5F13-4D3E-8544-085EFECDD83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）工具栏</a:t>
            </a:r>
          </a:p>
        </p:txBody>
      </p:sp>
      <p:pic>
        <p:nvPicPr>
          <p:cNvPr id="4" name="图片 3">
            <a:extLst>
              <a:ext uri="{FF2B5EF4-FFF2-40B4-BE49-F238E27FC236}">
                <a16:creationId xmlns:a16="http://schemas.microsoft.com/office/drawing/2014/main" id="{BE0B748D-1273-4772-B447-E4F0F7D1AABC}"/>
              </a:ext>
            </a:extLst>
          </p:cNvPr>
          <p:cNvPicPr>
            <a:picLocks noChangeAspect="1"/>
          </p:cNvPicPr>
          <p:nvPr/>
        </p:nvPicPr>
        <p:blipFill>
          <a:blip r:embed="rId3"/>
          <a:stretch>
            <a:fillRect/>
          </a:stretch>
        </p:blipFill>
        <p:spPr>
          <a:xfrm>
            <a:off x="1151620" y="951570"/>
            <a:ext cx="6586116" cy="4086359"/>
          </a:xfrm>
          <a:prstGeom prst="rect">
            <a:avLst/>
          </a:prstGeom>
        </p:spPr>
      </p:pic>
    </p:spTree>
    <p:extLst>
      <p:ext uri="{BB962C8B-B14F-4D97-AF65-F5344CB8AC3E}">
        <p14:creationId xmlns:p14="http://schemas.microsoft.com/office/powerpoint/2010/main" val="210492839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9104E45E-C044-4A35-B2E7-5E382E00FFCF}"/>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154288B4-5F13-4D3E-8544-085EFECDD83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）网络设备区</a:t>
            </a:r>
          </a:p>
        </p:txBody>
      </p:sp>
      <p:pic>
        <p:nvPicPr>
          <p:cNvPr id="3074" name="图片 33">
            <a:extLst>
              <a:ext uri="{FF2B5EF4-FFF2-40B4-BE49-F238E27FC236}">
                <a16:creationId xmlns:a16="http://schemas.microsoft.com/office/drawing/2014/main" id="{BF47A081-77A9-42CF-BC8B-878F6A25D8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5" name="图片 59">
            <a:extLst>
              <a:ext uri="{FF2B5EF4-FFF2-40B4-BE49-F238E27FC236}">
                <a16:creationId xmlns:a16="http://schemas.microsoft.com/office/drawing/2014/main" id="{DECB5682-AD5C-4082-8007-DC4A79583B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6" name="图片 450">
            <a:extLst>
              <a:ext uri="{FF2B5EF4-FFF2-40B4-BE49-F238E27FC236}">
                <a16:creationId xmlns:a16="http://schemas.microsoft.com/office/drawing/2014/main" id="{A08B10D1-63FB-4B83-80C0-F122F22256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7" name="图片 451">
            <a:extLst>
              <a:ext uri="{FF2B5EF4-FFF2-40B4-BE49-F238E27FC236}">
                <a16:creationId xmlns:a16="http://schemas.microsoft.com/office/drawing/2014/main" id="{292D0A3D-11F6-42D9-AB87-032B875984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8" name="图片 452">
            <a:extLst>
              <a:ext uri="{FF2B5EF4-FFF2-40B4-BE49-F238E27FC236}">
                <a16:creationId xmlns:a16="http://schemas.microsoft.com/office/drawing/2014/main" id="{39C54916-1F5D-448A-B6D0-9F5C3129D8D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9" name="图片 453">
            <a:extLst>
              <a:ext uri="{FF2B5EF4-FFF2-40B4-BE49-F238E27FC236}">
                <a16:creationId xmlns:a16="http://schemas.microsoft.com/office/drawing/2014/main" id="{938F25A3-4A27-475A-B6C2-0B83BCEEC9D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0" name="图片 454">
            <a:extLst>
              <a:ext uri="{FF2B5EF4-FFF2-40B4-BE49-F238E27FC236}">
                <a16:creationId xmlns:a16="http://schemas.microsoft.com/office/drawing/2014/main" id="{7B727337-323D-405F-B3DD-49590D8D65C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1" name="图片 455">
            <a:extLst>
              <a:ext uri="{FF2B5EF4-FFF2-40B4-BE49-F238E27FC236}">
                <a16:creationId xmlns:a16="http://schemas.microsoft.com/office/drawing/2014/main" id="{A75E51FB-E072-484A-8FC1-A30C0C857E2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2" name="图片 456">
            <a:extLst>
              <a:ext uri="{FF2B5EF4-FFF2-40B4-BE49-F238E27FC236}">
                <a16:creationId xmlns:a16="http://schemas.microsoft.com/office/drawing/2014/main" id="{F9797ECF-E0C9-4844-8B13-92A6858EDC7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3" name="图片 457">
            <a:extLst>
              <a:ext uri="{FF2B5EF4-FFF2-40B4-BE49-F238E27FC236}">
                <a16:creationId xmlns:a16="http://schemas.microsoft.com/office/drawing/2014/main" id="{0661C5B3-60F0-4F5A-97CC-55FFBA3049B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4" name="图片 460">
            <a:extLst>
              <a:ext uri="{FF2B5EF4-FFF2-40B4-BE49-F238E27FC236}">
                <a16:creationId xmlns:a16="http://schemas.microsoft.com/office/drawing/2014/main" id="{028C525E-947C-495E-90C4-51905185A3C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5" name="图片 461">
            <a:extLst>
              <a:ext uri="{FF2B5EF4-FFF2-40B4-BE49-F238E27FC236}">
                <a16:creationId xmlns:a16="http://schemas.microsoft.com/office/drawing/2014/main" id="{AE3F8FF8-2720-46D4-A22B-1A2CAF011EA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6" name="图片 462">
            <a:extLst>
              <a:ext uri="{FF2B5EF4-FFF2-40B4-BE49-F238E27FC236}">
                <a16:creationId xmlns:a16="http://schemas.microsoft.com/office/drawing/2014/main" id="{8DAA2FFD-F025-4143-A04B-B116712AA08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7" name="图片 463">
            <a:extLst>
              <a:ext uri="{FF2B5EF4-FFF2-40B4-BE49-F238E27FC236}">
                <a16:creationId xmlns:a16="http://schemas.microsoft.com/office/drawing/2014/main" id="{E5A7F23A-A6BD-4887-995C-381459E6027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8" name="图片 464">
            <a:extLst>
              <a:ext uri="{FF2B5EF4-FFF2-40B4-BE49-F238E27FC236}">
                <a16:creationId xmlns:a16="http://schemas.microsoft.com/office/drawing/2014/main" id="{53FC5AF5-E4E4-4FC6-872B-5B2D9B792EC0}"/>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9" name="图片 466">
            <a:extLst>
              <a:ext uri="{FF2B5EF4-FFF2-40B4-BE49-F238E27FC236}">
                <a16:creationId xmlns:a16="http://schemas.microsoft.com/office/drawing/2014/main" id="{3F7D0BD9-605A-49E5-B925-EB4C5E637F9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0" name="图片 467">
            <a:extLst>
              <a:ext uri="{FF2B5EF4-FFF2-40B4-BE49-F238E27FC236}">
                <a16:creationId xmlns:a16="http://schemas.microsoft.com/office/drawing/2014/main" id="{1E80B8CC-EA95-4675-8197-FE025B93F372}"/>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1" name="图片 468">
            <a:extLst>
              <a:ext uri="{FF2B5EF4-FFF2-40B4-BE49-F238E27FC236}">
                <a16:creationId xmlns:a16="http://schemas.microsoft.com/office/drawing/2014/main" id="{6F38A3A5-4CF4-48FC-84C4-518F5CEDA480}"/>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2" name="图片 469">
            <a:extLst>
              <a:ext uri="{FF2B5EF4-FFF2-40B4-BE49-F238E27FC236}">
                <a16:creationId xmlns:a16="http://schemas.microsoft.com/office/drawing/2014/main" id="{74A23E95-8E3E-4D13-A0B5-CDB180B4C93B}"/>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3" name="图片 470">
            <a:extLst>
              <a:ext uri="{FF2B5EF4-FFF2-40B4-BE49-F238E27FC236}">
                <a16:creationId xmlns:a16="http://schemas.microsoft.com/office/drawing/2014/main" id="{CE2BFC2C-08ED-4B6A-9B44-5F77D2D964DB}"/>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4" name="图片 471">
            <a:extLst>
              <a:ext uri="{FF2B5EF4-FFF2-40B4-BE49-F238E27FC236}">
                <a16:creationId xmlns:a16="http://schemas.microsoft.com/office/drawing/2014/main" id="{03A84605-0765-45DB-A181-7E1F0DD9E77D}"/>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5" name="图片 472">
            <a:extLst>
              <a:ext uri="{FF2B5EF4-FFF2-40B4-BE49-F238E27FC236}">
                <a16:creationId xmlns:a16="http://schemas.microsoft.com/office/drawing/2014/main" id="{9D4A0A02-7E00-40FA-BE43-B40BFB06259C}"/>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6" name="图片 473">
            <a:extLst>
              <a:ext uri="{FF2B5EF4-FFF2-40B4-BE49-F238E27FC236}">
                <a16:creationId xmlns:a16="http://schemas.microsoft.com/office/drawing/2014/main" id="{55B8087B-CD6A-4257-9A9E-D74564BE1F0F}"/>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7" name="图片 474">
            <a:extLst>
              <a:ext uri="{FF2B5EF4-FFF2-40B4-BE49-F238E27FC236}">
                <a16:creationId xmlns:a16="http://schemas.microsoft.com/office/drawing/2014/main" id="{4C441547-F59C-473E-8AB6-EC1B167B8C4B}"/>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8" name="图片 475">
            <a:extLst>
              <a:ext uri="{FF2B5EF4-FFF2-40B4-BE49-F238E27FC236}">
                <a16:creationId xmlns:a16="http://schemas.microsoft.com/office/drawing/2014/main" id="{8236F5A5-9784-4620-8553-439F8393F31D}"/>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9" name="图片 476">
            <a:extLst>
              <a:ext uri="{FF2B5EF4-FFF2-40B4-BE49-F238E27FC236}">
                <a16:creationId xmlns:a16="http://schemas.microsoft.com/office/drawing/2014/main" id="{A9AAD5FD-4744-4EFB-BF09-2A59AFC5C9DE}"/>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100" name="图片 477">
            <a:extLst>
              <a:ext uri="{FF2B5EF4-FFF2-40B4-BE49-F238E27FC236}">
                <a16:creationId xmlns:a16="http://schemas.microsoft.com/office/drawing/2014/main" id="{FC4FF91A-DBEF-4F1A-9248-BB3A2D7652D7}"/>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2" name="图片 31">
            <a:extLst>
              <a:ext uri="{FF2B5EF4-FFF2-40B4-BE49-F238E27FC236}">
                <a16:creationId xmlns:a16="http://schemas.microsoft.com/office/drawing/2014/main" id="{062A77BA-D004-490F-914B-F49FD466B683}"/>
              </a:ext>
            </a:extLst>
          </p:cNvPr>
          <p:cNvPicPr/>
          <p:nvPr/>
        </p:nvPicPr>
        <p:blipFill>
          <a:blip r:embed="rId29">
            <a:extLst>
              <a:ext uri="{28A0092B-C50C-407E-A947-70E740481C1C}">
                <a14:useLocalDpi xmlns:a14="http://schemas.microsoft.com/office/drawing/2010/main" val="0"/>
              </a:ext>
            </a:extLst>
          </a:blip>
          <a:srcRect t="10789" b="10311"/>
          <a:stretch>
            <a:fillRect/>
          </a:stretch>
        </p:blipFill>
        <p:spPr>
          <a:xfrm>
            <a:off x="1788402" y="1347614"/>
            <a:ext cx="5567196" cy="2575867"/>
          </a:xfrm>
          <a:prstGeom prst="rect">
            <a:avLst/>
          </a:prstGeom>
          <a:ln>
            <a:noFill/>
          </a:ln>
        </p:spPr>
      </p:pic>
    </p:spTree>
    <p:extLst>
      <p:ext uri="{BB962C8B-B14F-4D97-AF65-F5344CB8AC3E}">
        <p14:creationId xmlns:p14="http://schemas.microsoft.com/office/powerpoint/2010/main" val="279516703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9104E45E-C044-4A35-B2E7-5E382E00FFCF}"/>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154288B4-5F13-4D3E-8544-085EFECDD83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 </a:t>
            </a:r>
            <a:r>
              <a:rPr lang="zh-CN" altLang="en-US" sz="1600" dirty="0">
                <a:solidFill>
                  <a:schemeClr val="accent1"/>
                </a:solidFill>
                <a:ea typeface="微软雅黑" panose="020B0503020204020204" pitchFamily="34" charset="-122"/>
              </a:rPr>
              <a:t>设备模块安装过程</a:t>
            </a:r>
          </a:p>
        </p:txBody>
      </p:sp>
      <p:pic>
        <p:nvPicPr>
          <p:cNvPr id="3074" name="图片 33">
            <a:extLst>
              <a:ext uri="{FF2B5EF4-FFF2-40B4-BE49-F238E27FC236}">
                <a16:creationId xmlns:a16="http://schemas.microsoft.com/office/drawing/2014/main" id="{BF47A081-77A9-42CF-BC8B-878F6A25D8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5" name="图片 59">
            <a:extLst>
              <a:ext uri="{FF2B5EF4-FFF2-40B4-BE49-F238E27FC236}">
                <a16:creationId xmlns:a16="http://schemas.microsoft.com/office/drawing/2014/main" id="{DECB5682-AD5C-4082-8007-DC4A79583B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6" name="图片 450">
            <a:extLst>
              <a:ext uri="{FF2B5EF4-FFF2-40B4-BE49-F238E27FC236}">
                <a16:creationId xmlns:a16="http://schemas.microsoft.com/office/drawing/2014/main" id="{A08B10D1-63FB-4B83-80C0-F122F22256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7" name="图片 451">
            <a:extLst>
              <a:ext uri="{FF2B5EF4-FFF2-40B4-BE49-F238E27FC236}">
                <a16:creationId xmlns:a16="http://schemas.microsoft.com/office/drawing/2014/main" id="{292D0A3D-11F6-42D9-AB87-032B875984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8" name="图片 452">
            <a:extLst>
              <a:ext uri="{FF2B5EF4-FFF2-40B4-BE49-F238E27FC236}">
                <a16:creationId xmlns:a16="http://schemas.microsoft.com/office/drawing/2014/main" id="{39C54916-1F5D-448A-B6D0-9F5C3129D8D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9" name="图片 453">
            <a:extLst>
              <a:ext uri="{FF2B5EF4-FFF2-40B4-BE49-F238E27FC236}">
                <a16:creationId xmlns:a16="http://schemas.microsoft.com/office/drawing/2014/main" id="{938F25A3-4A27-475A-B6C2-0B83BCEEC9D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0" name="图片 454">
            <a:extLst>
              <a:ext uri="{FF2B5EF4-FFF2-40B4-BE49-F238E27FC236}">
                <a16:creationId xmlns:a16="http://schemas.microsoft.com/office/drawing/2014/main" id="{7B727337-323D-405F-B3DD-49590D8D65C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1" name="图片 455">
            <a:extLst>
              <a:ext uri="{FF2B5EF4-FFF2-40B4-BE49-F238E27FC236}">
                <a16:creationId xmlns:a16="http://schemas.microsoft.com/office/drawing/2014/main" id="{A75E51FB-E072-484A-8FC1-A30C0C857E2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2" name="图片 456">
            <a:extLst>
              <a:ext uri="{FF2B5EF4-FFF2-40B4-BE49-F238E27FC236}">
                <a16:creationId xmlns:a16="http://schemas.microsoft.com/office/drawing/2014/main" id="{F9797ECF-E0C9-4844-8B13-92A6858EDC7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3" name="图片 457">
            <a:extLst>
              <a:ext uri="{FF2B5EF4-FFF2-40B4-BE49-F238E27FC236}">
                <a16:creationId xmlns:a16="http://schemas.microsoft.com/office/drawing/2014/main" id="{0661C5B3-60F0-4F5A-97CC-55FFBA3049B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4" name="图片 460">
            <a:extLst>
              <a:ext uri="{FF2B5EF4-FFF2-40B4-BE49-F238E27FC236}">
                <a16:creationId xmlns:a16="http://schemas.microsoft.com/office/drawing/2014/main" id="{028C525E-947C-495E-90C4-51905185A3C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5" name="图片 461">
            <a:extLst>
              <a:ext uri="{FF2B5EF4-FFF2-40B4-BE49-F238E27FC236}">
                <a16:creationId xmlns:a16="http://schemas.microsoft.com/office/drawing/2014/main" id="{AE3F8FF8-2720-46D4-A22B-1A2CAF011EA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6" name="图片 462">
            <a:extLst>
              <a:ext uri="{FF2B5EF4-FFF2-40B4-BE49-F238E27FC236}">
                <a16:creationId xmlns:a16="http://schemas.microsoft.com/office/drawing/2014/main" id="{8DAA2FFD-F025-4143-A04B-B116712AA08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7" name="图片 463">
            <a:extLst>
              <a:ext uri="{FF2B5EF4-FFF2-40B4-BE49-F238E27FC236}">
                <a16:creationId xmlns:a16="http://schemas.microsoft.com/office/drawing/2014/main" id="{E5A7F23A-A6BD-4887-995C-381459E6027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8" name="图片 464">
            <a:extLst>
              <a:ext uri="{FF2B5EF4-FFF2-40B4-BE49-F238E27FC236}">
                <a16:creationId xmlns:a16="http://schemas.microsoft.com/office/drawing/2014/main" id="{53FC5AF5-E4E4-4FC6-872B-5B2D9B792EC0}"/>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9" name="图片 466">
            <a:extLst>
              <a:ext uri="{FF2B5EF4-FFF2-40B4-BE49-F238E27FC236}">
                <a16:creationId xmlns:a16="http://schemas.microsoft.com/office/drawing/2014/main" id="{3F7D0BD9-605A-49E5-B925-EB4C5E637F9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0" name="图片 467">
            <a:extLst>
              <a:ext uri="{FF2B5EF4-FFF2-40B4-BE49-F238E27FC236}">
                <a16:creationId xmlns:a16="http://schemas.microsoft.com/office/drawing/2014/main" id="{1E80B8CC-EA95-4675-8197-FE025B93F372}"/>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1" name="图片 468">
            <a:extLst>
              <a:ext uri="{FF2B5EF4-FFF2-40B4-BE49-F238E27FC236}">
                <a16:creationId xmlns:a16="http://schemas.microsoft.com/office/drawing/2014/main" id="{6F38A3A5-4CF4-48FC-84C4-518F5CEDA480}"/>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2" name="图片 469">
            <a:extLst>
              <a:ext uri="{FF2B5EF4-FFF2-40B4-BE49-F238E27FC236}">
                <a16:creationId xmlns:a16="http://schemas.microsoft.com/office/drawing/2014/main" id="{74A23E95-8E3E-4D13-A0B5-CDB180B4C93B}"/>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3" name="图片 470">
            <a:extLst>
              <a:ext uri="{FF2B5EF4-FFF2-40B4-BE49-F238E27FC236}">
                <a16:creationId xmlns:a16="http://schemas.microsoft.com/office/drawing/2014/main" id="{CE2BFC2C-08ED-4B6A-9B44-5F77D2D964DB}"/>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4" name="图片 471">
            <a:extLst>
              <a:ext uri="{FF2B5EF4-FFF2-40B4-BE49-F238E27FC236}">
                <a16:creationId xmlns:a16="http://schemas.microsoft.com/office/drawing/2014/main" id="{03A84605-0765-45DB-A181-7E1F0DD9E77D}"/>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5" name="图片 472">
            <a:extLst>
              <a:ext uri="{FF2B5EF4-FFF2-40B4-BE49-F238E27FC236}">
                <a16:creationId xmlns:a16="http://schemas.microsoft.com/office/drawing/2014/main" id="{9D4A0A02-7E00-40FA-BE43-B40BFB06259C}"/>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6" name="图片 473">
            <a:extLst>
              <a:ext uri="{FF2B5EF4-FFF2-40B4-BE49-F238E27FC236}">
                <a16:creationId xmlns:a16="http://schemas.microsoft.com/office/drawing/2014/main" id="{55B8087B-CD6A-4257-9A9E-D74564BE1F0F}"/>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7" name="图片 474">
            <a:extLst>
              <a:ext uri="{FF2B5EF4-FFF2-40B4-BE49-F238E27FC236}">
                <a16:creationId xmlns:a16="http://schemas.microsoft.com/office/drawing/2014/main" id="{4C441547-F59C-473E-8AB6-EC1B167B8C4B}"/>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8" name="图片 475">
            <a:extLst>
              <a:ext uri="{FF2B5EF4-FFF2-40B4-BE49-F238E27FC236}">
                <a16:creationId xmlns:a16="http://schemas.microsoft.com/office/drawing/2014/main" id="{8236F5A5-9784-4620-8553-439F8393F31D}"/>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9" name="图片 476">
            <a:extLst>
              <a:ext uri="{FF2B5EF4-FFF2-40B4-BE49-F238E27FC236}">
                <a16:creationId xmlns:a16="http://schemas.microsoft.com/office/drawing/2014/main" id="{A9AAD5FD-4744-4EFB-BF09-2A59AFC5C9DE}"/>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100" name="图片 477">
            <a:extLst>
              <a:ext uri="{FF2B5EF4-FFF2-40B4-BE49-F238E27FC236}">
                <a16:creationId xmlns:a16="http://schemas.microsoft.com/office/drawing/2014/main" id="{FC4FF91A-DBEF-4F1A-9248-BB3A2D7652D7}"/>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3" name="图片 32">
            <a:extLst>
              <a:ext uri="{FF2B5EF4-FFF2-40B4-BE49-F238E27FC236}">
                <a16:creationId xmlns:a16="http://schemas.microsoft.com/office/drawing/2014/main" id="{057F99B2-0595-4AD2-99E2-D58EDD8E8804}"/>
              </a:ext>
            </a:extLst>
          </p:cNvPr>
          <p:cNvPicPr/>
          <p:nvPr/>
        </p:nvPicPr>
        <p:blipFill>
          <a:blip r:embed="rId29" cstate="print">
            <a:extLst>
              <a:ext uri="{28A0092B-C50C-407E-A947-70E740481C1C}">
                <a14:useLocalDpi xmlns:a14="http://schemas.microsoft.com/office/drawing/2010/main" val="0"/>
              </a:ext>
            </a:extLst>
          </a:blip>
          <a:stretch>
            <a:fillRect/>
          </a:stretch>
        </p:blipFill>
        <p:spPr>
          <a:xfrm>
            <a:off x="1544670" y="1023579"/>
            <a:ext cx="6054659" cy="3672407"/>
          </a:xfrm>
          <a:prstGeom prst="rect">
            <a:avLst/>
          </a:prstGeom>
          <a:ln>
            <a:solidFill>
              <a:schemeClr val="tx1"/>
            </a:solidFill>
          </a:ln>
        </p:spPr>
      </p:pic>
    </p:spTree>
    <p:extLst>
      <p:ext uri="{BB962C8B-B14F-4D97-AF65-F5344CB8AC3E}">
        <p14:creationId xmlns:p14="http://schemas.microsoft.com/office/powerpoint/2010/main" val="188173928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9104E45E-C044-4A35-B2E7-5E382E00FFCF}"/>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154288B4-5F13-4D3E-8544-085EFECDD83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 CLI</a:t>
            </a:r>
            <a:r>
              <a:rPr lang="zh-CN" altLang="en-US" sz="1600" dirty="0">
                <a:solidFill>
                  <a:schemeClr val="accent1"/>
                </a:solidFill>
                <a:ea typeface="微软雅黑" panose="020B0503020204020204" pitchFamily="34" charset="-122"/>
              </a:rPr>
              <a:t>命令视图</a:t>
            </a:r>
          </a:p>
        </p:txBody>
      </p:sp>
      <p:pic>
        <p:nvPicPr>
          <p:cNvPr id="3074" name="图片 33">
            <a:extLst>
              <a:ext uri="{FF2B5EF4-FFF2-40B4-BE49-F238E27FC236}">
                <a16:creationId xmlns:a16="http://schemas.microsoft.com/office/drawing/2014/main" id="{BF47A081-77A9-42CF-BC8B-878F6A25D8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5" name="图片 59">
            <a:extLst>
              <a:ext uri="{FF2B5EF4-FFF2-40B4-BE49-F238E27FC236}">
                <a16:creationId xmlns:a16="http://schemas.microsoft.com/office/drawing/2014/main" id="{DECB5682-AD5C-4082-8007-DC4A79583B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6" name="图片 450">
            <a:extLst>
              <a:ext uri="{FF2B5EF4-FFF2-40B4-BE49-F238E27FC236}">
                <a16:creationId xmlns:a16="http://schemas.microsoft.com/office/drawing/2014/main" id="{A08B10D1-63FB-4B83-80C0-F122F22256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7" name="图片 451">
            <a:extLst>
              <a:ext uri="{FF2B5EF4-FFF2-40B4-BE49-F238E27FC236}">
                <a16:creationId xmlns:a16="http://schemas.microsoft.com/office/drawing/2014/main" id="{292D0A3D-11F6-42D9-AB87-032B875984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8" name="图片 452">
            <a:extLst>
              <a:ext uri="{FF2B5EF4-FFF2-40B4-BE49-F238E27FC236}">
                <a16:creationId xmlns:a16="http://schemas.microsoft.com/office/drawing/2014/main" id="{39C54916-1F5D-448A-B6D0-9F5C3129D8D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9" name="图片 453">
            <a:extLst>
              <a:ext uri="{FF2B5EF4-FFF2-40B4-BE49-F238E27FC236}">
                <a16:creationId xmlns:a16="http://schemas.microsoft.com/office/drawing/2014/main" id="{938F25A3-4A27-475A-B6C2-0B83BCEEC9D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0" name="图片 454">
            <a:extLst>
              <a:ext uri="{FF2B5EF4-FFF2-40B4-BE49-F238E27FC236}">
                <a16:creationId xmlns:a16="http://schemas.microsoft.com/office/drawing/2014/main" id="{7B727337-323D-405F-B3DD-49590D8D65C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1" name="图片 455">
            <a:extLst>
              <a:ext uri="{FF2B5EF4-FFF2-40B4-BE49-F238E27FC236}">
                <a16:creationId xmlns:a16="http://schemas.microsoft.com/office/drawing/2014/main" id="{A75E51FB-E072-484A-8FC1-A30C0C857E2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2" name="图片 456">
            <a:extLst>
              <a:ext uri="{FF2B5EF4-FFF2-40B4-BE49-F238E27FC236}">
                <a16:creationId xmlns:a16="http://schemas.microsoft.com/office/drawing/2014/main" id="{F9797ECF-E0C9-4844-8B13-92A6858EDC7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3" name="图片 457">
            <a:extLst>
              <a:ext uri="{FF2B5EF4-FFF2-40B4-BE49-F238E27FC236}">
                <a16:creationId xmlns:a16="http://schemas.microsoft.com/office/drawing/2014/main" id="{0661C5B3-60F0-4F5A-97CC-55FFBA3049B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4" name="图片 460">
            <a:extLst>
              <a:ext uri="{FF2B5EF4-FFF2-40B4-BE49-F238E27FC236}">
                <a16:creationId xmlns:a16="http://schemas.microsoft.com/office/drawing/2014/main" id="{028C525E-947C-495E-90C4-51905185A3C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5" name="图片 461">
            <a:extLst>
              <a:ext uri="{FF2B5EF4-FFF2-40B4-BE49-F238E27FC236}">
                <a16:creationId xmlns:a16="http://schemas.microsoft.com/office/drawing/2014/main" id="{AE3F8FF8-2720-46D4-A22B-1A2CAF011EA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6" name="图片 462">
            <a:extLst>
              <a:ext uri="{FF2B5EF4-FFF2-40B4-BE49-F238E27FC236}">
                <a16:creationId xmlns:a16="http://schemas.microsoft.com/office/drawing/2014/main" id="{8DAA2FFD-F025-4143-A04B-B116712AA08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7" name="图片 463">
            <a:extLst>
              <a:ext uri="{FF2B5EF4-FFF2-40B4-BE49-F238E27FC236}">
                <a16:creationId xmlns:a16="http://schemas.microsoft.com/office/drawing/2014/main" id="{E5A7F23A-A6BD-4887-995C-381459E6027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8" name="图片 464">
            <a:extLst>
              <a:ext uri="{FF2B5EF4-FFF2-40B4-BE49-F238E27FC236}">
                <a16:creationId xmlns:a16="http://schemas.microsoft.com/office/drawing/2014/main" id="{53FC5AF5-E4E4-4FC6-872B-5B2D9B792EC0}"/>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9" name="图片 466">
            <a:extLst>
              <a:ext uri="{FF2B5EF4-FFF2-40B4-BE49-F238E27FC236}">
                <a16:creationId xmlns:a16="http://schemas.microsoft.com/office/drawing/2014/main" id="{3F7D0BD9-605A-49E5-B925-EB4C5E637F9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0" name="图片 467">
            <a:extLst>
              <a:ext uri="{FF2B5EF4-FFF2-40B4-BE49-F238E27FC236}">
                <a16:creationId xmlns:a16="http://schemas.microsoft.com/office/drawing/2014/main" id="{1E80B8CC-EA95-4675-8197-FE025B93F372}"/>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1" name="图片 468">
            <a:extLst>
              <a:ext uri="{FF2B5EF4-FFF2-40B4-BE49-F238E27FC236}">
                <a16:creationId xmlns:a16="http://schemas.microsoft.com/office/drawing/2014/main" id="{6F38A3A5-4CF4-48FC-84C4-518F5CEDA480}"/>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2" name="图片 469">
            <a:extLst>
              <a:ext uri="{FF2B5EF4-FFF2-40B4-BE49-F238E27FC236}">
                <a16:creationId xmlns:a16="http://schemas.microsoft.com/office/drawing/2014/main" id="{74A23E95-8E3E-4D13-A0B5-CDB180B4C93B}"/>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3" name="图片 470">
            <a:extLst>
              <a:ext uri="{FF2B5EF4-FFF2-40B4-BE49-F238E27FC236}">
                <a16:creationId xmlns:a16="http://schemas.microsoft.com/office/drawing/2014/main" id="{CE2BFC2C-08ED-4B6A-9B44-5F77D2D964DB}"/>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4" name="图片 471">
            <a:extLst>
              <a:ext uri="{FF2B5EF4-FFF2-40B4-BE49-F238E27FC236}">
                <a16:creationId xmlns:a16="http://schemas.microsoft.com/office/drawing/2014/main" id="{03A84605-0765-45DB-A181-7E1F0DD9E77D}"/>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5" name="图片 472">
            <a:extLst>
              <a:ext uri="{FF2B5EF4-FFF2-40B4-BE49-F238E27FC236}">
                <a16:creationId xmlns:a16="http://schemas.microsoft.com/office/drawing/2014/main" id="{9D4A0A02-7E00-40FA-BE43-B40BFB06259C}"/>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6" name="图片 473">
            <a:extLst>
              <a:ext uri="{FF2B5EF4-FFF2-40B4-BE49-F238E27FC236}">
                <a16:creationId xmlns:a16="http://schemas.microsoft.com/office/drawing/2014/main" id="{55B8087B-CD6A-4257-9A9E-D74564BE1F0F}"/>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7" name="图片 474">
            <a:extLst>
              <a:ext uri="{FF2B5EF4-FFF2-40B4-BE49-F238E27FC236}">
                <a16:creationId xmlns:a16="http://schemas.microsoft.com/office/drawing/2014/main" id="{4C441547-F59C-473E-8AB6-EC1B167B8C4B}"/>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8" name="图片 475">
            <a:extLst>
              <a:ext uri="{FF2B5EF4-FFF2-40B4-BE49-F238E27FC236}">
                <a16:creationId xmlns:a16="http://schemas.microsoft.com/office/drawing/2014/main" id="{8236F5A5-9784-4620-8553-439F8393F31D}"/>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9" name="图片 476">
            <a:extLst>
              <a:ext uri="{FF2B5EF4-FFF2-40B4-BE49-F238E27FC236}">
                <a16:creationId xmlns:a16="http://schemas.microsoft.com/office/drawing/2014/main" id="{A9AAD5FD-4744-4EFB-BF09-2A59AFC5C9DE}"/>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100" name="图片 477">
            <a:extLst>
              <a:ext uri="{FF2B5EF4-FFF2-40B4-BE49-F238E27FC236}">
                <a16:creationId xmlns:a16="http://schemas.microsoft.com/office/drawing/2014/main" id="{FC4FF91A-DBEF-4F1A-9248-BB3A2D7652D7}"/>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sp>
        <p:nvSpPr>
          <p:cNvPr id="32" name="矩形 31">
            <a:extLst>
              <a:ext uri="{FF2B5EF4-FFF2-40B4-BE49-F238E27FC236}">
                <a16:creationId xmlns:a16="http://schemas.microsoft.com/office/drawing/2014/main" id="{CDED5020-BC7D-4D4E-A7E1-7C66E08C542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34" name="组合 33">
            <a:extLst>
              <a:ext uri="{FF2B5EF4-FFF2-40B4-BE49-F238E27FC236}">
                <a16:creationId xmlns:a16="http://schemas.microsoft.com/office/drawing/2014/main" id="{1ACC156A-669E-4884-8AA5-7FD1E78065D8}"/>
              </a:ext>
            </a:extLst>
          </p:cNvPr>
          <p:cNvGrpSpPr/>
          <p:nvPr/>
        </p:nvGrpSpPr>
        <p:grpSpPr>
          <a:xfrm>
            <a:off x="1043608" y="1239602"/>
            <a:ext cx="6792230" cy="2995042"/>
            <a:chOff x="1200150" y="1847850"/>
            <a:chExt cx="9867900" cy="1492983"/>
          </a:xfrm>
        </p:grpSpPr>
        <p:grpSp>
          <p:nvGrpSpPr>
            <p:cNvPr id="35" name="组合 34">
              <a:extLst>
                <a:ext uri="{FF2B5EF4-FFF2-40B4-BE49-F238E27FC236}">
                  <a16:creationId xmlns:a16="http://schemas.microsoft.com/office/drawing/2014/main" id="{626A2BFD-9887-46A8-81A3-35A9C952CD8F}"/>
                </a:ext>
              </a:extLst>
            </p:cNvPr>
            <p:cNvGrpSpPr/>
            <p:nvPr/>
          </p:nvGrpSpPr>
          <p:grpSpPr>
            <a:xfrm>
              <a:off x="1200150" y="1847850"/>
              <a:ext cx="9867900" cy="1492983"/>
              <a:chOff x="1200150" y="1847850"/>
              <a:chExt cx="9867900" cy="1492983"/>
            </a:xfrm>
          </p:grpSpPr>
          <p:sp>
            <p:nvSpPr>
              <p:cNvPr id="37" name="矩形: 圆角 36">
                <a:extLst>
                  <a:ext uri="{FF2B5EF4-FFF2-40B4-BE49-F238E27FC236}">
                    <a16:creationId xmlns:a16="http://schemas.microsoft.com/office/drawing/2014/main" id="{8414F6A0-21C7-4295-9A23-70F9AF227C12}"/>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38" name="矩形: 圆角 37">
                <a:extLst>
                  <a:ext uri="{FF2B5EF4-FFF2-40B4-BE49-F238E27FC236}">
                    <a16:creationId xmlns:a16="http://schemas.microsoft.com/office/drawing/2014/main" id="{D786FBA7-9FED-44E7-AF03-F3371C00C51B}"/>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36" name="文本框 35">
              <a:extLst>
                <a:ext uri="{FF2B5EF4-FFF2-40B4-BE49-F238E27FC236}">
                  <a16:creationId xmlns:a16="http://schemas.microsoft.com/office/drawing/2014/main" id="{03B21AE2-5458-45B4-ACE4-304E0DA73391}"/>
                </a:ext>
              </a:extLst>
            </p:cNvPr>
            <p:cNvSpPr txBox="1"/>
            <p:nvPr/>
          </p:nvSpPr>
          <p:spPr>
            <a:xfrm>
              <a:off x="1331635" y="2205611"/>
              <a:ext cx="9604929" cy="665244"/>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华为网络设备可以看作专业计算机系统，同样由硬件系统和软件系统组成，</a:t>
              </a:r>
              <a:r>
                <a:rPr lang="en-US" altLang="zh-CN" sz="1400" dirty="0">
                  <a:solidFill>
                    <a:schemeClr val="tx1">
                      <a:lumMod val="85000"/>
                      <a:lumOff val="15000"/>
                    </a:schemeClr>
                  </a:solidFill>
                  <a:latin typeface="+mn-ea"/>
                </a:rPr>
                <a:t>CLI</a:t>
              </a:r>
              <a:r>
                <a:rPr lang="zh-CN" altLang="en-US" sz="1400" dirty="0">
                  <a:solidFill>
                    <a:schemeClr val="tx1">
                      <a:lumMod val="85000"/>
                      <a:lumOff val="15000"/>
                    </a:schemeClr>
                  </a:solidFill>
                  <a:latin typeface="+mn-ea"/>
                </a:rPr>
                <a:t>界面是其中一种用户界面。在</a:t>
              </a:r>
              <a:r>
                <a:rPr lang="en-US" altLang="zh-CN" sz="1400" dirty="0">
                  <a:solidFill>
                    <a:schemeClr val="tx1">
                      <a:lumMod val="85000"/>
                      <a:lumOff val="15000"/>
                    </a:schemeClr>
                  </a:solidFill>
                  <a:latin typeface="+mn-ea"/>
                </a:rPr>
                <a:t>CLI</a:t>
              </a:r>
              <a:r>
                <a:rPr lang="zh-CN" altLang="en-US" sz="1400" dirty="0">
                  <a:solidFill>
                    <a:schemeClr val="tx1">
                      <a:lumMod val="85000"/>
                      <a:lumOff val="15000"/>
                    </a:schemeClr>
                  </a:solidFill>
                  <a:latin typeface="+mn-ea"/>
                </a:rPr>
                <a:t>界面下，用户通过输入命令实现对网络设备的配置和管理。为了安全起见，</a:t>
              </a:r>
              <a:r>
                <a:rPr lang="en-US" altLang="zh-CN" sz="1400" dirty="0">
                  <a:solidFill>
                    <a:schemeClr val="tx1">
                      <a:lumMod val="85000"/>
                      <a:lumOff val="15000"/>
                    </a:schemeClr>
                  </a:solidFill>
                  <a:latin typeface="+mn-ea"/>
                </a:rPr>
                <a:t>CLI</a:t>
              </a:r>
              <a:r>
                <a:rPr lang="zh-CN" altLang="en-US" sz="1400" dirty="0">
                  <a:solidFill>
                    <a:schemeClr val="tx1">
                      <a:lumMod val="85000"/>
                      <a:lumOff val="15000"/>
                    </a:schemeClr>
                  </a:solidFill>
                  <a:latin typeface="+mn-ea"/>
                </a:rPr>
                <a:t>界面提供多种不同的视图，在不用视图下，用户具有不同的配置和管理网络设备的权限</a:t>
              </a:r>
            </a:p>
          </p:txBody>
        </p:sp>
      </p:grpSp>
    </p:spTree>
    <p:extLst>
      <p:ext uri="{BB962C8B-B14F-4D97-AF65-F5344CB8AC3E}">
        <p14:creationId xmlns:p14="http://schemas.microsoft.com/office/powerpoint/2010/main" val="305252063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9104E45E-C044-4A35-B2E7-5E382E00FFCF}"/>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154288B4-5F13-4D3E-8544-085EFECDD83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）视图（</a:t>
            </a:r>
            <a:r>
              <a:rPr lang="en-US" altLang="zh-CN" sz="1600" dirty="0">
                <a:solidFill>
                  <a:schemeClr val="accent1"/>
                </a:solidFill>
                <a:ea typeface="微软雅黑" panose="020B0503020204020204" pitchFamily="34" charset="-122"/>
              </a:rPr>
              <a:t>View</a:t>
            </a:r>
            <a:r>
              <a:rPr lang="zh-CN" altLang="en-US" sz="1600" dirty="0">
                <a:solidFill>
                  <a:schemeClr val="accent1"/>
                </a:solidFill>
                <a:ea typeface="微软雅黑" panose="020B0503020204020204" pitchFamily="34" charset="-122"/>
              </a:rPr>
              <a:t>）</a:t>
            </a:r>
          </a:p>
        </p:txBody>
      </p:sp>
      <p:pic>
        <p:nvPicPr>
          <p:cNvPr id="3074" name="图片 33">
            <a:extLst>
              <a:ext uri="{FF2B5EF4-FFF2-40B4-BE49-F238E27FC236}">
                <a16:creationId xmlns:a16="http://schemas.microsoft.com/office/drawing/2014/main" id="{BF47A081-77A9-42CF-BC8B-878F6A25D8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5" name="图片 59">
            <a:extLst>
              <a:ext uri="{FF2B5EF4-FFF2-40B4-BE49-F238E27FC236}">
                <a16:creationId xmlns:a16="http://schemas.microsoft.com/office/drawing/2014/main" id="{DECB5682-AD5C-4082-8007-DC4A79583B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6" name="图片 450">
            <a:extLst>
              <a:ext uri="{FF2B5EF4-FFF2-40B4-BE49-F238E27FC236}">
                <a16:creationId xmlns:a16="http://schemas.microsoft.com/office/drawing/2014/main" id="{A08B10D1-63FB-4B83-80C0-F122F22256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7" name="图片 451">
            <a:extLst>
              <a:ext uri="{FF2B5EF4-FFF2-40B4-BE49-F238E27FC236}">
                <a16:creationId xmlns:a16="http://schemas.microsoft.com/office/drawing/2014/main" id="{292D0A3D-11F6-42D9-AB87-032B875984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8" name="图片 452">
            <a:extLst>
              <a:ext uri="{FF2B5EF4-FFF2-40B4-BE49-F238E27FC236}">
                <a16:creationId xmlns:a16="http://schemas.microsoft.com/office/drawing/2014/main" id="{39C54916-1F5D-448A-B6D0-9F5C3129D8D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9" name="图片 453">
            <a:extLst>
              <a:ext uri="{FF2B5EF4-FFF2-40B4-BE49-F238E27FC236}">
                <a16:creationId xmlns:a16="http://schemas.microsoft.com/office/drawing/2014/main" id="{938F25A3-4A27-475A-B6C2-0B83BCEEC9D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0" name="图片 454">
            <a:extLst>
              <a:ext uri="{FF2B5EF4-FFF2-40B4-BE49-F238E27FC236}">
                <a16:creationId xmlns:a16="http://schemas.microsoft.com/office/drawing/2014/main" id="{7B727337-323D-405F-B3DD-49590D8D65C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1" name="图片 455">
            <a:extLst>
              <a:ext uri="{FF2B5EF4-FFF2-40B4-BE49-F238E27FC236}">
                <a16:creationId xmlns:a16="http://schemas.microsoft.com/office/drawing/2014/main" id="{A75E51FB-E072-484A-8FC1-A30C0C857E2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2" name="图片 456">
            <a:extLst>
              <a:ext uri="{FF2B5EF4-FFF2-40B4-BE49-F238E27FC236}">
                <a16:creationId xmlns:a16="http://schemas.microsoft.com/office/drawing/2014/main" id="{F9797ECF-E0C9-4844-8B13-92A6858EDC7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3" name="图片 457">
            <a:extLst>
              <a:ext uri="{FF2B5EF4-FFF2-40B4-BE49-F238E27FC236}">
                <a16:creationId xmlns:a16="http://schemas.microsoft.com/office/drawing/2014/main" id="{0661C5B3-60F0-4F5A-97CC-55FFBA3049B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4" name="图片 460">
            <a:extLst>
              <a:ext uri="{FF2B5EF4-FFF2-40B4-BE49-F238E27FC236}">
                <a16:creationId xmlns:a16="http://schemas.microsoft.com/office/drawing/2014/main" id="{028C525E-947C-495E-90C4-51905185A3C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5" name="图片 461">
            <a:extLst>
              <a:ext uri="{FF2B5EF4-FFF2-40B4-BE49-F238E27FC236}">
                <a16:creationId xmlns:a16="http://schemas.microsoft.com/office/drawing/2014/main" id="{AE3F8FF8-2720-46D4-A22B-1A2CAF011EA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6" name="图片 462">
            <a:extLst>
              <a:ext uri="{FF2B5EF4-FFF2-40B4-BE49-F238E27FC236}">
                <a16:creationId xmlns:a16="http://schemas.microsoft.com/office/drawing/2014/main" id="{8DAA2FFD-F025-4143-A04B-B116712AA08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7" name="图片 463">
            <a:extLst>
              <a:ext uri="{FF2B5EF4-FFF2-40B4-BE49-F238E27FC236}">
                <a16:creationId xmlns:a16="http://schemas.microsoft.com/office/drawing/2014/main" id="{E5A7F23A-A6BD-4887-995C-381459E6027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8" name="图片 464">
            <a:extLst>
              <a:ext uri="{FF2B5EF4-FFF2-40B4-BE49-F238E27FC236}">
                <a16:creationId xmlns:a16="http://schemas.microsoft.com/office/drawing/2014/main" id="{53FC5AF5-E4E4-4FC6-872B-5B2D9B792EC0}"/>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9" name="图片 466">
            <a:extLst>
              <a:ext uri="{FF2B5EF4-FFF2-40B4-BE49-F238E27FC236}">
                <a16:creationId xmlns:a16="http://schemas.microsoft.com/office/drawing/2014/main" id="{3F7D0BD9-605A-49E5-B925-EB4C5E637F9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0" name="图片 467">
            <a:extLst>
              <a:ext uri="{FF2B5EF4-FFF2-40B4-BE49-F238E27FC236}">
                <a16:creationId xmlns:a16="http://schemas.microsoft.com/office/drawing/2014/main" id="{1E80B8CC-EA95-4675-8197-FE025B93F372}"/>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1" name="图片 468">
            <a:extLst>
              <a:ext uri="{FF2B5EF4-FFF2-40B4-BE49-F238E27FC236}">
                <a16:creationId xmlns:a16="http://schemas.microsoft.com/office/drawing/2014/main" id="{6F38A3A5-4CF4-48FC-84C4-518F5CEDA480}"/>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2" name="图片 469">
            <a:extLst>
              <a:ext uri="{FF2B5EF4-FFF2-40B4-BE49-F238E27FC236}">
                <a16:creationId xmlns:a16="http://schemas.microsoft.com/office/drawing/2014/main" id="{74A23E95-8E3E-4D13-A0B5-CDB180B4C93B}"/>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3" name="图片 470">
            <a:extLst>
              <a:ext uri="{FF2B5EF4-FFF2-40B4-BE49-F238E27FC236}">
                <a16:creationId xmlns:a16="http://schemas.microsoft.com/office/drawing/2014/main" id="{CE2BFC2C-08ED-4B6A-9B44-5F77D2D964DB}"/>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4" name="图片 471">
            <a:extLst>
              <a:ext uri="{FF2B5EF4-FFF2-40B4-BE49-F238E27FC236}">
                <a16:creationId xmlns:a16="http://schemas.microsoft.com/office/drawing/2014/main" id="{03A84605-0765-45DB-A181-7E1F0DD9E77D}"/>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5" name="图片 472">
            <a:extLst>
              <a:ext uri="{FF2B5EF4-FFF2-40B4-BE49-F238E27FC236}">
                <a16:creationId xmlns:a16="http://schemas.microsoft.com/office/drawing/2014/main" id="{9D4A0A02-7E00-40FA-BE43-B40BFB06259C}"/>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6" name="图片 473">
            <a:extLst>
              <a:ext uri="{FF2B5EF4-FFF2-40B4-BE49-F238E27FC236}">
                <a16:creationId xmlns:a16="http://schemas.microsoft.com/office/drawing/2014/main" id="{55B8087B-CD6A-4257-9A9E-D74564BE1F0F}"/>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7" name="图片 474">
            <a:extLst>
              <a:ext uri="{FF2B5EF4-FFF2-40B4-BE49-F238E27FC236}">
                <a16:creationId xmlns:a16="http://schemas.microsoft.com/office/drawing/2014/main" id="{4C441547-F59C-473E-8AB6-EC1B167B8C4B}"/>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8" name="图片 475">
            <a:extLst>
              <a:ext uri="{FF2B5EF4-FFF2-40B4-BE49-F238E27FC236}">
                <a16:creationId xmlns:a16="http://schemas.microsoft.com/office/drawing/2014/main" id="{8236F5A5-9784-4620-8553-439F8393F31D}"/>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9" name="图片 476">
            <a:extLst>
              <a:ext uri="{FF2B5EF4-FFF2-40B4-BE49-F238E27FC236}">
                <a16:creationId xmlns:a16="http://schemas.microsoft.com/office/drawing/2014/main" id="{A9AAD5FD-4744-4EFB-BF09-2A59AFC5C9DE}"/>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100" name="图片 477">
            <a:extLst>
              <a:ext uri="{FF2B5EF4-FFF2-40B4-BE49-F238E27FC236}">
                <a16:creationId xmlns:a16="http://schemas.microsoft.com/office/drawing/2014/main" id="{FC4FF91A-DBEF-4F1A-9248-BB3A2D7652D7}"/>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表格 1">
            <a:extLst>
              <a:ext uri="{FF2B5EF4-FFF2-40B4-BE49-F238E27FC236}">
                <a16:creationId xmlns:a16="http://schemas.microsoft.com/office/drawing/2014/main" id="{13E06D29-D786-4965-85D1-73721EFE69BD}"/>
              </a:ext>
            </a:extLst>
          </p:cNvPr>
          <p:cNvGraphicFramePr>
            <a:graphicFrameLocks noGrp="1"/>
          </p:cNvGraphicFramePr>
          <p:nvPr>
            <p:extLst>
              <p:ext uri="{D42A27DB-BD31-4B8C-83A1-F6EECF244321}">
                <p14:modId xmlns:p14="http://schemas.microsoft.com/office/powerpoint/2010/main" val="1076659206"/>
              </p:ext>
            </p:extLst>
          </p:nvPr>
        </p:nvGraphicFramePr>
        <p:xfrm>
          <a:off x="1007604" y="915566"/>
          <a:ext cx="7056784" cy="3920788"/>
        </p:xfrm>
        <a:graphic>
          <a:graphicData uri="http://schemas.openxmlformats.org/drawingml/2006/table">
            <a:tbl>
              <a:tblPr firstRow="1" firstCol="1" bandRow="1">
                <a:tableStyleId>{5C22544A-7EE6-4342-B048-85BDC9FD1C3A}</a:tableStyleId>
              </a:tblPr>
              <a:tblGrid>
                <a:gridCol w="1407427">
                  <a:extLst>
                    <a:ext uri="{9D8B030D-6E8A-4147-A177-3AD203B41FA5}">
                      <a16:colId xmlns:a16="http://schemas.microsoft.com/office/drawing/2014/main" val="507629409"/>
                    </a:ext>
                  </a:extLst>
                </a:gridCol>
                <a:gridCol w="3463812">
                  <a:extLst>
                    <a:ext uri="{9D8B030D-6E8A-4147-A177-3AD203B41FA5}">
                      <a16:colId xmlns:a16="http://schemas.microsoft.com/office/drawing/2014/main" val="2172335132"/>
                    </a:ext>
                  </a:extLst>
                </a:gridCol>
                <a:gridCol w="2185545">
                  <a:extLst>
                    <a:ext uri="{9D8B030D-6E8A-4147-A177-3AD203B41FA5}">
                      <a16:colId xmlns:a16="http://schemas.microsoft.com/office/drawing/2014/main" val="1650717648"/>
                    </a:ext>
                  </a:extLst>
                </a:gridCol>
              </a:tblGrid>
              <a:tr h="432000">
                <a:tc>
                  <a:txBody>
                    <a:bodyPr/>
                    <a:lstStyle/>
                    <a:p>
                      <a:pPr algn="ctr"/>
                      <a:r>
                        <a:rPr lang="zh-CN" sz="1000" kern="0" dirty="0">
                          <a:effectLst/>
                        </a:rPr>
                        <a:t>常用视图名称</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00" kern="0" dirty="0">
                          <a:effectLst/>
                        </a:rPr>
                        <a:t>进入视图</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000" kern="0">
                          <a:effectLst/>
                        </a:rPr>
                        <a:t>视图功能</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34170774"/>
                  </a:ext>
                </a:extLst>
              </a:tr>
              <a:tr h="550861">
                <a:tc>
                  <a:txBody>
                    <a:bodyPr/>
                    <a:lstStyle/>
                    <a:p>
                      <a:pPr algn="ctr"/>
                      <a:r>
                        <a:rPr lang="zh-CN" sz="1000" kern="0">
                          <a:effectLst/>
                        </a:rPr>
                        <a:t>用户视图</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r>
                        <a:rPr lang="zh-CN" sz="1000" kern="0" dirty="0">
                          <a:effectLst/>
                        </a:rPr>
                        <a:t>从终端成功登录至设备即进入用户视图，在屏幕上显示：</a:t>
                      </a:r>
                      <a:endParaRPr lang="zh-CN" sz="1050" kern="100" dirty="0">
                        <a:effectLst/>
                      </a:endParaRPr>
                    </a:p>
                    <a:p>
                      <a:pPr algn="l"/>
                      <a:r>
                        <a:rPr lang="en-US" sz="1000" kern="0" dirty="0">
                          <a:effectLst/>
                        </a:rPr>
                        <a:t>&lt;Huawei&gt;</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r>
                        <a:rPr lang="zh-CN" sz="1000" kern="0">
                          <a:effectLst/>
                        </a:rPr>
                        <a:t>在用户视图下，可以完成查看运行状态和统计信息等功能。</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9428225"/>
                  </a:ext>
                </a:extLst>
              </a:tr>
              <a:tr h="1101723">
                <a:tc>
                  <a:txBody>
                    <a:bodyPr/>
                    <a:lstStyle/>
                    <a:p>
                      <a:pPr algn="ctr"/>
                      <a:r>
                        <a:rPr lang="zh-CN" sz="1000" kern="0">
                          <a:effectLst/>
                        </a:rPr>
                        <a:t>系统视图</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r>
                        <a:rPr lang="zh-CN" sz="1000" kern="0" dirty="0">
                          <a:effectLst/>
                        </a:rPr>
                        <a:t>在用户视图下，输入命令</a:t>
                      </a:r>
                      <a:r>
                        <a:rPr lang="en-US" sz="1000" kern="0" dirty="0">
                          <a:effectLst/>
                        </a:rPr>
                        <a:t>system-view</a:t>
                      </a:r>
                      <a:r>
                        <a:rPr lang="zh-CN" sz="1000" kern="0" dirty="0">
                          <a:effectLst/>
                        </a:rPr>
                        <a:t>后回车，进入系统视图。</a:t>
                      </a:r>
                      <a:endParaRPr lang="zh-CN" sz="1050" kern="100" dirty="0">
                        <a:effectLst/>
                      </a:endParaRPr>
                    </a:p>
                    <a:p>
                      <a:pPr algn="l"/>
                      <a:r>
                        <a:rPr lang="en-US" sz="1000" kern="0" dirty="0">
                          <a:effectLst/>
                        </a:rPr>
                        <a:t>&lt;Huawei&gt;system-view</a:t>
                      </a:r>
                      <a:endParaRPr lang="zh-CN" sz="1050" kern="100" dirty="0">
                        <a:effectLst/>
                      </a:endParaRPr>
                    </a:p>
                    <a:p>
                      <a:pPr algn="l"/>
                      <a:r>
                        <a:rPr lang="en-US" sz="1000" kern="0" dirty="0">
                          <a:effectLst/>
                        </a:rPr>
                        <a:t>Enter system view</a:t>
                      </a:r>
                      <a:r>
                        <a:rPr lang="zh-CN" sz="1000" kern="0" dirty="0">
                          <a:effectLst/>
                        </a:rPr>
                        <a:t>，</a:t>
                      </a:r>
                      <a:r>
                        <a:rPr lang="en-US" sz="1000" kern="0" dirty="0">
                          <a:effectLst/>
                        </a:rPr>
                        <a:t>return user view with </a:t>
                      </a:r>
                      <a:r>
                        <a:rPr lang="en-US" sz="1000" kern="0" dirty="0" err="1">
                          <a:effectLst/>
                        </a:rPr>
                        <a:t>Ctrl+Z</a:t>
                      </a:r>
                      <a:r>
                        <a:rPr lang="en-US" sz="1000" kern="0" dirty="0">
                          <a:effectLst/>
                        </a:rPr>
                        <a:t>.</a:t>
                      </a:r>
                      <a:endParaRPr lang="zh-CN" sz="1050" kern="100" dirty="0">
                        <a:effectLst/>
                      </a:endParaRPr>
                    </a:p>
                    <a:p>
                      <a:pPr algn="l"/>
                      <a:r>
                        <a:rPr lang="en-US" sz="1000" kern="0" dirty="0">
                          <a:effectLst/>
                        </a:rPr>
                        <a:t>[Huawei]</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r>
                        <a:rPr lang="zh-CN" sz="1000" kern="0" dirty="0">
                          <a:effectLst/>
                        </a:rPr>
                        <a:t>在系统视图下，可以配置系统参数以及通过该视图进入其他的功能配置视图。</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25384557"/>
                  </a:ext>
                </a:extLst>
              </a:tr>
              <a:tr h="1101723">
                <a:tc>
                  <a:txBody>
                    <a:bodyPr/>
                    <a:lstStyle/>
                    <a:p>
                      <a:pPr algn="ctr"/>
                      <a:r>
                        <a:rPr lang="zh-CN" sz="1000" kern="0">
                          <a:effectLst/>
                        </a:rPr>
                        <a:t>接口视图</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r>
                        <a:rPr lang="zh-CN" sz="1000" kern="0">
                          <a:effectLst/>
                        </a:rPr>
                        <a:t>使用</a:t>
                      </a:r>
                      <a:r>
                        <a:rPr lang="en-US" sz="1000" kern="0">
                          <a:effectLst/>
                        </a:rPr>
                        <a:t>interface</a:t>
                      </a:r>
                      <a:r>
                        <a:rPr lang="zh-CN" sz="1000" kern="0">
                          <a:effectLst/>
                        </a:rPr>
                        <a:t>命令并指定接口类型及接口编号可以进入相应的接口视图。</a:t>
                      </a:r>
                      <a:endParaRPr lang="zh-CN" sz="1050" kern="100">
                        <a:effectLst/>
                      </a:endParaRPr>
                    </a:p>
                    <a:p>
                      <a:pPr algn="l"/>
                      <a:r>
                        <a:rPr lang="en-US" sz="1000" kern="0">
                          <a:effectLst/>
                        </a:rPr>
                        <a:t>[Huawei]interface gigabitethernet X/Y/Z</a:t>
                      </a:r>
                      <a:endParaRPr lang="zh-CN" sz="1050" kern="100">
                        <a:effectLst/>
                      </a:endParaRPr>
                    </a:p>
                    <a:p>
                      <a:pPr algn="l"/>
                      <a:r>
                        <a:rPr lang="en-US" sz="1000" kern="0">
                          <a:effectLst/>
                        </a:rPr>
                        <a:t>[Huawei-GigabitEthernet X/Y/Z] </a:t>
                      </a:r>
                      <a:endParaRPr lang="zh-CN" sz="1050" kern="100">
                        <a:effectLst/>
                      </a:endParaRPr>
                    </a:p>
                    <a:p>
                      <a:pPr algn="l"/>
                      <a:r>
                        <a:rPr lang="en-US" sz="1000" kern="0">
                          <a:effectLst/>
                        </a:rPr>
                        <a:t>X/Y/Z</a:t>
                      </a:r>
                      <a:r>
                        <a:rPr lang="zh-CN" sz="1000" kern="0">
                          <a:effectLst/>
                        </a:rPr>
                        <a:t>为需要配置的接口的编号，分别对应“槽位号</a:t>
                      </a:r>
                      <a:r>
                        <a:rPr lang="en-US" sz="1000" kern="0">
                          <a:effectLst/>
                        </a:rPr>
                        <a:t>/</a:t>
                      </a:r>
                      <a:r>
                        <a:rPr lang="zh-CN" sz="1000" kern="0">
                          <a:effectLst/>
                        </a:rPr>
                        <a:t>子卡号</a:t>
                      </a:r>
                      <a:r>
                        <a:rPr lang="en-US" sz="1000" kern="0">
                          <a:effectLst/>
                        </a:rPr>
                        <a:t>/</a:t>
                      </a:r>
                      <a:r>
                        <a:rPr lang="zh-CN" sz="1000" kern="0">
                          <a:effectLst/>
                        </a:rPr>
                        <a:t>接口序号”。</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r>
                        <a:rPr lang="zh-CN" sz="1000" kern="0" dirty="0">
                          <a:effectLst/>
                        </a:rPr>
                        <a:t>配置接口参数的视图称为接口视图。在该视图下可以配置接口相关的物理属性、链路层特性及</a:t>
                      </a:r>
                      <a:r>
                        <a:rPr lang="en-US" sz="1000" kern="0" dirty="0">
                          <a:effectLst/>
                        </a:rPr>
                        <a:t>IP</a:t>
                      </a:r>
                      <a:r>
                        <a:rPr lang="zh-CN" sz="1000" kern="0" dirty="0">
                          <a:effectLst/>
                        </a:rPr>
                        <a:t>地址等重要参数。</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56205357"/>
                  </a:ext>
                </a:extLst>
              </a:tr>
              <a:tr h="734481">
                <a:tc>
                  <a:txBody>
                    <a:bodyPr/>
                    <a:lstStyle/>
                    <a:p>
                      <a:pPr algn="ctr"/>
                      <a:r>
                        <a:rPr lang="zh-CN" sz="1000" kern="0">
                          <a:effectLst/>
                        </a:rPr>
                        <a:t>路由协议视图</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r>
                        <a:rPr lang="zh-CN" sz="1000" kern="0">
                          <a:effectLst/>
                        </a:rPr>
                        <a:t>在系统视图下，使用路由协议进程运行命令可以进入到相应的路由协议视图。</a:t>
                      </a:r>
                      <a:endParaRPr lang="zh-CN" sz="1050" kern="100">
                        <a:effectLst/>
                      </a:endParaRPr>
                    </a:p>
                    <a:p>
                      <a:pPr algn="l"/>
                      <a:r>
                        <a:rPr lang="en-US" sz="1000" kern="0">
                          <a:effectLst/>
                        </a:rPr>
                        <a:t>[Huawei]rip</a:t>
                      </a:r>
                      <a:endParaRPr lang="zh-CN" sz="1050" kern="100">
                        <a:effectLst/>
                      </a:endParaRPr>
                    </a:p>
                    <a:p>
                      <a:pPr algn="l"/>
                      <a:r>
                        <a:rPr lang="en-US" sz="1000" kern="0">
                          <a:effectLst/>
                        </a:rPr>
                        <a:t>[Huawei-rip-1]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r>
                        <a:rPr lang="zh-CN" sz="1000" kern="0" dirty="0">
                          <a:effectLst/>
                        </a:rPr>
                        <a:t>路由协议的大部分参数是在相应的路由协议视图下进行配置的。例如</a:t>
                      </a:r>
                      <a:r>
                        <a:rPr lang="en-US" sz="1000" kern="0" dirty="0">
                          <a:effectLst/>
                        </a:rPr>
                        <a:t>IS-IS</a:t>
                      </a:r>
                      <a:r>
                        <a:rPr lang="zh-CN" sz="1000" kern="0" dirty="0">
                          <a:effectLst/>
                        </a:rPr>
                        <a:t>协议视图、</a:t>
                      </a:r>
                      <a:r>
                        <a:rPr lang="en-US" sz="1000" kern="0" dirty="0">
                          <a:effectLst/>
                        </a:rPr>
                        <a:t>OSPF</a:t>
                      </a:r>
                      <a:r>
                        <a:rPr lang="zh-CN" sz="1000" kern="0" dirty="0">
                          <a:effectLst/>
                        </a:rPr>
                        <a:t>协议视图、</a:t>
                      </a:r>
                      <a:r>
                        <a:rPr lang="en-US" sz="1000" kern="0" dirty="0">
                          <a:effectLst/>
                        </a:rPr>
                        <a:t>RIP</a:t>
                      </a:r>
                      <a:r>
                        <a:rPr lang="zh-CN" sz="1000" kern="0" dirty="0">
                          <a:effectLst/>
                        </a:rPr>
                        <a:t>协议视图。</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045289141"/>
                  </a:ext>
                </a:extLst>
              </a:tr>
            </a:tbl>
          </a:graphicData>
        </a:graphic>
      </p:graphicFrame>
    </p:spTree>
    <p:extLst>
      <p:ext uri="{BB962C8B-B14F-4D97-AF65-F5344CB8AC3E}">
        <p14:creationId xmlns:p14="http://schemas.microsoft.com/office/powerpoint/2010/main" val="347191850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9104E45E-C044-4A35-B2E7-5E382E00FFCF}"/>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154288B4-5F13-4D3E-8544-085EFECDD83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）基本命令结构</a:t>
            </a:r>
          </a:p>
        </p:txBody>
      </p:sp>
      <p:pic>
        <p:nvPicPr>
          <p:cNvPr id="3074" name="图片 33">
            <a:extLst>
              <a:ext uri="{FF2B5EF4-FFF2-40B4-BE49-F238E27FC236}">
                <a16:creationId xmlns:a16="http://schemas.microsoft.com/office/drawing/2014/main" id="{BF47A081-77A9-42CF-BC8B-878F6A25D8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5" name="图片 59">
            <a:extLst>
              <a:ext uri="{FF2B5EF4-FFF2-40B4-BE49-F238E27FC236}">
                <a16:creationId xmlns:a16="http://schemas.microsoft.com/office/drawing/2014/main" id="{DECB5682-AD5C-4082-8007-DC4A79583B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6" name="图片 450">
            <a:extLst>
              <a:ext uri="{FF2B5EF4-FFF2-40B4-BE49-F238E27FC236}">
                <a16:creationId xmlns:a16="http://schemas.microsoft.com/office/drawing/2014/main" id="{A08B10D1-63FB-4B83-80C0-F122F22256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7" name="图片 451">
            <a:extLst>
              <a:ext uri="{FF2B5EF4-FFF2-40B4-BE49-F238E27FC236}">
                <a16:creationId xmlns:a16="http://schemas.microsoft.com/office/drawing/2014/main" id="{292D0A3D-11F6-42D9-AB87-032B875984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8" name="图片 452">
            <a:extLst>
              <a:ext uri="{FF2B5EF4-FFF2-40B4-BE49-F238E27FC236}">
                <a16:creationId xmlns:a16="http://schemas.microsoft.com/office/drawing/2014/main" id="{39C54916-1F5D-448A-B6D0-9F5C3129D8D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9" name="图片 453">
            <a:extLst>
              <a:ext uri="{FF2B5EF4-FFF2-40B4-BE49-F238E27FC236}">
                <a16:creationId xmlns:a16="http://schemas.microsoft.com/office/drawing/2014/main" id="{938F25A3-4A27-475A-B6C2-0B83BCEEC9D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0" name="图片 454">
            <a:extLst>
              <a:ext uri="{FF2B5EF4-FFF2-40B4-BE49-F238E27FC236}">
                <a16:creationId xmlns:a16="http://schemas.microsoft.com/office/drawing/2014/main" id="{7B727337-323D-405F-B3DD-49590D8D65C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1" name="图片 455">
            <a:extLst>
              <a:ext uri="{FF2B5EF4-FFF2-40B4-BE49-F238E27FC236}">
                <a16:creationId xmlns:a16="http://schemas.microsoft.com/office/drawing/2014/main" id="{A75E51FB-E072-484A-8FC1-A30C0C857E2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2" name="图片 456">
            <a:extLst>
              <a:ext uri="{FF2B5EF4-FFF2-40B4-BE49-F238E27FC236}">
                <a16:creationId xmlns:a16="http://schemas.microsoft.com/office/drawing/2014/main" id="{F9797ECF-E0C9-4844-8B13-92A6858EDC7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3" name="图片 457">
            <a:extLst>
              <a:ext uri="{FF2B5EF4-FFF2-40B4-BE49-F238E27FC236}">
                <a16:creationId xmlns:a16="http://schemas.microsoft.com/office/drawing/2014/main" id="{0661C5B3-60F0-4F5A-97CC-55FFBA3049B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4" name="图片 460">
            <a:extLst>
              <a:ext uri="{FF2B5EF4-FFF2-40B4-BE49-F238E27FC236}">
                <a16:creationId xmlns:a16="http://schemas.microsoft.com/office/drawing/2014/main" id="{028C525E-947C-495E-90C4-51905185A3C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5" name="图片 461">
            <a:extLst>
              <a:ext uri="{FF2B5EF4-FFF2-40B4-BE49-F238E27FC236}">
                <a16:creationId xmlns:a16="http://schemas.microsoft.com/office/drawing/2014/main" id="{AE3F8FF8-2720-46D4-A22B-1A2CAF011EA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6" name="图片 462">
            <a:extLst>
              <a:ext uri="{FF2B5EF4-FFF2-40B4-BE49-F238E27FC236}">
                <a16:creationId xmlns:a16="http://schemas.microsoft.com/office/drawing/2014/main" id="{8DAA2FFD-F025-4143-A04B-B116712AA08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7" name="图片 463">
            <a:extLst>
              <a:ext uri="{FF2B5EF4-FFF2-40B4-BE49-F238E27FC236}">
                <a16:creationId xmlns:a16="http://schemas.microsoft.com/office/drawing/2014/main" id="{E5A7F23A-A6BD-4887-995C-381459E6027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8" name="图片 464">
            <a:extLst>
              <a:ext uri="{FF2B5EF4-FFF2-40B4-BE49-F238E27FC236}">
                <a16:creationId xmlns:a16="http://schemas.microsoft.com/office/drawing/2014/main" id="{53FC5AF5-E4E4-4FC6-872B-5B2D9B792EC0}"/>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9" name="图片 466">
            <a:extLst>
              <a:ext uri="{FF2B5EF4-FFF2-40B4-BE49-F238E27FC236}">
                <a16:creationId xmlns:a16="http://schemas.microsoft.com/office/drawing/2014/main" id="{3F7D0BD9-605A-49E5-B925-EB4C5E637F9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0" name="图片 467">
            <a:extLst>
              <a:ext uri="{FF2B5EF4-FFF2-40B4-BE49-F238E27FC236}">
                <a16:creationId xmlns:a16="http://schemas.microsoft.com/office/drawing/2014/main" id="{1E80B8CC-EA95-4675-8197-FE025B93F372}"/>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1" name="图片 468">
            <a:extLst>
              <a:ext uri="{FF2B5EF4-FFF2-40B4-BE49-F238E27FC236}">
                <a16:creationId xmlns:a16="http://schemas.microsoft.com/office/drawing/2014/main" id="{6F38A3A5-4CF4-48FC-84C4-518F5CEDA480}"/>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2" name="图片 469">
            <a:extLst>
              <a:ext uri="{FF2B5EF4-FFF2-40B4-BE49-F238E27FC236}">
                <a16:creationId xmlns:a16="http://schemas.microsoft.com/office/drawing/2014/main" id="{74A23E95-8E3E-4D13-A0B5-CDB180B4C93B}"/>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3" name="图片 470">
            <a:extLst>
              <a:ext uri="{FF2B5EF4-FFF2-40B4-BE49-F238E27FC236}">
                <a16:creationId xmlns:a16="http://schemas.microsoft.com/office/drawing/2014/main" id="{CE2BFC2C-08ED-4B6A-9B44-5F77D2D964DB}"/>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4" name="图片 471">
            <a:extLst>
              <a:ext uri="{FF2B5EF4-FFF2-40B4-BE49-F238E27FC236}">
                <a16:creationId xmlns:a16="http://schemas.microsoft.com/office/drawing/2014/main" id="{03A84605-0765-45DB-A181-7E1F0DD9E77D}"/>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5" name="图片 472">
            <a:extLst>
              <a:ext uri="{FF2B5EF4-FFF2-40B4-BE49-F238E27FC236}">
                <a16:creationId xmlns:a16="http://schemas.microsoft.com/office/drawing/2014/main" id="{9D4A0A02-7E00-40FA-BE43-B40BFB06259C}"/>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6" name="图片 473">
            <a:extLst>
              <a:ext uri="{FF2B5EF4-FFF2-40B4-BE49-F238E27FC236}">
                <a16:creationId xmlns:a16="http://schemas.microsoft.com/office/drawing/2014/main" id="{55B8087B-CD6A-4257-9A9E-D74564BE1F0F}"/>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7" name="图片 474">
            <a:extLst>
              <a:ext uri="{FF2B5EF4-FFF2-40B4-BE49-F238E27FC236}">
                <a16:creationId xmlns:a16="http://schemas.microsoft.com/office/drawing/2014/main" id="{4C441547-F59C-473E-8AB6-EC1B167B8C4B}"/>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8" name="图片 475">
            <a:extLst>
              <a:ext uri="{FF2B5EF4-FFF2-40B4-BE49-F238E27FC236}">
                <a16:creationId xmlns:a16="http://schemas.microsoft.com/office/drawing/2014/main" id="{8236F5A5-9784-4620-8553-439F8393F31D}"/>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9" name="图片 476">
            <a:extLst>
              <a:ext uri="{FF2B5EF4-FFF2-40B4-BE49-F238E27FC236}">
                <a16:creationId xmlns:a16="http://schemas.microsoft.com/office/drawing/2014/main" id="{A9AAD5FD-4744-4EFB-BF09-2A59AFC5C9DE}"/>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100" name="图片 477">
            <a:extLst>
              <a:ext uri="{FF2B5EF4-FFF2-40B4-BE49-F238E27FC236}">
                <a16:creationId xmlns:a16="http://schemas.microsoft.com/office/drawing/2014/main" id="{FC4FF91A-DBEF-4F1A-9248-BB3A2D7652D7}"/>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2" name="图片 31">
            <a:extLst>
              <a:ext uri="{FF2B5EF4-FFF2-40B4-BE49-F238E27FC236}">
                <a16:creationId xmlns:a16="http://schemas.microsoft.com/office/drawing/2014/main" id="{D07F764F-B6C0-40B9-965F-B857B4D90988}"/>
              </a:ext>
            </a:extLst>
          </p:cNvPr>
          <p:cNvPicPr/>
          <p:nvPr/>
        </p:nvPicPr>
        <p:blipFill>
          <a:blip r:embed="rId29">
            <a:extLst>
              <a:ext uri="{28A0092B-C50C-407E-A947-70E740481C1C}">
                <a14:useLocalDpi xmlns:a14="http://schemas.microsoft.com/office/drawing/2010/main" val="0"/>
              </a:ext>
            </a:extLst>
          </a:blip>
          <a:stretch>
            <a:fillRect/>
          </a:stretch>
        </p:blipFill>
        <p:spPr>
          <a:xfrm>
            <a:off x="2051720" y="1743658"/>
            <a:ext cx="5566954" cy="1799890"/>
          </a:xfrm>
          <a:prstGeom prst="rect">
            <a:avLst/>
          </a:prstGeom>
          <a:ln>
            <a:noFill/>
          </a:ln>
        </p:spPr>
      </p:pic>
    </p:spTree>
    <p:extLst>
      <p:ext uri="{BB962C8B-B14F-4D97-AF65-F5344CB8AC3E}">
        <p14:creationId xmlns:p14="http://schemas.microsoft.com/office/powerpoint/2010/main" val="192062961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9104E45E-C044-4A35-B2E7-5E382E00FFCF}"/>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154288B4-5F13-4D3E-8544-085EFECDD83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）使用命令行的帮助功能</a:t>
            </a:r>
          </a:p>
        </p:txBody>
      </p:sp>
      <p:pic>
        <p:nvPicPr>
          <p:cNvPr id="3074" name="图片 33">
            <a:extLst>
              <a:ext uri="{FF2B5EF4-FFF2-40B4-BE49-F238E27FC236}">
                <a16:creationId xmlns:a16="http://schemas.microsoft.com/office/drawing/2014/main" id="{BF47A081-77A9-42CF-BC8B-878F6A25D8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5" name="图片 59">
            <a:extLst>
              <a:ext uri="{FF2B5EF4-FFF2-40B4-BE49-F238E27FC236}">
                <a16:creationId xmlns:a16="http://schemas.microsoft.com/office/drawing/2014/main" id="{DECB5682-AD5C-4082-8007-DC4A79583B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6" name="图片 450">
            <a:extLst>
              <a:ext uri="{FF2B5EF4-FFF2-40B4-BE49-F238E27FC236}">
                <a16:creationId xmlns:a16="http://schemas.microsoft.com/office/drawing/2014/main" id="{A08B10D1-63FB-4B83-80C0-F122F22256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7" name="图片 451">
            <a:extLst>
              <a:ext uri="{FF2B5EF4-FFF2-40B4-BE49-F238E27FC236}">
                <a16:creationId xmlns:a16="http://schemas.microsoft.com/office/drawing/2014/main" id="{292D0A3D-11F6-42D9-AB87-032B875984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8" name="图片 452">
            <a:extLst>
              <a:ext uri="{FF2B5EF4-FFF2-40B4-BE49-F238E27FC236}">
                <a16:creationId xmlns:a16="http://schemas.microsoft.com/office/drawing/2014/main" id="{39C54916-1F5D-448A-B6D0-9F5C3129D8D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9" name="图片 453">
            <a:extLst>
              <a:ext uri="{FF2B5EF4-FFF2-40B4-BE49-F238E27FC236}">
                <a16:creationId xmlns:a16="http://schemas.microsoft.com/office/drawing/2014/main" id="{938F25A3-4A27-475A-B6C2-0B83BCEEC9D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0" name="图片 454">
            <a:extLst>
              <a:ext uri="{FF2B5EF4-FFF2-40B4-BE49-F238E27FC236}">
                <a16:creationId xmlns:a16="http://schemas.microsoft.com/office/drawing/2014/main" id="{7B727337-323D-405F-B3DD-49590D8D65C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1" name="图片 455">
            <a:extLst>
              <a:ext uri="{FF2B5EF4-FFF2-40B4-BE49-F238E27FC236}">
                <a16:creationId xmlns:a16="http://schemas.microsoft.com/office/drawing/2014/main" id="{A75E51FB-E072-484A-8FC1-A30C0C857E2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2" name="图片 456">
            <a:extLst>
              <a:ext uri="{FF2B5EF4-FFF2-40B4-BE49-F238E27FC236}">
                <a16:creationId xmlns:a16="http://schemas.microsoft.com/office/drawing/2014/main" id="{F9797ECF-E0C9-4844-8B13-92A6858EDC7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3" name="图片 457">
            <a:extLst>
              <a:ext uri="{FF2B5EF4-FFF2-40B4-BE49-F238E27FC236}">
                <a16:creationId xmlns:a16="http://schemas.microsoft.com/office/drawing/2014/main" id="{0661C5B3-60F0-4F5A-97CC-55FFBA3049B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4" name="图片 460">
            <a:extLst>
              <a:ext uri="{FF2B5EF4-FFF2-40B4-BE49-F238E27FC236}">
                <a16:creationId xmlns:a16="http://schemas.microsoft.com/office/drawing/2014/main" id="{028C525E-947C-495E-90C4-51905185A3C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5" name="图片 461">
            <a:extLst>
              <a:ext uri="{FF2B5EF4-FFF2-40B4-BE49-F238E27FC236}">
                <a16:creationId xmlns:a16="http://schemas.microsoft.com/office/drawing/2014/main" id="{AE3F8FF8-2720-46D4-A22B-1A2CAF011EA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6" name="图片 462">
            <a:extLst>
              <a:ext uri="{FF2B5EF4-FFF2-40B4-BE49-F238E27FC236}">
                <a16:creationId xmlns:a16="http://schemas.microsoft.com/office/drawing/2014/main" id="{8DAA2FFD-F025-4143-A04B-B116712AA08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7" name="图片 463">
            <a:extLst>
              <a:ext uri="{FF2B5EF4-FFF2-40B4-BE49-F238E27FC236}">
                <a16:creationId xmlns:a16="http://schemas.microsoft.com/office/drawing/2014/main" id="{E5A7F23A-A6BD-4887-995C-381459E6027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8" name="图片 464">
            <a:extLst>
              <a:ext uri="{FF2B5EF4-FFF2-40B4-BE49-F238E27FC236}">
                <a16:creationId xmlns:a16="http://schemas.microsoft.com/office/drawing/2014/main" id="{53FC5AF5-E4E4-4FC6-872B-5B2D9B792EC0}"/>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9" name="图片 466">
            <a:extLst>
              <a:ext uri="{FF2B5EF4-FFF2-40B4-BE49-F238E27FC236}">
                <a16:creationId xmlns:a16="http://schemas.microsoft.com/office/drawing/2014/main" id="{3F7D0BD9-605A-49E5-B925-EB4C5E637F9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0" name="图片 467">
            <a:extLst>
              <a:ext uri="{FF2B5EF4-FFF2-40B4-BE49-F238E27FC236}">
                <a16:creationId xmlns:a16="http://schemas.microsoft.com/office/drawing/2014/main" id="{1E80B8CC-EA95-4675-8197-FE025B93F372}"/>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1" name="图片 468">
            <a:extLst>
              <a:ext uri="{FF2B5EF4-FFF2-40B4-BE49-F238E27FC236}">
                <a16:creationId xmlns:a16="http://schemas.microsoft.com/office/drawing/2014/main" id="{6F38A3A5-4CF4-48FC-84C4-518F5CEDA480}"/>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2" name="图片 469">
            <a:extLst>
              <a:ext uri="{FF2B5EF4-FFF2-40B4-BE49-F238E27FC236}">
                <a16:creationId xmlns:a16="http://schemas.microsoft.com/office/drawing/2014/main" id="{74A23E95-8E3E-4D13-A0B5-CDB180B4C93B}"/>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3" name="图片 470">
            <a:extLst>
              <a:ext uri="{FF2B5EF4-FFF2-40B4-BE49-F238E27FC236}">
                <a16:creationId xmlns:a16="http://schemas.microsoft.com/office/drawing/2014/main" id="{CE2BFC2C-08ED-4B6A-9B44-5F77D2D964DB}"/>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4" name="图片 471">
            <a:extLst>
              <a:ext uri="{FF2B5EF4-FFF2-40B4-BE49-F238E27FC236}">
                <a16:creationId xmlns:a16="http://schemas.microsoft.com/office/drawing/2014/main" id="{03A84605-0765-45DB-A181-7E1F0DD9E77D}"/>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5" name="图片 472">
            <a:extLst>
              <a:ext uri="{FF2B5EF4-FFF2-40B4-BE49-F238E27FC236}">
                <a16:creationId xmlns:a16="http://schemas.microsoft.com/office/drawing/2014/main" id="{9D4A0A02-7E00-40FA-BE43-B40BFB06259C}"/>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6" name="图片 473">
            <a:extLst>
              <a:ext uri="{FF2B5EF4-FFF2-40B4-BE49-F238E27FC236}">
                <a16:creationId xmlns:a16="http://schemas.microsoft.com/office/drawing/2014/main" id="{55B8087B-CD6A-4257-9A9E-D74564BE1F0F}"/>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7" name="图片 474">
            <a:extLst>
              <a:ext uri="{FF2B5EF4-FFF2-40B4-BE49-F238E27FC236}">
                <a16:creationId xmlns:a16="http://schemas.microsoft.com/office/drawing/2014/main" id="{4C441547-F59C-473E-8AB6-EC1B167B8C4B}"/>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8" name="图片 475">
            <a:extLst>
              <a:ext uri="{FF2B5EF4-FFF2-40B4-BE49-F238E27FC236}">
                <a16:creationId xmlns:a16="http://schemas.microsoft.com/office/drawing/2014/main" id="{8236F5A5-9784-4620-8553-439F8393F31D}"/>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9" name="图片 476">
            <a:extLst>
              <a:ext uri="{FF2B5EF4-FFF2-40B4-BE49-F238E27FC236}">
                <a16:creationId xmlns:a16="http://schemas.microsoft.com/office/drawing/2014/main" id="{A9AAD5FD-4744-4EFB-BF09-2A59AFC5C9DE}"/>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100" name="图片 477">
            <a:extLst>
              <a:ext uri="{FF2B5EF4-FFF2-40B4-BE49-F238E27FC236}">
                <a16:creationId xmlns:a16="http://schemas.microsoft.com/office/drawing/2014/main" id="{FC4FF91A-DBEF-4F1A-9248-BB3A2D7652D7}"/>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cxnSp>
        <p:nvCxnSpPr>
          <p:cNvPr id="33" name="直接连接符 32">
            <a:extLst>
              <a:ext uri="{FF2B5EF4-FFF2-40B4-BE49-F238E27FC236}">
                <a16:creationId xmlns:a16="http://schemas.microsoft.com/office/drawing/2014/main" id="{68313B5B-0605-4CDA-9A4A-3FCADE928FD7}"/>
              </a:ext>
            </a:extLst>
          </p:cNvPr>
          <p:cNvCxnSpPr/>
          <p:nvPr/>
        </p:nvCxnSpPr>
        <p:spPr>
          <a:xfrm>
            <a:off x="3049904" y="1814069"/>
            <a:ext cx="304038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34" name="直接连接符 33">
            <a:extLst>
              <a:ext uri="{FF2B5EF4-FFF2-40B4-BE49-F238E27FC236}">
                <a16:creationId xmlns:a16="http://schemas.microsoft.com/office/drawing/2014/main" id="{1CB2B556-7420-44AC-AF4A-35A678C5A079}"/>
              </a:ext>
            </a:extLst>
          </p:cNvPr>
          <p:cNvCxnSpPr/>
          <p:nvPr/>
        </p:nvCxnSpPr>
        <p:spPr>
          <a:xfrm>
            <a:off x="4581524" y="1822306"/>
            <a:ext cx="875144" cy="824348"/>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35" name="直接连接符 34">
            <a:extLst>
              <a:ext uri="{FF2B5EF4-FFF2-40B4-BE49-F238E27FC236}">
                <a16:creationId xmlns:a16="http://schemas.microsoft.com/office/drawing/2014/main" id="{125C2EA3-E855-45B4-8928-3B5CAE77C9ED}"/>
              </a:ext>
            </a:extLst>
          </p:cNvPr>
          <p:cNvCxnSpPr/>
          <p:nvPr/>
        </p:nvCxnSpPr>
        <p:spPr>
          <a:xfrm flipH="1">
            <a:off x="3697606" y="1822306"/>
            <a:ext cx="875144" cy="824348"/>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a:extLst>
              <a:ext uri="{FF2B5EF4-FFF2-40B4-BE49-F238E27FC236}">
                <a16:creationId xmlns:a16="http://schemas.microsoft.com/office/drawing/2014/main" id="{F6D32002-8894-4B76-8A11-8198592719B3}"/>
              </a:ext>
            </a:extLst>
          </p:cNvPr>
          <p:cNvCxnSpPr/>
          <p:nvPr/>
        </p:nvCxnSpPr>
        <p:spPr>
          <a:xfrm>
            <a:off x="4570094" y="1810465"/>
            <a:ext cx="0" cy="1223422"/>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37" name="椭圆 36">
            <a:extLst>
              <a:ext uri="{FF2B5EF4-FFF2-40B4-BE49-F238E27FC236}">
                <a16:creationId xmlns:a16="http://schemas.microsoft.com/office/drawing/2014/main" id="{D658AA26-A801-49B1-A321-C683682A27AC}"/>
              </a:ext>
            </a:extLst>
          </p:cNvPr>
          <p:cNvSpPr/>
          <p:nvPr/>
        </p:nvSpPr>
        <p:spPr>
          <a:xfrm>
            <a:off x="2289810" y="1472480"/>
            <a:ext cx="762000" cy="762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600"/>
          </a:p>
        </p:txBody>
      </p:sp>
      <p:sp>
        <p:nvSpPr>
          <p:cNvPr id="38" name="椭圆 37">
            <a:extLst>
              <a:ext uri="{FF2B5EF4-FFF2-40B4-BE49-F238E27FC236}">
                <a16:creationId xmlns:a16="http://schemas.microsoft.com/office/drawing/2014/main" id="{5AB31E18-F4C6-492B-BA37-881284B72FB1}"/>
              </a:ext>
            </a:extLst>
          </p:cNvPr>
          <p:cNvSpPr/>
          <p:nvPr/>
        </p:nvSpPr>
        <p:spPr>
          <a:xfrm>
            <a:off x="6092191" y="1472480"/>
            <a:ext cx="762000" cy="762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600"/>
          </a:p>
        </p:txBody>
      </p:sp>
      <p:sp>
        <p:nvSpPr>
          <p:cNvPr id="39" name="椭圆 38">
            <a:extLst>
              <a:ext uri="{FF2B5EF4-FFF2-40B4-BE49-F238E27FC236}">
                <a16:creationId xmlns:a16="http://schemas.microsoft.com/office/drawing/2014/main" id="{CD4F03E0-C4E1-49A1-B0FD-0771C50BFF2A}"/>
              </a:ext>
            </a:extLst>
          </p:cNvPr>
          <p:cNvSpPr/>
          <p:nvPr/>
        </p:nvSpPr>
        <p:spPr>
          <a:xfrm>
            <a:off x="5354767" y="2524040"/>
            <a:ext cx="762000" cy="762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600"/>
          </a:p>
        </p:txBody>
      </p:sp>
      <p:sp>
        <p:nvSpPr>
          <p:cNvPr id="40" name="椭圆 39">
            <a:extLst>
              <a:ext uri="{FF2B5EF4-FFF2-40B4-BE49-F238E27FC236}">
                <a16:creationId xmlns:a16="http://schemas.microsoft.com/office/drawing/2014/main" id="{3A751BF8-2E03-4CE4-9055-6213EF0794B9}"/>
              </a:ext>
            </a:extLst>
          </p:cNvPr>
          <p:cNvSpPr/>
          <p:nvPr/>
        </p:nvSpPr>
        <p:spPr>
          <a:xfrm>
            <a:off x="3038286" y="2524040"/>
            <a:ext cx="762000" cy="762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600"/>
          </a:p>
        </p:txBody>
      </p:sp>
      <p:sp>
        <p:nvSpPr>
          <p:cNvPr id="41" name="椭圆 40">
            <a:extLst>
              <a:ext uri="{FF2B5EF4-FFF2-40B4-BE49-F238E27FC236}">
                <a16:creationId xmlns:a16="http://schemas.microsoft.com/office/drawing/2014/main" id="{83197073-FEDD-4F68-9F0A-97B066CB4FAC}"/>
              </a:ext>
            </a:extLst>
          </p:cNvPr>
          <p:cNvSpPr/>
          <p:nvPr/>
        </p:nvSpPr>
        <p:spPr>
          <a:xfrm>
            <a:off x="4189095" y="3033886"/>
            <a:ext cx="762000" cy="762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600"/>
          </a:p>
        </p:txBody>
      </p:sp>
      <p:sp>
        <p:nvSpPr>
          <p:cNvPr id="42" name="矩形 41">
            <a:extLst>
              <a:ext uri="{FF2B5EF4-FFF2-40B4-BE49-F238E27FC236}">
                <a16:creationId xmlns:a16="http://schemas.microsoft.com/office/drawing/2014/main" id="{CABF46FB-1785-4BD1-BAAB-5F938CE1B6A6}"/>
              </a:ext>
            </a:extLst>
          </p:cNvPr>
          <p:cNvSpPr/>
          <p:nvPr/>
        </p:nvSpPr>
        <p:spPr>
          <a:xfrm>
            <a:off x="7001262" y="1744775"/>
            <a:ext cx="919343" cy="457235"/>
          </a:xfrm>
          <a:prstGeom prst="rect">
            <a:avLst/>
          </a:prstGeom>
        </p:spPr>
        <p:txBody>
          <a:bodyPr vert="horz" wrap="square" lIns="91424" tIns="45712" rIns="91424" bIns="45712">
            <a:noAutofit/>
          </a:bodyPr>
          <a:lstStyle/>
          <a:p>
            <a:pPr algn="r">
              <a:lnSpc>
                <a:spcPct val="120000"/>
              </a:lnSpc>
            </a:pPr>
            <a:r>
              <a:rPr lang="zh-CN" altLang="zh-CN" sz="1400" dirty="0">
                <a:latin typeface="微软雅黑" panose="020B0503020204020204" pitchFamily="34" charset="-122"/>
                <a:ea typeface="微软雅黑" panose="020B0503020204020204" pitchFamily="34" charset="-122"/>
              </a:rPr>
              <a:t>语法检查</a:t>
            </a:r>
            <a:endParaRPr lang="zh-CN" altLang="en-US" sz="1400" dirty="0">
              <a:latin typeface="微软雅黑" panose="020B0503020204020204" pitchFamily="34" charset="-122"/>
              <a:ea typeface="微软雅黑" panose="020B0503020204020204" pitchFamily="34" charset="-122"/>
            </a:endParaRPr>
          </a:p>
        </p:txBody>
      </p:sp>
      <p:sp>
        <p:nvSpPr>
          <p:cNvPr id="43" name="矩形 42">
            <a:extLst>
              <a:ext uri="{FF2B5EF4-FFF2-40B4-BE49-F238E27FC236}">
                <a16:creationId xmlns:a16="http://schemas.microsoft.com/office/drawing/2014/main" id="{EB09476F-B85C-442C-9E32-E5CAD031AB32}"/>
              </a:ext>
            </a:extLst>
          </p:cNvPr>
          <p:cNvSpPr/>
          <p:nvPr/>
        </p:nvSpPr>
        <p:spPr>
          <a:xfrm>
            <a:off x="6353571" y="2927834"/>
            <a:ext cx="1262630" cy="457235"/>
          </a:xfrm>
          <a:prstGeom prst="rect">
            <a:avLst/>
          </a:prstGeom>
        </p:spPr>
        <p:txBody>
          <a:bodyPr vert="horz" wrap="square" lIns="91424" tIns="45712" rIns="91424" bIns="45712">
            <a:noAutofit/>
          </a:bodyPr>
          <a:lstStyle/>
          <a:p>
            <a:pPr algn="r">
              <a:lnSpc>
                <a:spcPct val="120000"/>
              </a:lnSpc>
            </a:pPr>
            <a:r>
              <a:rPr lang="zh-CN" altLang="zh-CN" sz="1400" dirty="0">
                <a:latin typeface="微软雅黑" panose="020B0503020204020204" pitchFamily="34" charset="-122"/>
                <a:ea typeface="微软雅黑" panose="020B0503020204020204" pitchFamily="34" charset="-122"/>
              </a:rPr>
              <a:t>快捷键的使用</a:t>
            </a:r>
            <a:endParaRPr lang="zh-CN" altLang="en-US" sz="1400" dirty="0">
              <a:latin typeface="微软雅黑" panose="020B0503020204020204" pitchFamily="34" charset="-122"/>
              <a:ea typeface="微软雅黑" panose="020B0503020204020204" pitchFamily="34" charset="-122"/>
            </a:endParaRPr>
          </a:p>
        </p:txBody>
      </p:sp>
      <p:sp>
        <p:nvSpPr>
          <p:cNvPr id="44" name="矩形 43">
            <a:extLst>
              <a:ext uri="{FF2B5EF4-FFF2-40B4-BE49-F238E27FC236}">
                <a16:creationId xmlns:a16="http://schemas.microsoft.com/office/drawing/2014/main" id="{7F023E10-CA7A-460E-9FD8-827ED0B3C24D}"/>
              </a:ext>
            </a:extLst>
          </p:cNvPr>
          <p:cNvSpPr/>
          <p:nvPr/>
        </p:nvSpPr>
        <p:spPr>
          <a:xfrm>
            <a:off x="4189095" y="3869987"/>
            <a:ext cx="1017047" cy="313131"/>
          </a:xfrm>
          <a:prstGeom prst="rect">
            <a:avLst/>
          </a:prstGeom>
        </p:spPr>
        <p:txBody>
          <a:bodyPr vert="horz" wrap="square" lIns="91424" tIns="45712" rIns="91424" bIns="45712">
            <a:noAutofit/>
          </a:bodyPr>
          <a:lstStyle/>
          <a:p>
            <a:pPr>
              <a:lnSpc>
                <a:spcPct val="120000"/>
              </a:lnSpc>
            </a:pPr>
            <a:r>
              <a:rPr lang="zh-CN" altLang="zh-CN" sz="1400" dirty="0">
                <a:latin typeface="微软雅黑" panose="020B0503020204020204" pitchFamily="34" charset="-122"/>
                <a:ea typeface="微软雅黑" panose="020B0503020204020204" pitchFamily="34" charset="-122"/>
              </a:rPr>
              <a:t>命令简化</a:t>
            </a:r>
            <a:endParaRPr lang="zh-CN" altLang="en-US" sz="1400" dirty="0">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id="{952D3F55-F295-4F34-88EE-BF86B536EC7E}"/>
              </a:ext>
            </a:extLst>
          </p:cNvPr>
          <p:cNvSpPr/>
          <p:nvPr/>
        </p:nvSpPr>
        <p:spPr>
          <a:xfrm>
            <a:off x="1479860" y="3033887"/>
            <a:ext cx="1477077" cy="626262"/>
          </a:xfrm>
          <a:prstGeom prst="rect">
            <a:avLst/>
          </a:prstGeom>
        </p:spPr>
        <p:txBody>
          <a:bodyPr vert="horz" wrap="square" lIns="91424" tIns="45712" rIns="91424" bIns="45712">
            <a:noAutofit/>
          </a:bodyPr>
          <a:lstStyle/>
          <a:p>
            <a:pPr algn="r">
              <a:lnSpc>
                <a:spcPct val="120000"/>
              </a:lnSpc>
            </a:pPr>
            <a:r>
              <a:rPr lang="zh-CN" altLang="zh-CN" sz="1400" dirty="0">
                <a:latin typeface="微软雅黑" panose="020B0503020204020204" pitchFamily="34" charset="-122"/>
                <a:ea typeface="微软雅黑" panose="020B0503020204020204" pitchFamily="34" charset="-122"/>
              </a:rPr>
              <a:t>命令补齐</a:t>
            </a:r>
            <a:endParaRPr lang="zh-CN" altLang="en-US" sz="1400" dirty="0">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id="{332E7369-33A2-456E-B842-50DEFA203CA5}"/>
              </a:ext>
            </a:extLst>
          </p:cNvPr>
          <p:cNvSpPr/>
          <p:nvPr/>
        </p:nvSpPr>
        <p:spPr>
          <a:xfrm>
            <a:off x="764418" y="1810465"/>
            <a:ext cx="1477077" cy="626262"/>
          </a:xfrm>
          <a:prstGeom prst="rect">
            <a:avLst/>
          </a:prstGeom>
        </p:spPr>
        <p:txBody>
          <a:bodyPr vert="horz" wrap="square" lIns="91424" tIns="45712" rIns="91424" bIns="45712">
            <a:noAutofit/>
          </a:bodyPr>
          <a:lstStyle/>
          <a:p>
            <a:pPr algn="r">
              <a:lnSpc>
                <a:spcPct val="120000"/>
              </a:lnSpc>
            </a:pPr>
            <a:r>
              <a:rPr lang="zh-CN" altLang="en-US" sz="1400" dirty="0">
                <a:latin typeface="微软雅黑" panose="020B0503020204020204" pitchFamily="34" charset="-122"/>
                <a:ea typeface="微软雅黑" panose="020B0503020204020204" pitchFamily="34" charset="-122"/>
              </a:rPr>
              <a:t>命令提示</a:t>
            </a:r>
          </a:p>
        </p:txBody>
      </p:sp>
      <p:sp>
        <p:nvSpPr>
          <p:cNvPr id="47" name="Freeform 338">
            <a:extLst>
              <a:ext uri="{FF2B5EF4-FFF2-40B4-BE49-F238E27FC236}">
                <a16:creationId xmlns:a16="http://schemas.microsoft.com/office/drawing/2014/main" id="{92DF8E62-D4C9-4EA2-8F6C-93EC925671B6}"/>
              </a:ext>
            </a:extLst>
          </p:cNvPr>
          <p:cNvSpPr>
            <a:spLocks noEditPoints="1"/>
          </p:cNvSpPr>
          <p:nvPr/>
        </p:nvSpPr>
        <p:spPr bwMode="auto">
          <a:xfrm>
            <a:off x="4380487" y="3281254"/>
            <a:ext cx="384522" cy="326844"/>
          </a:xfrm>
          <a:custGeom>
            <a:avLst/>
            <a:gdLst>
              <a:gd name="T0" fmla="*/ 58 w 76"/>
              <a:gd name="T1" fmla="*/ 2 h 65"/>
              <a:gd name="T2" fmla="*/ 69 w 76"/>
              <a:gd name="T3" fmla="*/ 2 h 65"/>
              <a:gd name="T4" fmla="*/ 76 w 76"/>
              <a:gd name="T5" fmla="*/ 8 h 65"/>
              <a:gd name="T6" fmla="*/ 76 w 76"/>
              <a:gd name="T7" fmla="*/ 62 h 65"/>
              <a:gd name="T8" fmla="*/ 73 w 76"/>
              <a:gd name="T9" fmla="*/ 65 h 65"/>
              <a:gd name="T10" fmla="*/ 12 w 76"/>
              <a:gd name="T11" fmla="*/ 62 h 65"/>
              <a:gd name="T12" fmla="*/ 8 w 76"/>
              <a:gd name="T13" fmla="*/ 58 h 65"/>
              <a:gd name="T14" fmla="*/ 0 w 76"/>
              <a:gd name="T15" fmla="*/ 45 h 65"/>
              <a:gd name="T16" fmla="*/ 10 w 76"/>
              <a:gd name="T17" fmla="*/ 47 h 65"/>
              <a:gd name="T18" fmla="*/ 49 w 76"/>
              <a:gd name="T19" fmla="*/ 47 h 65"/>
              <a:gd name="T20" fmla="*/ 10 w 76"/>
              <a:gd name="T21" fmla="*/ 44 h 65"/>
              <a:gd name="T22" fmla="*/ 10 w 76"/>
              <a:gd name="T23" fmla="*/ 41 h 65"/>
              <a:gd name="T24" fmla="*/ 49 w 76"/>
              <a:gd name="T25" fmla="*/ 39 h 65"/>
              <a:gd name="T26" fmla="*/ 10 w 76"/>
              <a:gd name="T27" fmla="*/ 31 h 65"/>
              <a:gd name="T28" fmla="*/ 49 w 76"/>
              <a:gd name="T29" fmla="*/ 31 h 65"/>
              <a:gd name="T30" fmla="*/ 42 w 76"/>
              <a:gd name="T31" fmla="*/ 23 h 65"/>
              <a:gd name="T32" fmla="*/ 50 w 76"/>
              <a:gd name="T33" fmla="*/ 21 h 65"/>
              <a:gd name="T34" fmla="*/ 45 w 76"/>
              <a:gd name="T35" fmla="*/ 14 h 65"/>
              <a:gd name="T36" fmla="*/ 46 w 76"/>
              <a:gd name="T37" fmla="*/ 12 h 65"/>
              <a:gd name="T38" fmla="*/ 50 w 76"/>
              <a:gd name="T39" fmla="*/ 12 h 65"/>
              <a:gd name="T40" fmla="*/ 42 w 76"/>
              <a:gd name="T41" fmla="*/ 15 h 65"/>
              <a:gd name="T42" fmla="*/ 46 w 76"/>
              <a:gd name="T43" fmla="*/ 21 h 65"/>
              <a:gd name="T44" fmla="*/ 45 w 76"/>
              <a:gd name="T45" fmla="*/ 23 h 65"/>
              <a:gd name="T46" fmla="*/ 18 w 76"/>
              <a:gd name="T47" fmla="*/ 26 h 65"/>
              <a:gd name="T48" fmla="*/ 15 w 76"/>
              <a:gd name="T49" fmla="*/ 17 h 65"/>
              <a:gd name="T50" fmla="*/ 9 w 76"/>
              <a:gd name="T51" fmla="*/ 26 h 65"/>
              <a:gd name="T52" fmla="*/ 15 w 76"/>
              <a:gd name="T53" fmla="*/ 26 h 65"/>
              <a:gd name="T54" fmla="*/ 26 w 76"/>
              <a:gd name="T55" fmla="*/ 24 h 65"/>
              <a:gd name="T56" fmla="*/ 26 w 76"/>
              <a:gd name="T57" fmla="*/ 18 h 65"/>
              <a:gd name="T58" fmla="*/ 23 w 76"/>
              <a:gd name="T59" fmla="*/ 12 h 65"/>
              <a:gd name="T60" fmla="*/ 19 w 76"/>
              <a:gd name="T61" fmla="*/ 10 h 65"/>
              <a:gd name="T62" fmla="*/ 41 w 76"/>
              <a:gd name="T63" fmla="*/ 10 h 65"/>
              <a:gd name="T64" fmla="*/ 36 w 76"/>
              <a:gd name="T65" fmla="*/ 10 h 65"/>
              <a:gd name="T66" fmla="*/ 30 w 76"/>
              <a:gd name="T67" fmla="*/ 10 h 65"/>
              <a:gd name="T68" fmla="*/ 32 w 76"/>
              <a:gd name="T69" fmla="*/ 26 h 65"/>
              <a:gd name="T70" fmla="*/ 39 w 76"/>
              <a:gd name="T71" fmla="*/ 26 h 65"/>
              <a:gd name="T72" fmla="*/ 58 w 76"/>
              <a:gd name="T73" fmla="*/ 44 h 65"/>
              <a:gd name="T74" fmla="*/ 61 w 76"/>
              <a:gd name="T75" fmla="*/ 53 h 65"/>
              <a:gd name="T76" fmla="*/ 63 w 76"/>
              <a:gd name="T77" fmla="*/ 44 h 65"/>
              <a:gd name="T78" fmla="*/ 63 w 76"/>
              <a:gd name="T79" fmla="*/ 8 h 65"/>
              <a:gd name="T80" fmla="*/ 59 w 76"/>
              <a:gd name="T81" fmla="*/ 7 h 65"/>
              <a:gd name="T82" fmla="*/ 68 w 76"/>
              <a:gd name="T83" fmla="*/ 7 h 65"/>
              <a:gd name="T84" fmla="*/ 68 w 76"/>
              <a:gd name="T85" fmla="*/ 8 h 65"/>
              <a:gd name="T86" fmla="*/ 67 w 76"/>
              <a:gd name="T87" fmla="*/ 53 h 65"/>
              <a:gd name="T88" fmla="*/ 62 w 76"/>
              <a:gd name="T89" fmla="*/ 58 h 65"/>
              <a:gd name="T90" fmla="*/ 71 w 76"/>
              <a:gd name="T91" fmla="*/ 59 h 65"/>
              <a:gd name="T92" fmla="*/ 71 w 76"/>
              <a:gd name="T93" fmla="*/ 8 h 65"/>
              <a:gd name="T94" fmla="*/ 69 w 76"/>
              <a:gd name="T95" fmla="*/ 7 h 65"/>
              <a:gd name="T96" fmla="*/ 5 w 76"/>
              <a:gd name="T97" fmla="*/ 5 h 65"/>
              <a:gd name="T98" fmla="*/ 5 w 76"/>
              <a:gd name="T99" fmla="*/ 45 h 65"/>
              <a:gd name="T100" fmla="*/ 54 w 76"/>
              <a:gd name="T101" fmla="*/ 53 h 65"/>
              <a:gd name="T102" fmla="*/ 53 w 76"/>
              <a:gd name="T103" fmla="*/ 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6" h="65">
                <a:moveTo>
                  <a:pt x="2" y="0"/>
                </a:moveTo>
                <a:cubicBezTo>
                  <a:pt x="55" y="0"/>
                  <a:pt x="55" y="0"/>
                  <a:pt x="55" y="0"/>
                </a:cubicBezTo>
                <a:cubicBezTo>
                  <a:pt x="57" y="0"/>
                  <a:pt x="58" y="1"/>
                  <a:pt x="58" y="2"/>
                </a:cubicBezTo>
                <a:cubicBezTo>
                  <a:pt x="58" y="2"/>
                  <a:pt x="59" y="2"/>
                  <a:pt x="59" y="2"/>
                </a:cubicBezTo>
                <a:cubicBezTo>
                  <a:pt x="68" y="2"/>
                  <a:pt x="68" y="2"/>
                  <a:pt x="68" y="2"/>
                </a:cubicBezTo>
                <a:cubicBezTo>
                  <a:pt x="68" y="2"/>
                  <a:pt x="69" y="2"/>
                  <a:pt x="69" y="2"/>
                </a:cubicBezTo>
                <a:cubicBezTo>
                  <a:pt x="69" y="2"/>
                  <a:pt x="69" y="2"/>
                  <a:pt x="70" y="2"/>
                </a:cubicBezTo>
                <a:cubicBezTo>
                  <a:pt x="71" y="2"/>
                  <a:pt x="73" y="2"/>
                  <a:pt x="74" y="3"/>
                </a:cubicBezTo>
                <a:cubicBezTo>
                  <a:pt x="75" y="5"/>
                  <a:pt x="76" y="6"/>
                  <a:pt x="76" y="8"/>
                </a:cubicBezTo>
                <a:cubicBezTo>
                  <a:pt x="76" y="8"/>
                  <a:pt x="76" y="8"/>
                  <a:pt x="76" y="9"/>
                </a:cubicBezTo>
                <a:cubicBezTo>
                  <a:pt x="76" y="9"/>
                  <a:pt x="76" y="9"/>
                  <a:pt x="76" y="9"/>
                </a:cubicBezTo>
                <a:cubicBezTo>
                  <a:pt x="76" y="62"/>
                  <a:pt x="76" y="62"/>
                  <a:pt x="76" y="62"/>
                </a:cubicBezTo>
                <a:cubicBezTo>
                  <a:pt x="76" y="62"/>
                  <a:pt x="76" y="62"/>
                  <a:pt x="76" y="62"/>
                </a:cubicBezTo>
                <a:cubicBezTo>
                  <a:pt x="76" y="62"/>
                  <a:pt x="76" y="62"/>
                  <a:pt x="76" y="62"/>
                </a:cubicBezTo>
                <a:cubicBezTo>
                  <a:pt x="76" y="63"/>
                  <a:pt x="75" y="65"/>
                  <a:pt x="73" y="65"/>
                </a:cubicBezTo>
                <a:cubicBezTo>
                  <a:pt x="73" y="65"/>
                  <a:pt x="73" y="64"/>
                  <a:pt x="72" y="64"/>
                </a:cubicBezTo>
                <a:cubicBezTo>
                  <a:pt x="14" y="64"/>
                  <a:pt x="14" y="64"/>
                  <a:pt x="14" y="64"/>
                </a:cubicBezTo>
                <a:cubicBezTo>
                  <a:pt x="13" y="64"/>
                  <a:pt x="12" y="63"/>
                  <a:pt x="12" y="62"/>
                </a:cubicBezTo>
                <a:cubicBezTo>
                  <a:pt x="12" y="58"/>
                  <a:pt x="12" y="58"/>
                  <a:pt x="12" y="58"/>
                </a:cubicBezTo>
                <a:cubicBezTo>
                  <a:pt x="8" y="58"/>
                  <a:pt x="8" y="58"/>
                  <a:pt x="8" y="58"/>
                </a:cubicBezTo>
                <a:cubicBezTo>
                  <a:pt x="8" y="58"/>
                  <a:pt x="8" y="58"/>
                  <a:pt x="8" y="58"/>
                </a:cubicBezTo>
                <a:cubicBezTo>
                  <a:pt x="6" y="57"/>
                  <a:pt x="4" y="56"/>
                  <a:pt x="2" y="54"/>
                </a:cubicBezTo>
                <a:cubicBezTo>
                  <a:pt x="1" y="52"/>
                  <a:pt x="0" y="49"/>
                  <a:pt x="0" y="45"/>
                </a:cubicBezTo>
                <a:cubicBezTo>
                  <a:pt x="0" y="45"/>
                  <a:pt x="0" y="45"/>
                  <a:pt x="0" y="45"/>
                </a:cubicBezTo>
                <a:cubicBezTo>
                  <a:pt x="0" y="3"/>
                  <a:pt x="0" y="3"/>
                  <a:pt x="0" y="3"/>
                </a:cubicBezTo>
                <a:cubicBezTo>
                  <a:pt x="0" y="1"/>
                  <a:pt x="1" y="0"/>
                  <a:pt x="2" y="0"/>
                </a:cubicBezTo>
                <a:close/>
                <a:moveTo>
                  <a:pt x="10" y="47"/>
                </a:moveTo>
                <a:cubicBezTo>
                  <a:pt x="10" y="49"/>
                  <a:pt x="10" y="49"/>
                  <a:pt x="10" y="49"/>
                </a:cubicBezTo>
                <a:cubicBezTo>
                  <a:pt x="49" y="49"/>
                  <a:pt x="49" y="49"/>
                  <a:pt x="49" y="49"/>
                </a:cubicBezTo>
                <a:cubicBezTo>
                  <a:pt x="49" y="47"/>
                  <a:pt x="49" y="47"/>
                  <a:pt x="49" y="47"/>
                </a:cubicBezTo>
                <a:cubicBezTo>
                  <a:pt x="10" y="47"/>
                  <a:pt x="10" y="47"/>
                  <a:pt x="10" y="47"/>
                </a:cubicBezTo>
                <a:close/>
                <a:moveTo>
                  <a:pt x="10" y="41"/>
                </a:moveTo>
                <a:cubicBezTo>
                  <a:pt x="10" y="44"/>
                  <a:pt x="10" y="44"/>
                  <a:pt x="10" y="44"/>
                </a:cubicBezTo>
                <a:cubicBezTo>
                  <a:pt x="49" y="44"/>
                  <a:pt x="49" y="44"/>
                  <a:pt x="49" y="44"/>
                </a:cubicBezTo>
                <a:cubicBezTo>
                  <a:pt x="49" y="41"/>
                  <a:pt x="49" y="41"/>
                  <a:pt x="49" y="41"/>
                </a:cubicBezTo>
                <a:cubicBezTo>
                  <a:pt x="10" y="41"/>
                  <a:pt x="10" y="41"/>
                  <a:pt x="10" y="41"/>
                </a:cubicBezTo>
                <a:close/>
                <a:moveTo>
                  <a:pt x="10" y="36"/>
                </a:moveTo>
                <a:cubicBezTo>
                  <a:pt x="10" y="39"/>
                  <a:pt x="10" y="39"/>
                  <a:pt x="10" y="39"/>
                </a:cubicBezTo>
                <a:cubicBezTo>
                  <a:pt x="49" y="39"/>
                  <a:pt x="49" y="39"/>
                  <a:pt x="49" y="39"/>
                </a:cubicBezTo>
                <a:cubicBezTo>
                  <a:pt x="49" y="36"/>
                  <a:pt x="49" y="36"/>
                  <a:pt x="49" y="36"/>
                </a:cubicBezTo>
                <a:cubicBezTo>
                  <a:pt x="10" y="36"/>
                  <a:pt x="10" y="36"/>
                  <a:pt x="10" y="36"/>
                </a:cubicBezTo>
                <a:close/>
                <a:moveTo>
                  <a:pt x="10" y="31"/>
                </a:moveTo>
                <a:cubicBezTo>
                  <a:pt x="10" y="33"/>
                  <a:pt x="10" y="33"/>
                  <a:pt x="10" y="33"/>
                </a:cubicBezTo>
                <a:cubicBezTo>
                  <a:pt x="49" y="33"/>
                  <a:pt x="49" y="33"/>
                  <a:pt x="49" y="33"/>
                </a:cubicBezTo>
                <a:cubicBezTo>
                  <a:pt x="49" y="31"/>
                  <a:pt x="49" y="31"/>
                  <a:pt x="49" y="31"/>
                </a:cubicBezTo>
                <a:cubicBezTo>
                  <a:pt x="10" y="31"/>
                  <a:pt x="10" y="31"/>
                  <a:pt x="10" y="31"/>
                </a:cubicBezTo>
                <a:close/>
                <a:moveTo>
                  <a:pt x="42" y="20"/>
                </a:moveTo>
                <a:cubicBezTo>
                  <a:pt x="42" y="23"/>
                  <a:pt x="42" y="23"/>
                  <a:pt x="42" y="23"/>
                </a:cubicBezTo>
                <a:cubicBezTo>
                  <a:pt x="42" y="25"/>
                  <a:pt x="43" y="26"/>
                  <a:pt x="46" y="26"/>
                </a:cubicBezTo>
                <a:cubicBezTo>
                  <a:pt x="48" y="26"/>
                  <a:pt x="50" y="25"/>
                  <a:pt x="50" y="23"/>
                </a:cubicBezTo>
                <a:cubicBezTo>
                  <a:pt x="50" y="21"/>
                  <a:pt x="50" y="21"/>
                  <a:pt x="50" y="21"/>
                </a:cubicBezTo>
                <a:cubicBezTo>
                  <a:pt x="50" y="20"/>
                  <a:pt x="50" y="20"/>
                  <a:pt x="49" y="19"/>
                </a:cubicBezTo>
                <a:cubicBezTo>
                  <a:pt x="49" y="18"/>
                  <a:pt x="48" y="17"/>
                  <a:pt x="46" y="16"/>
                </a:cubicBezTo>
                <a:cubicBezTo>
                  <a:pt x="46" y="15"/>
                  <a:pt x="45" y="14"/>
                  <a:pt x="45" y="14"/>
                </a:cubicBezTo>
                <a:cubicBezTo>
                  <a:pt x="45" y="13"/>
                  <a:pt x="45" y="13"/>
                  <a:pt x="45" y="13"/>
                </a:cubicBezTo>
                <a:cubicBezTo>
                  <a:pt x="45" y="12"/>
                  <a:pt x="45" y="12"/>
                  <a:pt x="46" y="12"/>
                </a:cubicBezTo>
                <a:cubicBezTo>
                  <a:pt x="46" y="12"/>
                  <a:pt x="46" y="12"/>
                  <a:pt x="46" y="12"/>
                </a:cubicBezTo>
                <a:cubicBezTo>
                  <a:pt x="46" y="15"/>
                  <a:pt x="46" y="15"/>
                  <a:pt x="46" y="15"/>
                </a:cubicBezTo>
                <a:cubicBezTo>
                  <a:pt x="50" y="15"/>
                  <a:pt x="50" y="15"/>
                  <a:pt x="50" y="15"/>
                </a:cubicBezTo>
                <a:cubicBezTo>
                  <a:pt x="50" y="12"/>
                  <a:pt x="50" y="12"/>
                  <a:pt x="50" y="12"/>
                </a:cubicBezTo>
                <a:cubicBezTo>
                  <a:pt x="50" y="10"/>
                  <a:pt x="48" y="10"/>
                  <a:pt x="46" y="10"/>
                </a:cubicBezTo>
                <a:cubicBezTo>
                  <a:pt x="43" y="10"/>
                  <a:pt x="42" y="11"/>
                  <a:pt x="42" y="13"/>
                </a:cubicBezTo>
                <a:cubicBezTo>
                  <a:pt x="42" y="15"/>
                  <a:pt x="42" y="15"/>
                  <a:pt x="42" y="15"/>
                </a:cubicBezTo>
                <a:cubicBezTo>
                  <a:pt x="42" y="15"/>
                  <a:pt x="42" y="16"/>
                  <a:pt x="42" y="16"/>
                </a:cubicBezTo>
                <a:cubicBezTo>
                  <a:pt x="43" y="17"/>
                  <a:pt x="44" y="18"/>
                  <a:pt x="45" y="19"/>
                </a:cubicBezTo>
                <a:cubicBezTo>
                  <a:pt x="46" y="20"/>
                  <a:pt x="46" y="21"/>
                  <a:pt x="46" y="21"/>
                </a:cubicBezTo>
                <a:cubicBezTo>
                  <a:pt x="46" y="23"/>
                  <a:pt x="46" y="23"/>
                  <a:pt x="46" y="23"/>
                </a:cubicBezTo>
                <a:cubicBezTo>
                  <a:pt x="46" y="24"/>
                  <a:pt x="46" y="24"/>
                  <a:pt x="46" y="24"/>
                </a:cubicBezTo>
                <a:cubicBezTo>
                  <a:pt x="45" y="24"/>
                  <a:pt x="45" y="24"/>
                  <a:pt x="45" y="23"/>
                </a:cubicBezTo>
                <a:cubicBezTo>
                  <a:pt x="45" y="20"/>
                  <a:pt x="45" y="20"/>
                  <a:pt x="45" y="20"/>
                </a:cubicBezTo>
                <a:cubicBezTo>
                  <a:pt x="42" y="20"/>
                  <a:pt x="42" y="20"/>
                  <a:pt x="42" y="20"/>
                </a:cubicBezTo>
                <a:close/>
                <a:moveTo>
                  <a:pt x="18" y="26"/>
                </a:moveTo>
                <a:cubicBezTo>
                  <a:pt x="18" y="10"/>
                  <a:pt x="18" y="10"/>
                  <a:pt x="18" y="10"/>
                </a:cubicBezTo>
                <a:cubicBezTo>
                  <a:pt x="15" y="10"/>
                  <a:pt x="15" y="10"/>
                  <a:pt x="15" y="10"/>
                </a:cubicBezTo>
                <a:cubicBezTo>
                  <a:pt x="15" y="17"/>
                  <a:pt x="15" y="17"/>
                  <a:pt x="15" y="17"/>
                </a:cubicBezTo>
                <a:cubicBezTo>
                  <a:pt x="13" y="10"/>
                  <a:pt x="13" y="10"/>
                  <a:pt x="13" y="10"/>
                </a:cubicBezTo>
                <a:cubicBezTo>
                  <a:pt x="9" y="10"/>
                  <a:pt x="9" y="10"/>
                  <a:pt x="9" y="10"/>
                </a:cubicBezTo>
                <a:cubicBezTo>
                  <a:pt x="9" y="26"/>
                  <a:pt x="9" y="26"/>
                  <a:pt x="9" y="26"/>
                </a:cubicBezTo>
                <a:cubicBezTo>
                  <a:pt x="12" y="26"/>
                  <a:pt x="12" y="26"/>
                  <a:pt x="12" y="26"/>
                </a:cubicBezTo>
                <a:cubicBezTo>
                  <a:pt x="12" y="17"/>
                  <a:pt x="12" y="17"/>
                  <a:pt x="12" y="17"/>
                </a:cubicBezTo>
                <a:cubicBezTo>
                  <a:pt x="15" y="26"/>
                  <a:pt x="15" y="26"/>
                  <a:pt x="15" y="26"/>
                </a:cubicBezTo>
                <a:cubicBezTo>
                  <a:pt x="18" y="26"/>
                  <a:pt x="18" y="26"/>
                  <a:pt x="18" y="26"/>
                </a:cubicBezTo>
                <a:close/>
                <a:moveTo>
                  <a:pt x="26" y="26"/>
                </a:moveTo>
                <a:cubicBezTo>
                  <a:pt x="26" y="24"/>
                  <a:pt x="26" y="24"/>
                  <a:pt x="26" y="24"/>
                </a:cubicBezTo>
                <a:cubicBezTo>
                  <a:pt x="23" y="24"/>
                  <a:pt x="23" y="24"/>
                  <a:pt x="23" y="24"/>
                </a:cubicBezTo>
                <a:cubicBezTo>
                  <a:pt x="23" y="18"/>
                  <a:pt x="23" y="18"/>
                  <a:pt x="23" y="18"/>
                </a:cubicBezTo>
                <a:cubicBezTo>
                  <a:pt x="26" y="18"/>
                  <a:pt x="26" y="18"/>
                  <a:pt x="26" y="18"/>
                </a:cubicBezTo>
                <a:cubicBezTo>
                  <a:pt x="26" y="16"/>
                  <a:pt x="26" y="16"/>
                  <a:pt x="26" y="16"/>
                </a:cubicBezTo>
                <a:cubicBezTo>
                  <a:pt x="23" y="16"/>
                  <a:pt x="23" y="16"/>
                  <a:pt x="23" y="16"/>
                </a:cubicBezTo>
                <a:cubicBezTo>
                  <a:pt x="23" y="12"/>
                  <a:pt x="23" y="12"/>
                  <a:pt x="23" y="12"/>
                </a:cubicBezTo>
                <a:cubicBezTo>
                  <a:pt x="26" y="12"/>
                  <a:pt x="26" y="12"/>
                  <a:pt x="26" y="12"/>
                </a:cubicBezTo>
                <a:cubicBezTo>
                  <a:pt x="26" y="10"/>
                  <a:pt x="26" y="10"/>
                  <a:pt x="26" y="10"/>
                </a:cubicBezTo>
                <a:cubicBezTo>
                  <a:pt x="19" y="10"/>
                  <a:pt x="19" y="10"/>
                  <a:pt x="19" y="10"/>
                </a:cubicBezTo>
                <a:cubicBezTo>
                  <a:pt x="19" y="26"/>
                  <a:pt x="19" y="26"/>
                  <a:pt x="19" y="26"/>
                </a:cubicBezTo>
                <a:cubicBezTo>
                  <a:pt x="26" y="26"/>
                  <a:pt x="26" y="26"/>
                  <a:pt x="26" y="26"/>
                </a:cubicBezTo>
                <a:close/>
                <a:moveTo>
                  <a:pt x="41" y="10"/>
                </a:moveTo>
                <a:cubicBezTo>
                  <a:pt x="38" y="10"/>
                  <a:pt x="38" y="10"/>
                  <a:pt x="38" y="10"/>
                </a:cubicBezTo>
                <a:cubicBezTo>
                  <a:pt x="37" y="17"/>
                  <a:pt x="37" y="17"/>
                  <a:pt x="37" y="17"/>
                </a:cubicBezTo>
                <a:cubicBezTo>
                  <a:pt x="36" y="10"/>
                  <a:pt x="36" y="10"/>
                  <a:pt x="36" y="10"/>
                </a:cubicBezTo>
                <a:cubicBezTo>
                  <a:pt x="32" y="10"/>
                  <a:pt x="32" y="10"/>
                  <a:pt x="32" y="10"/>
                </a:cubicBezTo>
                <a:cubicBezTo>
                  <a:pt x="31" y="17"/>
                  <a:pt x="31" y="17"/>
                  <a:pt x="31" y="17"/>
                </a:cubicBezTo>
                <a:cubicBezTo>
                  <a:pt x="30" y="10"/>
                  <a:pt x="30" y="10"/>
                  <a:pt x="30" y="10"/>
                </a:cubicBezTo>
                <a:cubicBezTo>
                  <a:pt x="26" y="10"/>
                  <a:pt x="26" y="10"/>
                  <a:pt x="26" y="10"/>
                </a:cubicBezTo>
                <a:cubicBezTo>
                  <a:pt x="29" y="26"/>
                  <a:pt x="29" y="26"/>
                  <a:pt x="29" y="26"/>
                </a:cubicBezTo>
                <a:cubicBezTo>
                  <a:pt x="32" y="26"/>
                  <a:pt x="32" y="26"/>
                  <a:pt x="32" y="26"/>
                </a:cubicBezTo>
                <a:cubicBezTo>
                  <a:pt x="33" y="17"/>
                  <a:pt x="33" y="17"/>
                  <a:pt x="33" y="17"/>
                </a:cubicBezTo>
                <a:cubicBezTo>
                  <a:pt x="35" y="26"/>
                  <a:pt x="35" y="26"/>
                  <a:pt x="35" y="26"/>
                </a:cubicBezTo>
                <a:cubicBezTo>
                  <a:pt x="39" y="26"/>
                  <a:pt x="39" y="26"/>
                  <a:pt x="39" y="26"/>
                </a:cubicBezTo>
                <a:cubicBezTo>
                  <a:pt x="41" y="10"/>
                  <a:pt x="41" y="10"/>
                  <a:pt x="41" y="10"/>
                </a:cubicBezTo>
                <a:close/>
                <a:moveTo>
                  <a:pt x="58" y="7"/>
                </a:moveTo>
                <a:cubicBezTo>
                  <a:pt x="58" y="44"/>
                  <a:pt x="58" y="44"/>
                  <a:pt x="58" y="44"/>
                </a:cubicBezTo>
                <a:cubicBezTo>
                  <a:pt x="58" y="44"/>
                  <a:pt x="58" y="44"/>
                  <a:pt x="58" y="45"/>
                </a:cubicBezTo>
                <a:cubicBezTo>
                  <a:pt x="58" y="48"/>
                  <a:pt x="58" y="50"/>
                  <a:pt x="59" y="52"/>
                </a:cubicBezTo>
                <a:cubicBezTo>
                  <a:pt x="60" y="52"/>
                  <a:pt x="60" y="53"/>
                  <a:pt x="61" y="53"/>
                </a:cubicBezTo>
                <a:cubicBezTo>
                  <a:pt x="61" y="53"/>
                  <a:pt x="61" y="53"/>
                  <a:pt x="61" y="53"/>
                </a:cubicBezTo>
                <a:cubicBezTo>
                  <a:pt x="61" y="53"/>
                  <a:pt x="62" y="52"/>
                  <a:pt x="62" y="51"/>
                </a:cubicBezTo>
                <a:cubicBezTo>
                  <a:pt x="62" y="50"/>
                  <a:pt x="63" y="47"/>
                  <a:pt x="63" y="44"/>
                </a:cubicBezTo>
                <a:cubicBezTo>
                  <a:pt x="63" y="44"/>
                  <a:pt x="63" y="44"/>
                  <a:pt x="63" y="44"/>
                </a:cubicBezTo>
                <a:cubicBezTo>
                  <a:pt x="63" y="44"/>
                  <a:pt x="63" y="44"/>
                  <a:pt x="63" y="44"/>
                </a:cubicBezTo>
                <a:cubicBezTo>
                  <a:pt x="63" y="8"/>
                  <a:pt x="63" y="8"/>
                  <a:pt x="63" y="8"/>
                </a:cubicBezTo>
                <a:cubicBezTo>
                  <a:pt x="63" y="8"/>
                  <a:pt x="63" y="8"/>
                  <a:pt x="63" y="8"/>
                </a:cubicBezTo>
                <a:cubicBezTo>
                  <a:pt x="63" y="8"/>
                  <a:pt x="63" y="7"/>
                  <a:pt x="63" y="7"/>
                </a:cubicBezTo>
                <a:cubicBezTo>
                  <a:pt x="59" y="7"/>
                  <a:pt x="59" y="7"/>
                  <a:pt x="59" y="7"/>
                </a:cubicBezTo>
                <a:cubicBezTo>
                  <a:pt x="59" y="7"/>
                  <a:pt x="58" y="7"/>
                  <a:pt x="58" y="7"/>
                </a:cubicBezTo>
                <a:close/>
                <a:moveTo>
                  <a:pt x="69" y="7"/>
                </a:moveTo>
                <a:cubicBezTo>
                  <a:pt x="69" y="7"/>
                  <a:pt x="68" y="7"/>
                  <a:pt x="68" y="7"/>
                </a:cubicBezTo>
                <a:cubicBezTo>
                  <a:pt x="68" y="7"/>
                  <a:pt x="68" y="7"/>
                  <a:pt x="68" y="7"/>
                </a:cubicBezTo>
                <a:cubicBezTo>
                  <a:pt x="68" y="7"/>
                  <a:pt x="68" y="7"/>
                  <a:pt x="68" y="8"/>
                </a:cubicBezTo>
                <a:cubicBezTo>
                  <a:pt x="68" y="8"/>
                  <a:pt x="68" y="8"/>
                  <a:pt x="68" y="8"/>
                </a:cubicBezTo>
                <a:cubicBezTo>
                  <a:pt x="68" y="44"/>
                  <a:pt x="68" y="44"/>
                  <a:pt x="68" y="44"/>
                </a:cubicBezTo>
                <a:cubicBezTo>
                  <a:pt x="68" y="44"/>
                  <a:pt x="68" y="44"/>
                  <a:pt x="68" y="44"/>
                </a:cubicBezTo>
                <a:cubicBezTo>
                  <a:pt x="68" y="48"/>
                  <a:pt x="67" y="51"/>
                  <a:pt x="67" y="53"/>
                </a:cubicBezTo>
                <a:cubicBezTo>
                  <a:pt x="66" y="56"/>
                  <a:pt x="64" y="58"/>
                  <a:pt x="62" y="58"/>
                </a:cubicBezTo>
                <a:cubicBezTo>
                  <a:pt x="62" y="58"/>
                  <a:pt x="62" y="58"/>
                  <a:pt x="62" y="58"/>
                </a:cubicBezTo>
                <a:cubicBezTo>
                  <a:pt x="62" y="58"/>
                  <a:pt x="62" y="58"/>
                  <a:pt x="62" y="58"/>
                </a:cubicBezTo>
                <a:cubicBezTo>
                  <a:pt x="17" y="58"/>
                  <a:pt x="17" y="58"/>
                  <a:pt x="17" y="58"/>
                </a:cubicBezTo>
                <a:cubicBezTo>
                  <a:pt x="17" y="59"/>
                  <a:pt x="17" y="59"/>
                  <a:pt x="17" y="59"/>
                </a:cubicBezTo>
                <a:cubicBezTo>
                  <a:pt x="71" y="59"/>
                  <a:pt x="71" y="59"/>
                  <a:pt x="71" y="59"/>
                </a:cubicBezTo>
                <a:cubicBezTo>
                  <a:pt x="71" y="9"/>
                  <a:pt x="71" y="9"/>
                  <a:pt x="71" y="9"/>
                </a:cubicBezTo>
                <a:cubicBezTo>
                  <a:pt x="71" y="8"/>
                  <a:pt x="71" y="8"/>
                  <a:pt x="71" y="8"/>
                </a:cubicBezTo>
                <a:cubicBezTo>
                  <a:pt x="71" y="8"/>
                  <a:pt x="71" y="8"/>
                  <a:pt x="71" y="8"/>
                </a:cubicBezTo>
                <a:cubicBezTo>
                  <a:pt x="71" y="8"/>
                  <a:pt x="71" y="7"/>
                  <a:pt x="70" y="7"/>
                </a:cubicBezTo>
                <a:cubicBezTo>
                  <a:pt x="70" y="7"/>
                  <a:pt x="70" y="7"/>
                  <a:pt x="69" y="7"/>
                </a:cubicBezTo>
                <a:cubicBezTo>
                  <a:pt x="69" y="7"/>
                  <a:pt x="69" y="7"/>
                  <a:pt x="69" y="7"/>
                </a:cubicBezTo>
                <a:cubicBezTo>
                  <a:pt x="69" y="7"/>
                  <a:pt x="69" y="7"/>
                  <a:pt x="69" y="7"/>
                </a:cubicBezTo>
                <a:close/>
                <a:moveTo>
                  <a:pt x="53" y="5"/>
                </a:moveTo>
                <a:cubicBezTo>
                  <a:pt x="5" y="5"/>
                  <a:pt x="5" y="5"/>
                  <a:pt x="5" y="5"/>
                </a:cubicBezTo>
                <a:cubicBezTo>
                  <a:pt x="5" y="45"/>
                  <a:pt x="5" y="45"/>
                  <a:pt x="5" y="45"/>
                </a:cubicBezTo>
                <a:cubicBezTo>
                  <a:pt x="5" y="45"/>
                  <a:pt x="5" y="45"/>
                  <a:pt x="5" y="45"/>
                </a:cubicBezTo>
                <a:cubicBezTo>
                  <a:pt x="5" y="45"/>
                  <a:pt x="5" y="45"/>
                  <a:pt x="5" y="45"/>
                </a:cubicBezTo>
                <a:cubicBezTo>
                  <a:pt x="5" y="48"/>
                  <a:pt x="5" y="50"/>
                  <a:pt x="6" y="51"/>
                </a:cubicBezTo>
                <a:cubicBezTo>
                  <a:pt x="7" y="52"/>
                  <a:pt x="8" y="52"/>
                  <a:pt x="9" y="53"/>
                </a:cubicBezTo>
                <a:cubicBezTo>
                  <a:pt x="54" y="53"/>
                  <a:pt x="54" y="53"/>
                  <a:pt x="54" y="53"/>
                </a:cubicBezTo>
                <a:cubicBezTo>
                  <a:pt x="53" y="51"/>
                  <a:pt x="53" y="48"/>
                  <a:pt x="53" y="44"/>
                </a:cubicBezTo>
                <a:cubicBezTo>
                  <a:pt x="53" y="44"/>
                  <a:pt x="53" y="44"/>
                  <a:pt x="53" y="44"/>
                </a:cubicBezTo>
                <a:lnTo>
                  <a:pt x="53" y="5"/>
                </a:lnTo>
                <a:close/>
              </a:path>
            </a:pathLst>
          </a:custGeom>
          <a:solidFill>
            <a:schemeClr val="accent1"/>
          </a:solidFill>
          <a:ln>
            <a:noFill/>
          </a:ln>
        </p:spPr>
        <p:txBody>
          <a:bodyPr vert="horz" wrap="square" lIns="91424" tIns="45712" rIns="91424" bIns="45712" numCol="1" anchor="t" anchorCtr="0" compatLnSpc="1"/>
          <a:lstStyle/>
          <a:p>
            <a:endParaRPr lang="zh-CN" altLang="en-US" sz="1800"/>
          </a:p>
        </p:txBody>
      </p:sp>
      <p:sp>
        <p:nvSpPr>
          <p:cNvPr id="48" name="Freeform 373">
            <a:extLst>
              <a:ext uri="{FF2B5EF4-FFF2-40B4-BE49-F238E27FC236}">
                <a16:creationId xmlns:a16="http://schemas.microsoft.com/office/drawing/2014/main" id="{A42CD0B6-9D20-4C81-B600-CF111E30AE2B}"/>
              </a:ext>
            </a:extLst>
          </p:cNvPr>
          <p:cNvSpPr>
            <a:spLocks noEditPoints="1"/>
          </p:cNvSpPr>
          <p:nvPr/>
        </p:nvSpPr>
        <p:spPr bwMode="auto">
          <a:xfrm>
            <a:off x="2498842" y="1678981"/>
            <a:ext cx="343936" cy="348208"/>
          </a:xfrm>
          <a:custGeom>
            <a:avLst/>
            <a:gdLst>
              <a:gd name="T0" fmla="*/ 65 w 68"/>
              <a:gd name="T1" fmla="*/ 29 h 69"/>
              <a:gd name="T2" fmla="*/ 68 w 68"/>
              <a:gd name="T3" fmla="*/ 34 h 69"/>
              <a:gd name="T4" fmla="*/ 68 w 68"/>
              <a:gd name="T5" fmla="*/ 63 h 69"/>
              <a:gd name="T6" fmla="*/ 61 w 68"/>
              <a:gd name="T7" fmla="*/ 69 h 69"/>
              <a:gd name="T8" fmla="*/ 7 w 68"/>
              <a:gd name="T9" fmla="*/ 69 h 69"/>
              <a:gd name="T10" fmla="*/ 0 w 68"/>
              <a:gd name="T11" fmla="*/ 63 h 69"/>
              <a:gd name="T12" fmla="*/ 0 w 68"/>
              <a:gd name="T13" fmla="*/ 34 h 69"/>
              <a:gd name="T14" fmla="*/ 2 w 68"/>
              <a:gd name="T15" fmla="*/ 30 h 69"/>
              <a:gd name="T16" fmla="*/ 2 w 68"/>
              <a:gd name="T17" fmla="*/ 30 h 69"/>
              <a:gd name="T18" fmla="*/ 2 w 68"/>
              <a:gd name="T19" fmla="*/ 30 h 69"/>
              <a:gd name="T20" fmla="*/ 2 w 68"/>
              <a:gd name="T21" fmla="*/ 29 h 69"/>
              <a:gd name="T22" fmla="*/ 30 w 68"/>
              <a:gd name="T23" fmla="*/ 2 h 69"/>
              <a:gd name="T24" fmla="*/ 38 w 68"/>
              <a:gd name="T25" fmla="*/ 2 h 69"/>
              <a:gd name="T26" fmla="*/ 65 w 68"/>
              <a:gd name="T27" fmla="*/ 29 h 69"/>
              <a:gd name="T28" fmla="*/ 12 w 68"/>
              <a:gd name="T29" fmla="*/ 22 h 69"/>
              <a:gd name="T30" fmla="*/ 12 w 68"/>
              <a:gd name="T31" fmla="*/ 39 h 69"/>
              <a:gd name="T32" fmla="*/ 34 w 68"/>
              <a:gd name="T33" fmla="*/ 56 h 69"/>
              <a:gd name="T34" fmla="*/ 55 w 68"/>
              <a:gd name="T35" fmla="*/ 40 h 69"/>
              <a:gd name="T36" fmla="*/ 55 w 68"/>
              <a:gd name="T37" fmla="*/ 22 h 69"/>
              <a:gd name="T38" fmla="*/ 12 w 68"/>
              <a:gd name="T39" fmla="*/ 22 h 69"/>
              <a:gd name="T40" fmla="*/ 19 w 68"/>
              <a:gd name="T41" fmla="*/ 26 h 69"/>
              <a:gd name="T42" fmla="*/ 19 w 68"/>
              <a:gd name="T43" fmla="*/ 29 h 69"/>
              <a:gd name="T44" fmla="*/ 48 w 68"/>
              <a:gd name="T45" fmla="*/ 29 h 69"/>
              <a:gd name="T46" fmla="*/ 48 w 68"/>
              <a:gd name="T47" fmla="*/ 26 h 69"/>
              <a:gd name="T48" fmla="*/ 19 w 68"/>
              <a:gd name="T49" fmla="*/ 26 h 69"/>
              <a:gd name="T50" fmla="*/ 19 w 68"/>
              <a:gd name="T51" fmla="*/ 38 h 69"/>
              <a:gd name="T52" fmla="*/ 19 w 68"/>
              <a:gd name="T53" fmla="*/ 41 h 69"/>
              <a:gd name="T54" fmla="*/ 48 w 68"/>
              <a:gd name="T55" fmla="*/ 41 h 69"/>
              <a:gd name="T56" fmla="*/ 48 w 68"/>
              <a:gd name="T57" fmla="*/ 38 h 69"/>
              <a:gd name="T58" fmla="*/ 19 w 68"/>
              <a:gd name="T59" fmla="*/ 38 h 69"/>
              <a:gd name="T60" fmla="*/ 19 w 68"/>
              <a:gd name="T61" fmla="*/ 32 h 69"/>
              <a:gd name="T62" fmla="*/ 19 w 68"/>
              <a:gd name="T63" fmla="*/ 35 h 69"/>
              <a:gd name="T64" fmla="*/ 48 w 68"/>
              <a:gd name="T65" fmla="*/ 35 h 69"/>
              <a:gd name="T66" fmla="*/ 48 w 68"/>
              <a:gd name="T67" fmla="*/ 32 h 69"/>
              <a:gd name="T68" fmla="*/ 19 w 68"/>
              <a:gd name="T69" fmla="*/ 32 h 69"/>
              <a:gd name="T70" fmla="*/ 8 w 68"/>
              <a:gd name="T71" fmla="*/ 65 h 69"/>
              <a:gd name="T72" fmla="*/ 21 w 68"/>
              <a:gd name="T73" fmla="*/ 52 h 69"/>
              <a:gd name="T74" fmla="*/ 21 w 68"/>
              <a:gd name="T75" fmla="*/ 50 h 69"/>
              <a:gd name="T76" fmla="*/ 19 w 68"/>
              <a:gd name="T77" fmla="*/ 50 h 69"/>
              <a:gd name="T78" fmla="*/ 6 w 68"/>
              <a:gd name="T79" fmla="*/ 63 h 69"/>
              <a:gd name="T80" fmla="*/ 6 w 68"/>
              <a:gd name="T81" fmla="*/ 65 h 69"/>
              <a:gd name="T82" fmla="*/ 8 w 68"/>
              <a:gd name="T83" fmla="*/ 65 h 69"/>
              <a:gd name="T84" fmla="*/ 63 w 68"/>
              <a:gd name="T85" fmla="*/ 63 h 69"/>
              <a:gd name="T86" fmla="*/ 50 w 68"/>
              <a:gd name="T87" fmla="*/ 50 h 69"/>
              <a:gd name="T88" fmla="*/ 48 w 68"/>
              <a:gd name="T89" fmla="*/ 50 h 69"/>
              <a:gd name="T90" fmla="*/ 48 w 68"/>
              <a:gd name="T91" fmla="*/ 52 h 69"/>
              <a:gd name="T92" fmla="*/ 61 w 68"/>
              <a:gd name="T93" fmla="*/ 65 h 69"/>
              <a:gd name="T94" fmla="*/ 64 w 68"/>
              <a:gd name="T95" fmla="*/ 65 h 69"/>
              <a:gd name="T96" fmla="*/ 63 w 68"/>
              <a:gd name="T97"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 h="69">
                <a:moveTo>
                  <a:pt x="65" y="29"/>
                </a:moveTo>
                <a:cubicBezTo>
                  <a:pt x="67" y="30"/>
                  <a:pt x="68" y="32"/>
                  <a:pt x="68" y="34"/>
                </a:cubicBezTo>
                <a:cubicBezTo>
                  <a:pt x="68" y="63"/>
                  <a:pt x="68" y="63"/>
                  <a:pt x="68" y="63"/>
                </a:cubicBezTo>
                <a:cubicBezTo>
                  <a:pt x="68" y="66"/>
                  <a:pt x="65" y="69"/>
                  <a:pt x="61" y="69"/>
                </a:cubicBezTo>
                <a:cubicBezTo>
                  <a:pt x="7" y="69"/>
                  <a:pt x="7" y="69"/>
                  <a:pt x="7" y="69"/>
                </a:cubicBezTo>
                <a:cubicBezTo>
                  <a:pt x="3" y="69"/>
                  <a:pt x="0" y="66"/>
                  <a:pt x="0" y="63"/>
                </a:cubicBezTo>
                <a:cubicBezTo>
                  <a:pt x="0" y="34"/>
                  <a:pt x="0" y="34"/>
                  <a:pt x="0" y="34"/>
                </a:cubicBezTo>
                <a:cubicBezTo>
                  <a:pt x="0" y="33"/>
                  <a:pt x="1" y="31"/>
                  <a:pt x="2" y="30"/>
                </a:cubicBezTo>
                <a:cubicBezTo>
                  <a:pt x="2" y="30"/>
                  <a:pt x="2" y="30"/>
                  <a:pt x="2" y="30"/>
                </a:cubicBezTo>
                <a:cubicBezTo>
                  <a:pt x="2" y="30"/>
                  <a:pt x="2" y="30"/>
                  <a:pt x="2" y="30"/>
                </a:cubicBezTo>
                <a:cubicBezTo>
                  <a:pt x="2" y="29"/>
                  <a:pt x="2" y="29"/>
                  <a:pt x="2" y="29"/>
                </a:cubicBezTo>
                <a:cubicBezTo>
                  <a:pt x="30" y="2"/>
                  <a:pt x="30" y="2"/>
                  <a:pt x="30" y="2"/>
                </a:cubicBezTo>
                <a:cubicBezTo>
                  <a:pt x="33" y="0"/>
                  <a:pt x="35" y="0"/>
                  <a:pt x="38" y="2"/>
                </a:cubicBezTo>
                <a:cubicBezTo>
                  <a:pt x="65" y="29"/>
                  <a:pt x="65" y="29"/>
                  <a:pt x="65" y="29"/>
                </a:cubicBezTo>
                <a:close/>
                <a:moveTo>
                  <a:pt x="12" y="22"/>
                </a:moveTo>
                <a:cubicBezTo>
                  <a:pt x="12" y="39"/>
                  <a:pt x="12" y="39"/>
                  <a:pt x="12" y="39"/>
                </a:cubicBezTo>
                <a:cubicBezTo>
                  <a:pt x="34" y="56"/>
                  <a:pt x="34" y="56"/>
                  <a:pt x="34" y="56"/>
                </a:cubicBezTo>
                <a:cubicBezTo>
                  <a:pt x="55" y="40"/>
                  <a:pt x="55" y="40"/>
                  <a:pt x="55" y="40"/>
                </a:cubicBezTo>
                <a:cubicBezTo>
                  <a:pt x="55" y="22"/>
                  <a:pt x="55" y="22"/>
                  <a:pt x="55" y="22"/>
                </a:cubicBezTo>
                <a:cubicBezTo>
                  <a:pt x="12" y="22"/>
                  <a:pt x="12" y="22"/>
                  <a:pt x="12" y="22"/>
                </a:cubicBezTo>
                <a:close/>
                <a:moveTo>
                  <a:pt x="19" y="26"/>
                </a:moveTo>
                <a:cubicBezTo>
                  <a:pt x="19" y="29"/>
                  <a:pt x="19" y="29"/>
                  <a:pt x="19" y="29"/>
                </a:cubicBezTo>
                <a:cubicBezTo>
                  <a:pt x="48" y="29"/>
                  <a:pt x="48" y="29"/>
                  <a:pt x="48" y="29"/>
                </a:cubicBezTo>
                <a:cubicBezTo>
                  <a:pt x="48" y="26"/>
                  <a:pt x="48" y="26"/>
                  <a:pt x="48" y="26"/>
                </a:cubicBezTo>
                <a:cubicBezTo>
                  <a:pt x="19" y="26"/>
                  <a:pt x="19" y="26"/>
                  <a:pt x="19" y="26"/>
                </a:cubicBezTo>
                <a:close/>
                <a:moveTo>
                  <a:pt x="19" y="38"/>
                </a:moveTo>
                <a:cubicBezTo>
                  <a:pt x="19" y="41"/>
                  <a:pt x="19" y="41"/>
                  <a:pt x="19" y="41"/>
                </a:cubicBezTo>
                <a:cubicBezTo>
                  <a:pt x="48" y="41"/>
                  <a:pt x="48" y="41"/>
                  <a:pt x="48" y="41"/>
                </a:cubicBezTo>
                <a:cubicBezTo>
                  <a:pt x="48" y="38"/>
                  <a:pt x="48" y="38"/>
                  <a:pt x="48" y="38"/>
                </a:cubicBezTo>
                <a:cubicBezTo>
                  <a:pt x="19" y="38"/>
                  <a:pt x="19" y="38"/>
                  <a:pt x="19" y="38"/>
                </a:cubicBezTo>
                <a:close/>
                <a:moveTo>
                  <a:pt x="19" y="32"/>
                </a:moveTo>
                <a:cubicBezTo>
                  <a:pt x="19" y="35"/>
                  <a:pt x="19" y="35"/>
                  <a:pt x="19" y="35"/>
                </a:cubicBezTo>
                <a:cubicBezTo>
                  <a:pt x="48" y="35"/>
                  <a:pt x="48" y="35"/>
                  <a:pt x="48" y="35"/>
                </a:cubicBezTo>
                <a:cubicBezTo>
                  <a:pt x="48" y="32"/>
                  <a:pt x="48" y="32"/>
                  <a:pt x="48" y="32"/>
                </a:cubicBezTo>
                <a:cubicBezTo>
                  <a:pt x="19" y="32"/>
                  <a:pt x="19" y="32"/>
                  <a:pt x="19" y="32"/>
                </a:cubicBezTo>
                <a:close/>
                <a:moveTo>
                  <a:pt x="8" y="65"/>
                </a:moveTo>
                <a:cubicBezTo>
                  <a:pt x="21" y="52"/>
                  <a:pt x="21" y="52"/>
                  <a:pt x="21" y="52"/>
                </a:cubicBezTo>
                <a:cubicBezTo>
                  <a:pt x="22" y="52"/>
                  <a:pt x="22" y="51"/>
                  <a:pt x="21" y="50"/>
                </a:cubicBezTo>
                <a:cubicBezTo>
                  <a:pt x="21" y="49"/>
                  <a:pt x="20" y="49"/>
                  <a:pt x="19" y="50"/>
                </a:cubicBezTo>
                <a:cubicBezTo>
                  <a:pt x="6" y="63"/>
                  <a:pt x="6" y="63"/>
                  <a:pt x="6" y="63"/>
                </a:cubicBezTo>
                <a:cubicBezTo>
                  <a:pt x="5" y="64"/>
                  <a:pt x="5" y="64"/>
                  <a:pt x="6" y="65"/>
                </a:cubicBezTo>
                <a:cubicBezTo>
                  <a:pt x="6" y="66"/>
                  <a:pt x="7" y="66"/>
                  <a:pt x="8" y="65"/>
                </a:cubicBezTo>
                <a:close/>
                <a:moveTo>
                  <a:pt x="63" y="63"/>
                </a:moveTo>
                <a:cubicBezTo>
                  <a:pt x="50" y="50"/>
                  <a:pt x="50" y="50"/>
                  <a:pt x="50" y="50"/>
                </a:cubicBezTo>
                <a:cubicBezTo>
                  <a:pt x="49" y="49"/>
                  <a:pt x="48" y="49"/>
                  <a:pt x="48" y="50"/>
                </a:cubicBezTo>
                <a:cubicBezTo>
                  <a:pt x="47" y="51"/>
                  <a:pt x="47" y="52"/>
                  <a:pt x="48" y="52"/>
                </a:cubicBezTo>
                <a:cubicBezTo>
                  <a:pt x="61" y="65"/>
                  <a:pt x="61" y="65"/>
                  <a:pt x="61" y="65"/>
                </a:cubicBezTo>
                <a:cubicBezTo>
                  <a:pt x="62" y="66"/>
                  <a:pt x="63" y="66"/>
                  <a:pt x="64" y="65"/>
                </a:cubicBezTo>
                <a:cubicBezTo>
                  <a:pt x="64" y="64"/>
                  <a:pt x="64" y="64"/>
                  <a:pt x="63" y="63"/>
                </a:cubicBezTo>
                <a:close/>
              </a:path>
            </a:pathLst>
          </a:custGeom>
          <a:solidFill>
            <a:schemeClr val="accent1"/>
          </a:solidFill>
          <a:ln>
            <a:noFill/>
          </a:ln>
        </p:spPr>
        <p:txBody>
          <a:bodyPr vert="horz" wrap="square" lIns="91424" tIns="45712" rIns="91424" bIns="45712" numCol="1" anchor="t" anchorCtr="0" compatLnSpc="1"/>
          <a:lstStyle/>
          <a:p>
            <a:endParaRPr lang="zh-CN" altLang="en-US" sz="1800"/>
          </a:p>
        </p:txBody>
      </p:sp>
      <p:sp>
        <p:nvSpPr>
          <p:cNvPr id="49" name="Freeform 447">
            <a:extLst>
              <a:ext uri="{FF2B5EF4-FFF2-40B4-BE49-F238E27FC236}">
                <a16:creationId xmlns:a16="http://schemas.microsoft.com/office/drawing/2014/main" id="{FF2C8DEB-8419-4397-8F21-E13C4F9D63AB}"/>
              </a:ext>
            </a:extLst>
          </p:cNvPr>
          <p:cNvSpPr>
            <a:spLocks noEditPoints="1"/>
          </p:cNvSpPr>
          <p:nvPr/>
        </p:nvSpPr>
        <p:spPr bwMode="auto">
          <a:xfrm>
            <a:off x="5591571" y="2710643"/>
            <a:ext cx="288394" cy="388794"/>
          </a:xfrm>
          <a:custGeom>
            <a:avLst/>
            <a:gdLst>
              <a:gd name="T0" fmla="*/ 10 w 57"/>
              <a:gd name="T1" fmla="*/ 24 h 77"/>
              <a:gd name="T2" fmla="*/ 26 w 57"/>
              <a:gd name="T3" fmla="*/ 53 h 77"/>
              <a:gd name="T4" fmla="*/ 55 w 57"/>
              <a:gd name="T5" fmla="*/ 38 h 77"/>
              <a:gd name="T6" fmla="*/ 40 w 57"/>
              <a:gd name="T7" fmla="*/ 9 h 77"/>
              <a:gd name="T8" fmla="*/ 23 w 57"/>
              <a:gd name="T9" fmla="*/ 46 h 77"/>
              <a:gd name="T10" fmla="*/ 32 w 57"/>
              <a:gd name="T11" fmla="*/ 49 h 77"/>
              <a:gd name="T12" fmla="*/ 23 w 57"/>
              <a:gd name="T13" fmla="*/ 46 h 77"/>
              <a:gd name="T14" fmla="*/ 38 w 57"/>
              <a:gd name="T15" fmla="*/ 42 h 77"/>
              <a:gd name="T16" fmla="*/ 43 w 57"/>
              <a:gd name="T17" fmla="*/ 41 h 77"/>
              <a:gd name="T18" fmla="*/ 35 w 57"/>
              <a:gd name="T19" fmla="*/ 45 h 77"/>
              <a:gd name="T20" fmla="*/ 47 w 57"/>
              <a:gd name="T21" fmla="*/ 36 h 77"/>
              <a:gd name="T22" fmla="*/ 50 w 57"/>
              <a:gd name="T23" fmla="*/ 36 h 77"/>
              <a:gd name="T24" fmla="*/ 47 w 57"/>
              <a:gd name="T25" fmla="*/ 36 h 77"/>
              <a:gd name="T26" fmla="*/ 37 w 57"/>
              <a:gd name="T27" fmla="*/ 16 h 77"/>
              <a:gd name="T28" fmla="*/ 38 w 57"/>
              <a:gd name="T29" fmla="*/ 14 h 77"/>
              <a:gd name="T30" fmla="*/ 32 w 57"/>
              <a:gd name="T31" fmla="*/ 18 h 77"/>
              <a:gd name="T32" fmla="*/ 23 w 57"/>
              <a:gd name="T33" fmla="*/ 23 h 77"/>
              <a:gd name="T34" fmla="*/ 24 w 57"/>
              <a:gd name="T35" fmla="*/ 15 h 77"/>
              <a:gd name="T36" fmla="*/ 32 w 57"/>
              <a:gd name="T37" fmla="*/ 18 h 77"/>
              <a:gd name="T38" fmla="*/ 15 w 57"/>
              <a:gd name="T39" fmla="*/ 30 h 77"/>
              <a:gd name="T40" fmla="*/ 17 w 57"/>
              <a:gd name="T41" fmla="*/ 22 h 77"/>
              <a:gd name="T42" fmla="*/ 23 w 57"/>
              <a:gd name="T43" fmla="*/ 41 h 77"/>
              <a:gd name="T44" fmla="*/ 19 w 57"/>
              <a:gd name="T45" fmla="*/ 33 h 77"/>
              <a:gd name="T46" fmla="*/ 22 w 57"/>
              <a:gd name="T47" fmla="*/ 37 h 77"/>
              <a:gd name="T48" fmla="*/ 23 w 57"/>
              <a:gd name="T49" fmla="*/ 41 h 77"/>
              <a:gd name="T50" fmla="*/ 29 w 57"/>
              <a:gd name="T51" fmla="*/ 25 h 77"/>
              <a:gd name="T52" fmla="*/ 39 w 57"/>
              <a:gd name="T53" fmla="*/ 28 h 77"/>
              <a:gd name="T54" fmla="*/ 36 w 57"/>
              <a:gd name="T55" fmla="*/ 37 h 77"/>
              <a:gd name="T56" fmla="*/ 27 w 57"/>
              <a:gd name="T57" fmla="*/ 34 h 77"/>
              <a:gd name="T58" fmla="*/ 41 w 57"/>
              <a:gd name="T59" fmla="*/ 21 h 77"/>
              <a:gd name="T60" fmla="*/ 49 w 57"/>
              <a:gd name="T61" fmla="*/ 23 h 77"/>
              <a:gd name="T62" fmla="*/ 46 w 57"/>
              <a:gd name="T63" fmla="*/ 30 h 77"/>
              <a:gd name="T64" fmla="*/ 41 w 57"/>
              <a:gd name="T65" fmla="*/ 21 h 77"/>
              <a:gd name="T66" fmla="*/ 49 w 57"/>
              <a:gd name="T67" fmla="*/ 77 h 77"/>
              <a:gd name="T68" fmla="*/ 21 w 57"/>
              <a:gd name="T69" fmla="*/ 71 h 77"/>
              <a:gd name="T70" fmla="*/ 30 w 57"/>
              <a:gd name="T71" fmla="*/ 64 h 77"/>
              <a:gd name="T72" fmla="*/ 0 w 57"/>
              <a:gd name="T73" fmla="*/ 31 h 77"/>
              <a:gd name="T74" fmla="*/ 22 w 57"/>
              <a:gd name="T75" fmla="*/ 0 h 77"/>
              <a:gd name="T76" fmla="*/ 14 w 57"/>
              <a:gd name="T77" fmla="*/ 13 h 77"/>
              <a:gd name="T78" fmla="*/ 14 w 57"/>
              <a:gd name="T79" fmla="*/ 50 h 77"/>
              <a:gd name="T80" fmla="*/ 49 w 57"/>
              <a:gd name="T81" fmla="*/ 51 h 77"/>
              <a:gd name="T82" fmla="*/ 38 w 57"/>
              <a:gd name="T83" fmla="*/ 63 h 77"/>
              <a:gd name="T84" fmla="*/ 49 w 57"/>
              <a:gd name="T85"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7" h="77">
                <a:moveTo>
                  <a:pt x="22" y="10"/>
                </a:moveTo>
                <a:cubicBezTo>
                  <a:pt x="16" y="13"/>
                  <a:pt x="12" y="18"/>
                  <a:pt x="10" y="24"/>
                </a:cubicBezTo>
                <a:cubicBezTo>
                  <a:pt x="9" y="30"/>
                  <a:pt x="9" y="36"/>
                  <a:pt x="12" y="42"/>
                </a:cubicBezTo>
                <a:cubicBezTo>
                  <a:pt x="15" y="47"/>
                  <a:pt x="20" y="51"/>
                  <a:pt x="26" y="53"/>
                </a:cubicBezTo>
                <a:cubicBezTo>
                  <a:pt x="31" y="55"/>
                  <a:pt x="38" y="55"/>
                  <a:pt x="43" y="52"/>
                </a:cubicBezTo>
                <a:cubicBezTo>
                  <a:pt x="49" y="49"/>
                  <a:pt x="53" y="44"/>
                  <a:pt x="55" y="38"/>
                </a:cubicBezTo>
                <a:cubicBezTo>
                  <a:pt x="57" y="32"/>
                  <a:pt x="56" y="26"/>
                  <a:pt x="53" y="20"/>
                </a:cubicBezTo>
                <a:cubicBezTo>
                  <a:pt x="50" y="14"/>
                  <a:pt x="45" y="11"/>
                  <a:pt x="40" y="9"/>
                </a:cubicBezTo>
                <a:cubicBezTo>
                  <a:pt x="34" y="7"/>
                  <a:pt x="28" y="7"/>
                  <a:pt x="22" y="10"/>
                </a:cubicBezTo>
                <a:close/>
                <a:moveTo>
                  <a:pt x="23" y="46"/>
                </a:moveTo>
                <a:cubicBezTo>
                  <a:pt x="25" y="46"/>
                  <a:pt x="26" y="46"/>
                  <a:pt x="28" y="46"/>
                </a:cubicBezTo>
                <a:cubicBezTo>
                  <a:pt x="29" y="47"/>
                  <a:pt x="31" y="48"/>
                  <a:pt x="32" y="49"/>
                </a:cubicBezTo>
                <a:cubicBezTo>
                  <a:pt x="30" y="49"/>
                  <a:pt x="29" y="49"/>
                  <a:pt x="27" y="48"/>
                </a:cubicBezTo>
                <a:cubicBezTo>
                  <a:pt x="26" y="48"/>
                  <a:pt x="24" y="47"/>
                  <a:pt x="23" y="46"/>
                </a:cubicBezTo>
                <a:close/>
                <a:moveTo>
                  <a:pt x="34" y="44"/>
                </a:moveTo>
                <a:cubicBezTo>
                  <a:pt x="35" y="43"/>
                  <a:pt x="37" y="43"/>
                  <a:pt x="38" y="42"/>
                </a:cubicBezTo>
                <a:cubicBezTo>
                  <a:pt x="40" y="41"/>
                  <a:pt x="41" y="40"/>
                  <a:pt x="43" y="39"/>
                </a:cubicBezTo>
                <a:cubicBezTo>
                  <a:pt x="43" y="40"/>
                  <a:pt x="43" y="40"/>
                  <a:pt x="43" y="41"/>
                </a:cubicBezTo>
                <a:cubicBezTo>
                  <a:pt x="43" y="44"/>
                  <a:pt x="42" y="46"/>
                  <a:pt x="41" y="47"/>
                </a:cubicBezTo>
                <a:cubicBezTo>
                  <a:pt x="40" y="48"/>
                  <a:pt x="38" y="47"/>
                  <a:pt x="35" y="45"/>
                </a:cubicBezTo>
                <a:cubicBezTo>
                  <a:pt x="35" y="45"/>
                  <a:pt x="34" y="44"/>
                  <a:pt x="34" y="44"/>
                </a:cubicBezTo>
                <a:close/>
                <a:moveTo>
                  <a:pt x="47" y="36"/>
                </a:moveTo>
                <a:cubicBezTo>
                  <a:pt x="49" y="34"/>
                  <a:pt x="50" y="33"/>
                  <a:pt x="51" y="32"/>
                </a:cubicBezTo>
                <a:cubicBezTo>
                  <a:pt x="51" y="33"/>
                  <a:pt x="50" y="35"/>
                  <a:pt x="50" y="36"/>
                </a:cubicBezTo>
                <a:cubicBezTo>
                  <a:pt x="49" y="38"/>
                  <a:pt x="49" y="39"/>
                  <a:pt x="48" y="40"/>
                </a:cubicBezTo>
                <a:cubicBezTo>
                  <a:pt x="48" y="39"/>
                  <a:pt x="48" y="37"/>
                  <a:pt x="47" y="36"/>
                </a:cubicBezTo>
                <a:close/>
                <a:moveTo>
                  <a:pt x="42" y="16"/>
                </a:moveTo>
                <a:cubicBezTo>
                  <a:pt x="41" y="16"/>
                  <a:pt x="39" y="16"/>
                  <a:pt x="37" y="16"/>
                </a:cubicBezTo>
                <a:cubicBezTo>
                  <a:pt x="36" y="15"/>
                  <a:pt x="35" y="14"/>
                  <a:pt x="34" y="13"/>
                </a:cubicBezTo>
                <a:cubicBezTo>
                  <a:pt x="35" y="13"/>
                  <a:pt x="37" y="13"/>
                  <a:pt x="38" y="14"/>
                </a:cubicBezTo>
                <a:cubicBezTo>
                  <a:pt x="39" y="14"/>
                  <a:pt x="41" y="15"/>
                  <a:pt x="42" y="16"/>
                </a:cubicBezTo>
                <a:close/>
                <a:moveTo>
                  <a:pt x="32" y="18"/>
                </a:moveTo>
                <a:cubicBezTo>
                  <a:pt x="30" y="19"/>
                  <a:pt x="29" y="19"/>
                  <a:pt x="27" y="20"/>
                </a:cubicBezTo>
                <a:cubicBezTo>
                  <a:pt x="25" y="21"/>
                  <a:pt x="24" y="22"/>
                  <a:pt x="23" y="23"/>
                </a:cubicBezTo>
                <a:cubicBezTo>
                  <a:pt x="23" y="22"/>
                  <a:pt x="23" y="22"/>
                  <a:pt x="23" y="21"/>
                </a:cubicBezTo>
                <a:cubicBezTo>
                  <a:pt x="22" y="18"/>
                  <a:pt x="23" y="16"/>
                  <a:pt x="24" y="15"/>
                </a:cubicBezTo>
                <a:cubicBezTo>
                  <a:pt x="26" y="14"/>
                  <a:pt x="28" y="15"/>
                  <a:pt x="30" y="17"/>
                </a:cubicBezTo>
                <a:cubicBezTo>
                  <a:pt x="31" y="17"/>
                  <a:pt x="31" y="18"/>
                  <a:pt x="32" y="18"/>
                </a:cubicBezTo>
                <a:close/>
                <a:moveTo>
                  <a:pt x="18" y="26"/>
                </a:moveTo>
                <a:cubicBezTo>
                  <a:pt x="17" y="28"/>
                  <a:pt x="16" y="29"/>
                  <a:pt x="15" y="30"/>
                </a:cubicBezTo>
                <a:cubicBezTo>
                  <a:pt x="15" y="29"/>
                  <a:pt x="15" y="27"/>
                  <a:pt x="15" y="26"/>
                </a:cubicBezTo>
                <a:cubicBezTo>
                  <a:pt x="16" y="24"/>
                  <a:pt x="17" y="23"/>
                  <a:pt x="17" y="22"/>
                </a:cubicBezTo>
                <a:cubicBezTo>
                  <a:pt x="17" y="23"/>
                  <a:pt x="18" y="25"/>
                  <a:pt x="18" y="26"/>
                </a:cubicBezTo>
                <a:close/>
                <a:moveTo>
                  <a:pt x="23" y="41"/>
                </a:moveTo>
                <a:cubicBezTo>
                  <a:pt x="20" y="41"/>
                  <a:pt x="17" y="41"/>
                  <a:pt x="17" y="39"/>
                </a:cubicBezTo>
                <a:cubicBezTo>
                  <a:pt x="16" y="38"/>
                  <a:pt x="17" y="36"/>
                  <a:pt x="19" y="33"/>
                </a:cubicBezTo>
                <a:cubicBezTo>
                  <a:pt x="19" y="33"/>
                  <a:pt x="19" y="32"/>
                  <a:pt x="20" y="32"/>
                </a:cubicBezTo>
                <a:cubicBezTo>
                  <a:pt x="20" y="34"/>
                  <a:pt x="21" y="35"/>
                  <a:pt x="22" y="37"/>
                </a:cubicBezTo>
                <a:cubicBezTo>
                  <a:pt x="23" y="38"/>
                  <a:pt x="24" y="40"/>
                  <a:pt x="24" y="41"/>
                </a:cubicBezTo>
                <a:cubicBezTo>
                  <a:pt x="24" y="41"/>
                  <a:pt x="23" y="41"/>
                  <a:pt x="23" y="41"/>
                </a:cubicBezTo>
                <a:close/>
                <a:moveTo>
                  <a:pt x="24" y="28"/>
                </a:moveTo>
                <a:cubicBezTo>
                  <a:pt x="26" y="27"/>
                  <a:pt x="27" y="26"/>
                  <a:pt x="29" y="25"/>
                </a:cubicBezTo>
                <a:cubicBezTo>
                  <a:pt x="31" y="24"/>
                  <a:pt x="33" y="23"/>
                  <a:pt x="35" y="22"/>
                </a:cubicBezTo>
                <a:cubicBezTo>
                  <a:pt x="37" y="24"/>
                  <a:pt x="38" y="26"/>
                  <a:pt x="39" y="28"/>
                </a:cubicBezTo>
                <a:cubicBezTo>
                  <a:pt x="40" y="30"/>
                  <a:pt x="41" y="32"/>
                  <a:pt x="41" y="34"/>
                </a:cubicBezTo>
                <a:cubicBezTo>
                  <a:pt x="40" y="35"/>
                  <a:pt x="38" y="36"/>
                  <a:pt x="36" y="37"/>
                </a:cubicBezTo>
                <a:cubicBezTo>
                  <a:pt x="34" y="38"/>
                  <a:pt x="32" y="39"/>
                  <a:pt x="30" y="40"/>
                </a:cubicBezTo>
                <a:cubicBezTo>
                  <a:pt x="29" y="38"/>
                  <a:pt x="28" y="36"/>
                  <a:pt x="27" y="34"/>
                </a:cubicBezTo>
                <a:cubicBezTo>
                  <a:pt x="25" y="32"/>
                  <a:pt x="25" y="30"/>
                  <a:pt x="24" y="28"/>
                </a:cubicBezTo>
                <a:close/>
                <a:moveTo>
                  <a:pt x="41" y="21"/>
                </a:moveTo>
                <a:cubicBezTo>
                  <a:pt x="41" y="21"/>
                  <a:pt x="42" y="21"/>
                  <a:pt x="43" y="21"/>
                </a:cubicBezTo>
                <a:cubicBezTo>
                  <a:pt x="46" y="21"/>
                  <a:pt x="48" y="21"/>
                  <a:pt x="49" y="23"/>
                </a:cubicBezTo>
                <a:cubicBezTo>
                  <a:pt x="49" y="24"/>
                  <a:pt x="49" y="26"/>
                  <a:pt x="47" y="29"/>
                </a:cubicBezTo>
                <a:cubicBezTo>
                  <a:pt x="46" y="29"/>
                  <a:pt x="46" y="29"/>
                  <a:pt x="46" y="30"/>
                </a:cubicBezTo>
                <a:cubicBezTo>
                  <a:pt x="45" y="28"/>
                  <a:pt x="44" y="27"/>
                  <a:pt x="43" y="25"/>
                </a:cubicBezTo>
                <a:cubicBezTo>
                  <a:pt x="43" y="24"/>
                  <a:pt x="42" y="22"/>
                  <a:pt x="41" y="21"/>
                </a:cubicBezTo>
                <a:close/>
                <a:moveTo>
                  <a:pt x="49" y="71"/>
                </a:moveTo>
                <a:cubicBezTo>
                  <a:pt x="49" y="77"/>
                  <a:pt x="49" y="77"/>
                  <a:pt x="49" y="77"/>
                </a:cubicBezTo>
                <a:cubicBezTo>
                  <a:pt x="21" y="77"/>
                  <a:pt x="21" y="77"/>
                  <a:pt x="21" y="77"/>
                </a:cubicBezTo>
                <a:cubicBezTo>
                  <a:pt x="21" y="71"/>
                  <a:pt x="21" y="71"/>
                  <a:pt x="21" y="71"/>
                </a:cubicBezTo>
                <a:cubicBezTo>
                  <a:pt x="30" y="71"/>
                  <a:pt x="30" y="71"/>
                  <a:pt x="30" y="71"/>
                </a:cubicBezTo>
                <a:cubicBezTo>
                  <a:pt x="30" y="64"/>
                  <a:pt x="30" y="64"/>
                  <a:pt x="30" y="64"/>
                </a:cubicBezTo>
                <a:cubicBezTo>
                  <a:pt x="22" y="63"/>
                  <a:pt x="15" y="60"/>
                  <a:pt x="9" y="54"/>
                </a:cubicBezTo>
                <a:cubicBezTo>
                  <a:pt x="3" y="48"/>
                  <a:pt x="0" y="40"/>
                  <a:pt x="0" y="31"/>
                </a:cubicBezTo>
                <a:cubicBezTo>
                  <a:pt x="0" y="22"/>
                  <a:pt x="3" y="14"/>
                  <a:pt x="9" y="8"/>
                </a:cubicBezTo>
                <a:cubicBezTo>
                  <a:pt x="13" y="4"/>
                  <a:pt x="17" y="2"/>
                  <a:pt x="22" y="0"/>
                </a:cubicBezTo>
                <a:cubicBezTo>
                  <a:pt x="25" y="6"/>
                  <a:pt x="25" y="6"/>
                  <a:pt x="25" y="6"/>
                </a:cubicBezTo>
                <a:cubicBezTo>
                  <a:pt x="21" y="7"/>
                  <a:pt x="17" y="9"/>
                  <a:pt x="14" y="13"/>
                </a:cubicBezTo>
                <a:cubicBezTo>
                  <a:pt x="9" y="17"/>
                  <a:pt x="6" y="24"/>
                  <a:pt x="6" y="31"/>
                </a:cubicBezTo>
                <a:cubicBezTo>
                  <a:pt x="6" y="38"/>
                  <a:pt x="9" y="45"/>
                  <a:pt x="14" y="50"/>
                </a:cubicBezTo>
                <a:cubicBezTo>
                  <a:pt x="19" y="54"/>
                  <a:pt x="25" y="57"/>
                  <a:pt x="33" y="57"/>
                </a:cubicBezTo>
                <a:cubicBezTo>
                  <a:pt x="39" y="57"/>
                  <a:pt x="45" y="55"/>
                  <a:pt x="49" y="51"/>
                </a:cubicBezTo>
                <a:cubicBezTo>
                  <a:pt x="52" y="57"/>
                  <a:pt x="52" y="57"/>
                  <a:pt x="52" y="57"/>
                </a:cubicBezTo>
                <a:cubicBezTo>
                  <a:pt x="48" y="60"/>
                  <a:pt x="43" y="62"/>
                  <a:pt x="38" y="63"/>
                </a:cubicBezTo>
                <a:cubicBezTo>
                  <a:pt x="38" y="71"/>
                  <a:pt x="38" y="71"/>
                  <a:pt x="38" y="71"/>
                </a:cubicBezTo>
                <a:lnTo>
                  <a:pt x="49" y="71"/>
                </a:lnTo>
                <a:close/>
              </a:path>
            </a:pathLst>
          </a:custGeom>
          <a:solidFill>
            <a:schemeClr val="accent1"/>
          </a:solidFill>
          <a:ln>
            <a:noFill/>
          </a:ln>
        </p:spPr>
        <p:txBody>
          <a:bodyPr vert="horz" wrap="square" lIns="91424" tIns="45712" rIns="91424" bIns="45712" numCol="1" anchor="t" anchorCtr="0" compatLnSpc="1"/>
          <a:lstStyle/>
          <a:p>
            <a:endParaRPr lang="zh-CN" altLang="en-US" sz="1800"/>
          </a:p>
        </p:txBody>
      </p:sp>
      <p:sp>
        <p:nvSpPr>
          <p:cNvPr id="50" name="Freeform 454">
            <a:extLst>
              <a:ext uri="{FF2B5EF4-FFF2-40B4-BE49-F238E27FC236}">
                <a16:creationId xmlns:a16="http://schemas.microsoft.com/office/drawing/2014/main" id="{73AA0436-4637-4771-BCE2-1DEE943F46DF}"/>
              </a:ext>
            </a:extLst>
          </p:cNvPr>
          <p:cNvSpPr>
            <a:spLocks noEditPoints="1"/>
          </p:cNvSpPr>
          <p:nvPr/>
        </p:nvSpPr>
        <p:spPr bwMode="auto">
          <a:xfrm>
            <a:off x="6288405" y="1666559"/>
            <a:ext cx="369570" cy="373842"/>
          </a:xfrm>
          <a:custGeom>
            <a:avLst/>
            <a:gdLst>
              <a:gd name="T0" fmla="*/ 33 w 73"/>
              <a:gd name="T1" fmla="*/ 12 h 74"/>
              <a:gd name="T2" fmla="*/ 55 w 73"/>
              <a:gd name="T3" fmla="*/ 18 h 74"/>
              <a:gd name="T4" fmla="*/ 66 w 73"/>
              <a:gd name="T5" fmla="*/ 38 h 74"/>
              <a:gd name="T6" fmla="*/ 60 w 73"/>
              <a:gd name="T7" fmla="*/ 59 h 74"/>
              <a:gd name="T8" fmla="*/ 62 w 73"/>
              <a:gd name="T9" fmla="*/ 74 h 74"/>
              <a:gd name="T10" fmla="*/ 58 w 73"/>
              <a:gd name="T11" fmla="*/ 74 h 74"/>
              <a:gd name="T12" fmla="*/ 53 w 73"/>
              <a:gd name="T13" fmla="*/ 67 h 74"/>
              <a:gd name="T14" fmla="*/ 39 w 73"/>
              <a:gd name="T15" fmla="*/ 72 h 74"/>
              <a:gd name="T16" fmla="*/ 39 w 73"/>
              <a:gd name="T17" fmla="*/ 72 h 74"/>
              <a:gd name="T18" fmla="*/ 39 w 73"/>
              <a:gd name="T19" fmla="*/ 72 h 74"/>
              <a:gd name="T20" fmla="*/ 20 w 73"/>
              <a:gd name="T21" fmla="*/ 67 h 74"/>
              <a:gd name="T22" fmla="*/ 15 w 73"/>
              <a:gd name="T23" fmla="*/ 74 h 74"/>
              <a:gd name="T24" fmla="*/ 11 w 73"/>
              <a:gd name="T25" fmla="*/ 74 h 74"/>
              <a:gd name="T26" fmla="*/ 13 w 73"/>
              <a:gd name="T27" fmla="*/ 60 h 74"/>
              <a:gd name="T28" fmla="*/ 6 w 73"/>
              <a:gd name="T29" fmla="*/ 45 h 74"/>
              <a:gd name="T30" fmla="*/ 6 w 73"/>
              <a:gd name="T31" fmla="*/ 45 h 74"/>
              <a:gd name="T32" fmla="*/ 6 w 73"/>
              <a:gd name="T33" fmla="*/ 45 h 74"/>
              <a:gd name="T34" fmla="*/ 33 w 73"/>
              <a:gd name="T35" fmla="*/ 12 h 74"/>
              <a:gd name="T36" fmla="*/ 37 w 73"/>
              <a:gd name="T37" fmla="*/ 37 h 74"/>
              <a:gd name="T38" fmla="*/ 34 w 73"/>
              <a:gd name="T39" fmla="*/ 37 h 74"/>
              <a:gd name="T40" fmla="*/ 26 w 73"/>
              <a:gd name="T41" fmla="*/ 24 h 74"/>
              <a:gd name="T42" fmla="*/ 25 w 73"/>
              <a:gd name="T43" fmla="*/ 24 h 74"/>
              <a:gd name="T44" fmla="*/ 33 w 73"/>
              <a:gd name="T45" fmla="*/ 38 h 74"/>
              <a:gd name="T46" fmla="*/ 32 w 73"/>
              <a:gd name="T47" fmla="*/ 42 h 74"/>
              <a:gd name="T48" fmla="*/ 37 w 73"/>
              <a:gd name="T49" fmla="*/ 47 h 74"/>
              <a:gd name="T50" fmla="*/ 42 w 73"/>
              <a:gd name="T51" fmla="*/ 42 h 74"/>
              <a:gd name="T52" fmla="*/ 42 w 73"/>
              <a:gd name="T53" fmla="*/ 41 h 74"/>
              <a:gd name="T54" fmla="*/ 51 w 73"/>
              <a:gd name="T55" fmla="*/ 31 h 74"/>
              <a:gd name="T56" fmla="*/ 48 w 73"/>
              <a:gd name="T57" fmla="*/ 28 h 74"/>
              <a:gd name="T58" fmla="*/ 39 w 73"/>
              <a:gd name="T59" fmla="*/ 37 h 74"/>
              <a:gd name="T60" fmla="*/ 37 w 73"/>
              <a:gd name="T61" fmla="*/ 37 h 74"/>
              <a:gd name="T62" fmla="*/ 67 w 73"/>
              <a:gd name="T63" fmla="*/ 0 h 74"/>
              <a:gd name="T64" fmla="*/ 63 w 73"/>
              <a:gd name="T65" fmla="*/ 3 h 74"/>
              <a:gd name="T66" fmla="*/ 45 w 73"/>
              <a:gd name="T67" fmla="*/ 7 h 74"/>
              <a:gd name="T68" fmla="*/ 45 w 73"/>
              <a:gd name="T69" fmla="*/ 7 h 74"/>
              <a:gd name="T70" fmla="*/ 68 w 73"/>
              <a:gd name="T71" fmla="*/ 27 h 74"/>
              <a:gd name="T72" fmla="*/ 68 w 73"/>
              <a:gd name="T73" fmla="*/ 26 h 74"/>
              <a:gd name="T74" fmla="*/ 68 w 73"/>
              <a:gd name="T75" fmla="*/ 7 h 74"/>
              <a:gd name="T76" fmla="*/ 70 w 73"/>
              <a:gd name="T77" fmla="*/ 2 h 74"/>
              <a:gd name="T78" fmla="*/ 67 w 73"/>
              <a:gd name="T79" fmla="*/ 0 h 74"/>
              <a:gd name="T80" fmla="*/ 5 w 73"/>
              <a:gd name="T81" fmla="*/ 2 h 74"/>
              <a:gd name="T82" fmla="*/ 6 w 73"/>
              <a:gd name="T83" fmla="*/ 6 h 74"/>
              <a:gd name="T84" fmla="*/ 4 w 73"/>
              <a:gd name="T85" fmla="*/ 25 h 74"/>
              <a:gd name="T86" fmla="*/ 4 w 73"/>
              <a:gd name="T87" fmla="*/ 25 h 74"/>
              <a:gd name="T88" fmla="*/ 29 w 73"/>
              <a:gd name="T89" fmla="*/ 8 h 74"/>
              <a:gd name="T90" fmla="*/ 29 w 73"/>
              <a:gd name="T91" fmla="*/ 8 h 74"/>
              <a:gd name="T92" fmla="*/ 11 w 73"/>
              <a:gd name="T93" fmla="*/ 3 h 74"/>
              <a:gd name="T94" fmla="*/ 7 w 73"/>
              <a:gd name="T95" fmla="*/ 0 h 74"/>
              <a:gd name="T96" fmla="*/ 5 w 73"/>
              <a:gd name="T97" fmla="*/ 2 h 74"/>
              <a:gd name="T98" fmla="*/ 51 w 73"/>
              <a:gd name="T99" fmla="*/ 23 h 74"/>
              <a:gd name="T100" fmla="*/ 33 w 73"/>
              <a:gd name="T101" fmla="*/ 18 h 74"/>
              <a:gd name="T102" fmla="*/ 17 w 73"/>
              <a:gd name="T103" fmla="*/ 27 h 74"/>
              <a:gd name="T104" fmla="*/ 12 w 73"/>
              <a:gd name="T105" fmla="*/ 44 h 74"/>
              <a:gd name="T106" fmla="*/ 12 w 73"/>
              <a:gd name="T107" fmla="*/ 44 h 74"/>
              <a:gd name="T108" fmla="*/ 21 w 73"/>
              <a:gd name="T109" fmla="*/ 60 h 74"/>
              <a:gd name="T110" fmla="*/ 39 w 73"/>
              <a:gd name="T111" fmla="*/ 65 h 74"/>
              <a:gd name="T112" fmla="*/ 39 w 73"/>
              <a:gd name="T113" fmla="*/ 65 h 74"/>
              <a:gd name="T114" fmla="*/ 55 w 73"/>
              <a:gd name="T115" fmla="*/ 57 h 74"/>
              <a:gd name="T116" fmla="*/ 60 w 73"/>
              <a:gd name="T117" fmla="*/ 39 h 74"/>
              <a:gd name="T118" fmla="*/ 51 w 73"/>
              <a:gd name="T119" fmla="*/ 2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 h="74">
                <a:moveTo>
                  <a:pt x="33" y="12"/>
                </a:moveTo>
                <a:cubicBezTo>
                  <a:pt x="41" y="11"/>
                  <a:pt x="49" y="14"/>
                  <a:pt x="55" y="18"/>
                </a:cubicBezTo>
                <a:cubicBezTo>
                  <a:pt x="61" y="23"/>
                  <a:pt x="65" y="30"/>
                  <a:pt x="66" y="38"/>
                </a:cubicBezTo>
                <a:cubicBezTo>
                  <a:pt x="67" y="46"/>
                  <a:pt x="65" y="53"/>
                  <a:pt x="60" y="59"/>
                </a:cubicBezTo>
                <a:cubicBezTo>
                  <a:pt x="62" y="74"/>
                  <a:pt x="62" y="74"/>
                  <a:pt x="62" y="74"/>
                </a:cubicBezTo>
                <a:cubicBezTo>
                  <a:pt x="58" y="74"/>
                  <a:pt x="58" y="74"/>
                  <a:pt x="58" y="74"/>
                </a:cubicBezTo>
                <a:cubicBezTo>
                  <a:pt x="53" y="67"/>
                  <a:pt x="53" y="67"/>
                  <a:pt x="53" y="67"/>
                </a:cubicBezTo>
                <a:cubicBezTo>
                  <a:pt x="49" y="69"/>
                  <a:pt x="44" y="71"/>
                  <a:pt x="39" y="72"/>
                </a:cubicBezTo>
                <a:cubicBezTo>
                  <a:pt x="39" y="72"/>
                  <a:pt x="39" y="72"/>
                  <a:pt x="39" y="72"/>
                </a:cubicBezTo>
                <a:cubicBezTo>
                  <a:pt x="39" y="72"/>
                  <a:pt x="39" y="72"/>
                  <a:pt x="39" y="72"/>
                </a:cubicBezTo>
                <a:cubicBezTo>
                  <a:pt x="32" y="72"/>
                  <a:pt x="26" y="71"/>
                  <a:pt x="20" y="67"/>
                </a:cubicBezTo>
                <a:cubicBezTo>
                  <a:pt x="15" y="74"/>
                  <a:pt x="15" y="74"/>
                  <a:pt x="15" y="74"/>
                </a:cubicBezTo>
                <a:cubicBezTo>
                  <a:pt x="11" y="74"/>
                  <a:pt x="11" y="74"/>
                  <a:pt x="11" y="74"/>
                </a:cubicBezTo>
                <a:cubicBezTo>
                  <a:pt x="13" y="60"/>
                  <a:pt x="13" y="60"/>
                  <a:pt x="13" y="60"/>
                </a:cubicBezTo>
                <a:cubicBezTo>
                  <a:pt x="9" y="56"/>
                  <a:pt x="7" y="51"/>
                  <a:pt x="6" y="45"/>
                </a:cubicBezTo>
                <a:cubicBezTo>
                  <a:pt x="6" y="45"/>
                  <a:pt x="6" y="45"/>
                  <a:pt x="6" y="45"/>
                </a:cubicBezTo>
                <a:cubicBezTo>
                  <a:pt x="6" y="45"/>
                  <a:pt x="6" y="45"/>
                  <a:pt x="6" y="45"/>
                </a:cubicBezTo>
                <a:cubicBezTo>
                  <a:pt x="4" y="29"/>
                  <a:pt x="16" y="14"/>
                  <a:pt x="33" y="12"/>
                </a:cubicBezTo>
                <a:close/>
                <a:moveTo>
                  <a:pt x="37" y="37"/>
                </a:moveTo>
                <a:cubicBezTo>
                  <a:pt x="36" y="37"/>
                  <a:pt x="35" y="37"/>
                  <a:pt x="34" y="37"/>
                </a:cubicBezTo>
                <a:cubicBezTo>
                  <a:pt x="32" y="33"/>
                  <a:pt x="29" y="28"/>
                  <a:pt x="26" y="24"/>
                </a:cubicBezTo>
                <a:cubicBezTo>
                  <a:pt x="26" y="24"/>
                  <a:pt x="25" y="24"/>
                  <a:pt x="25" y="24"/>
                </a:cubicBezTo>
                <a:cubicBezTo>
                  <a:pt x="27" y="29"/>
                  <a:pt x="30" y="34"/>
                  <a:pt x="33" y="38"/>
                </a:cubicBezTo>
                <a:cubicBezTo>
                  <a:pt x="32" y="39"/>
                  <a:pt x="32" y="41"/>
                  <a:pt x="32" y="42"/>
                </a:cubicBezTo>
                <a:cubicBezTo>
                  <a:pt x="32" y="45"/>
                  <a:pt x="34" y="47"/>
                  <a:pt x="37" y="47"/>
                </a:cubicBezTo>
                <a:cubicBezTo>
                  <a:pt x="40" y="47"/>
                  <a:pt x="42" y="45"/>
                  <a:pt x="42" y="42"/>
                </a:cubicBezTo>
                <a:cubicBezTo>
                  <a:pt x="42" y="42"/>
                  <a:pt x="42" y="41"/>
                  <a:pt x="42" y="41"/>
                </a:cubicBezTo>
                <a:cubicBezTo>
                  <a:pt x="45" y="38"/>
                  <a:pt x="48" y="35"/>
                  <a:pt x="51" y="31"/>
                </a:cubicBezTo>
                <a:cubicBezTo>
                  <a:pt x="50" y="30"/>
                  <a:pt x="49" y="29"/>
                  <a:pt x="48" y="28"/>
                </a:cubicBezTo>
                <a:cubicBezTo>
                  <a:pt x="45" y="31"/>
                  <a:pt x="42" y="34"/>
                  <a:pt x="39" y="37"/>
                </a:cubicBezTo>
                <a:cubicBezTo>
                  <a:pt x="38" y="37"/>
                  <a:pt x="38" y="37"/>
                  <a:pt x="37" y="37"/>
                </a:cubicBezTo>
                <a:close/>
                <a:moveTo>
                  <a:pt x="67" y="0"/>
                </a:moveTo>
                <a:cubicBezTo>
                  <a:pt x="63" y="3"/>
                  <a:pt x="63" y="3"/>
                  <a:pt x="63" y="3"/>
                </a:cubicBezTo>
                <a:cubicBezTo>
                  <a:pt x="57" y="0"/>
                  <a:pt x="50" y="1"/>
                  <a:pt x="45" y="7"/>
                </a:cubicBezTo>
                <a:cubicBezTo>
                  <a:pt x="45" y="7"/>
                  <a:pt x="45" y="7"/>
                  <a:pt x="45" y="7"/>
                </a:cubicBezTo>
                <a:cubicBezTo>
                  <a:pt x="68" y="27"/>
                  <a:pt x="68" y="27"/>
                  <a:pt x="68" y="27"/>
                </a:cubicBezTo>
                <a:cubicBezTo>
                  <a:pt x="68" y="27"/>
                  <a:pt x="68" y="27"/>
                  <a:pt x="68" y="26"/>
                </a:cubicBezTo>
                <a:cubicBezTo>
                  <a:pt x="73" y="21"/>
                  <a:pt x="73" y="12"/>
                  <a:pt x="68" y="7"/>
                </a:cubicBezTo>
                <a:cubicBezTo>
                  <a:pt x="70" y="2"/>
                  <a:pt x="70" y="2"/>
                  <a:pt x="70" y="2"/>
                </a:cubicBezTo>
                <a:cubicBezTo>
                  <a:pt x="67" y="0"/>
                  <a:pt x="67" y="0"/>
                  <a:pt x="67" y="0"/>
                </a:cubicBezTo>
                <a:close/>
                <a:moveTo>
                  <a:pt x="5" y="2"/>
                </a:moveTo>
                <a:cubicBezTo>
                  <a:pt x="6" y="6"/>
                  <a:pt x="6" y="6"/>
                  <a:pt x="6" y="6"/>
                </a:cubicBezTo>
                <a:cubicBezTo>
                  <a:pt x="1" y="11"/>
                  <a:pt x="0" y="19"/>
                  <a:pt x="4" y="25"/>
                </a:cubicBezTo>
                <a:cubicBezTo>
                  <a:pt x="4" y="25"/>
                  <a:pt x="4" y="25"/>
                  <a:pt x="4" y="25"/>
                </a:cubicBezTo>
                <a:cubicBezTo>
                  <a:pt x="29" y="8"/>
                  <a:pt x="29" y="8"/>
                  <a:pt x="29" y="8"/>
                </a:cubicBezTo>
                <a:cubicBezTo>
                  <a:pt x="29" y="8"/>
                  <a:pt x="29" y="8"/>
                  <a:pt x="29" y="8"/>
                </a:cubicBezTo>
                <a:cubicBezTo>
                  <a:pt x="25" y="2"/>
                  <a:pt x="17" y="0"/>
                  <a:pt x="11" y="3"/>
                </a:cubicBezTo>
                <a:cubicBezTo>
                  <a:pt x="7" y="0"/>
                  <a:pt x="7" y="0"/>
                  <a:pt x="7" y="0"/>
                </a:cubicBezTo>
                <a:cubicBezTo>
                  <a:pt x="5" y="2"/>
                  <a:pt x="5" y="2"/>
                  <a:pt x="5" y="2"/>
                </a:cubicBezTo>
                <a:close/>
                <a:moveTo>
                  <a:pt x="51" y="23"/>
                </a:moveTo>
                <a:cubicBezTo>
                  <a:pt x="46" y="19"/>
                  <a:pt x="40" y="17"/>
                  <a:pt x="33" y="18"/>
                </a:cubicBezTo>
                <a:cubicBezTo>
                  <a:pt x="27" y="19"/>
                  <a:pt x="21" y="22"/>
                  <a:pt x="17" y="27"/>
                </a:cubicBezTo>
                <a:cubicBezTo>
                  <a:pt x="14" y="32"/>
                  <a:pt x="12" y="38"/>
                  <a:pt x="12" y="44"/>
                </a:cubicBezTo>
                <a:cubicBezTo>
                  <a:pt x="12" y="44"/>
                  <a:pt x="12" y="44"/>
                  <a:pt x="12" y="44"/>
                </a:cubicBezTo>
                <a:cubicBezTo>
                  <a:pt x="13" y="51"/>
                  <a:pt x="16" y="57"/>
                  <a:pt x="21" y="60"/>
                </a:cubicBezTo>
                <a:cubicBezTo>
                  <a:pt x="26" y="64"/>
                  <a:pt x="32" y="66"/>
                  <a:pt x="39" y="65"/>
                </a:cubicBezTo>
                <a:cubicBezTo>
                  <a:pt x="39" y="65"/>
                  <a:pt x="39" y="65"/>
                  <a:pt x="39" y="65"/>
                </a:cubicBezTo>
                <a:cubicBezTo>
                  <a:pt x="45" y="65"/>
                  <a:pt x="51" y="61"/>
                  <a:pt x="55" y="57"/>
                </a:cubicBezTo>
                <a:cubicBezTo>
                  <a:pt x="58" y="52"/>
                  <a:pt x="60" y="46"/>
                  <a:pt x="60" y="39"/>
                </a:cubicBezTo>
                <a:cubicBezTo>
                  <a:pt x="59" y="33"/>
                  <a:pt x="56" y="27"/>
                  <a:pt x="51" y="23"/>
                </a:cubicBezTo>
                <a:close/>
              </a:path>
            </a:pathLst>
          </a:custGeom>
          <a:solidFill>
            <a:schemeClr val="accent1"/>
          </a:solidFill>
          <a:ln>
            <a:noFill/>
          </a:ln>
        </p:spPr>
        <p:txBody>
          <a:bodyPr vert="horz" wrap="square" lIns="91424" tIns="45712" rIns="91424" bIns="45712" numCol="1" anchor="t" anchorCtr="0" compatLnSpc="1"/>
          <a:lstStyle/>
          <a:p>
            <a:endParaRPr lang="zh-CN" altLang="en-US" sz="1800"/>
          </a:p>
        </p:txBody>
      </p:sp>
      <p:sp>
        <p:nvSpPr>
          <p:cNvPr id="51" name="Freeform 292">
            <a:extLst>
              <a:ext uri="{FF2B5EF4-FFF2-40B4-BE49-F238E27FC236}">
                <a16:creationId xmlns:a16="http://schemas.microsoft.com/office/drawing/2014/main" id="{6E27E37C-989F-4B8D-8B81-38945ED074AC}"/>
              </a:ext>
            </a:extLst>
          </p:cNvPr>
          <p:cNvSpPr>
            <a:spLocks noEditPoints="1"/>
          </p:cNvSpPr>
          <p:nvPr/>
        </p:nvSpPr>
        <p:spPr bwMode="auto">
          <a:xfrm>
            <a:off x="3184302" y="2677530"/>
            <a:ext cx="469972" cy="455020"/>
          </a:xfrm>
          <a:custGeom>
            <a:avLst/>
            <a:gdLst>
              <a:gd name="T0" fmla="*/ 44 w 93"/>
              <a:gd name="T1" fmla="*/ 0 h 90"/>
              <a:gd name="T2" fmla="*/ 83 w 93"/>
              <a:gd name="T3" fmla="*/ 0 h 90"/>
              <a:gd name="T4" fmla="*/ 90 w 93"/>
              <a:gd name="T5" fmla="*/ 3 h 90"/>
              <a:gd name="T6" fmla="*/ 93 w 93"/>
              <a:gd name="T7" fmla="*/ 11 h 90"/>
              <a:gd name="T8" fmla="*/ 93 w 93"/>
              <a:gd name="T9" fmla="*/ 33 h 90"/>
              <a:gd name="T10" fmla="*/ 90 w 93"/>
              <a:gd name="T11" fmla="*/ 40 h 90"/>
              <a:gd name="T12" fmla="*/ 83 w 93"/>
              <a:gd name="T13" fmla="*/ 43 h 90"/>
              <a:gd name="T14" fmla="*/ 61 w 93"/>
              <a:gd name="T15" fmla="*/ 43 h 90"/>
              <a:gd name="T16" fmla="*/ 50 w 93"/>
              <a:gd name="T17" fmla="*/ 53 h 90"/>
              <a:gd name="T18" fmla="*/ 49 w 93"/>
              <a:gd name="T19" fmla="*/ 52 h 90"/>
              <a:gd name="T20" fmla="*/ 46 w 93"/>
              <a:gd name="T21" fmla="*/ 50 h 90"/>
              <a:gd name="T22" fmla="*/ 48 w 93"/>
              <a:gd name="T23" fmla="*/ 43 h 90"/>
              <a:gd name="T24" fmla="*/ 47 w 93"/>
              <a:gd name="T25" fmla="*/ 43 h 90"/>
              <a:gd name="T26" fmla="*/ 48 w 93"/>
              <a:gd name="T27" fmla="*/ 39 h 90"/>
              <a:gd name="T28" fmla="*/ 51 w 93"/>
              <a:gd name="T29" fmla="*/ 39 h 90"/>
              <a:gd name="T30" fmla="*/ 54 w 93"/>
              <a:gd name="T31" fmla="*/ 39 h 90"/>
              <a:gd name="T32" fmla="*/ 53 w 93"/>
              <a:gd name="T33" fmla="*/ 41 h 90"/>
              <a:gd name="T34" fmla="*/ 52 w 93"/>
              <a:gd name="T35" fmla="*/ 44 h 90"/>
              <a:gd name="T36" fmla="*/ 58 w 93"/>
              <a:gd name="T37" fmla="*/ 39 h 90"/>
              <a:gd name="T38" fmla="*/ 59 w 93"/>
              <a:gd name="T39" fmla="*/ 39 h 90"/>
              <a:gd name="T40" fmla="*/ 60 w 93"/>
              <a:gd name="T41" fmla="*/ 39 h 90"/>
              <a:gd name="T42" fmla="*/ 83 w 93"/>
              <a:gd name="T43" fmla="*/ 39 h 90"/>
              <a:gd name="T44" fmla="*/ 87 w 93"/>
              <a:gd name="T45" fmla="*/ 37 h 90"/>
              <a:gd name="T46" fmla="*/ 89 w 93"/>
              <a:gd name="T47" fmla="*/ 33 h 90"/>
              <a:gd name="T48" fmla="*/ 89 w 93"/>
              <a:gd name="T49" fmla="*/ 11 h 90"/>
              <a:gd name="T50" fmla="*/ 87 w 93"/>
              <a:gd name="T51" fmla="*/ 7 h 90"/>
              <a:gd name="T52" fmla="*/ 83 w 93"/>
              <a:gd name="T53" fmla="*/ 5 h 90"/>
              <a:gd name="T54" fmla="*/ 44 w 93"/>
              <a:gd name="T55" fmla="*/ 5 h 90"/>
              <a:gd name="T56" fmla="*/ 39 w 93"/>
              <a:gd name="T57" fmla="*/ 7 h 90"/>
              <a:gd name="T58" fmla="*/ 38 w 93"/>
              <a:gd name="T59" fmla="*/ 11 h 90"/>
              <a:gd name="T60" fmla="*/ 38 w 93"/>
              <a:gd name="T61" fmla="*/ 14 h 90"/>
              <a:gd name="T62" fmla="*/ 33 w 93"/>
              <a:gd name="T63" fmla="*/ 12 h 90"/>
              <a:gd name="T64" fmla="*/ 33 w 93"/>
              <a:gd name="T65" fmla="*/ 11 h 90"/>
              <a:gd name="T66" fmla="*/ 36 w 93"/>
              <a:gd name="T67" fmla="*/ 3 h 90"/>
              <a:gd name="T68" fmla="*/ 44 w 93"/>
              <a:gd name="T69" fmla="*/ 0 h 90"/>
              <a:gd name="T70" fmla="*/ 75 w 93"/>
              <a:gd name="T71" fmla="*/ 18 h 90"/>
              <a:gd name="T72" fmla="*/ 71 w 93"/>
              <a:gd name="T73" fmla="*/ 22 h 90"/>
              <a:gd name="T74" fmla="*/ 75 w 93"/>
              <a:gd name="T75" fmla="*/ 25 h 90"/>
              <a:gd name="T76" fmla="*/ 79 w 93"/>
              <a:gd name="T77" fmla="*/ 22 h 90"/>
              <a:gd name="T78" fmla="*/ 75 w 93"/>
              <a:gd name="T79" fmla="*/ 18 h 90"/>
              <a:gd name="T80" fmla="*/ 63 w 93"/>
              <a:gd name="T81" fmla="*/ 18 h 90"/>
              <a:gd name="T82" fmla="*/ 59 w 93"/>
              <a:gd name="T83" fmla="*/ 22 h 90"/>
              <a:gd name="T84" fmla="*/ 63 w 93"/>
              <a:gd name="T85" fmla="*/ 25 h 90"/>
              <a:gd name="T86" fmla="*/ 67 w 93"/>
              <a:gd name="T87" fmla="*/ 22 h 90"/>
              <a:gd name="T88" fmla="*/ 63 w 93"/>
              <a:gd name="T89" fmla="*/ 18 h 90"/>
              <a:gd name="T90" fmla="*/ 51 w 93"/>
              <a:gd name="T91" fmla="*/ 18 h 90"/>
              <a:gd name="T92" fmla="*/ 48 w 93"/>
              <a:gd name="T93" fmla="*/ 22 h 90"/>
              <a:gd name="T94" fmla="*/ 51 w 93"/>
              <a:gd name="T95" fmla="*/ 25 h 90"/>
              <a:gd name="T96" fmla="*/ 55 w 93"/>
              <a:gd name="T97" fmla="*/ 22 h 90"/>
              <a:gd name="T98" fmla="*/ 51 w 93"/>
              <a:gd name="T99" fmla="*/ 18 h 90"/>
              <a:gd name="T100" fmla="*/ 27 w 93"/>
              <a:gd name="T101" fmla="*/ 18 h 90"/>
              <a:gd name="T102" fmla="*/ 12 w 93"/>
              <a:gd name="T103" fmla="*/ 33 h 90"/>
              <a:gd name="T104" fmla="*/ 27 w 93"/>
              <a:gd name="T105" fmla="*/ 48 h 90"/>
              <a:gd name="T106" fmla="*/ 43 w 93"/>
              <a:gd name="T107" fmla="*/ 33 h 90"/>
              <a:gd name="T108" fmla="*/ 27 w 93"/>
              <a:gd name="T109" fmla="*/ 18 h 90"/>
              <a:gd name="T110" fmla="*/ 55 w 93"/>
              <a:gd name="T111" fmla="*/ 82 h 90"/>
              <a:gd name="T112" fmla="*/ 38 w 93"/>
              <a:gd name="T113" fmla="*/ 53 h 90"/>
              <a:gd name="T114" fmla="*/ 28 w 93"/>
              <a:gd name="T115" fmla="*/ 69 h 90"/>
              <a:gd name="T116" fmla="*/ 18 w 93"/>
              <a:gd name="T117" fmla="*/ 53 h 90"/>
              <a:gd name="T118" fmla="*/ 0 w 93"/>
              <a:gd name="T119" fmla="*/ 82 h 90"/>
              <a:gd name="T120" fmla="*/ 55 w 93"/>
              <a:gd name="T121" fmla="*/ 8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 h="90">
                <a:moveTo>
                  <a:pt x="44" y="0"/>
                </a:moveTo>
                <a:cubicBezTo>
                  <a:pt x="83" y="0"/>
                  <a:pt x="83" y="0"/>
                  <a:pt x="83" y="0"/>
                </a:cubicBezTo>
                <a:cubicBezTo>
                  <a:pt x="86" y="0"/>
                  <a:pt x="88" y="1"/>
                  <a:pt x="90" y="3"/>
                </a:cubicBezTo>
                <a:cubicBezTo>
                  <a:pt x="92" y="5"/>
                  <a:pt x="93" y="8"/>
                  <a:pt x="93" y="11"/>
                </a:cubicBezTo>
                <a:cubicBezTo>
                  <a:pt x="93" y="33"/>
                  <a:pt x="93" y="33"/>
                  <a:pt x="93" y="33"/>
                </a:cubicBezTo>
                <a:cubicBezTo>
                  <a:pt x="93" y="36"/>
                  <a:pt x="92" y="38"/>
                  <a:pt x="90" y="40"/>
                </a:cubicBezTo>
                <a:cubicBezTo>
                  <a:pt x="88" y="42"/>
                  <a:pt x="86" y="43"/>
                  <a:pt x="83" y="43"/>
                </a:cubicBezTo>
                <a:cubicBezTo>
                  <a:pt x="61" y="43"/>
                  <a:pt x="61" y="43"/>
                  <a:pt x="61" y="43"/>
                </a:cubicBezTo>
                <a:cubicBezTo>
                  <a:pt x="50" y="53"/>
                  <a:pt x="50" y="53"/>
                  <a:pt x="50" y="53"/>
                </a:cubicBezTo>
                <a:cubicBezTo>
                  <a:pt x="49" y="52"/>
                  <a:pt x="49" y="52"/>
                  <a:pt x="49" y="52"/>
                </a:cubicBezTo>
                <a:cubicBezTo>
                  <a:pt x="48" y="52"/>
                  <a:pt x="47" y="51"/>
                  <a:pt x="46" y="50"/>
                </a:cubicBezTo>
                <a:cubicBezTo>
                  <a:pt x="48" y="43"/>
                  <a:pt x="48" y="43"/>
                  <a:pt x="48" y="43"/>
                </a:cubicBezTo>
                <a:cubicBezTo>
                  <a:pt x="47" y="43"/>
                  <a:pt x="47" y="43"/>
                  <a:pt x="47" y="43"/>
                </a:cubicBezTo>
                <a:cubicBezTo>
                  <a:pt x="47" y="42"/>
                  <a:pt x="48" y="40"/>
                  <a:pt x="48" y="39"/>
                </a:cubicBezTo>
                <a:cubicBezTo>
                  <a:pt x="51" y="39"/>
                  <a:pt x="51" y="39"/>
                  <a:pt x="51" y="39"/>
                </a:cubicBezTo>
                <a:cubicBezTo>
                  <a:pt x="54" y="39"/>
                  <a:pt x="54" y="39"/>
                  <a:pt x="54" y="39"/>
                </a:cubicBezTo>
                <a:cubicBezTo>
                  <a:pt x="53" y="41"/>
                  <a:pt x="53" y="41"/>
                  <a:pt x="53" y="41"/>
                </a:cubicBezTo>
                <a:cubicBezTo>
                  <a:pt x="52" y="44"/>
                  <a:pt x="52" y="44"/>
                  <a:pt x="52" y="44"/>
                </a:cubicBezTo>
                <a:cubicBezTo>
                  <a:pt x="58" y="39"/>
                  <a:pt x="58" y="39"/>
                  <a:pt x="58" y="39"/>
                </a:cubicBezTo>
                <a:cubicBezTo>
                  <a:pt x="59" y="39"/>
                  <a:pt x="59" y="39"/>
                  <a:pt x="59" y="39"/>
                </a:cubicBezTo>
                <a:cubicBezTo>
                  <a:pt x="60" y="39"/>
                  <a:pt x="60" y="39"/>
                  <a:pt x="60" y="39"/>
                </a:cubicBezTo>
                <a:cubicBezTo>
                  <a:pt x="83" y="39"/>
                  <a:pt x="83" y="39"/>
                  <a:pt x="83" y="39"/>
                </a:cubicBezTo>
                <a:cubicBezTo>
                  <a:pt x="84" y="39"/>
                  <a:pt x="86" y="38"/>
                  <a:pt x="87" y="37"/>
                </a:cubicBezTo>
                <a:cubicBezTo>
                  <a:pt x="88" y="36"/>
                  <a:pt x="89" y="34"/>
                  <a:pt x="89" y="33"/>
                </a:cubicBezTo>
                <a:cubicBezTo>
                  <a:pt x="89" y="11"/>
                  <a:pt x="89" y="11"/>
                  <a:pt x="89" y="11"/>
                </a:cubicBezTo>
                <a:cubicBezTo>
                  <a:pt x="89" y="9"/>
                  <a:pt x="88" y="8"/>
                  <a:pt x="87" y="7"/>
                </a:cubicBezTo>
                <a:cubicBezTo>
                  <a:pt x="86" y="6"/>
                  <a:pt x="84" y="5"/>
                  <a:pt x="83" y="5"/>
                </a:cubicBezTo>
                <a:cubicBezTo>
                  <a:pt x="44" y="5"/>
                  <a:pt x="44" y="5"/>
                  <a:pt x="44" y="5"/>
                </a:cubicBezTo>
                <a:cubicBezTo>
                  <a:pt x="42" y="5"/>
                  <a:pt x="40" y="6"/>
                  <a:pt x="39" y="7"/>
                </a:cubicBezTo>
                <a:cubicBezTo>
                  <a:pt x="38" y="8"/>
                  <a:pt x="38" y="9"/>
                  <a:pt x="38" y="11"/>
                </a:cubicBezTo>
                <a:cubicBezTo>
                  <a:pt x="38" y="14"/>
                  <a:pt x="38" y="14"/>
                  <a:pt x="38" y="14"/>
                </a:cubicBezTo>
                <a:cubicBezTo>
                  <a:pt x="36" y="13"/>
                  <a:pt x="35" y="12"/>
                  <a:pt x="33" y="12"/>
                </a:cubicBezTo>
                <a:cubicBezTo>
                  <a:pt x="33" y="11"/>
                  <a:pt x="33" y="11"/>
                  <a:pt x="33" y="11"/>
                </a:cubicBezTo>
                <a:cubicBezTo>
                  <a:pt x="33" y="8"/>
                  <a:pt x="34" y="5"/>
                  <a:pt x="36" y="3"/>
                </a:cubicBezTo>
                <a:cubicBezTo>
                  <a:pt x="38" y="1"/>
                  <a:pt x="41" y="0"/>
                  <a:pt x="44" y="0"/>
                </a:cubicBezTo>
                <a:close/>
                <a:moveTo>
                  <a:pt x="75" y="18"/>
                </a:moveTo>
                <a:cubicBezTo>
                  <a:pt x="73" y="18"/>
                  <a:pt x="71" y="19"/>
                  <a:pt x="71" y="22"/>
                </a:cubicBezTo>
                <a:cubicBezTo>
                  <a:pt x="71" y="24"/>
                  <a:pt x="73" y="25"/>
                  <a:pt x="75" y="25"/>
                </a:cubicBezTo>
                <a:cubicBezTo>
                  <a:pt x="77" y="25"/>
                  <a:pt x="79" y="24"/>
                  <a:pt x="79" y="22"/>
                </a:cubicBezTo>
                <a:cubicBezTo>
                  <a:pt x="79" y="19"/>
                  <a:pt x="77" y="18"/>
                  <a:pt x="75" y="18"/>
                </a:cubicBezTo>
                <a:close/>
                <a:moveTo>
                  <a:pt x="63" y="18"/>
                </a:moveTo>
                <a:cubicBezTo>
                  <a:pt x="61" y="18"/>
                  <a:pt x="59" y="19"/>
                  <a:pt x="59" y="22"/>
                </a:cubicBezTo>
                <a:cubicBezTo>
                  <a:pt x="59" y="24"/>
                  <a:pt x="61" y="25"/>
                  <a:pt x="63" y="25"/>
                </a:cubicBezTo>
                <a:cubicBezTo>
                  <a:pt x="65" y="25"/>
                  <a:pt x="67" y="24"/>
                  <a:pt x="67" y="22"/>
                </a:cubicBezTo>
                <a:cubicBezTo>
                  <a:pt x="67" y="19"/>
                  <a:pt x="65" y="18"/>
                  <a:pt x="63" y="18"/>
                </a:cubicBezTo>
                <a:close/>
                <a:moveTo>
                  <a:pt x="51" y="18"/>
                </a:moveTo>
                <a:cubicBezTo>
                  <a:pt x="49" y="18"/>
                  <a:pt x="48" y="19"/>
                  <a:pt x="48" y="22"/>
                </a:cubicBezTo>
                <a:cubicBezTo>
                  <a:pt x="48" y="24"/>
                  <a:pt x="49" y="25"/>
                  <a:pt x="51" y="25"/>
                </a:cubicBezTo>
                <a:cubicBezTo>
                  <a:pt x="54" y="25"/>
                  <a:pt x="55" y="24"/>
                  <a:pt x="55" y="22"/>
                </a:cubicBezTo>
                <a:cubicBezTo>
                  <a:pt x="55" y="19"/>
                  <a:pt x="54" y="18"/>
                  <a:pt x="51" y="18"/>
                </a:cubicBezTo>
                <a:close/>
                <a:moveTo>
                  <a:pt x="27" y="18"/>
                </a:moveTo>
                <a:cubicBezTo>
                  <a:pt x="19" y="18"/>
                  <a:pt x="12" y="24"/>
                  <a:pt x="12" y="33"/>
                </a:cubicBezTo>
                <a:cubicBezTo>
                  <a:pt x="12" y="42"/>
                  <a:pt x="19" y="48"/>
                  <a:pt x="27" y="48"/>
                </a:cubicBezTo>
                <a:cubicBezTo>
                  <a:pt x="36" y="48"/>
                  <a:pt x="43" y="42"/>
                  <a:pt x="43" y="33"/>
                </a:cubicBezTo>
                <a:cubicBezTo>
                  <a:pt x="43" y="24"/>
                  <a:pt x="36" y="18"/>
                  <a:pt x="27" y="18"/>
                </a:cubicBezTo>
                <a:close/>
                <a:moveTo>
                  <a:pt x="55" y="82"/>
                </a:moveTo>
                <a:cubicBezTo>
                  <a:pt x="55" y="67"/>
                  <a:pt x="47" y="57"/>
                  <a:pt x="38" y="53"/>
                </a:cubicBezTo>
                <a:cubicBezTo>
                  <a:pt x="28" y="69"/>
                  <a:pt x="28" y="69"/>
                  <a:pt x="28" y="69"/>
                </a:cubicBezTo>
                <a:cubicBezTo>
                  <a:pt x="18" y="53"/>
                  <a:pt x="18" y="53"/>
                  <a:pt x="18" y="53"/>
                </a:cubicBezTo>
                <a:cubicBezTo>
                  <a:pt x="8" y="57"/>
                  <a:pt x="0" y="66"/>
                  <a:pt x="0" y="82"/>
                </a:cubicBezTo>
                <a:cubicBezTo>
                  <a:pt x="20" y="90"/>
                  <a:pt x="38" y="89"/>
                  <a:pt x="55" y="82"/>
                </a:cubicBezTo>
                <a:close/>
              </a:path>
            </a:pathLst>
          </a:custGeom>
          <a:solidFill>
            <a:schemeClr val="accent1"/>
          </a:solidFill>
          <a:ln>
            <a:noFill/>
          </a:ln>
        </p:spPr>
        <p:txBody>
          <a:bodyPr vert="horz" wrap="square" lIns="91424" tIns="45712" rIns="91424" bIns="45712" numCol="1" anchor="t" anchorCtr="0" compatLnSpc="1"/>
          <a:lstStyle/>
          <a:p>
            <a:endParaRPr lang="zh-CN" altLang="en-US" sz="1800"/>
          </a:p>
        </p:txBody>
      </p:sp>
      <p:sp>
        <p:nvSpPr>
          <p:cNvPr id="52" name="Oval 53">
            <a:extLst>
              <a:ext uri="{FF2B5EF4-FFF2-40B4-BE49-F238E27FC236}">
                <a16:creationId xmlns:a16="http://schemas.microsoft.com/office/drawing/2014/main" id="{64E15D43-6702-4187-AF03-6A34A1312263}"/>
              </a:ext>
            </a:extLst>
          </p:cNvPr>
          <p:cNvSpPr>
            <a:spLocks noChangeArrowheads="1"/>
          </p:cNvSpPr>
          <p:nvPr/>
        </p:nvSpPr>
        <p:spPr bwMode="auto">
          <a:xfrm>
            <a:off x="3893505" y="1275616"/>
            <a:ext cx="1184739" cy="1185035"/>
          </a:xfrm>
          <a:prstGeom prst="ellipse">
            <a:avLst/>
          </a:prstGeom>
          <a:solidFill>
            <a:schemeClr val="accent2"/>
          </a:solidFill>
          <a:ln w="76200">
            <a:gradFill flip="none" rotWithShape="1">
              <a:gsLst>
                <a:gs pos="0">
                  <a:srgbClr val="FFFFFF"/>
                </a:gs>
                <a:gs pos="100000">
                  <a:srgbClr val="D9D9DA"/>
                </a:gs>
              </a:gsLst>
              <a:lin ang="27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9" rIns="68568" bIns="34289" anchor="ctr"/>
          <a:lstStyle/>
          <a:p>
            <a:pPr algn="ctr">
              <a:defRPr/>
            </a:pPr>
            <a:endParaRPr lang="zh-CN" altLang="en-US" sz="1200" dirty="0">
              <a:latin typeface="微软雅黑" panose="020B0503020204020204" pitchFamily="34" charset="-122"/>
              <a:ea typeface="微软雅黑" panose="020B0503020204020204" pitchFamily="34" charset="-122"/>
            </a:endParaRPr>
          </a:p>
        </p:txBody>
      </p:sp>
      <p:sp>
        <p:nvSpPr>
          <p:cNvPr id="53" name="矩形 52">
            <a:extLst>
              <a:ext uri="{FF2B5EF4-FFF2-40B4-BE49-F238E27FC236}">
                <a16:creationId xmlns:a16="http://schemas.microsoft.com/office/drawing/2014/main" id="{6CE4B1D9-FF27-4F07-A418-A11DB481B589}"/>
              </a:ext>
            </a:extLst>
          </p:cNvPr>
          <p:cNvSpPr/>
          <p:nvPr/>
        </p:nvSpPr>
        <p:spPr>
          <a:xfrm>
            <a:off x="3959932" y="1678053"/>
            <a:ext cx="1011648" cy="461649"/>
          </a:xfrm>
          <a:prstGeom prst="rect">
            <a:avLst/>
          </a:prstGeom>
        </p:spPr>
        <p:txBody>
          <a:bodyPr wrap="square" lIns="91424" tIns="45712" rIns="91424" bIns="45712">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 获得在线帮助</a:t>
            </a:r>
          </a:p>
        </p:txBody>
      </p:sp>
      <p:sp>
        <p:nvSpPr>
          <p:cNvPr id="54" name="TextBox 29">
            <a:extLst>
              <a:ext uri="{FF2B5EF4-FFF2-40B4-BE49-F238E27FC236}">
                <a16:creationId xmlns:a16="http://schemas.microsoft.com/office/drawing/2014/main" id="{FF047554-5516-4DB5-8C0D-D207A5B01615}"/>
              </a:ext>
            </a:extLst>
          </p:cNvPr>
          <p:cNvSpPr txBox="1"/>
          <p:nvPr/>
        </p:nvSpPr>
        <p:spPr>
          <a:xfrm>
            <a:off x="7857868" y="5740102"/>
            <a:ext cx="1584176" cy="369332"/>
          </a:xfrm>
          <a:prstGeom prst="rect">
            <a:avLst/>
          </a:prstGeom>
          <a:noFill/>
        </p:spPr>
        <p:txBody>
          <a:bodyPr wrap="square" lIns="91424" tIns="45712" rIns="91424" bIns="45712" rtlCol="0">
            <a:spAutoFit/>
          </a:bodyPr>
          <a:lstStyle/>
          <a:p>
            <a:r>
              <a:rPr lang="zh-CN" altLang="en-US" sz="1800" dirty="0">
                <a:latin typeface="方正准圆简体" panose="02010601030101010101" pitchFamily="65" charset="-122"/>
                <a:ea typeface="方正准圆简体" panose="02010601030101010101" pitchFamily="65" charset="-122"/>
              </a:rPr>
              <a:t>延迟符号</a:t>
            </a:r>
          </a:p>
        </p:txBody>
      </p:sp>
    </p:spTree>
    <p:extLst>
      <p:ext uri="{BB962C8B-B14F-4D97-AF65-F5344CB8AC3E}">
        <p14:creationId xmlns:p14="http://schemas.microsoft.com/office/powerpoint/2010/main" val="183421813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90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900"/>
                            </p:stCondLst>
                            <p:childTnLst>
                              <p:par>
                                <p:cTn id="11" presetID="47"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1000"/>
                                        <p:tgtEl>
                                          <p:spTgt spid="53"/>
                                        </p:tgtEl>
                                      </p:cBhvr>
                                    </p:animEffect>
                                    <p:anim calcmode="lin" valueType="num">
                                      <p:cBhvr>
                                        <p:cTn id="14" dur="1000" fill="hold"/>
                                        <p:tgtEl>
                                          <p:spTgt spid="53"/>
                                        </p:tgtEl>
                                        <p:attrNameLst>
                                          <p:attrName>ppt_x</p:attrName>
                                        </p:attrNameLst>
                                      </p:cBhvr>
                                      <p:tavLst>
                                        <p:tav tm="0">
                                          <p:val>
                                            <p:strVal val="#ppt_x"/>
                                          </p:val>
                                        </p:tav>
                                        <p:tav tm="100000">
                                          <p:val>
                                            <p:strVal val="#ppt_x"/>
                                          </p:val>
                                        </p:tav>
                                      </p:tavLst>
                                    </p:anim>
                                    <p:anim calcmode="lin" valueType="num">
                                      <p:cBhvr>
                                        <p:cTn id="15" dur="10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2900"/>
                            </p:stCondLst>
                            <p:childTnLst>
                              <p:par>
                                <p:cTn id="17" presetID="16" presetClass="entr" presetSubtype="37"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barn(outVertical)">
                                      <p:cBhvr>
                                        <p:cTn id="19" dur="500"/>
                                        <p:tgtEl>
                                          <p:spTgt spid="33"/>
                                        </p:tgtEl>
                                      </p:cBhvr>
                                    </p:animEffect>
                                  </p:childTnLst>
                                </p:cTn>
                              </p:par>
                              <p:par>
                                <p:cTn id="20" presetID="22" presetClass="entr" presetSubtype="1"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up)">
                                      <p:cBhvr>
                                        <p:cTn id="22" dur="500"/>
                                        <p:tgtEl>
                                          <p:spTgt spid="34"/>
                                        </p:tgtEl>
                                      </p:cBhvr>
                                    </p:animEffect>
                                  </p:childTnLst>
                                </p:cTn>
                              </p:par>
                              <p:par>
                                <p:cTn id="23" presetID="22" presetClass="entr" presetSubtype="1"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up)">
                                      <p:cBhvr>
                                        <p:cTn id="25" dur="500"/>
                                        <p:tgtEl>
                                          <p:spTgt spid="36"/>
                                        </p:tgtEl>
                                      </p:cBhvr>
                                    </p:animEffect>
                                  </p:childTnLst>
                                </p:cTn>
                              </p:par>
                              <p:par>
                                <p:cTn id="26" presetID="22" presetClass="entr" presetSubtype="1"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up)">
                                      <p:cBhvr>
                                        <p:cTn id="28" dur="500"/>
                                        <p:tgtEl>
                                          <p:spTgt spid="35"/>
                                        </p:tgtEl>
                                      </p:cBhvr>
                                    </p:animEffect>
                                  </p:childTnLst>
                                </p:cTn>
                              </p:par>
                            </p:childTnLst>
                          </p:cTn>
                        </p:par>
                        <p:par>
                          <p:cTn id="29" fill="hold">
                            <p:stCondLst>
                              <p:cond delay="3400"/>
                            </p:stCondLst>
                            <p:childTnLst>
                              <p:par>
                                <p:cTn id="30" presetID="53" presetClass="entr" presetSubtype="16"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ppt_w</p:attrName>
                                        </p:attrNameLst>
                                      </p:cBhvr>
                                      <p:tavLst>
                                        <p:tav tm="0">
                                          <p:val>
                                            <p:fltVal val="0"/>
                                          </p:val>
                                        </p:tav>
                                        <p:tav tm="100000">
                                          <p:val>
                                            <p:strVal val="#ppt_w"/>
                                          </p:val>
                                        </p:tav>
                                      </p:tavLst>
                                    </p:anim>
                                    <p:anim calcmode="lin" valueType="num">
                                      <p:cBhvr>
                                        <p:cTn id="43" dur="500" fill="hold"/>
                                        <p:tgtEl>
                                          <p:spTgt spid="41"/>
                                        </p:tgtEl>
                                        <p:attrNameLst>
                                          <p:attrName>ppt_h</p:attrName>
                                        </p:attrNameLst>
                                      </p:cBhvr>
                                      <p:tavLst>
                                        <p:tav tm="0">
                                          <p:val>
                                            <p:fltVal val="0"/>
                                          </p:val>
                                        </p:tav>
                                        <p:tav tm="100000">
                                          <p:val>
                                            <p:strVal val="#ppt_h"/>
                                          </p:val>
                                        </p:tav>
                                      </p:tavLst>
                                    </p:anim>
                                    <p:animEffect transition="in" filter="fade">
                                      <p:cBhvr>
                                        <p:cTn id="44" dur="500"/>
                                        <p:tgtEl>
                                          <p:spTgt spid="4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500" fill="hold"/>
                                        <p:tgtEl>
                                          <p:spTgt spid="38"/>
                                        </p:tgtEl>
                                        <p:attrNameLst>
                                          <p:attrName>ppt_w</p:attrName>
                                        </p:attrNameLst>
                                      </p:cBhvr>
                                      <p:tavLst>
                                        <p:tav tm="0">
                                          <p:val>
                                            <p:fltVal val="0"/>
                                          </p:val>
                                        </p:tav>
                                        <p:tav tm="100000">
                                          <p:val>
                                            <p:strVal val="#ppt_w"/>
                                          </p:val>
                                        </p:tav>
                                      </p:tavLst>
                                    </p:anim>
                                    <p:anim calcmode="lin" valueType="num">
                                      <p:cBhvr>
                                        <p:cTn id="53" dur="500" fill="hold"/>
                                        <p:tgtEl>
                                          <p:spTgt spid="38"/>
                                        </p:tgtEl>
                                        <p:attrNameLst>
                                          <p:attrName>ppt_h</p:attrName>
                                        </p:attrNameLst>
                                      </p:cBhvr>
                                      <p:tavLst>
                                        <p:tav tm="0">
                                          <p:val>
                                            <p:fltVal val="0"/>
                                          </p:val>
                                        </p:tav>
                                        <p:tav tm="100000">
                                          <p:val>
                                            <p:strVal val="#ppt_h"/>
                                          </p:val>
                                        </p:tav>
                                      </p:tavLst>
                                    </p:anim>
                                    <p:animEffect transition="in" filter="fade">
                                      <p:cBhvr>
                                        <p:cTn id="54" dur="500"/>
                                        <p:tgtEl>
                                          <p:spTgt spid="38"/>
                                        </p:tgtEl>
                                      </p:cBhvr>
                                    </p:animEffect>
                                  </p:childTnLst>
                                </p:cTn>
                              </p:par>
                            </p:childTnLst>
                          </p:cTn>
                        </p:par>
                        <p:par>
                          <p:cTn id="55" fill="hold">
                            <p:stCondLst>
                              <p:cond delay="3900"/>
                            </p:stCondLst>
                            <p:childTnLst>
                              <p:par>
                                <p:cTn id="56" presetID="10" presetClass="entr" presetSubtype="0" fill="hold" grpId="0"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500"/>
                                        <p:tgtEl>
                                          <p:spTgt spid="4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childTnLst>
                          </p:cTn>
                        </p:par>
                        <p:par>
                          <p:cTn id="71" fill="hold">
                            <p:stCondLst>
                              <p:cond delay="4400"/>
                            </p:stCondLst>
                            <p:childTnLst>
                              <p:par>
                                <p:cTn id="72" presetID="22" presetClass="entr" presetSubtype="2" fill="hold" grpId="0" nodeType="after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wipe(right)">
                                      <p:cBhvr>
                                        <p:cTn id="74" dur="500"/>
                                        <p:tgtEl>
                                          <p:spTgt spid="46"/>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right)">
                                      <p:cBhvr>
                                        <p:cTn id="77" dur="500"/>
                                        <p:tgtEl>
                                          <p:spTgt spid="45"/>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wipe(up)">
                                      <p:cBhvr>
                                        <p:cTn id="80" dur="500"/>
                                        <p:tgtEl>
                                          <p:spTgt spid="44"/>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wipe(left)">
                                      <p:cBhvr>
                                        <p:cTn id="83" dur="500"/>
                                        <p:tgtEl>
                                          <p:spTgt spid="4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left)">
                                      <p:cBhvr>
                                        <p:cTn id="86" dur="500"/>
                                        <p:tgtEl>
                                          <p:spTgt spid="42"/>
                                        </p:tgtEl>
                                      </p:cBhvr>
                                    </p:animEffect>
                                  </p:childTnLst>
                                </p:cTn>
                              </p:par>
                            </p:childTnLst>
                          </p:cTn>
                        </p:par>
                        <p:par>
                          <p:cTn id="87" fill="hold">
                            <p:stCondLst>
                              <p:cond delay="4900"/>
                            </p:stCondLst>
                            <p:childTnLst>
                              <p:par>
                                <p:cTn id="88" presetID="42" presetClass="entr" presetSubtype="0" fill="hold" grpId="0" nodeType="afterEffect">
                                  <p:stCondLst>
                                    <p:cond delay="0"/>
                                  </p:stCondLst>
                                  <p:childTnLst>
                                    <p:set>
                                      <p:cBhvr>
                                        <p:cTn id="89" dur="1" fill="hold">
                                          <p:stCondLst>
                                            <p:cond delay="0"/>
                                          </p:stCondLst>
                                        </p:cTn>
                                        <p:tgtEl>
                                          <p:spTgt spid="54"/>
                                        </p:tgtEl>
                                        <p:attrNameLst>
                                          <p:attrName>style.visibility</p:attrName>
                                        </p:attrNameLst>
                                      </p:cBhvr>
                                      <p:to>
                                        <p:strVal val="visible"/>
                                      </p:to>
                                    </p:set>
                                    <p:animEffect transition="in" filter="fade">
                                      <p:cBhvr>
                                        <p:cTn id="90" dur="1000"/>
                                        <p:tgtEl>
                                          <p:spTgt spid="54"/>
                                        </p:tgtEl>
                                      </p:cBhvr>
                                    </p:animEffect>
                                    <p:anim calcmode="lin" valueType="num">
                                      <p:cBhvr>
                                        <p:cTn id="91" dur="1000" fill="hold"/>
                                        <p:tgtEl>
                                          <p:spTgt spid="54"/>
                                        </p:tgtEl>
                                        <p:attrNameLst>
                                          <p:attrName>ppt_x</p:attrName>
                                        </p:attrNameLst>
                                      </p:cBhvr>
                                      <p:tavLst>
                                        <p:tav tm="0">
                                          <p:val>
                                            <p:strVal val="#ppt_x"/>
                                          </p:val>
                                        </p:tav>
                                        <p:tav tm="100000">
                                          <p:val>
                                            <p:strVal val="#ppt_x"/>
                                          </p:val>
                                        </p:tav>
                                      </p:tavLst>
                                    </p:anim>
                                    <p:anim calcmode="lin" valueType="num">
                                      <p:cBhvr>
                                        <p:cTn id="92"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p:bldP spid="43" grpId="0"/>
      <p:bldP spid="44" grpId="0"/>
      <p:bldP spid="45" grpId="0"/>
      <p:bldP spid="46" grpId="0"/>
      <p:bldP spid="47" grpId="0" animBg="1"/>
      <p:bldP spid="48" grpId="0" animBg="1"/>
      <p:bldP spid="49" grpId="0" animBg="1"/>
      <p:bldP spid="50" grpId="0" animBg="1"/>
      <p:bldP spid="51" grpId="0" animBg="1"/>
      <p:bldP spid="52" grpId="0" animBg="1"/>
      <p:bldP spid="53" grpId="0"/>
      <p:bldP spid="5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9104E45E-C044-4A35-B2E7-5E382E00FFCF}"/>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6" name="文本框 37">
            <a:extLst>
              <a:ext uri="{FF2B5EF4-FFF2-40B4-BE49-F238E27FC236}">
                <a16:creationId xmlns:a16="http://schemas.microsoft.com/office/drawing/2014/main" id="{154288B4-5F13-4D3E-8544-085EFECDD83E}"/>
              </a:ext>
            </a:extLst>
          </p:cNvPr>
          <p:cNvSpPr txBox="1"/>
          <p:nvPr/>
        </p:nvSpPr>
        <p:spPr>
          <a:xfrm>
            <a:off x="810430" y="339503"/>
            <a:ext cx="329351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5. </a:t>
            </a:r>
            <a:r>
              <a:rPr lang="zh-CN" altLang="en-US" sz="1600" dirty="0">
                <a:solidFill>
                  <a:schemeClr val="accent1"/>
                </a:solidFill>
                <a:ea typeface="微软雅黑" panose="020B0503020204020204" pitchFamily="34" charset="-122"/>
              </a:rPr>
              <a:t>网络设备基础配置</a:t>
            </a:r>
          </a:p>
        </p:txBody>
      </p:sp>
      <p:pic>
        <p:nvPicPr>
          <p:cNvPr id="3074" name="图片 33">
            <a:extLst>
              <a:ext uri="{FF2B5EF4-FFF2-40B4-BE49-F238E27FC236}">
                <a16:creationId xmlns:a16="http://schemas.microsoft.com/office/drawing/2014/main" id="{BF47A081-77A9-42CF-BC8B-878F6A25D8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5" name="图片 59">
            <a:extLst>
              <a:ext uri="{FF2B5EF4-FFF2-40B4-BE49-F238E27FC236}">
                <a16:creationId xmlns:a16="http://schemas.microsoft.com/office/drawing/2014/main" id="{DECB5682-AD5C-4082-8007-DC4A79583B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6" name="图片 450">
            <a:extLst>
              <a:ext uri="{FF2B5EF4-FFF2-40B4-BE49-F238E27FC236}">
                <a16:creationId xmlns:a16="http://schemas.microsoft.com/office/drawing/2014/main" id="{A08B10D1-63FB-4B83-80C0-F122F22256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7" name="图片 451">
            <a:extLst>
              <a:ext uri="{FF2B5EF4-FFF2-40B4-BE49-F238E27FC236}">
                <a16:creationId xmlns:a16="http://schemas.microsoft.com/office/drawing/2014/main" id="{292D0A3D-11F6-42D9-AB87-032B875984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8" name="图片 452">
            <a:extLst>
              <a:ext uri="{FF2B5EF4-FFF2-40B4-BE49-F238E27FC236}">
                <a16:creationId xmlns:a16="http://schemas.microsoft.com/office/drawing/2014/main" id="{39C54916-1F5D-448A-B6D0-9F5C3129D8D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79" name="图片 453">
            <a:extLst>
              <a:ext uri="{FF2B5EF4-FFF2-40B4-BE49-F238E27FC236}">
                <a16:creationId xmlns:a16="http://schemas.microsoft.com/office/drawing/2014/main" id="{938F25A3-4A27-475A-B6C2-0B83BCEEC9D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0" name="图片 454">
            <a:extLst>
              <a:ext uri="{FF2B5EF4-FFF2-40B4-BE49-F238E27FC236}">
                <a16:creationId xmlns:a16="http://schemas.microsoft.com/office/drawing/2014/main" id="{7B727337-323D-405F-B3DD-49590D8D65C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1" name="图片 455">
            <a:extLst>
              <a:ext uri="{FF2B5EF4-FFF2-40B4-BE49-F238E27FC236}">
                <a16:creationId xmlns:a16="http://schemas.microsoft.com/office/drawing/2014/main" id="{A75E51FB-E072-484A-8FC1-A30C0C857E2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2" name="图片 456">
            <a:extLst>
              <a:ext uri="{FF2B5EF4-FFF2-40B4-BE49-F238E27FC236}">
                <a16:creationId xmlns:a16="http://schemas.microsoft.com/office/drawing/2014/main" id="{F9797ECF-E0C9-4844-8B13-92A6858EDC7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3" name="图片 457">
            <a:extLst>
              <a:ext uri="{FF2B5EF4-FFF2-40B4-BE49-F238E27FC236}">
                <a16:creationId xmlns:a16="http://schemas.microsoft.com/office/drawing/2014/main" id="{0661C5B3-60F0-4F5A-97CC-55FFBA3049B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4" name="图片 460">
            <a:extLst>
              <a:ext uri="{FF2B5EF4-FFF2-40B4-BE49-F238E27FC236}">
                <a16:creationId xmlns:a16="http://schemas.microsoft.com/office/drawing/2014/main" id="{028C525E-947C-495E-90C4-51905185A3C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5" name="图片 461">
            <a:extLst>
              <a:ext uri="{FF2B5EF4-FFF2-40B4-BE49-F238E27FC236}">
                <a16:creationId xmlns:a16="http://schemas.microsoft.com/office/drawing/2014/main" id="{AE3F8FF8-2720-46D4-A22B-1A2CAF011EA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6" name="图片 462">
            <a:extLst>
              <a:ext uri="{FF2B5EF4-FFF2-40B4-BE49-F238E27FC236}">
                <a16:creationId xmlns:a16="http://schemas.microsoft.com/office/drawing/2014/main" id="{8DAA2FFD-F025-4143-A04B-B116712AA08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7" name="图片 463">
            <a:extLst>
              <a:ext uri="{FF2B5EF4-FFF2-40B4-BE49-F238E27FC236}">
                <a16:creationId xmlns:a16="http://schemas.microsoft.com/office/drawing/2014/main" id="{E5A7F23A-A6BD-4887-995C-381459E6027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8" name="图片 464">
            <a:extLst>
              <a:ext uri="{FF2B5EF4-FFF2-40B4-BE49-F238E27FC236}">
                <a16:creationId xmlns:a16="http://schemas.microsoft.com/office/drawing/2014/main" id="{53FC5AF5-E4E4-4FC6-872B-5B2D9B792EC0}"/>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89" name="图片 466">
            <a:extLst>
              <a:ext uri="{FF2B5EF4-FFF2-40B4-BE49-F238E27FC236}">
                <a16:creationId xmlns:a16="http://schemas.microsoft.com/office/drawing/2014/main" id="{3F7D0BD9-605A-49E5-B925-EB4C5E637F9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0" name="图片 467">
            <a:extLst>
              <a:ext uri="{FF2B5EF4-FFF2-40B4-BE49-F238E27FC236}">
                <a16:creationId xmlns:a16="http://schemas.microsoft.com/office/drawing/2014/main" id="{1E80B8CC-EA95-4675-8197-FE025B93F372}"/>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1" name="图片 468">
            <a:extLst>
              <a:ext uri="{FF2B5EF4-FFF2-40B4-BE49-F238E27FC236}">
                <a16:creationId xmlns:a16="http://schemas.microsoft.com/office/drawing/2014/main" id="{6F38A3A5-4CF4-48FC-84C4-518F5CEDA480}"/>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2" name="图片 469">
            <a:extLst>
              <a:ext uri="{FF2B5EF4-FFF2-40B4-BE49-F238E27FC236}">
                <a16:creationId xmlns:a16="http://schemas.microsoft.com/office/drawing/2014/main" id="{74A23E95-8E3E-4D13-A0B5-CDB180B4C93B}"/>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3" name="图片 470">
            <a:extLst>
              <a:ext uri="{FF2B5EF4-FFF2-40B4-BE49-F238E27FC236}">
                <a16:creationId xmlns:a16="http://schemas.microsoft.com/office/drawing/2014/main" id="{CE2BFC2C-08ED-4B6A-9B44-5F77D2D964DB}"/>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4" name="图片 471">
            <a:extLst>
              <a:ext uri="{FF2B5EF4-FFF2-40B4-BE49-F238E27FC236}">
                <a16:creationId xmlns:a16="http://schemas.microsoft.com/office/drawing/2014/main" id="{03A84605-0765-45DB-A181-7E1F0DD9E77D}"/>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0" y="0"/>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5" name="图片 472">
            <a:extLst>
              <a:ext uri="{FF2B5EF4-FFF2-40B4-BE49-F238E27FC236}">
                <a16:creationId xmlns:a16="http://schemas.microsoft.com/office/drawing/2014/main" id="{9D4A0A02-7E00-40FA-BE43-B40BFB06259C}"/>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6" name="图片 473">
            <a:extLst>
              <a:ext uri="{FF2B5EF4-FFF2-40B4-BE49-F238E27FC236}">
                <a16:creationId xmlns:a16="http://schemas.microsoft.com/office/drawing/2014/main" id="{55B8087B-CD6A-4257-9A9E-D74564BE1F0F}"/>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7" name="图片 474">
            <a:extLst>
              <a:ext uri="{FF2B5EF4-FFF2-40B4-BE49-F238E27FC236}">
                <a16:creationId xmlns:a16="http://schemas.microsoft.com/office/drawing/2014/main" id="{4C441547-F59C-473E-8AB6-EC1B167B8C4B}"/>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8" name="图片 475">
            <a:extLst>
              <a:ext uri="{FF2B5EF4-FFF2-40B4-BE49-F238E27FC236}">
                <a16:creationId xmlns:a16="http://schemas.microsoft.com/office/drawing/2014/main" id="{8236F5A5-9784-4620-8553-439F8393F31D}"/>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099" name="图片 476">
            <a:extLst>
              <a:ext uri="{FF2B5EF4-FFF2-40B4-BE49-F238E27FC236}">
                <a16:creationId xmlns:a16="http://schemas.microsoft.com/office/drawing/2014/main" id="{A9AAD5FD-4744-4EFB-BF09-2A59AFC5C9DE}"/>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0" y="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100" name="图片 477">
            <a:extLst>
              <a:ext uri="{FF2B5EF4-FFF2-40B4-BE49-F238E27FC236}">
                <a16:creationId xmlns:a16="http://schemas.microsoft.com/office/drawing/2014/main" id="{FC4FF91A-DBEF-4F1A-9248-BB3A2D7652D7}"/>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171450" cy="180975"/>
          </a:xfrm>
          <a:prstGeom prst="rect">
            <a:avLst/>
          </a:prstGeom>
          <a:noFill/>
          <a:extLst>
            <a:ext uri="{909E8E84-426E-40DD-AFC4-6F175D3DCCD1}">
              <a14:hiddenFill xmlns:a14="http://schemas.microsoft.com/office/drawing/2010/main">
                <a:solidFill>
                  <a:srgbClr val="FFFFFF"/>
                </a:solidFill>
              </a14:hiddenFill>
            </a:ext>
          </a:extLst>
        </p:spPr>
      </p:pic>
      <p:sp>
        <p:nvSpPr>
          <p:cNvPr id="32" name="矩形 31">
            <a:extLst>
              <a:ext uri="{FF2B5EF4-FFF2-40B4-BE49-F238E27FC236}">
                <a16:creationId xmlns:a16="http://schemas.microsoft.com/office/drawing/2014/main" id="{CDED5020-BC7D-4D4E-A7E1-7C66E08C542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34" name="组合 33">
            <a:extLst>
              <a:ext uri="{FF2B5EF4-FFF2-40B4-BE49-F238E27FC236}">
                <a16:creationId xmlns:a16="http://schemas.microsoft.com/office/drawing/2014/main" id="{1ACC156A-669E-4884-8AA5-7FD1E78065D8}"/>
              </a:ext>
            </a:extLst>
          </p:cNvPr>
          <p:cNvGrpSpPr/>
          <p:nvPr/>
        </p:nvGrpSpPr>
        <p:grpSpPr>
          <a:xfrm>
            <a:off x="810430" y="1095586"/>
            <a:ext cx="7025408" cy="3139058"/>
            <a:chOff x="1200150" y="1847850"/>
            <a:chExt cx="9867900" cy="1492983"/>
          </a:xfrm>
        </p:grpSpPr>
        <p:grpSp>
          <p:nvGrpSpPr>
            <p:cNvPr id="35" name="组合 34">
              <a:extLst>
                <a:ext uri="{FF2B5EF4-FFF2-40B4-BE49-F238E27FC236}">
                  <a16:creationId xmlns:a16="http://schemas.microsoft.com/office/drawing/2014/main" id="{626A2BFD-9887-46A8-81A3-35A9C952CD8F}"/>
                </a:ext>
              </a:extLst>
            </p:cNvPr>
            <p:cNvGrpSpPr/>
            <p:nvPr/>
          </p:nvGrpSpPr>
          <p:grpSpPr>
            <a:xfrm>
              <a:off x="1200150" y="1847850"/>
              <a:ext cx="9867900" cy="1492983"/>
              <a:chOff x="1200150" y="1847850"/>
              <a:chExt cx="9867900" cy="1492983"/>
            </a:xfrm>
          </p:grpSpPr>
          <p:sp>
            <p:nvSpPr>
              <p:cNvPr id="37" name="矩形: 圆角 36">
                <a:extLst>
                  <a:ext uri="{FF2B5EF4-FFF2-40B4-BE49-F238E27FC236}">
                    <a16:creationId xmlns:a16="http://schemas.microsoft.com/office/drawing/2014/main" id="{8414F6A0-21C7-4295-9A23-70F9AF227C12}"/>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38" name="矩形: 圆角 37">
                <a:extLst>
                  <a:ext uri="{FF2B5EF4-FFF2-40B4-BE49-F238E27FC236}">
                    <a16:creationId xmlns:a16="http://schemas.microsoft.com/office/drawing/2014/main" id="{D786FBA7-9FED-44E7-AF03-F3371C00C51B}"/>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36" name="文本框 35">
              <a:extLst>
                <a:ext uri="{FF2B5EF4-FFF2-40B4-BE49-F238E27FC236}">
                  <a16:creationId xmlns:a16="http://schemas.microsoft.com/office/drawing/2014/main" id="{03B21AE2-5458-45B4-ACE4-304E0DA73391}"/>
                </a:ext>
              </a:extLst>
            </p:cNvPr>
            <p:cNvSpPr txBox="1"/>
            <p:nvPr/>
          </p:nvSpPr>
          <p:spPr>
            <a:xfrm>
              <a:off x="1379572" y="1942406"/>
              <a:ext cx="9604929" cy="1309616"/>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在用户视图下，输入</a:t>
              </a:r>
              <a:r>
                <a:rPr lang="en-US" altLang="zh-CN" sz="1400" dirty="0">
                  <a:solidFill>
                    <a:schemeClr val="tx1">
                      <a:lumMod val="85000"/>
                      <a:lumOff val="15000"/>
                    </a:schemeClr>
                  </a:solidFill>
                  <a:latin typeface="+mn-ea"/>
                </a:rPr>
                <a:t>system-view</a:t>
              </a:r>
              <a:r>
                <a:rPr lang="zh-CN" altLang="en-US" sz="1400" dirty="0">
                  <a:solidFill>
                    <a:schemeClr val="tx1">
                      <a:lumMod val="85000"/>
                      <a:lumOff val="15000"/>
                    </a:schemeClr>
                  </a:solidFill>
                  <a:latin typeface="+mn-ea"/>
                </a:rPr>
                <a:t>命令用来从用户视图进入系统视图。用户对设备进行配置性的操作，需进入系统视图。</a:t>
              </a:r>
            </a:p>
            <a:p>
              <a:pPr indent="486000">
                <a:lnSpc>
                  <a:spcPct val="150000"/>
                </a:lnSpc>
              </a:pPr>
              <a:r>
                <a:rPr lang="zh-CN" altLang="en-US" sz="1400" dirty="0">
                  <a:solidFill>
                    <a:schemeClr val="tx1">
                      <a:lumMod val="85000"/>
                      <a:lumOff val="15000"/>
                    </a:schemeClr>
                  </a:solidFill>
                  <a:latin typeface="+mn-ea"/>
                </a:rPr>
                <a:t>视图一般可以分为三个级别，由低到高分别为：</a:t>
              </a:r>
            </a:p>
            <a:p>
              <a:pPr indent="486000">
                <a:lnSpc>
                  <a:spcPct val="150000"/>
                </a:lnSpc>
              </a:pPr>
              <a:r>
                <a:rPr lang="zh-CN" altLang="en-US" sz="1400" dirty="0">
                  <a:solidFill>
                    <a:schemeClr val="tx1">
                      <a:lumMod val="85000"/>
                      <a:lumOff val="15000"/>
                    </a:schemeClr>
                  </a:solidFill>
                  <a:latin typeface="+mn-ea"/>
                </a:rPr>
                <a:t>（</a:t>
              </a:r>
              <a:r>
                <a:rPr lang="en-US" altLang="zh-CN" sz="1400" dirty="0">
                  <a:solidFill>
                    <a:schemeClr val="tx1">
                      <a:lumMod val="85000"/>
                      <a:lumOff val="15000"/>
                    </a:schemeClr>
                  </a:solidFill>
                  <a:latin typeface="+mn-ea"/>
                </a:rPr>
                <a:t>1</a:t>
              </a:r>
              <a:r>
                <a:rPr lang="zh-CN" altLang="en-US" sz="1400" dirty="0">
                  <a:solidFill>
                    <a:schemeClr val="tx1">
                      <a:lumMod val="85000"/>
                      <a:lumOff val="15000"/>
                    </a:schemeClr>
                  </a:solidFill>
                  <a:latin typeface="+mn-ea"/>
                </a:rPr>
                <a:t>）用户视图。</a:t>
              </a:r>
            </a:p>
            <a:p>
              <a:pPr indent="486000">
                <a:lnSpc>
                  <a:spcPct val="150000"/>
                </a:lnSpc>
              </a:pPr>
              <a:r>
                <a:rPr lang="zh-CN" altLang="en-US" sz="1400" dirty="0">
                  <a:solidFill>
                    <a:schemeClr val="tx1">
                      <a:lumMod val="85000"/>
                      <a:lumOff val="15000"/>
                    </a:schemeClr>
                  </a:solidFill>
                  <a:latin typeface="+mn-ea"/>
                </a:rPr>
                <a:t>（</a:t>
              </a:r>
              <a:r>
                <a:rPr lang="en-US" altLang="zh-CN" sz="1400" dirty="0">
                  <a:solidFill>
                    <a:schemeClr val="tx1">
                      <a:lumMod val="85000"/>
                      <a:lumOff val="15000"/>
                    </a:schemeClr>
                  </a:solidFill>
                  <a:latin typeface="+mn-ea"/>
                </a:rPr>
                <a:t>2</a:t>
              </a:r>
              <a:r>
                <a:rPr lang="zh-CN" altLang="en-US" sz="1400" dirty="0">
                  <a:solidFill>
                    <a:schemeClr val="tx1">
                      <a:lumMod val="85000"/>
                      <a:lumOff val="15000"/>
                    </a:schemeClr>
                  </a:solidFill>
                  <a:latin typeface="+mn-ea"/>
                </a:rPr>
                <a:t>）系统视图。</a:t>
              </a:r>
            </a:p>
            <a:p>
              <a:pPr indent="486000">
                <a:lnSpc>
                  <a:spcPct val="150000"/>
                </a:lnSpc>
              </a:pPr>
              <a:r>
                <a:rPr lang="zh-CN" altLang="en-US" sz="1400" dirty="0">
                  <a:solidFill>
                    <a:schemeClr val="tx1">
                      <a:lumMod val="85000"/>
                      <a:lumOff val="15000"/>
                    </a:schemeClr>
                  </a:solidFill>
                  <a:latin typeface="+mn-ea"/>
                </a:rPr>
                <a:t>（</a:t>
              </a:r>
              <a:r>
                <a:rPr lang="en-US" altLang="zh-CN" sz="1400" dirty="0">
                  <a:solidFill>
                    <a:schemeClr val="tx1">
                      <a:lumMod val="85000"/>
                      <a:lumOff val="15000"/>
                    </a:schemeClr>
                  </a:solidFill>
                  <a:latin typeface="+mn-ea"/>
                </a:rPr>
                <a:t>3</a:t>
              </a:r>
              <a:r>
                <a:rPr lang="zh-CN" altLang="en-US" sz="1400" dirty="0">
                  <a:solidFill>
                    <a:schemeClr val="tx1">
                      <a:lumMod val="85000"/>
                      <a:lumOff val="15000"/>
                    </a:schemeClr>
                  </a:solidFill>
                  <a:latin typeface="+mn-ea"/>
                </a:rPr>
                <a:t>）具体业务视图，例如接口视图等。</a:t>
              </a:r>
            </a:p>
            <a:p>
              <a:pPr indent="486000">
                <a:lnSpc>
                  <a:spcPct val="150000"/>
                </a:lnSpc>
              </a:pPr>
              <a:r>
                <a:rPr lang="zh-CN" altLang="en-US" sz="1400" dirty="0">
                  <a:solidFill>
                    <a:schemeClr val="tx1">
                      <a:lumMod val="85000"/>
                      <a:lumOff val="15000"/>
                    </a:schemeClr>
                  </a:solidFill>
                  <a:latin typeface="+mn-ea"/>
                </a:rPr>
                <a:t>执行</a:t>
              </a:r>
              <a:r>
                <a:rPr lang="en-US" altLang="zh-CN" sz="1400" dirty="0">
                  <a:solidFill>
                    <a:schemeClr val="tx1">
                      <a:lumMod val="85000"/>
                      <a:lumOff val="15000"/>
                    </a:schemeClr>
                  </a:solidFill>
                  <a:latin typeface="+mn-ea"/>
                </a:rPr>
                <a:t>quit</a:t>
              </a:r>
              <a:r>
                <a:rPr lang="zh-CN" altLang="en-US" sz="1400" dirty="0">
                  <a:solidFill>
                    <a:schemeClr val="tx1">
                      <a:lumMod val="85000"/>
                      <a:lumOff val="15000"/>
                    </a:schemeClr>
                  </a:solidFill>
                  <a:latin typeface="+mn-ea"/>
                </a:rPr>
                <a:t>命令可以从当前的命令视图返回到低一级的命令视图。如果在最低级别的用户视图下执行</a:t>
              </a:r>
              <a:r>
                <a:rPr lang="en-US" altLang="zh-CN" sz="1400" dirty="0">
                  <a:solidFill>
                    <a:schemeClr val="tx1">
                      <a:lumMod val="85000"/>
                      <a:lumOff val="15000"/>
                    </a:schemeClr>
                  </a:solidFill>
                  <a:latin typeface="+mn-ea"/>
                </a:rPr>
                <a:t>quit</a:t>
              </a:r>
              <a:r>
                <a:rPr lang="zh-CN" altLang="en-US" sz="1400" dirty="0">
                  <a:solidFill>
                    <a:schemeClr val="tx1">
                      <a:lumMod val="85000"/>
                      <a:lumOff val="15000"/>
                    </a:schemeClr>
                  </a:solidFill>
                  <a:latin typeface="+mn-ea"/>
                </a:rPr>
                <a:t>命令则会退出登录。</a:t>
              </a:r>
            </a:p>
          </p:txBody>
        </p:sp>
      </p:grpSp>
    </p:spTree>
    <p:extLst>
      <p:ext uri="{BB962C8B-B14F-4D97-AF65-F5344CB8AC3E}">
        <p14:creationId xmlns:p14="http://schemas.microsoft.com/office/powerpoint/2010/main" val="304876679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extLst>
      <p:ext uri="{BB962C8B-B14F-4D97-AF65-F5344CB8AC3E}">
        <p14:creationId xmlns:p14="http://schemas.microsoft.com/office/powerpoint/2010/main" val="8600372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id="{6307949D-9519-43B6-BCA2-6109CA0AA7A1}"/>
              </a:ext>
            </a:extLst>
          </p:cNvPr>
          <p:cNvGrpSpPr/>
          <p:nvPr/>
        </p:nvGrpSpPr>
        <p:grpSpPr>
          <a:xfrm>
            <a:off x="1007604" y="764698"/>
            <a:ext cx="7164796" cy="2978645"/>
            <a:chOff x="1331635" y="1851166"/>
            <a:chExt cx="9867900" cy="1489667"/>
          </a:xfrm>
        </p:grpSpPr>
        <p:grpSp>
          <p:nvGrpSpPr>
            <p:cNvPr id="22" name="组合 21">
              <a:extLst>
                <a:ext uri="{FF2B5EF4-FFF2-40B4-BE49-F238E27FC236}">
                  <a16:creationId xmlns:a16="http://schemas.microsoft.com/office/drawing/2014/main" id="{45288A66-7521-475B-95C4-CD72CC1FF54F}"/>
                </a:ext>
              </a:extLst>
            </p:cNvPr>
            <p:cNvGrpSpPr/>
            <p:nvPr/>
          </p:nvGrpSpPr>
          <p:grpSpPr>
            <a:xfrm>
              <a:off x="1331635" y="1851166"/>
              <a:ext cx="9867900" cy="1489667"/>
              <a:chOff x="1331635" y="1851166"/>
              <a:chExt cx="9867900" cy="1489667"/>
            </a:xfrm>
          </p:grpSpPr>
          <p:sp>
            <p:nvSpPr>
              <p:cNvPr id="24" name="矩形: 圆角 23">
                <a:extLst>
                  <a:ext uri="{FF2B5EF4-FFF2-40B4-BE49-F238E27FC236}">
                    <a16:creationId xmlns:a16="http://schemas.microsoft.com/office/drawing/2014/main" id="{B07DDB2F-5412-4359-9150-FAADF199DBFA}"/>
                  </a:ext>
                </a:extLst>
              </p:cNvPr>
              <p:cNvSpPr/>
              <p:nvPr/>
            </p:nvSpPr>
            <p:spPr>
              <a:xfrm>
                <a:off x="1331635" y="1851166"/>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id="{A82A98D5-6737-4D70-BB1E-AFFA1949757B}"/>
                </a:ext>
              </a:extLst>
            </p:cNvPr>
            <p:cNvSpPr txBox="1"/>
            <p:nvPr/>
          </p:nvSpPr>
          <p:spPr>
            <a:xfrm>
              <a:off x="1495432" y="1889065"/>
              <a:ext cx="9654516" cy="1388015"/>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mn-ea"/>
                </a:rPr>
                <a:t>我们在做计算机网络实验时，往往需要对路由器和交换机等网络设备进行配置，一般学习者很难接触到所有真实的网络设备。为此，我们可以通过在网络仿真平台上搭建网络拓扑结构，对网络设备进行配置和验证。 </a:t>
              </a:r>
              <a:r>
                <a:rPr lang="en-US" altLang="zh-CN" sz="1600" dirty="0" err="1">
                  <a:solidFill>
                    <a:schemeClr val="tx1">
                      <a:lumMod val="85000"/>
                      <a:lumOff val="15000"/>
                    </a:schemeClr>
                  </a:solidFill>
                  <a:latin typeface="+mn-ea"/>
                </a:rPr>
                <a:t>eNSP</a:t>
              </a:r>
              <a:r>
                <a:rPr lang="en-US" altLang="zh-CN" sz="1600" dirty="0">
                  <a:solidFill>
                    <a:schemeClr val="tx1">
                      <a:lumMod val="85000"/>
                      <a:lumOff val="15000"/>
                    </a:schemeClr>
                  </a:solidFill>
                  <a:latin typeface="+mn-ea"/>
                </a:rPr>
                <a:t> </a:t>
              </a:r>
              <a:r>
                <a:rPr lang="zh-CN" altLang="en-US" sz="1600" dirty="0">
                  <a:solidFill>
                    <a:schemeClr val="tx1">
                      <a:lumMod val="85000"/>
                      <a:lumOff val="15000"/>
                    </a:schemeClr>
                  </a:solidFill>
                  <a:latin typeface="+mn-ea"/>
                </a:rPr>
                <a:t>是华为官方打造的网络仿真工具，支持对路由器、交换机、</a:t>
              </a:r>
              <a:r>
                <a:rPr lang="en-US" altLang="zh-CN" sz="1600" dirty="0">
                  <a:solidFill>
                    <a:schemeClr val="tx1">
                      <a:lumMod val="85000"/>
                      <a:lumOff val="15000"/>
                    </a:schemeClr>
                  </a:solidFill>
                  <a:latin typeface="+mn-ea"/>
                </a:rPr>
                <a:t>WLAN</a:t>
              </a:r>
              <a:r>
                <a:rPr lang="zh-CN" altLang="en-US" sz="1600" dirty="0">
                  <a:solidFill>
                    <a:schemeClr val="tx1">
                      <a:lumMod val="85000"/>
                      <a:lumOff val="15000"/>
                    </a:schemeClr>
                  </a:solidFill>
                  <a:latin typeface="+mn-ea"/>
                </a:rPr>
                <a:t>等网络设备进行仿真处理，能够以图形的形式完美呈现出最真实的实景部署，方便使用者在没有设备的情况下也能开展模拟实验，方便学习和巩固。</a:t>
              </a:r>
              <a:endParaRPr lang="en-US" altLang="zh-CN" sz="1600" dirty="0">
                <a:solidFill>
                  <a:schemeClr val="tx1">
                    <a:lumMod val="85000"/>
                    <a:lumOff val="15000"/>
                  </a:schemeClr>
                </a:solidFill>
                <a:latin typeface="+mn-ea"/>
              </a:endParaRPr>
            </a:p>
            <a:p>
              <a:pPr indent="486000">
                <a:lnSpc>
                  <a:spcPct val="150000"/>
                </a:lnSpc>
              </a:pPr>
              <a:r>
                <a:rPr lang="zh-CN" altLang="en-US" sz="1600" dirty="0">
                  <a:solidFill>
                    <a:schemeClr val="tx1">
                      <a:lumMod val="85000"/>
                      <a:lumOff val="15000"/>
                    </a:schemeClr>
                  </a:solidFill>
                  <a:latin typeface="+mn-ea"/>
                </a:rPr>
                <a:t>本任务需要完成的操作如下。</a:t>
              </a:r>
            </a:p>
          </p:txBody>
        </p:sp>
      </p:grpSp>
      <p:grpSp>
        <p:nvGrpSpPr>
          <p:cNvPr id="26" name="组合 25">
            <a:extLst>
              <a:ext uri="{FF2B5EF4-FFF2-40B4-BE49-F238E27FC236}">
                <a16:creationId xmlns:a16="http://schemas.microsoft.com/office/drawing/2014/main" id="{AF97D421-B425-40F5-804B-EBA81CAB870E}"/>
              </a:ext>
            </a:extLst>
          </p:cNvPr>
          <p:cNvGrpSpPr/>
          <p:nvPr/>
        </p:nvGrpSpPr>
        <p:grpSpPr>
          <a:xfrm>
            <a:off x="2847299" y="3867894"/>
            <a:ext cx="504056" cy="504056"/>
            <a:chOff x="2581577" y="4127500"/>
            <a:chExt cx="609600" cy="609600"/>
          </a:xfrm>
          <a:solidFill>
            <a:srgbClr val="E10314"/>
          </a:solidFill>
        </p:grpSpPr>
        <p:sp>
          <p:nvSpPr>
            <p:cNvPr id="27" name="椭圆 26">
              <a:extLst>
                <a:ext uri="{FF2B5EF4-FFF2-40B4-BE49-F238E27FC236}">
                  <a16:creationId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a16="http://schemas.microsoft.com/office/drawing/2014/main" id="{8E6D40D9-7EA1-4F0D-885D-11C508C64E6E}"/>
              </a:ext>
            </a:extLst>
          </p:cNvPr>
          <p:cNvSpPr/>
          <p:nvPr/>
        </p:nvSpPr>
        <p:spPr>
          <a:xfrm>
            <a:off x="3545662" y="3955031"/>
            <a:ext cx="1929929"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下载和安装</a:t>
            </a:r>
            <a:r>
              <a:rPr lang="en-US" altLang="zh-CN" sz="1600" dirty="0" err="1">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eNSP</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a:t>
            </a:r>
          </a:p>
        </p:txBody>
      </p:sp>
      <p:grpSp>
        <p:nvGrpSpPr>
          <p:cNvPr id="30" name="组合 29">
            <a:extLst>
              <a:ext uri="{FF2B5EF4-FFF2-40B4-BE49-F238E27FC236}">
                <a16:creationId xmlns:a16="http://schemas.microsoft.com/office/drawing/2014/main" id="{FCDF8CDC-536A-443E-83F7-9A4F0CAD4436}"/>
              </a:ext>
            </a:extLst>
          </p:cNvPr>
          <p:cNvGrpSpPr/>
          <p:nvPr/>
        </p:nvGrpSpPr>
        <p:grpSpPr>
          <a:xfrm>
            <a:off x="2847299" y="4439575"/>
            <a:ext cx="504056" cy="504056"/>
            <a:chOff x="2581577" y="4127500"/>
            <a:chExt cx="609600" cy="609600"/>
          </a:xfrm>
          <a:solidFill>
            <a:srgbClr val="E10314"/>
          </a:solidFill>
        </p:grpSpPr>
        <p:sp>
          <p:nvSpPr>
            <p:cNvPr id="31" name="椭圆 30">
              <a:extLst>
                <a:ext uri="{FF2B5EF4-FFF2-40B4-BE49-F238E27FC236}">
                  <a16:creationId xmlns:a16="http://schemas.microsoft.com/office/drawing/2014/main"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graph_134483">
              <a:extLst>
                <a:ext uri="{FF2B5EF4-FFF2-40B4-BE49-F238E27FC236}">
                  <a16:creationId xmlns:a16="http://schemas.microsoft.com/office/drawing/2014/main"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3" name="矩形 32">
            <a:extLst>
              <a:ext uri="{FF2B5EF4-FFF2-40B4-BE49-F238E27FC236}">
                <a16:creationId xmlns:a16="http://schemas.microsoft.com/office/drawing/2014/main" id="{ACFDE88A-9EAA-463A-B8EB-E436670FE978}"/>
              </a:ext>
            </a:extLst>
          </p:cNvPr>
          <p:cNvSpPr/>
          <p:nvPr/>
        </p:nvSpPr>
        <p:spPr>
          <a:xfrm>
            <a:off x="3545663" y="4495091"/>
            <a:ext cx="4086677"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使用</a:t>
            </a:r>
            <a:r>
              <a:rPr lang="en-US" altLang="zh-CN" sz="1600" dirty="0" err="1">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eNSP</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软件。</a:t>
            </a:r>
          </a:p>
        </p:txBody>
      </p:sp>
    </p:spTree>
    <p:extLst>
      <p:ext uri="{BB962C8B-B14F-4D97-AF65-F5344CB8AC3E}">
        <p14:creationId xmlns:p14="http://schemas.microsoft.com/office/powerpoint/2010/main" val="21942049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30214686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91369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下载和安装</a:t>
            </a:r>
            <a:r>
              <a:rPr lang="en-US" altLang="zh-CN" sz="1600" dirty="0" err="1">
                <a:solidFill>
                  <a:schemeClr val="accent1"/>
                </a:solidFill>
                <a:ea typeface="微软雅黑" panose="020B0503020204020204" pitchFamily="34" charset="-122"/>
              </a:rPr>
              <a:t>eNSP</a:t>
            </a:r>
            <a:endParaRPr lang="en-US" altLang="zh-CN" sz="1600" dirty="0">
              <a:solidFill>
                <a:schemeClr val="accent1"/>
              </a:solidFill>
              <a:ea typeface="微软雅黑" panose="020B0503020204020204" pitchFamily="34" charset="-122"/>
            </a:endParaRPr>
          </a:p>
        </p:txBody>
      </p:sp>
      <p:grpSp>
        <p:nvGrpSpPr>
          <p:cNvPr id="17" name="组合 16">
            <a:extLst>
              <a:ext uri="{FF2B5EF4-FFF2-40B4-BE49-F238E27FC236}">
                <a16:creationId xmlns:a16="http://schemas.microsoft.com/office/drawing/2014/main" id="{00F0FDA2-D5E8-42F2-82F6-512D9F548237}"/>
              </a:ext>
            </a:extLst>
          </p:cNvPr>
          <p:cNvGrpSpPr/>
          <p:nvPr/>
        </p:nvGrpSpPr>
        <p:grpSpPr>
          <a:xfrm>
            <a:off x="366139" y="807554"/>
            <a:ext cx="8249827" cy="1836204"/>
            <a:chOff x="1200150" y="1847850"/>
            <a:chExt cx="10401983" cy="2125935"/>
          </a:xfrm>
        </p:grpSpPr>
        <p:grpSp>
          <p:nvGrpSpPr>
            <p:cNvPr id="18" name="组合 17">
              <a:extLst>
                <a:ext uri="{FF2B5EF4-FFF2-40B4-BE49-F238E27FC236}">
                  <a16:creationId xmlns:a16="http://schemas.microsoft.com/office/drawing/2014/main" id="{DB200527-81F3-4DE9-9AD3-D8BE7A7CACD5}"/>
                </a:ext>
              </a:extLst>
            </p:cNvPr>
            <p:cNvGrpSpPr/>
            <p:nvPr/>
          </p:nvGrpSpPr>
          <p:grpSpPr>
            <a:xfrm>
              <a:off x="1200150" y="1847850"/>
              <a:ext cx="10401983" cy="2125935"/>
              <a:chOff x="1200150" y="1847850"/>
              <a:chExt cx="10401983" cy="2125935"/>
            </a:xfrm>
          </p:grpSpPr>
          <p:sp>
            <p:nvSpPr>
              <p:cNvPr id="20" name="矩形: 圆角 19">
                <a:extLst>
                  <a:ext uri="{FF2B5EF4-FFF2-40B4-BE49-F238E27FC236}">
                    <a16:creationId xmlns:a16="http://schemas.microsoft.com/office/drawing/2014/main" id="{4D72AE2D-A82F-43C6-825F-E3FA7621E99D}"/>
                  </a:ext>
                </a:extLst>
              </p:cNvPr>
              <p:cNvSpPr/>
              <p:nvPr/>
            </p:nvSpPr>
            <p:spPr>
              <a:xfrm>
                <a:off x="1200150" y="1847850"/>
                <a:ext cx="10395791" cy="2110978"/>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1" name="矩形: 圆角 20">
                <a:extLst>
                  <a:ext uri="{FF2B5EF4-FFF2-40B4-BE49-F238E27FC236}">
                    <a16:creationId xmlns:a16="http://schemas.microsoft.com/office/drawing/2014/main" id="{7FA5BA3D-39D5-4626-AF32-C1B385093661}"/>
                  </a:ext>
                </a:extLst>
              </p:cNvPr>
              <p:cNvSpPr/>
              <p:nvPr/>
            </p:nvSpPr>
            <p:spPr>
              <a:xfrm>
                <a:off x="9899879" y="3867817"/>
                <a:ext cx="1702254" cy="105968"/>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2" name="文本框 21">
              <a:extLst>
                <a:ext uri="{FF2B5EF4-FFF2-40B4-BE49-F238E27FC236}">
                  <a16:creationId xmlns:a16="http://schemas.microsoft.com/office/drawing/2014/main" id="{AD5F9BFD-2D62-44DB-8F1D-D780756D9124}"/>
                </a:ext>
              </a:extLst>
            </p:cNvPr>
            <p:cNvSpPr txBox="1"/>
            <p:nvPr/>
          </p:nvSpPr>
          <p:spPr>
            <a:xfrm>
              <a:off x="1427133" y="1955097"/>
              <a:ext cx="9827266" cy="1896485"/>
            </a:xfrm>
            <a:prstGeom prst="rect">
              <a:avLst/>
            </a:prstGeom>
            <a:noFill/>
          </p:spPr>
          <p:txBody>
            <a:bodyPr wrap="square" rtlCol="0">
              <a:spAutoFit/>
            </a:bodyPr>
            <a:lstStyle/>
            <a:p>
              <a:pPr indent="450000">
                <a:lnSpc>
                  <a:spcPct val="150000"/>
                </a:lnSpc>
              </a:pPr>
              <a:r>
                <a:rPr lang="en-US" altLang="zh-CN" sz="1500" dirty="0" err="1">
                  <a:solidFill>
                    <a:schemeClr val="tx1">
                      <a:lumMod val="85000"/>
                      <a:lumOff val="15000"/>
                    </a:schemeClr>
                  </a:solidFill>
                  <a:latin typeface="+mn-ea"/>
                </a:rPr>
                <a:t>eNSP</a:t>
              </a:r>
              <a:r>
                <a:rPr lang="zh-CN" altLang="en-US" sz="1500" dirty="0">
                  <a:solidFill>
                    <a:schemeClr val="tx1">
                      <a:lumMod val="85000"/>
                      <a:lumOff val="15000"/>
                    </a:schemeClr>
                  </a:solidFill>
                  <a:latin typeface="+mn-ea"/>
                </a:rPr>
                <a:t>的正常使用依赖于</a:t>
              </a:r>
              <a:r>
                <a:rPr lang="en-US" altLang="zh-CN" sz="1500" dirty="0" err="1">
                  <a:solidFill>
                    <a:schemeClr val="tx1">
                      <a:lumMod val="85000"/>
                      <a:lumOff val="15000"/>
                    </a:schemeClr>
                  </a:solidFill>
                  <a:latin typeface="+mn-ea"/>
                </a:rPr>
                <a:t>WinPcap</a:t>
              </a:r>
              <a:r>
                <a:rPr lang="zh-CN" altLang="en-US" sz="1500" dirty="0">
                  <a:solidFill>
                    <a:schemeClr val="tx1">
                      <a:lumMod val="85000"/>
                      <a:lumOff val="15000"/>
                    </a:schemeClr>
                  </a:solidFill>
                  <a:latin typeface="+mn-ea"/>
                </a:rPr>
                <a:t>、</a:t>
              </a:r>
              <a:r>
                <a:rPr lang="en-US" altLang="zh-CN" sz="1500" dirty="0">
                  <a:solidFill>
                    <a:schemeClr val="tx1">
                      <a:lumMod val="85000"/>
                      <a:lumOff val="15000"/>
                    </a:schemeClr>
                  </a:solidFill>
                  <a:latin typeface="+mn-ea"/>
                </a:rPr>
                <a:t>Wireshark</a:t>
              </a:r>
              <a:r>
                <a:rPr lang="zh-CN" altLang="en-US" sz="1500" dirty="0">
                  <a:solidFill>
                    <a:schemeClr val="tx1">
                      <a:lumMod val="85000"/>
                      <a:lumOff val="15000"/>
                    </a:schemeClr>
                  </a:solidFill>
                  <a:latin typeface="+mn-ea"/>
                </a:rPr>
                <a:t>和</a:t>
              </a:r>
              <a:r>
                <a:rPr lang="en-US" altLang="zh-CN" sz="1500" dirty="0">
                  <a:solidFill>
                    <a:schemeClr val="tx1">
                      <a:lumMod val="85000"/>
                      <a:lumOff val="15000"/>
                    </a:schemeClr>
                  </a:solidFill>
                  <a:latin typeface="+mn-ea"/>
                </a:rPr>
                <a:t>VirtualBox</a:t>
              </a:r>
              <a:r>
                <a:rPr lang="zh-CN" altLang="en-US" sz="1500" dirty="0">
                  <a:solidFill>
                    <a:schemeClr val="tx1">
                      <a:lumMod val="85000"/>
                      <a:lumOff val="15000"/>
                    </a:schemeClr>
                  </a:solidFill>
                  <a:latin typeface="+mn-ea"/>
                </a:rPr>
                <a:t>三款软件，支持的版本如下表所示。</a:t>
              </a:r>
              <a:endParaRPr lang="en-US" altLang="zh-CN" sz="1500" dirty="0">
                <a:solidFill>
                  <a:schemeClr val="tx1">
                    <a:lumMod val="85000"/>
                    <a:lumOff val="15000"/>
                  </a:schemeClr>
                </a:solidFill>
                <a:latin typeface="+mn-ea"/>
              </a:endParaRPr>
            </a:p>
            <a:p>
              <a:pPr indent="450000">
                <a:lnSpc>
                  <a:spcPct val="150000"/>
                </a:lnSpc>
              </a:pPr>
              <a:r>
                <a:rPr lang="zh-CN" altLang="en-US" sz="1500" dirty="0">
                  <a:solidFill>
                    <a:schemeClr val="tx1">
                      <a:lumMod val="85000"/>
                      <a:lumOff val="15000"/>
                    </a:schemeClr>
                  </a:solidFill>
                  <a:latin typeface="+mn-ea"/>
                </a:rPr>
                <a:t>注意：这些软件安装路径中一定不要出现中文，尽量使用英文路径，否则安装之后会出现问题。同时，为了保证兼容性，</a:t>
              </a:r>
              <a:r>
                <a:rPr lang="en-US" altLang="zh-CN" sz="1500" dirty="0">
                  <a:solidFill>
                    <a:schemeClr val="tx1">
                      <a:lumMod val="85000"/>
                      <a:lumOff val="15000"/>
                    </a:schemeClr>
                  </a:solidFill>
                  <a:latin typeface="+mn-ea"/>
                </a:rPr>
                <a:t>3</a:t>
              </a:r>
              <a:r>
                <a:rPr lang="zh-CN" altLang="en-US" sz="1500" dirty="0">
                  <a:solidFill>
                    <a:schemeClr val="tx1">
                      <a:lumMod val="85000"/>
                      <a:lumOff val="15000"/>
                    </a:schemeClr>
                  </a:solidFill>
                  <a:latin typeface="+mn-ea"/>
                </a:rPr>
                <a:t>个软件推荐安装表中所示版本，无需更新为最新版本。</a:t>
              </a:r>
            </a:p>
          </p:txBody>
        </p:sp>
      </p:grpSp>
      <p:graphicFrame>
        <p:nvGraphicFramePr>
          <p:cNvPr id="4" name="表格 3">
            <a:extLst>
              <a:ext uri="{FF2B5EF4-FFF2-40B4-BE49-F238E27FC236}">
                <a16:creationId xmlns:a16="http://schemas.microsoft.com/office/drawing/2014/main" id="{33702E42-B59D-4E14-818E-DD410B7093B1}"/>
              </a:ext>
            </a:extLst>
          </p:cNvPr>
          <p:cNvGraphicFramePr>
            <a:graphicFrameLocks noGrp="1"/>
          </p:cNvGraphicFramePr>
          <p:nvPr>
            <p:extLst>
              <p:ext uri="{D42A27DB-BD31-4B8C-83A1-F6EECF244321}">
                <p14:modId xmlns:p14="http://schemas.microsoft.com/office/powerpoint/2010/main" val="2475506894"/>
              </p:ext>
            </p:extLst>
          </p:nvPr>
        </p:nvGraphicFramePr>
        <p:xfrm>
          <a:off x="1938020" y="2931790"/>
          <a:ext cx="5267960" cy="1663076"/>
        </p:xfrm>
        <a:graphic>
          <a:graphicData uri="http://schemas.openxmlformats.org/drawingml/2006/table">
            <a:tbl>
              <a:tblPr firstRow="1" firstCol="1" bandRow="1">
                <a:tableStyleId>{5C22544A-7EE6-4342-B048-85BDC9FD1C3A}</a:tableStyleId>
              </a:tblPr>
              <a:tblGrid>
                <a:gridCol w="2633980">
                  <a:extLst>
                    <a:ext uri="{9D8B030D-6E8A-4147-A177-3AD203B41FA5}">
                      <a16:colId xmlns:a16="http://schemas.microsoft.com/office/drawing/2014/main" val="2073815223"/>
                    </a:ext>
                  </a:extLst>
                </a:gridCol>
                <a:gridCol w="2633980">
                  <a:extLst>
                    <a:ext uri="{9D8B030D-6E8A-4147-A177-3AD203B41FA5}">
                      <a16:colId xmlns:a16="http://schemas.microsoft.com/office/drawing/2014/main" val="2307389130"/>
                    </a:ext>
                  </a:extLst>
                </a:gridCol>
              </a:tblGrid>
              <a:tr h="415769">
                <a:tc>
                  <a:txBody>
                    <a:bodyPr/>
                    <a:lstStyle/>
                    <a:p>
                      <a:pPr indent="255270" algn="ctr"/>
                      <a:r>
                        <a:rPr lang="zh-CN" sz="1200" kern="0">
                          <a:effectLst/>
                        </a:rPr>
                        <a:t>软件类别</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55270" algn="ctr"/>
                      <a:r>
                        <a:rPr lang="zh-CN" sz="1200" kern="0" dirty="0">
                          <a:effectLst/>
                        </a:rPr>
                        <a:t>版本号</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17272256"/>
                  </a:ext>
                </a:extLst>
              </a:tr>
              <a:tr h="415769">
                <a:tc>
                  <a:txBody>
                    <a:bodyPr/>
                    <a:lstStyle/>
                    <a:p>
                      <a:pPr indent="254000" algn="ctr"/>
                      <a:r>
                        <a:rPr lang="en-US" sz="1200" kern="0" dirty="0" err="1">
                          <a:effectLst/>
                        </a:rPr>
                        <a:t>WinPcap</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54000" algn="ctr"/>
                      <a:r>
                        <a:rPr lang="en-US" sz="1200" kern="0" dirty="0">
                          <a:effectLst/>
                        </a:rPr>
                        <a:t>4.1.3</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62051503"/>
                  </a:ext>
                </a:extLst>
              </a:tr>
              <a:tr h="415769">
                <a:tc>
                  <a:txBody>
                    <a:bodyPr/>
                    <a:lstStyle/>
                    <a:p>
                      <a:pPr indent="254000" algn="ctr"/>
                      <a:r>
                        <a:rPr lang="en-US" sz="1200" kern="0">
                          <a:effectLst/>
                        </a:rPr>
                        <a:t>Wireshark</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54000" algn="ctr"/>
                      <a:r>
                        <a:rPr lang="en-US" sz="1200" kern="0" dirty="0">
                          <a:effectLst/>
                        </a:rPr>
                        <a:t>2.6.6</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46755721"/>
                  </a:ext>
                </a:extLst>
              </a:tr>
              <a:tr h="415769">
                <a:tc>
                  <a:txBody>
                    <a:bodyPr/>
                    <a:lstStyle/>
                    <a:p>
                      <a:pPr indent="254000" algn="ctr"/>
                      <a:r>
                        <a:rPr lang="en-US" sz="1200" kern="0">
                          <a:effectLst/>
                        </a:rPr>
                        <a:t>VirtualBox</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54000" algn="ctr"/>
                      <a:r>
                        <a:rPr lang="en-US" sz="1200" kern="0" dirty="0">
                          <a:effectLst/>
                        </a:rPr>
                        <a:t>4.2.X</a:t>
                      </a:r>
                      <a:r>
                        <a:rPr lang="zh-CN" sz="1200" kern="0" dirty="0">
                          <a:effectLst/>
                        </a:rPr>
                        <a:t>﹣</a:t>
                      </a:r>
                      <a:r>
                        <a:rPr lang="en-US" sz="1200" kern="0" dirty="0">
                          <a:effectLst/>
                        </a:rPr>
                        <a:t>5.2.X</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93365233"/>
                  </a:ext>
                </a:extLst>
              </a:tr>
            </a:tbl>
          </a:graphicData>
        </a:graphic>
      </p:graphicFrame>
    </p:spTree>
    <p:extLst>
      <p:ext uri="{BB962C8B-B14F-4D97-AF65-F5344CB8AC3E}">
        <p14:creationId xmlns:p14="http://schemas.microsoft.com/office/powerpoint/2010/main" val="36817572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91369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使用</a:t>
            </a:r>
            <a:r>
              <a:rPr lang="en-US" altLang="zh-CN" sz="1600" dirty="0" err="1">
                <a:solidFill>
                  <a:schemeClr val="accent1"/>
                </a:solidFill>
                <a:ea typeface="微软雅黑" panose="020B0503020204020204" pitchFamily="34" charset="-122"/>
              </a:rPr>
              <a:t>eNSP</a:t>
            </a:r>
            <a:r>
              <a:rPr lang="zh-CN" altLang="en-US" sz="1600" dirty="0">
                <a:solidFill>
                  <a:schemeClr val="accent1"/>
                </a:solidFill>
                <a:ea typeface="微软雅黑" panose="020B0503020204020204" pitchFamily="34" charset="-122"/>
              </a:rPr>
              <a:t>软件</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注册网络设备</a:t>
            </a:r>
            <a:endParaRPr lang="en-US" altLang="zh-CN" sz="1600" dirty="0">
              <a:solidFill>
                <a:schemeClr val="accent1"/>
              </a:solidFill>
              <a:ea typeface="微软雅黑" panose="020B0503020204020204" pitchFamily="34" charset="-122"/>
            </a:endParaRPr>
          </a:p>
        </p:txBody>
      </p:sp>
      <p:pic>
        <p:nvPicPr>
          <p:cNvPr id="10" name="图片 9">
            <a:extLst>
              <a:ext uri="{FF2B5EF4-FFF2-40B4-BE49-F238E27FC236}">
                <a16:creationId xmlns:a16="http://schemas.microsoft.com/office/drawing/2014/main" id="{AA439482-E7A8-4578-AEBB-2E8F8D7EF8DB}"/>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810430" y="807554"/>
            <a:ext cx="7567505" cy="4104456"/>
          </a:xfrm>
          <a:prstGeom prst="rect">
            <a:avLst/>
          </a:prstGeom>
          <a:ln>
            <a:solidFill>
              <a:schemeClr val="tx1"/>
            </a:solidFill>
          </a:ln>
        </p:spPr>
      </p:pic>
    </p:spTree>
    <p:extLst>
      <p:ext uri="{BB962C8B-B14F-4D97-AF65-F5344CB8AC3E}">
        <p14:creationId xmlns:p14="http://schemas.microsoft.com/office/powerpoint/2010/main" val="2027179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91369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使用</a:t>
            </a:r>
            <a:r>
              <a:rPr lang="en-US" altLang="zh-CN" sz="1600" dirty="0" err="1">
                <a:solidFill>
                  <a:schemeClr val="accent1"/>
                </a:solidFill>
                <a:ea typeface="微软雅黑" panose="020B0503020204020204" pitchFamily="34" charset="-122"/>
              </a:rPr>
              <a:t>eNSP</a:t>
            </a:r>
            <a:r>
              <a:rPr lang="zh-CN" altLang="en-US" sz="1600" dirty="0">
                <a:solidFill>
                  <a:schemeClr val="accent1"/>
                </a:solidFill>
                <a:ea typeface="微软雅黑" panose="020B0503020204020204" pitchFamily="34" charset="-122"/>
              </a:rPr>
              <a:t>软件</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搭建简单拓扑</a:t>
            </a:r>
            <a:endParaRPr lang="en-US" altLang="zh-CN" sz="1600" dirty="0">
              <a:solidFill>
                <a:schemeClr val="accent1"/>
              </a:solidFill>
              <a:ea typeface="微软雅黑" panose="020B0503020204020204" pitchFamily="34" charset="-122"/>
            </a:endParaRPr>
          </a:p>
        </p:txBody>
      </p:sp>
      <p:pic>
        <p:nvPicPr>
          <p:cNvPr id="5" name="图片 4">
            <a:extLst>
              <a:ext uri="{FF2B5EF4-FFF2-40B4-BE49-F238E27FC236}">
                <a16:creationId xmlns:a16="http://schemas.microsoft.com/office/drawing/2014/main" id="{8348A2F4-9626-46A2-8A1F-DEE57EDC291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227634" y="807554"/>
            <a:ext cx="6688732" cy="4212468"/>
          </a:xfrm>
          <a:prstGeom prst="rect">
            <a:avLst/>
          </a:prstGeom>
          <a:ln>
            <a:solidFill>
              <a:schemeClr val="tx1"/>
            </a:solidFill>
          </a:ln>
        </p:spPr>
      </p:pic>
    </p:spTree>
    <p:extLst>
      <p:ext uri="{BB962C8B-B14F-4D97-AF65-F5344CB8AC3E}">
        <p14:creationId xmlns:p14="http://schemas.microsoft.com/office/powerpoint/2010/main" val="157232500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3359750" y="1635647"/>
            <a:ext cx="2227630"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归纳与提高</a:t>
            </a:r>
          </a:p>
        </p:txBody>
      </p:sp>
      <p:sp>
        <p:nvSpPr>
          <p:cNvPr id="4" name="文本框 7">
            <a:extLst>
              <a:ext uri="{FF2B5EF4-FFF2-40B4-BE49-F238E27FC236}">
                <a16:creationId xmlns:a16="http://schemas.microsoft.com/office/drawing/2014/main" id="{1A2DF5DE-1279-4E03-98B7-4DB2809A78AD}"/>
              </a:ext>
            </a:extLst>
          </p:cNvPr>
          <p:cNvSpPr txBox="1">
            <a:spLocks noChangeArrowheads="1"/>
          </p:cNvSpPr>
          <p:nvPr/>
        </p:nvSpPr>
        <p:spPr bwMode="auto">
          <a:xfrm>
            <a:off x="3347864" y="2535747"/>
            <a:ext cx="1584176"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常用的虚拟化技术</a:t>
            </a:r>
            <a:endParaRPr lang="zh-CN" altLang="en-US" sz="1200" dirty="0">
              <a:solidFill>
                <a:schemeClr val="tx1">
                  <a:lumMod val="65000"/>
                  <a:lumOff val="35000"/>
                </a:schemeClr>
              </a:solidFill>
            </a:endParaRPr>
          </a:p>
        </p:txBody>
      </p:sp>
      <p:sp>
        <p:nvSpPr>
          <p:cNvPr id="7" name="文本框 7">
            <a:extLst>
              <a:ext uri="{FF2B5EF4-FFF2-40B4-BE49-F238E27FC236}">
                <a16:creationId xmlns:a16="http://schemas.microsoft.com/office/drawing/2014/main" id="{9FA6FE71-B37E-49E9-A5B8-33B52647027B}"/>
              </a:ext>
            </a:extLst>
          </p:cNvPr>
          <p:cNvSpPr txBox="1">
            <a:spLocks noChangeArrowheads="1"/>
          </p:cNvSpPr>
          <p:nvPr/>
        </p:nvSpPr>
        <p:spPr bwMode="auto">
          <a:xfrm>
            <a:off x="3347864" y="2931790"/>
            <a:ext cx="1944216"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常见的桌面虚拟化软件</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134162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2" presetClass="entr" presetSubtype="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down)">
                                      <p:cBhvr>
                                        <p:cTn id="15" dur="500"/>
                                        <p:tgtEl>
                                          <p:spTgt spid="4"/>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4" grpId="0"/>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91369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常用的虚拟化技术</a:t>
            </a:r>
          </a:p>
        </p:txBody>
      </p:sp>
      <p:sp>
        <p:nvSpPr>
          <p:cNvPr id="10" name="Freeform 6">
            <a:extLst>
              <a:ext uri="{FF2B5EF4-FFF2-40B4-BE49-F238E27FC236}">
                <a16:creationId xmlns:a16="http://schemas.microsoft.com/office/drawing/2014/main" id="{873F24D9-9F28-4832-88ED-982BABA3F102}"/>
              </a:ext>
            </a:extLst>
          </p:cNvPr>
          <p:cNvSpPr>
            <a:spLocks noEditPoints="1"/>
          </p:cNvSpPr>
          <p:nvPr/>
        </p:nvSpPr>
        <p:spPr bwMode="auto">
          <a:xfrm>
            <a:off x="5648327" y="706082"/>
            <a:ext cx="3495675" cy="1928415"/>
          </a:xfrm>
          <a:custGeom>
            <a:avLst/>
            <a:gdLst>
              <a:gd name="T0" fmla="*/ 2828538 w 1158"/>
              <a:gd name="T1" fmla="*/ 0 h 637"/>
              <a:gd name="T2" fmla="*/ 2342525 w 1158"/>
              <a:gd name="T3" fmla="*/ 1830410 h 637"/>
              <a:gd name="T4" fmla="*/ 787885 w 1158"/>
              <a:gd name="T5" fmla="*/ 1830410 h 637"/>
              <a:gd name="T6" fmla="*/ 555444 w 1158"/>
              <a:gd name="T7" fmla="*/ 1830410 h 637"/>
              <a:gd name="T8" fmla="*/ 326022 w 1158"/>
              <a:gd name="T9" fmla="*/ 1600474 h 637"/>
              <a:gd name="T10" fmla="*/ 323003 w 1158"/>
              <a:gd name="T11" fmla="*/ 1600474 h 637"/>
              <a:gd name="T12" fmla="*/ 323003 w 1158"/>
              <a:gd name="T13" fmla="*/ 1370538 h 637"/>
              <a:gd name="T14" fmla="*/ 323003 w 1158"/>
              <a:gd name="T15" fmla="*/ 901590 h 637"/>
              <a:gd name="T16" fmla="*/ 552425 w 1158"/>
              <a:gd name="T17" fmla="*/ 629298 h 637"/>
              <a:gd name="T18" fmla="*/ 277722 w 1158"/>
              <a:gd name="T19" fmla="*/ 350955 h 637"/>
              <a:gd name="T20" fmla="*/ 0 w 1158"/>
              <a:gd name="T21" fmla="*/ 629298 h 637"/>
              <a:gd name="T22" fmla="*/ 229423 w 1158"/>
              <a:gd name="T23" fmla="*/ 901590 h 637"/>
              <a:gd name="T24" fmla="*/ 229423 w 1158"/>
              <a:gd name="T25" fmla="*/ 1600474 h 637"/>
              <a:gd name="T26" fmla="*/ 229423 w 1158"/>
              <a:gd name="T27" fmla="*/ 1600474 h 637"/>
              <a:gd name="T28" fmla="*/ 555444 w 1158"/>
              <a:gd name="T29" fmla="*/ 1927225 h 637"/>
              <a:gd name="T30" fmla="*/ 579594 w 1158"/>
              <a:gd name="T31" fmla="*/ 1924200 h 637"/>
              <a:gd name="T32" fmla="*/ 2342525 w 1158"/>
              <a:gd name="T33" fmla="*/ 1924200 h 637"/>
              <a:gd name="T34" fmla="*/ 2828538 w 1158"/>
              <a:gd name="T35" fmla="*/ 562738 h 637"/>
              <a:gd name="T36" fmla="*/ 3495675 w 1158"/>
              <a:gd name="T37" fmla="*/ 562738 h 637"/>
              <a:gd name="T38" fmla="*/ 3495675 w 1158"/>
              <a:gd name="T39" fmla="*/ 0 h 637"/>
              <a:gd name="T40" fmla="*/ 2828538 w 1158"/>
              <a:gd name="T41" fmla="*/ 0 h 637"/>
              <a:gd name="T42" fmla="*/ 96599 w 1158"/>
              <a:gd name="T43" fmla="*/ 629298 h 637"/>
              <a:gd name="T44" fmla="*/ 277722 w 1158"/>
              <a:gd name="T45" fmla="*/ 447770 h 637"/>
              <a:gd name="T46" fmla="*/ 458845 w 1158"/>
              <a:gd name="T47" fmla="*/ 629298 h 637"/>
              <a:gd name="T48" fmla="*/ 277722 w 1158"/>
              <a:gd name="T49" fmla="*/ 810826 h 637"/>
              <a:gd name="T50" fmla="*/ 96599 w 1158"/>
              <a:gd name="T51" fmla="*/ 629298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0"/>
                </a:moveTo>
                <a:cubicBezTo>
                  <a:pt x="776" y="605"/>
                  <a:pt x="776" y="605"/>
                  <a:pt x="776" y="605"/>
                </a:cubicBezTo>
                <a:cubicBezTo>
                  <a:pt x="261" y="605"/>
                  <a:pt x="261" y="605"/>
                  <a:pt x="261" y="605"/>
                </a:cubicBezTo>
                <a:cubicBezTo>
                  <a:pt x="184" y="605"/>
                  <a:pt x="184" y="605"/>
                  <a:pt x="184" y="605"/>
                </a:cubicBezTo>
                <a:cubicBezTo>
                  <a:pt x="142" y="605"/>
                  <a:pt x="108" y="571"/>
                  <a:pt x="108" y="529"/>
                </a:cubicBezTo>
                <a:cubicBezTo>
                  <a:pt x="107" y="529"/>
                  <a:pt x="107" y="529"/>
                  <a:pt x="107" y="529"/>
                </a:cubicBezTo>
                <a:cubicBezTo>
                  <a:pt x="107" y="453"/>
                  <a:pt x="107" y="453"/>
                  <a:pt x="107" y="453"/>
                </a:cubicBezTo>
                <a:cubicBezTo>
                  <a:pt x="107" y="298"/>
                  <a:pt x="107" y="298"/>
                  <a:pt x="107" y="298"/>
                </a:cubicBezTo>
                <a:cubicBezTo>
                  <a:pt x="150" y="290"/>
                  <a:pt x="183" y="253"/>
                  <a:pt x="183" y="208"/>
                </a:cubicBezTo>
                <a:cubicBezTo>
                  <a:pt x="183" y="157"/>
                  <a:pt x="142" y="116"/>
                  <a:pt x="92" y="116"/>
                </a:cubicBezTo>
                <a:cubicBezTo>
                  <a:pt x="41" y="116"/>
                  <a:pt x="0" y="157"/>
                  <a:pt x="0" y="208"/>
                </a:cubicBezTo>
                <a:cubicBezTo>
                  <a:pt x="0" y="253"/>
                  <a:pt x="33" y="290"/>
                  <a:pt x="76" y="298"/>
                </a:cubicBezTo>
                <a:cubicBezTo>
                  <a:pt x="76" y="529"/>
                  <a:pt x="76" y="529"/>
                  <a:pt x="76" y="529"/>
                </a:cubicBezTo>
                <a:cubicBezTo>
                  <a:pt x="76" y="529"/>
                  <a:pt x="76" y="529"/>
                  <a:pt x="76" y="529"/>
                </a:cubicBezTo>
                <a:cubicBezTo>
                  <a:pt x="76" y="588"/>
                  <a:pt x="125" y="637"/>
                  <a:pt x="184" y="637"/>
                </a:cubicBezTo>
                <a:cubicBezTo>
                  <a:pt x="187" y="637"/>
                  <a:pt x="190" y="637"/>
                  <a:pt x="192" y="636"/>
                </a:cubicBezTo>
                <a:cubicBezTo>
                  <a:pt x="776" y="636"/>
                  <a:pt x="776" y="636"/>
                  <a:pt x="776" y="636"/>
                </a:cubicBezTo>
                <a:cubicBezTo>
                  <a:pt x="937" y="186"/>
                  <a:pt x="937" y="186"/>
                  <a:pt x="937" y="186"/>
                </a:cubicBezTo>
                <a:cubicBezTo>
                  <a:pt x="1158" y="186"/>
                  <a:pt x="1158" y="186"/>
                  <a:pt x="1158" y="186"/>
                </a:cubicBezTo>
                <a:cubicBezTo>
                  <a:pt x="1158" y="0"/>
                  <a:pt x="1158" y="0"/>
                  <a:pt x="1158" y="0"/>
                </a:cubicBezTo>
                <a:lnTo>
                  <a:pt x="937" y="0"/>
                </a:lnTo>
                <a:close/>
                <a:moveTo>
                  <a:pt x="32" y="208"/>
                </a:moveTo>
                <a:cubicBezTo>
                  <a:pt x="32" y="175"/>
                  <a:pt x="59" y="148"/>
                  <a:pt x="92" y="148"/>
                </a:cubicBezTo>
                <a:cubicBezTo>
                  <a:pt x="125" y="148"/>
                  <a:pt x="152" y="175"/>
                  <a:pt x="152" y="208"/>
                </a:cubicBezTo>
                <a:cubicBezTo>
                  <a:pt x="152" y="241"/>
                  <a:pt x="125" y="268"/>
                  <a:pt x="92" y="268"/>
                </a:cubicBezTo>
                <a:cubicBezTo>
                  <a:pt x="59" y="268"/>
                  <a:pt x="32" y="241"/>
                  <a:pt x="32" y="208"/>
                </a:cubicBezTo>
                <a:close/>
              </a:path>
            </a:pathLst>
          </a:custGeom>
          <a:solidFill>
            <a:schemeClr val="accent1"/>
          </a:solidFill>
          <a:ln>
            <a:noFill/>
          </a:ln>
        </p:spPr>
        <p:txBody>
          <a:bodyPr/>
          <a:lstStyle/>
          <a:p>
            <a:endParaRPr lang="zh-CN" altLang="en-US" sz="1800"/>
          </a:p>
        </p:txBody>
      </p:sp>
      <p:sp>
        <p:nvSpPr>
          <p:cNvPr id="12" name="Freeform 7">
            <a:extLst>
              <a:ext uri="{FF2B5EF4-FFF2-40B4-BE49-F238E27FC236}">
                <a16:creationId xmlns:a16="http://schemas.microsoft.com/office/drawing/2014/main" id="{821035F9-01E8-41BF-893B-86BF782079E4}"/>
              </a:ext>
            </a:extLst>
          </p:cNvPr>
          <p:cNvSpPr>
            <a:spLocks noEditPoints="1"/>
          </p:cNvSpPr>
          <p:nvPr/>
        </p:nvSpPr>
        <p:spPr bwMode="auto">
          <a:xfrm>
            <a:off x="3413127" y="1227102"/>
            <a:ext cx="5730875" cy="1574183"/>
          </a:xfrm>
          <a:custGeom>
            <a:avLst/>
            <a:gdLst>
              <a:gd name="T0" fmla="*/ 5063933 w 1899"/>
              <a:gd name="T1" fmla="*/ 447760 h 520"/>
              <a:gd name="T2" fmla="*/ 4578061 w 1899"/>
              <a:gd name="T3" fmla="*/ 1479424 h 520"/>
              <a:gd name="T4" fmla="*/ 784638 w 1899"/>
              <a:gd name="T5" fmla="*/ 1479424 h 520"/>
              <a:gd name="T6" fmla="*/ 787656 w 1899"/>
              <a:gd name="T7" fmla="*/ 1479424 h 520"/>
              <a:gd name="T8" fmla="*/ 555282 w 1899"/>
              <a:gd name="T9" fmla="*/ 1479424 h 520"/>
              <a:gd name="T10" fmla="*/ 325927 w 1899"/>
              <a:gd name="T11" fmla="*/ 1246468 h 520"/>
              <a:gd name="T12" fmla="*/ 322909 w 1899"/>
              <a:gd name="T13" fmla="*/ 1246468 h 520"/>
              <a:gd name="T14" fmla="*/ 322909 w 1899"/>
              <a:gd name="T15" fmla="*/ 1016537 h 520"/>
              <a:gd name="T16" fmla="*/ 322909 w 1899"/>
              <a:gd name="T17" fmla="*/ 1016537 h 520"/>
              <a:gd name="T18" fmla="*/ 322909 w 1899"/>
              <a:gd name="T19" fmla="*/ 547599 h 520"/>
              <a:gd name="T20" fmla="*/ 552264 w 1899"/>
              <a:gd name="T21" fmla="*/ 275312 h 520"/>
              <a:gd name="T22" fmla="*/ 277641 w 1899"/>
              <a:gd name="T23" fmla="*/ 0 h 520"/>
              <a:gd name="T24" fmla="*/ 0 w 1899"/>
              <a:gd name="T25" fmla="*/ 275312 h 520"/>
              <a:gd name="T26" fmla="*/ 229356 w 1899"/>
              <a:gd name="T27" fmla="*/ 547599 h 520"/>
              <a:gd name="T28" fmla="*/ 229356 w 1899"/>
              <a:gd name="T29" fmla="*/ 1246468 h 520"/>
              <a:gd name="T30" fmla="*/ 229356 w 1899"/>
              <a:gd name="T31" fmla="*/ 1246468 h 520"/>
              <a:gd name="T32" fmla="*/ 555282 w 1899"/>
              <a:gd name="T33" fmla="*/ 1573212 h 520"/>
              <a:gd name="T34" fmla="*/ 4578061 w 1899"/>
              <a:gd name="T35" fmla="*/ 1573212 h 520"/>
              <a:gd name="T36" fmla="*/ 5063933 w 1899"/>
              <a:gd name="T37" fmla="*/ 1010486 h 520"/>
              <a:gd name="T38" fmla="*/ 5730875 w 1899"/>
              <a:gd name="T39" fmla="*/ 1010486 h 520"/>
              <a:gd name="T40" fmla="*/ 5730875 w 1899"/>
              <a:gd name="T41" fmla="*/ 447760 h 520"/>
              <a:gd name="T42" fmla="*/ 5063933 w 1899"/>
              <a:gd name="T43" fmla="*/ 447760 h 520"/>
              <a:gd name="T44" fmla="*/ 96571 w 1899"/>
              <a:gd name="T45" fmla="*/ 275312 h 520"/>
              <a:gd name="T46" fmla="*/ 277641 w 1899"/>
              <a:gd name="T47" fmla="*/ 93788 h 520"/>
              <a:gd name="T48" fmla="*/ 458711 w 1899"/>
              <a:gd name="T49" fmla="*/ 275312 h 520"/>
              <a:gd name="T50" fmla="*/ 277641 w 1899"/>
              <a:gd name="T51" fmla="*/ 456837 h 520"/>
              <a:gd name="T52" fmla="*/ 96571 w 1899"/>
              <a:gd name="T53" fmla="*/ 275312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48"/>
                </a:moveTo>
                <a:cubicBezTo>
                  <a:pt x="1517" y="489"/>
                  <a:pt x="1517" y="489"/>
                  <a:pt x="1517" y="489"/>
                </a:cubicBezTo>
                <a:cubicBezTo>
                  <a:pt x="260" y="489"/>
                  <a:pt x="260" y="489"/>
                  <a:pt x="260" y="489"/>
                </a:cubicBezTo>
                <a:cubicBezTo>
                  <a:pt x="260" y="489"/>
                  <a:pt x="261" y="489"/>
                  <a:pt x="261" y="489"/>
                </a:cubicBezTo>
                <a:cubicBezTo>
                  <a:pt x="184" y="489"/>
                  <a:pt x="184" y="489"/>
                  <a:pt x="184" y="489"/>
                </a:cubicBezTo>
                <a:cubicBezTo>
                  <a:pt x="142" y="489"/>
                  <a:pt x="108" y="455"/>
                  <a:pt x="108" y="412"/>
                </a:cubicBezTo>
                <a:cubicBezTo>
                  <a:pt x="107" y="412"/>
                  <a:pt x="107" y="412"/>
                  <a:pt x="107" y="412"/>
                </a:cubicBezTo>
                <a:cubicBezTo>
                  <a:pt x="107" y="336"/>
                  <a:pt x="107" y="336"/>
                  <a:pt x="107" y="336"/>
                </a:cubicBezTo>
                <a:cubicBezTo>
                  <a:pt x="107" y="336"/>
                  <a:pt x="107" y="336"/>
                  <a:pt x="107" y="336"/>
                </a:cubicBezTo>
                <a:cubicBezTo>
                  <a:pt x="107" y="181"/>
                  <a:pt x="107" y="181"/>
                  <a:pt x="107" y="181"/>
                </a:cubicBezTo>
                <a:cubicBezTo>
                  <a:pt x="150" y="174"/>
                  <a:pt x="183" y="136"/>
                  <a:pt x="183" y="91"/>
                </a:cubicBezTo>
                <a:cubicBezTo>
                  <a:pt x="183" y="41"/>
                  <a:pt x="142" y="0"/>
                  <a:pt x="92" y="0"/>
                </a:cubicBezTo>
                <a:cubicBezTo>
                  <a:pt x="41" y="0"/>
                  <a:pt x="0" y="41"/>
                  <a:pt x="0" y="91"/>
                </a:cubicBezTo>
                <a:cubicBezTo>
                  <a:pt x="0" y="136"/>
                  <a:pt x="33" y="174"/>
                  <a:pt x="76" y="181"/>
                </a:cubicBezTo>
                <a:cubicBezTo>
                  <a:pt x="76" y="412"/>
                  <a:pt x="76" y="412"/>
                  <a:pt x="76" y="412"/>
                </a:cubicBezTo>
                <a:cubicBezTo>
                  <a:pt x="76" y="412"/>
                  <a:pt x="76" y="412"/>
                  <a:pt x="76" y="412"/>
                </a:cubicBezTo>
                <a:cubicBezTo>
                  <a:pt x="76" y="472"/>
                  <a:pt x="125" y="520"/>
                  <a:pt x="184" y="520"/>
                </a:cubicBezTo>
                <a:cubicBezTo>
                  <a:pt x="1517" y="520"/>
                  <a:pt x="1517" y="520"/>
                  <a:pt x="1517" y="520"/>
                </a:cubicBezTo>
                <a:cubicBezTo>
                  <a:pt x="1678" y="334"/>
                  <a:pt x="1678" y="334"/>
                  <a:pt x="1678" y="334"/>
                </a:cubicBezTo>
                <a:cubicBezTo>
                  <a:pt x="1899" y="334"/>
                  <a:pt x="1899" y="334"/>
                  <a:pt x="1899" y="334"/>
                </a:cubicBezTo>
                <a:cubicBezTo>
                  <a:pt x="1899" y="148"/>
                  <a:pt x="1899" y="148"/>
                  <a:pt x="1899" y="148"/>
                </a:cubicBezTo>
                <a:lnTo>
                  <a:pt x="1678" y="148"/>
                </a:lnTo>
                <a:close/>
                <a:moveTo>
                  <a:pt x="32" y="91"/>
                </a:moveTo>
                <a:cubicBezTo>
                  <a:pt x="32" y="58"/>
                  <a:pt x="59" y="31"/>
                  <a:pt x="92" y="31"/>
                </a:cubicBezTo>
                <a:cubicBezTo>
                  <a:pt x="125" y="31"/>
                  <a:pt x="152" y="58"/>
                  <a:pt x="152" y="91"/>
                </a:cubicBezTo>
                <a:cubicBezTo>
                  <a:pt x="152" y="125"/>
                  <a:pt x="125" y="151"/>
                  <a:pt x="92" y="151"/>
                </a:cubicBezTo>
                <a:cubicBezTo>
                  <a:pt x="59" y="151"/>
                  <a:pt x="32" y="125"/>
                  <a:pt x="32" y="91"/>
                </a:cubicBezTo>
                <a:close/>
              </a:path>
            </a:pathLst>
          </a:custGeom>
          <a:solidFill>
            <a:schemeClr val="accent2"/>
          </a:solidFill>
          <a:ln>
            <a:noFill/>
          </a:ln>
        </p:spPr>
        <p:txBody>
          <a:bodyPr/>
          <a:lstStyle/>
          <a:p>
            <a:endParaRPr lang="zh-CN" altLang="en-US" sz="1800"/>
          </a:p>
        </p:txBody>
      </p:sp>
      <p:sp>
        <p:nvSpPr>
          <p:cNvPr id="13" name="Freeform 8">
            <a:extLst>
              <a:ext uri="{FF2B5EF4-FFF2-40B4-BE49-F238E27FC236}">
                <a16:creationId xmlns:a16="http://schemas.microsoft.com/office/drawing/2014/main" id="{8E66C78C-C8BF-4E8D-B6A3-5B6FB94E5D5F}"/>
              </a:ext>
            </a:extLst>
          </p:cNvPr>
          <p:cNvSpPr>
            <a:spLocks noEditPoints="1"/>
          </p:cNvSpPr>
          <p:nvPr/>
        </p:nvSpPr>
        <p:spPr bwMode="auto">
          <a:xfrm>
            <a:off x="2305051" y="2644027"/>
            <a:ext cx="6838950" cy="562322"/>
          </a:xfrm>
          <a:custGeom>
            <a:avLst/>
            <a:gdLst>
              <a:gd name="T0" fmla="*/ 6171956 w 2266"/>
              <a:gd name="T1" fmla="*/ 0 h 186"/>
              <a:gd name="T2" fmla="*/ 5686047 w 2266"/>
              <a:gd name="T3" fmla="*/ 232646 h 186"/>
              <a:gd name="T4" fmla="*/ 546271 w 2266"/>
              <a:gd name="T5" fmla="*/ 232646 h 186"/>
              <a:gd name="T6" fmla="*/ 274645 w 2266"/>
              <a:gd name="T7" fmla="*/ 6043 h 186"/>
              <a:gd name="T8" fmla="*/ 0 w 2266"/>
              <a:gd name="T9" fmla="*/ 280988 h 186"/>
              <a:gd name="T10" fmla="*/ 274645 w 2266"/>
              <a:gd name="T11" fmla="*/ 555932 h 186"/>
              <a:gd name="T12" fmla="*/ 546271 w 2266"/>
              <a:gd name="T13" fmla="*/ 326308 h 186"/>
              <a:gd name="T14" fmla="*/ 5686047 w 2266"/>
              <a:gd name="T15" fmla="*/ 326308 h 186"/>
              <a:gd name="T16" fmla="*/ 6171956 w 2266"/>
              <a:gd name="T17" fmla="*/ 561975 h 186"/>
              <a:gd name="T18" fmla="*/ 6838950 w 2266"/>
              <a:gd name="T19" fmla="*/ 561975 h 186"/>
              <a:gd name="T20" fmla="*/ 6838950 w 2266"/>
              <a:gd name="T21" fmla="*/ 0 h 186"/>
              <a:gd name="T22" fmla="*/ 6171956 w 2266"/>
              <a:gd name="T23" fmla="*/ 0 h 186"/>
              <a:gd name="T24" fmla="*/ 274645 w 2266"/>
              <a:gd name="T25" fmla="*/ 462270 h 186"/>
              <a:gd name="T26" fmla="*/ 93560 w 2266"/>
              <a:gd name="T27" fmla="*/ 280988 h 186"/>
              <a:gd name="T28" fmla="*/ 274645 w 2266"/>
              <a:gd name="T29" fmla="*/ 99705 h 186"/>
              <a:gd name="T30" fmla="*/ 455729 w 2266"/>
              <a:gd name="T31" fmla="*/ 280988 h 186"/>
              <a:gd name="T32" fmla="*/ 274645 w 2266"/>
              <a:gd name="T33" fmla="*/ 462270 h 1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66" h="186">
                <a:moveTo>
                  <a:pt x="2045" y="0"/>
                </a:moveTo>
                <a:cubicBezTo>
                  <a:pt x="1884" y="77"/>
                  <a:pt x="1884" y="77"/>
                  <a:pt x="1884" y="77"/>
                </a:cubicBezTo>
                <a:cubicBezTo>
                  <a:pt x="181" y="77"/>
                  <a:pt x="181" y="77"/>
                  <a:pt x="181" y="77"/>
                </a:cubicBezTo>
                <a:cubicBezTo>
                  <a:pt x="174" y="34"/>
                  <a:pt x="136" y="2"/>
                  <a:pt x="91" y="2"/>
                </a:cubicBezTo>
                <a:cubicBezTo>
                  <a:pt x="41" y="2"/>
                  <a:pt x="0" y="43"/>
                  <a:pt x="0" y="93"/>
                </a:cubicBezTo>
                <a:cubicBezTo>
                  <a:pt x="0" y="143"/>
                  <a:pt x="41" y="184"/>
                  <a:pt x="91" y="184"/>
                </a:cubicBezTo>
                <a:cubicBezTo>
                  <a:pt x="136" y="184"/>
                  <a:pt x="174" y="152"/>
                  <a:pt x="181" y="108"/>
                </a:cubicBezTo>
                <a:cubicBezTo>
                  <a:pt x="1884" y="108"/>
                  <a:pt x="1884" y="108"/>
                  <a:pt x="1884" y="108"/>
                </a:cubicBezTo>
                <a:cubicBezTo>
                  <a:pt x="2045" y="186"/>
                  <a:pt x="2045" y="186"/>
                  <a:pt x="2045" y="186"/>
                </a:cubicBezTo>
                <a:cubicBezTo>
                  <a:pt x="2266" y="186"/>
                  <a:pt x="2266" y="186"/>
                  <a:pt x="2266" y="186"/>
                </a:cubicBezTo>
                <a:cubicBezTo>
                  <a:pt x="2266" y="0"/>
                  <a:pt x="2266" y="0"/>
                  <a:pt x="2266" y="0"/>
                </a:cubicBezTo>
                <a:lnTo>
                  <a:pt x="2045" y="0"/>
                </a:lnTo>
                <a:close/>
                <a:moveTo>
                  <a:pt x="91" y="153"/>
                </a:moveTo>
                <a:cubicBezTo>
                  <a:pt x="58" y="153"/>
                  <a:pt x="31" y="126"/>
                  <a:pt x="31" y="93"/>
                </a:cubicBezTo>
                <a:cubicBezTo>
                  <a:pt x="31" y="60"/>
                  <a:pt x="58" y="33"/>
                  <a:pt x="91" y="33"/>
                </a:cubicBezTo>
                <a:cubicBezTo>
                  <a:pt x="124" y="33"/>
                  <a:pt x="151" y="60"/>
                  <a:pt x="151" y="93"/>
                </a:cubicBezTo>
                <a:cubicBezTo>
                  <a:pt x="151" y="126"/>
                  <a:pt x="124" y="153"/>
                  <a:pt x="91" y="153"/>
                </a:cubicBezTo>
                <a:close/>
              </a:path>
            </a:pathLst>
          </a:custGeom>
          <a:solidFill>
            <a:schemeClr val="accent3"/>
          </a:solidFill>
          <a:ln>
            <a:noFill/>
          </a:ln>
        </p:spPr>
        <p:txBody>
          <a:bodyPr/>
          <a:lstStyle/>
          <a:p>
            <a:endParaRPr lang="zh-CN" altLang="en-US" sz="1800"/>
          </a:p>
        </p:txBody>
      </p:sp>
      <p:sp>
        <p:nvSpPr>
          <p:cNvPr id="14" name="Freeform 9">
            <a:extLst>
              <a:ext uri="{FF2B5EF4-FFF2-40B4-BE49-F238E27FC236}">
                <a16:creationId xmlns:a16="http://schemas.microsoft.com/office/drawing/2014/main" id="{96E50EFF-6A51-494C-BDCE-BB50A2A80A34}"/>
              </a:ext>
            </a:extLst>
          </p:cNvPr>
          <p:cNvSpPr>
            <a:spLocks noEditPoints="1"/>
          </p:cNvSpPr>
          <p:nvPr/>
        </p:nvSpPr>
        <p:spPr bwMode="auto">
          <a:xfrm>
            <a:off x="3413127" y="3045912"/>
            <a:ext cx="5730875" cy="1574184"/>
          </a:xfrm>
          <a:custGeom>
            <a:avLst/>
            <a:gdLst>
              <a:gd name="T0" fmla="*/ 5063933 w 1899"/>
              <a:gd name="T1" fmla="*/ 565752 h 520"/>
              <a:gd name="T2" fmla="*/ 4578061 w 1899"/>
              <a:gd name="T3" fmla="*/ 0 h 520"/>
              <a:gd name="T4" fmla="*/ 555282 w 1899"/>
              <a:gd name="T5" fmla="*/ 0 h 520"/>
              <a:gd name="T6" fmla="*/ 229356 w 1899"/>
              <a:gd name="T7" fmla="*/ 326744 h 520"/>
              <a:gd name="T8" fmla="*/ 229356 w 1899"/>
              <a:gd name="T9" fmla="*/ 326744 h 520"/>
              <a:gd name="T10" fmla="*/ 229356 w 1899"/>
              <a:gd name="T11" fmla="*/ 1025614 h 520"/>
              <a:gd name="T12" fmla="*/ 0 w 1899"/>
              <a:gd name="T13" fmla="*/ 1297901 h 520"/>
              <a:gd name="T14" fmla="*/ 277641 w 1899"/>
              <a:gd name="T15" fmla="*/ 1573213 h 520"/>
              <a:gd name="T16" fmla="*/ 552264 w 1899"/>
              <a:gd name="T17" fmla="*/ 1297901 h 520"/>
              <a:gd name="T18" fmla="*/ 322909 w 1899"/>
              <a:gd name="T19" fmla="*/ 1025614 h 520"/>
              <a:gd name="T20" fmla="*/ 322909 w 1899"/>
              <a:gd name="T21" fmla="*/ 556675 h 520"/>
              <a:gd name="T22" fmla="*/ 322909 w 1899"/>
              <a:gd name="T23" fmla="*/ 556675 h 520"/>
              <a:gd name="T24" fmla="*/ 322909 w 1899"/>
              <a:gd name="T25" fmla="*/ 326744 h 520"/>
              <a:gd name="T26" fmla="*/ 325927 w 1899"/>
              <a:gd name="T27" fmla="*/ 326744 h 520"/>
              <a:gd name="T28" fmla="*/ 555282 w 1899"/>
              <a:gd name="T29" fmla="*/ 96813 h 520"/>
              <a:gd name="T30" fmla="*/ 787656 w 1899"/>
              <a:gd name="T31" fmla="*/ 96813 h 520"/>
              <a:gd name="T32" fmla="*/ 784638 w 1899"/>
              <a:gd name="T33" fmla="*/ 93788 h 520"/>
              <a:gd name="T34" fmla="*/ 4578061 w 1899"/>
              <a:gd name="T35" fmla="*/ 93788 h 520"/>
              <a:gd name="T36" fmla="*/ 5063933 w 1899"/>
              <a:gd name="T37" fmla="*/ 1128478 h 520"/>
              <a:gd name="T38" fmla="*/ 5730875 w 1899"/>
              <a:gd name="T39" fmla="*/ 1128478 h 520"/>
              <a:gd name="T40" fmla="*/ 5730875 w 1899"/>
              <a:gd name="T41" fmla="*/ 565752 h 520"/>
              <a:gd name="T42" fmla="*/ 5063933 w 1899"/>
              <a:gd name="T43" fmla="*/ 565752 h 520"/>
              <a:gd name="T44" fmla="*/ 458711 w 1899"/>
              <a:gd name="T45" fmla="*/ 1297901 h 520"/>
              <a:gd name="T46" fmla="*/ 277641 w 1899"/>
              <a:gd name="T47" fmla="*/ 1479425 h 520"/>
              <a:gd name="T48" fmla="*/ 96571 w 1899"/>
              <a:gd name="T49" fmla="*/ 1297901 h 520"/>
              <a:gd name="T50" fmla="*/ 277641 w 1899"/>
              <a:gd name="T51" fmla="*/ 1116376 h 520"/>
              <a:gd name="T52" fmla="*/ 458711 w 1899"/>
              <a:gd name="T53" fmla="*/ 1297901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87"/>
                </a:moveTo>
                <a:cubicBezTo>
                  <a:pt x="1517" y="0"/>
                  <a:pt x="1517" y="0"/>
                  <a:pt x="1517"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1517" y="31"/>
                  <a:pt x="1517" y="31"/>
                  <a:pt x="1517" y="31"/>
                </a:cubicBezTo>
                <a:cubicBezTo>
                  <a:pt x="1678" y="373"/>
                  <a:pt x="1678" y="373"/>
                  <a:pt x="1678" y="373"/>
                </a:cubicBezTo>
                <a:cubicBezTo>
                  <a:pt x="1899" y="373"/>
                  <a:pt x="1899" y="373"/>
                  <a:pt x="1899" y="373"/>
                </a:cubicBezTo>
                <a:cubicBezTo>
                  <a:pt x="1899" y="187"/>
                  <a:pt x="1899" y="187"/>
                  <a:pt x="1899" y="187"/>
                </a:cubicBezTo>
                <a:lnTo>
                  <a:pt x="1678" y="187"/>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chemeClr val="accent4"/>
          </a:solidFill>
          <a:ln>
            <a:noFill/>
          </a:ln>
        </p:spPr>
        <p:txBody>
          <a:bodyPr/>
          <a:lstStyle/>
          <a:p>
            <a:endParaRPr lang="zh-CN" altLang="en-US" sz="1800"/>
          </a:p>
        </p:txBody>
      </p:sp>
      <p:sp>
        <p:nvSpPr>
          <p:cNvPr id="15" name="Freeform 10">
            <a:extLst>
              <a:ext uri="{FF2B5EF4-FFF2-40B4-BE49-F238E27FC236}">
                <a16:creationId xmlns:a16="http://schemas.microsoft.com/office/drawing/2014/main" id="{56C93CD8-CA1F-4D79-9D21-7610566FA628}"/>
              </a:ext>
            </a:extLst>
          </p:cNvPr>
          <p:cNvSpPr>
            <a:spLocks noEditPoints="1"/>
          </p:cNvSpPr>
          <p:nvPr/>
        </p:nvSpPr>
        <p:spPr bwMode="auto">
          <a:xfrm>
            <a:off x="5648327" y="3215880"/>
            <a:ext cx="3495675" cy="1928415"/>
          </a:xfrm>
          <a:custGeom>
            <a:avLst/>
            <a:gdLst>
              <a:gd name="T0" fmla="*/ 2828538 w 1158"/>
              <a:gd name="T1" fmla="*/ 1364487 h 637"/>
              <a:gd name="T2" fmla="*/ 2342525 w 1158"/>
              <a:gd name="T3" fmla="*/ 0 h 637"/>
              <a:gd name="T4" fmla="*/ 555444 w 1158"/>
              <a:gd name="T5" fmla="*/ 0 h 637"/>
              <a:gd name="T6" fmla="*/ 229423 w 1158"/>
              <a:gd name="T7" fmla="*/ 326751 h 637"/>
              <a:gd name="T8" fmla="*/ 229423 w 1158"/>
              <a:gd name="T9" fmla="*/ 326751 h 637"/>
              <a:gd name="T10" fmla="*/ 229423 w 1158"/>
              <a:gd name="T11" fmla="*/ 1025635 h 637"/>
              <a:gd name="T12" fmla="*/ 0 w 1158"/>
              <a:gd name="T13" fmla="*/ 1297927 h 637"/>
              <a:gd name="T14" fmla="*/ 277722 w 1158"/>
              <a:gd name="T15" fmla="*/ 1573245 h 637"/>
              <a:gd name="T16" fmla="*/ 552425 w 1158"/>
              <a:gd name="T17" fmla="*/ 1297927 h 637"/>
              <a:gd name="T18" fmla="*/ 323003 w 1158"/>
              <a:gd name="T19" fmla="*/ 1025635 h 637"/>
              <a:gd name="T20" fmla="*/ 323003 w 1158"/>
              <a:gd name="T21" fmla="*/ 556687 h 637"/>
              <a:gd name="T22" fmla="*/ 323003 w 1158"/>
              <a:gd name="T23" fmla="*/ 326751 h 637"/>
              <a:gd name="T24" fmla="*/ 326022 w 1158"/>
              <a:gd name="T25" fmla="*/ 326751 h 637"/>
              <a:gd name="T26" fmla="*/ 555444 w 1158"/>
              <a:gd name="T27" fmla="*/ 96815 h 637"/>
              <a:gd name="T28" fmla="*/ 787885 w 1158"/>
              <a:gd name="T29" fmla="*/ 96815 h 637"/>
              <a:gd name="T30" fmla="*/ 784867 w 1158"/>
              <a:gd name="T31" fmla="*/ 93790 h 637"/>
              <a:gd name="T32" fmla="*/ 2342525 w 1158"/>
              <a:gd name="T33" fmla="*/ 93790 h 637"/>
              <a:gd name="T34" fmla="*/ 2828538 w 1158"/>
              <a:gd name="T35" fmla="*/ 1927225 h 637"/>
              <a:gd name="T36" fmla="*/ 3495675 w 1158"/>
              <a:gd name="T37" fmla="*/ 1927225 h 637"/>
              <a:gd name="T38" fmla="*/ 3495675 w 1158"/>
              <a:gd name="T39" fmla="*/ 1364487 h 637"/>
              <a:gd name="T40" fmla="*/ 2828538 w 1158"/>
              <a:gd name="T41" fmla="*/ 1364487 h 637"/>
              <a:gd name="T42" fmla="*/ 458845 w 1158"/>
              <a:gd name="T43" fmla="*/ 1297927 h 637"/>
              <a:gd name="T44" fmla="*/ 277722 w 1158"/>
              <a:gd name="T45" fmla="*/ 1479455 h 637"/>
              <a:gd name="T46" fmla="*/ 96599 w 1158"/>
              <a:gd name="T47" fmla="*/ 1297927 h 637"/>
              <a:gd name="T48" fmla="*/ 277722 w 1158"/>
              <a:gd name="T49" fmla="*/ 1116399 h 637"/>
              <a:gd name="T50" fmla="*/ 458845 w 1158"/>
              <a:gd name="T51" fmla="*/ 1297927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451"/>
                </a:moveTo>
                <a:cubicBezTo>
                  <a:pt x="776" y="0"/>
                  <a:pt x="776" y="0"/>
                  <a:pt x="776"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776" y="31"/>
                  <a:pt x="776" y="31"/>
                  <a:pt x="776" y="31"/>
                </a:cubicBezTo>
                <a:cubicBezTo>
                  <a:pt x="937" y="637"/>
                  <a:pt x="937" y="637"/>
                  <a:pt x="937" y="637"/>
                </a:cubicBezTo>
                <a:cubicBezTo>
                  <a:pt x="1158" y="637"/>
                  <a:pt x="1158" y="637"/>
                  <a:pt x="1158" y="637"/>
                </a:cubicBezTo>
                <a:cubicBezTo>
                  <a:pt x="1158" y="451"/>
                  <a:pt x="1158" y="451"/>
                  <a:pt x="1158" y="451"/>
                </a:cubicBezTo>
                <a:lnTo>
                  <a:pt x="937" y="451"/>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chemeClr val="accent1"/>
          </a:solidFill>
          <a:ln>
            <a:noFill/>
          </a:ln>
        </p:spPr>
        <p:txBody>
          <a:bodyPr/>
          <a:lstStyle/>
          <a:p>
            <a:endParaRPr lang="zh-CN" altLang="en-US" sz="1800"/>
          </a:p>
        </p:txBody>
      </p:sp>
      <p:sp>
        <p:nvSpPr>
          <p:cNvPr id="16" name="Rectangle 11">
            <a:extLst>
              <a:ext uri="{FF2B5EF4-FFF2-40B4-BE49-F238E27FC236}">
                <a16:creationId xmlns:a16="http://schemas.microsoft.com/office/drawing/2014/main" id="{8C987580-0304-42E3-A726-12EE101FC5A3}"/>
              </a:ext>
            </a:extLst>
          </p:cNvPr>
          <p:cNvSpPr>
            <a:spLocks noChangeArrowheads="1"/>
          </p:cNvSpPr>
          <p:nvPr/>
        </p:nvSpPr>
        <p:spPr bwMode="auto">
          <a:xfrm>
            <a:off x="6372225" y="1186074"/>
            <a:ext cx="1295400"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defRPr/>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Xen</a:t>
            </a:r>
          </a:p>
          <a:p>
            <a:pPr algn="just">
              <a:spcAft>
                <a:spcPts val="450"/>
              </a:spcAft>
              <a:buClr>
                <a:srgbClr val="00B050"/>
              </a:buClr>
              <a:buSzPct val="80000"/>
              <a:defRPr/>
            </a:pPr>
            <a:r>
              <a:rPr lang="en-US" altLang="zh-CN" sz="900" dirty="0">
                <a:solidFill>
                  <a:schemeClr val="tx1">
                    <a:lumMod val="50000"/>
                    <a:lumOff val="50000"/>
                  </a:schemeClr>
                </a:solidFill>
                <a:latin typeface="微软雅黑" pitchFamily="34" charset="-122"/>
                <a:ea typeface="微软雅黑" pitchFamily="34" charset="-122"/>
              </a:rPr>
              <a:t>Xen</a:t>
            </a:r>
            <a:r>
              <a:rPr lang="zh-CN" altLang="en-US" sz="900" dirty="0">
                <a:solidFill>
                  <a:schemeClr val="tx1">
                    <a:lumMod val="50000"/>
                    <a:lumOff val="50000"/>
                  </a:schemeClr>
                </a:solidFill>
                <a:latin typeface="微软雅黑" pitchFamily="34" charset="-122"/>
                <a:ea typeface="微软雅黑" pitchFamily="34" charset="-122"/>
              </a:rPr>
              <a:t>是由剑桥大学开发的一个开源项目，是一个直接运行在计算机硬件之上、用以代替操作系统的虚拟化技术。</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19" name="Rectangle 12">
            <a:extLst>
              <a:ext uri="{FF2B5EF4-FFF2-40B4-BE49-F238E27FC236}">
                <a16:creationId xmlns:a16="http://schemas.microsoft.com/office/drawing/2014/main" id="{048586B8-12C6-47BA-BEF7-CDBD56E1D085}"/>
              </a:ext>
            </a:extLst>
          </p:cNvPr>
          <p:cNvSpPr>
            <a:spLocks noChangeArrowheads="1"/>
          </p:cNvSpPr>
          <p:nvPr/>
        </p:nvSpPr>
        <p:spPr bwMode="auto">
          <a:xfrm>
            <a:off x="6372225" y="3771848"/>
            <a:ext cx="12954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defRPr/>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VMware vSphere</a:t>
            </a:r>
          </a:p>
          <a:p>
            <a:pPr>
              <a:defRPr/>
            </a:pPr>
            <a:r>
              <a:rPr lang="en-US" altLang="zh-CN" sz="900" dirty="0">
                <a:solidFill>
                  <a:schemeClr val="tx1">
                    <a:lumMod val="50000"/>
                    <a:lumOff val="50000"/>
                  </a:schemeClr>
                </a:solidFill>
                <a:latin typeface="微软雅黑" pitchFamily="34" charset="-122"/>
                <a:ea typeface="微软雅黑" pitchFamily="34" charset="-122"/>
              </a:rPr>
              <a:t>VMware vSphere</a:t>
            </a:r>
            <a:r>
              <a:rPr lang="zh-CN" altLang="en-US" sz="900" dirty="0">
                <a:solidFill>
                  <a:schemeClr val="tx1">
                    <a:lumMod val="50000"/>
                    <a:lumOff val="50000"/>
                  </a:schemeClr>
                </a:solidFill>
                <a:latin typeface="微软雅黑" pitchFamily="34" charset="-122"/>
                <a:ea typeface="微软雅黑" pitchFamily="34" charset="-122"/>
              </a:rPr>
              <a:t>是</a:t>
            </a:r>
            <a:r>
              <a:rPr lang="en-US" altLang="zh-CN" sz="900" dirty="0">
                <a:solidFill>
                  <a:schemeClr val="tx1">
                    <a:lumMod val="50000"/>
                    <a:lumOff val="50000"/>
                  </a:schemeClr>
                </a:solidFill>
                <a:latin typeface="微软雅黑" pitchFamily="34" charset="-122"/>
                <a:ea typeface="微软雅黑" pitchFamily="34" charset="-122"/>
              </a:rPr>
              <a:t>VMware</a:t>
            </a:r>
            <a:r>
              <a:rPr lang="zh-CN" altLang="en-US" sz="900" dirty="0">
                <a:solidFill>
                  <a:schemeClr val="tx1">
                    <a:lumMod val="50000"/>
                    <a:lumOff val="50000"/>
                  </a:schemeClr>
                </a:solidFill>
                <a:latin typeface="微软雅黑" pitchFamily="34" charset="-122"/>
                <a:ea typeface="微软雅黑" pitchFamily="34" charset="-122"/>
              </a:rPr>
              <a:t>公司推出的服务器拟化解决方案，它是虚拟化的鼻祖。</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3" name="Rectangle 13">
            <a:extLst>
              <a:ext uri="{FF2B5EF4-FFF2-40B4-BE49-F238E27FC236}">
                <a16:creationId xmlns:a16="http://schemas.microsoft.com/office/drawing/2014/main" id="{34EC6037-A10D-4089-B89C-CD4FD3B5CC0A}"/>
              </a:ext>
            </a:extLst>
          </p:cNvPr>
          <p:cNvSpPr>
            <a:spLocks noChangeArrowheads="1"/>
          </p:cNvSpPr>
          <p:nvPr/>
        </p:nvSpPr>
        <p:spPr bwMode="auto">
          <a:xfrm>
            <a:off x="4067944" y="1259145"/>
            <a:ext cx="1439913"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KVM</a:t>
            </a:r>
          </a:p>
          <a:p>
            <a:pPr>
              <a:defRPr/>
            </a:pPr>
            <a:r>
              <a:rPr lang="en-US" altLang="zh-CN" sz="900" dirty="0">
                <a:solidFill>
                  <a:schemeClr val="tx1">
                    <a:lumMod val="50000"/>
                    <a:lumOff val="50000"/>
                  </a:schemeClr>
                </a:solidFill>
                <a:latin typeface="微软雅黑" pitchFamily="34" charset="-122"/>
                <a:ea typeface="微软雅黑" pitchFamily="34" charset="-122"/>
              </a:rPr>
              <a:t>KVM </a:t>
            </a:r>
            <a:r>
              <a:rPr lang="zh-CN" altLang="en-US" sz="900" dirty="0">
                <a:solidFill>
                  <a:schemeClr val="tx1">
                    <a:lumMod val="50000"/>
                    <a:lumOff val="50000"/>
                  </a:schemeClr>
                </a:solidFill>
                <a:latin typeface="微软雅黑" pitchFamily="34" charset="-122"/>
                <a:ea typeface="微软雅黑" pitchFamily="34" charset="-122"/>
              </a:rPr>
              <a:t>是由</a:t>
            </a:r>
            <a:r>
              <a:rPr lang="en-US" altLang="zh-CN" sz="900" dirty="0" err="1">
                <a:solidFill>
                  <a:schemeClr val="tx1">
                    <a:lumMod val="50000"/>
                    <a:lumOff val="50000"/>
                  </a:schemeClr>
                </a:solidFill>
                <a:latin typeface="微软雅黑" pitchFamily="34" charset="-122"/>
                <a:ea typeface="微软雅黑" pitchFamily="34" charset="-122"/>
              </a:rPr>
              <a:t>Qumranet</a:t>
            </a:r>
            <a:r>
              <a:rPr lang="zh-CN" altLang="en-US" sz="900" dirty="0">
                <a:solidFill>
                  <a:schemeClr val="tx1">
                    <a:lumMod val="50000"/>
                    <a:lumOff val="50000"/>
                  </a:schemeClr>
                </a:solidFill>
                <a:latin typeface="微软雅黑" pitchFamily="34" charset="-122"/>
                <a:ea typeface="微软雅黑" pitchFamily="34" charset="-122"/>
              </a:rPr>
              <a:t>公司开发的基于</a:t>
            </a:r>
            <a:r>
              <a:rPr lang="en-US" altLang="zh-CN" sz="900" dirty="0">
                <a:solidFill>
                  <a:schemeClr val="tx1">
                    <a:lumMod val="50000"/>
                    <a:lumOff val="50000"/>
                  </a:schemeClr>
                </a:solidFill>
                <a:latin typeface="微软雅黑" pitchFamily="34" charset="-122"/>
                <a:ea typeface="微软雅黑" pitchFamily="34" charset="-122"/>
              </a:rPr>
              <a:t>Linux</a:t>
            </a:r>
            <a:r>
              <a:rPr lang="zh-CN" altLang="en-US" sz="900" dirty="0">
                <a:solidFill>
                  <a:schemeClr val="tx1">
                    <a:lumMod val="50000"/>
                    <a:lumOff val="50000"/>
                  </a:schemeClr>
                </a:solidFill>
                <a:latin typeface="微软雅黑" pitchFamily="34" charset="-122"/>
                <a:ea typeface="微软雅黑" pitchFamily="34" charset="-122"/>
              </a:rPr>
              <a:t>内核的开源虚拟化技术，后来</a:t>
            </a:r>
            <a:r>
              <a:rPr lang="en-US" altLang="zh-CN" sz="900" dirty="0" err="1">
                <a:solidFill>
                  <a:schemeClr val="tx1">
                    <a:lumMod val="50000"/>
                    <a:lumOff val="50000"/>
                  </a:schemeClr>
                </a:solidFill>
                <a:latin typeface="微软雅黑" pitchFamily="34" charset="-122"/>
                <a:ea typeface="微软雅黑" pitchFamily="34" charset="-122"/>
              </a:rPr>
              <a:t>Qumranet</a:t>
            </a:r>
            <a:r>
              <a:rPr lang="zh-CN" altLang="en-US" sz="900" dirty="0">
                <a:solidFill>
                  <a:schemeClr val="tx1">
                    <a:lumMod val="50000"/>
                    <a:lumOff val="50000"/>
                  </a:schemeClr>
                </a:solidFill>
                <a:latin typeface="微软雅黑" pitchFamily="34" charset="-122"/>
                <a:ea typeface="微软雅黑" pitchFamily="34" charset="-122"/>
              </a:rPr>
              <a:t>公司被红帽（</a:t>
            </a:r>
            <a:r>
              <a:rPr lang="en-US" altLang="zh-CN" sz="900" dirty="0">
                <a:solidFill>
                  <a:schemeClr val="tx1">
                    <a:lumMod val="50000"/>
                    <a:lumOff val="50000"/>
                  </a:schemeClr>
                </a:solidFill>
                <a:latin typeface="微软雅黑" pitchFamily="34" charset="-122"/>
                <a:ea typeface="微软雅黑" pitchFamily="34" charset="-122"/>
              </a:rPr>
              <a:t>Red Hat</a:t>
            </a:r>
            <a:r>
              <a:rPr lang="zh-CN" altLang="en-US" sz="900" dirty="0">
                <a:solidFill>
                  <a:schemeClr val="tx1">
                    <a:lumMod val="50000"/>
                    <a:lumOff val="50000"/>
                  </a:schemeClr>
                </a:solidFill>
                <a:latin typeface="微软雅黑" pitchFamily="34" charset="-122"/>
                <a:ea typeface="微软雅黑" pitchFamily="34" charset="-122"/>
              </a:rPr>
              <a:t>）公司收购，红帽公司将</a:t>
            </a:r>
            <a:r>
              <a:rPr lang="en-US" altLang="zh-CN" sz="900" dirty="0">
                <a:solidFill>
                  <a:schemeClr val="tx1">
                    <a:lumMod val="50000"/>
                    <a:lumOff val="50000"/>
                  </a:schemeClr>
                </a:solidFill>
                <a:latin typeface="微软雅黑" pitchFamily="34" charset="-122"/>
                <a:ea typeface="微软雅黑" pitchFamily="34" charset="-122"/>
              </a:rPr>
              <a:t>KVM</a:t>
            </a:r>
            <a:r>
              <a:rPr lang="zh-CN" altLang="en-US" sz="900" dirty="0">
                <a:solidFill>
                  <a:schemeClr val="tx1">
                    <a:lumMod val="50000"/>
                    <a:lumOff val="50000"/>
                  </a:schemeClr>
                </a:solidFill>
                <a:latin typeface="微软雅黑" pitchFamily="34" charset="-122"/>
                <a:ea typeface="微软雅黑" pitchFamily="34" charset="-122"/>
              </a:rPr>
              <a:t>集成到自己的</a:t>
            </a:r>
            <a:r>
              <a:rPr lang="en-US" altLang="zh-CN" sz="900" dirty="0">
                <a:solidFill>
                  <a:schemeClr val="tx1">
                    <a:lumMod val="50000"/>
                    <a:lumOff val="50000"/>
                  </a:schemeClr>
                </a:solidFill>
                <a:latin typeface="微软雅黑" pitchFamily="34" charset="-122"/>
                <a:ea typeface="微软雅黑" pitchFamily="34" charset="-122"/>
              </a:rPr>
              <a:t>Linux</a:t>
            </a:r>
            <a:r>
              <a:rPr lang="zh-CN" altLang="en-US" sz="900" dirty="0">
                <a:solidFill>
                  <a:schemeClr val="tx1">
                    <a:lumMod val="50000"/>
                    <a:lumOff val="50000"/>
                  </a:schemeClr>
                </a:solidFill>
                <a:latin typeface="微软雅黑" pitchFamily="34" charset="-122"/>
                <a:ea typeface="微软雅黑" pitchFamily="34" charset="-122"/>
              </a:rPr>
              <a:t>系统中，并逐步放弃</a:t>
            </a:r>
            <a:r>
              <a:rPr lang="en-US" altLang="zh-CN" sz="900" dirty="0">
                <a:solidFill>
                  <a:schemeClr val="tx1">
                    <a:lumMod val="50000"/>
                    <a:lumOff val="50000"/>
                  </a:schemeClr>
                </a:solidFill>
                <a:latin typeface="微软雅黑" pitchFamily="34" charset="-122"/>
                <a:ea typeface="微软雅黑" pitchFamily="34" charset="-122"/>
              </a:rPr>
              <a:t>Xen</a:t>
            </a:r>
            <a:r>
              <a:rPr lang="zh-CN" altLang="en-US" sz="900" dirty="0">
                <a:solidFill>
                  <a:schemeClr val="tx1">
                    <a:lumMod val="50000"/>
                    <a:lumOff val="50000"/>
                  </a:schemeClr>
                </a:solidFill>
                <a:latin typeface="微软雅黑" pitchFamily="34" charset="-122"/>
                <a:ea typeface="微软雅黑" pitchFamily="34" charset="-122"/>
              </a:rPr>
              <a:t>。</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4" name="Rectangle 14">
            <a:extLst>
              <a:ext uri="{FF2B5EF4-FFF2-40B4-BE49-F238E27FC236}">
                <a16:creationId xmlns:a16="http://schemas.microsoft.com/office/drawing/2014/main" id="{45642E40-B305-498F-8755-AB3FC04D9664}"/>
              </a:ext>
            </a:extLst>
          </p:cNvPr>
          <p:cNvSpPr>
            <a:spLocks noChangeArrowheads="1"/>
          </p:cNvSpPr>
          <p:nvPr/>
        </p:nvSpPr>
        <p:spPr bwMode="auto">
          <a:xfrm>
            <a:off x="4140199" y="3655889"/>
            <a:ext cx="1367657"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Hyper-V</a:t>
            </a:r>
          </a:p>
          <a:p>
            <a:pPr>
              <a:defRPr/>
            </a:pPr>
            <a:r>
              <a:rPr lang="en-US" altLang="zh-CN" sz="900" dirty="0">
                <a:solidFill>
                  <a:schemeClr val="tx1">
                    <a:lumMod val="50000"/>
                    <a:lumOff val="50000"/>
                  </a:schemeClr>
                </a:solidFill>
                <a:latin typeface="微软雅黑" pitchFamily="34" charset="-122"/>
                <a:ea typeface="微软雅黑" pitchFamily="34" charset="-122"/>
              </a:rPr>
              <a:t>Hyper-V</a:t>
            </a:r>
            <a:r>
              <a:rPr lang="zh-CN" altLang="en-US" sz="900" dirty="0">
                <a:solidFill>
                  <a:schemeClr val="tx1">
                    <a:lumMod val="50000"/>
                    <a:lumOff val="50000"/>
                  </a:schemeClr>
                </a:solidFill>
                <a:latin typeface="微软雅黑" pitchFamily="34" charset="-122"/>
                <a:ea typeface="微软雅黑" pitchFamily="34" charset="-122"/>
              </a:rPr>
              <a:t>是微软公司推出的服务器虚拟化技术，它与操作系统紧密结合，是从</a:t>
            </a:r>
            <a:r>
              <a:rPr lang="en-US" altLang="zh-CN" sz="900" dirty="0">
                <a:solidFill>
                  <a:schemeClr val="tx1">
                    <a:lumMod val="50000"/>
                    <a:lumOff val="50000"/>
                  </a:schemeClr>
                </a:solidFill>
                <a:latin typeface="微软雅黑" pitchFamily="34" charset="-122"/>
                <a:ea typeface="微软雅黑" pitchFamily="34" charset="-122"/>
              </a:rPr>
              <a:t>Windows Server 2008 R2</a:t>
            </a:r>
            <a:r>
              <a:rPr lang="zh-CN" altLang="en-US" sz="900" dirty="0">
                <a:solidFill>
                  <a:schemeClr val="tx1">
                    <a:lumMod val="50000"/>
                    <a:lumOff val="50000"/>
                  </a:schemeClr>
                </a:solidFill>
                <a:latin typeface="微软雅黑" pitchFamily="34" charset="-122"/>
                <a:ea typeface="微软雅黑" pitchFamily="34" charset="-122"/>
              </a:rPr>
              <a:t>操作系统开始附带的一个虚拟化组件，只要你购买了足够的</a:t>
            </a:r>
            <a:r>
              <a:rPr lang="en-US" altLang="zh-CN" sz="900" dirty="0">
                <a:solidFill>
                  <a:schemeClr val="tx1">
                    <a:lumMod val="50000"/>
                    <a:lumOff val="50000"/>
                  </a:schemeClr>
                </a:solidFill>
                <a:latin typeface="微软雅黑" pitchFamily="34" charset="-122"/>
                <a:ea typeface="微软雅黑" pitchFamily="34" charset="-122"/>
              </a:rPr>
              <a:t>Windows</a:t>
            </a:r>
            <a:r>
              <a:rPr lang="zh-CN" altLang="en-US" sz="900" dirty="0">
                <a:solidFill>
                  <a:schemeClr val="tx1">
                    <a:lumMod val="50000"/>
                    <a:lumOff val="50000"/>
                  </a:schemeClr>
                </a:solidFill>
                <a:latin typeface="微软雅黑" pitchFamily="34" charset="-122"/>
                <a:ea typeface="微软雅黑" pitchFamily="34" charset="-122"/>
              </a:rPr>
              <a:t>授权</a:t>
            </a:r>
            <a:r>
              <a:rPr lang="en-US" altLang="zh-CN" sz="900" dirty="0">
                <a:solidFill>
                  <a:schemeClr val="tx1">
                    <a:lumMod val="50000"/>
                    <a:lumOff val="50000"/>
                  </a:schemeClr>
                </a:solidFill>
                <a:latin typeface="微软雅黑" pitchFamily="34" charset="-122"/>
                <a:ea typeface="微软雅黑" pitchFamily="34" charset="-122"/>
              </a:rPr>
              <a:t>Hyper-V</a:t>
            </a:r>
            <a:r>
              <a:rPr lang="zh-CN" altLang="en-US" sz="900" dirty="0">
                <a:solidFill>
                  <a:schemeClr val="tx1">
                    <a:lumMod val="50000"/>
                    <a:lumOff val="50000"/>
                  </a:schemeClr>
                </a:solidFill>
                <a:latin typeface="微软雅黑" pitchFamily="34" charset="-122"/>
                <a:ea typeface="微软雅黑" pitchFamily="34" charset="-122"/>
              </a:rPr>
              <a:t>就可以免费使用。</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5" name="Rectangle 15">
            <a:extLst>
              <a:ext uri="{FF2B5EF4-FFF2-40B4-BE49-F238E27FC236}">
                <a16:creationId xmlns:a16="http://schemas.microsoft.com/office/drawing/2014/main" id="{D33C96E3-9D00-4784-990C-5B9E5922860C}"/>
              </a:ext>
            </a:extLst>
          </p:cNvPr>
          <p:cNvSpPr>
            <a:spLocks noChangeArrowheads="1"/>
          </p:cNvSpPr>
          <p:nvPr/>
        </p:nvSpPr>
        <p:spPr bwMode="auto">
          <a:xfrm>
            <a:off x="827088" y="2391731"/>
            <a:ext cx="1295400"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defRPr/>
            </a:pPr>
            <a:r>
              <a:rPr lang="en-US" altLang="zh-CN" sz="1200" dirty="0" err="1">
                <a:solidFill>
                  <a:schemeClr val="tx1">
                    <a:lumMod val="75000"/>
                    <a:lumOff val="25000"/>
                  </a:schemeClr>
                </a:solidFill>
                <a:latin typeface="微软雅黑" panose="020B0503020204020204" pitchFamily="34" charset="-122"/>
                <a:ea typeface="微软雅黑" panose="020B0503020204020204" pitchFamily="34" charset="-122"/>
              </a:rPr>
              <a:t>OpenVZ</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en-US" altLang="zh-CN" sz="900" dirty="0" err="1">
                <a:solidFill>
                  <a:schemeClr val="tx1">
                    <a:lumMod val="50000"/>
                    <a:lumOff val="50000"/>
                  </a:schemeClr>
                </a:solidFill>
                <a:latin typeface="微软雅黑" pitchFamily="34" charset="-122"/>
                <a:ea typeface="微软雅黑" pitchFamily="34" charset="-122"/>
              </a:rPr>
              <a:t>OpenVZ</a:t>
            </a:r>
            <a:r>
              <a:rPr lang="zh-CN" altLang="en-US" sz="900" dirty="0">
                <a:solidFill>
                  <a:schemeClr val="tx1">
                    <a:lumMod val="50000"/>
                    <a:lumOff val="50000"/>
                  </a:schemeClr>
                </a:solidFill>
                <a:latin typeface="微软雅黑" pitchFamily="34" charset="-122"/>
                <a:ea typeface="微软雅黑" pitchFamily="34" charset="-122"/>
              </a:rPr>
              <a:t>是基于</a:t>
            </a:r>
            <a:r>
              <a:rPr lang="en-US" altLang="zh-CN" sz="900" dirty="0">
                <a:solidFill>
                  <a:schemeClr val="tx1">
                    <a:lumMod val="50000"/>
                    <a:lumOff val="50000"/>
                  </a:schemeClr>
                </a:solidFill>
                <a:latin typeface="微软雅黑" pitchFamily="34" charset="-122"/>
                <a:ea typeface="微软雅黑" pitchFamily="34" charset="-122"/>
              </a:rPr>
              <a:t>Linux</a:t>
            </a:r>
            <a:r>
              <a:rPr lang="zh-CN" altLang="en-US" sz="900" dirty="0">
                <a:solidFill>
                  <a:schemeClr val="tx1">
                    <a:lumMod val="50000"/>
                    <a:lumOff val="50000"/>
                  </a:schemeClr>
                </a:solidFill>
                <a:latin typeface="微软雅黑" pitchFamily="34" charset="-122"/>
                <a:ea typeface="微软雅黑" pitchFamily="34" charset="-122"/>
              </a:rPr>
              <a:t>平台的操作系统级开源虚拟化技术，它是</a:t>
            </a:r>
            <a:r>
              <a:rPr lang="en-US" altLang="zh-CN" sz="900" dirty="0" err="1">
                <a:solidFill>
                  <a:schemeClr val="tx1">
                    <a:lumMod val="50000"/>
                    <a:lumOff val="50000"/>
                  </a:schemeClr>
                </a:solidFill>
                <a:latin typeface="微软雅黑" pitchFamily="34" charset="-122"/>
                <a:ea typeface="微软雅黑" pitchFamily="34" charset="-122"/>
              </a:rPr>
              <a:t>SWsoft</a:t>
            </a:r>
            <a:r>
              <a:rPr lang="zh-CN" altLang="en-US" sz="900" dirty="0">
                <a:solidFill>
                  <a:schemeClr val="tx1">
                    <a:lumMod val="50000"/>
                    <a:lumOff val="50000"/>
                  </a:schemeClr>
                </a:solidFill>
                <a:latin typeface="微软雅黑" pitchFamily="34" charset="-122"/>
                <a:ea typeface="微软雅黑" pitchFamily="34" charset="-122"/>
              </a:rPr>
              <a:t>公司开发的虚拟化服务器软件</a:t>
            </a:r>
            <a:r>
              <a:rPr lang="en-US" altLang="zh-CN" sz="900" dirty="0" err="1">
                <a:solidFill>
                  <a:schemeClr val="tx1">
                    <a:lumMod val="50000"/>
                    <a:lumOff val="50000"/>
                  </a:schemeClr>
                </a:solidFill>
                <a:latin typeface="微软雅黑" pitchFamily="34" charset="-122"/>
                <a:ea typeface="微软雅黑" pitchFamily="34" charset="-122"/>
              </a:rPr>
              <a:t>Virutozzo</a:t>
            </a:r>
            <a:r>
              <a:rPr lang="zh-CN" altLang="en-US" sz="900" dirty="0">
                <a:solidFill>
                  <a:schemeClr val="tx1">
                    <a:lumMod val="50000"/>
                    <a:lumOff val="50000"/>
                  </a:schemeClr>
                </a:solidFill>
                <a:latin typeface="微软雅黑" pitchFamily="34" charset="-122"/>
                <a:ea typeface="微软雅黑" pitchFamily="34" charset="-122"/>
              </a:rPr>
              <a:t>的内核。</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6" name="Text Box 16">
            <a:extLst>
              <a:ext uri="{FF2B5EF4-FFF2-40B4-BE49-F238E27FC236}">
                <a16:creationId xmlns:a16="http://schemas.microsoft.com/office/drawing/2014/main" id="{659634E6-103B-4C5F-AF08-F45980CC121A}"/>
              </a:ext>
            </a:extLst>
          </p:cNvPr>
          <p:cNvSpPr txBox="1">
            <a:spLocks noChangeArrowheads="1"/>
          </p:cNvSpPr>
          <p:nvPr/>
        </p:nvSpPr>
        <p:spPr bwMode="auto">
          <a:xfrm>
            <a:off x="3530600" y="1316057"/>
            <a:ext cx="311150" cy="36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sz="1800" dirty="0">
                <a:solidFill>
                  <a:schemeClr val="tx1">
                    <a:lumMod val="75000"/>
                    <a:lumOff val="25000"/>
                  </a:schemeClr>
                </a:solidFill>
              </a:rPr>
              <a:t>2</a:t>
            </a:r>
          </a:p>
        </p:txBody>
      </p:sp>
      <p:sp>
        <p:nvSpPr>
          <p:cNvPr id="27" name="Text Box 17">
            <a:extLst>
              <a:ext uri="{FF2B5EF4-FFF2-40B4-BE49-F238E27FC236}">
                <a16:creationId xmlns:a16="http://schemas.microsoft.com/office/drawing/2014/main" id="{17B6E1E7-2BC6-4C1B-AAAC-4C7B5FB3A456}"/>
              </a:ext>
            </a:extLst>
          </p:cNvPr>
          <p:cNvSpPr txBox="1">
            <a:spLocks noChangeArrowheads="1"/>
          </p:cNvSpPr>
          <p:nvPr/>
        </p:nvSpPr>
        <p:spPr bwMode="auto">
          <a:xfrm>
            <a:off x="3530600" y="4156260"/>
            <a:ext cx="311150" cy="36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sz="1800" dirty="0">
                <a:solidFill>
                  <a:schemeClr val="tx1">
                    <a:lumMod val="75000"/>
                    <a:lumOff val="25000"/>
                  </a:schemeClr>
                </a:solidFill>
              </a:rPr>
              <a:t>4</a:t>
            </a:r>
          </a:p>
        </p:txBody>
      </p:sp>
      <p:sp>
        <p:nvSpPr>
          <p:cNvPr id="28" name="Text Box 18">
            <a:extLst>
              <a:ext uri="{FF2B5EF4-FFF2-40B4-BE49-F238E27FC236}">
                <a16:creationId xmlns:a16="http://schemas.microsoft.com/office/drawing/2014/main" id="{D8AE484E-9867-43F1-8187-74DB20D10A93}"/>
              </a:ext>
            </a:extLst>
          </p:cNvPr>
          <p:cNvSpPr txBox="1">
            <a:spLocks noChangeArrowheads="1"/>
          </p:cNvSpPr>
          <p:nvPr/>
        </p:nvSpPr>
        <p:spPr bwMode="auto">
          <a:xfrm>
            <a:off x="5772150" y="1152444"/>
            <a:ext cx="311150" cy="366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sz="1800" dirty="0">
                <a:solidFill>
                  <a:schemeClr val="tx1">
                    <a:lumMod val="75000"/>
                    <a:lumOff val="25000"/>
                  </a:schemeClr>
                </a:solidFill>
              </a:rPr>
              <a:t>1</a:t>
            </a:r>
          </a:p>
        </p:txBody>
      </p:sp>
      <p:sp>
        <p:nvSpPr>
          <p:cNvPr id="29" name="Text Box 19">
            <a:extLst>
              <a:ext uri="{FF2B5EF4-FFF2-40B4-BE49-F238E27FC236}">
                <a16:creationId xmlns:a16="http://schemas.microsoft.com/office/drawing/2014/main" id="{0DF46592-8013-49FE-BED9-540F6BF67E36}"/>
              </a:ext>
            </a:extLst>
          </p:cNvPr>
          <p:cNvSpPr txBox="1">
            <a:spLocks noChangeArrowheads="1"/>
          </p:cNvSpPr>
          <p:nvPr/>
        </p:nvSpPr>
        <p:spPr bwMode="auto">
          <a:xfrm>
            <a:off x="5772150" y="4334169"/>
            <a:ext cx="311150" cy="36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sz="1800">
                <a:solidFill>
                  <a:schemeClr val="tx1">
                    <a:lumMod val="75000"/>
                    <a:lumOff val="25000"/>
                  </a:schemeClr>
                </a:solidFill>
              </a:rPr>
              <a:t>5</a:t>
            </a:r>
          </a:p>
        </p:txBody>
      </p:sp>
      <p:sp>
        <p:nvSpPr>
          <p:cNvPr id="30" name="Text Box 20">
            <a:extLst>
              <a:ext uri="{FF2B5EF4-FFF2-40B4-BE49-F238E27FC236}">
                <a16:creationId xmlns:a16="http://schemas.microsoft.com/office/drawing/2014/main" id="{4D854ABD-C757-40A9-BF82-13CC4653FE70}"/>
              </a:ext>
            </a:extLst>
          </p:cNvPr>
          <p:cNvSpPr txBox="1">
            <a:spLocks noChangeArrowheads="1"/>
          </p:cNvSpPr>
          <p:nvPr/>
        </p:nvSpPr>
        <p:spPr bwMode="auto">
          <a:xfrm>
            <a:off x="2419350" y="2740924"/>
            <a:ext cx="311150" cy="366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sz="1800" dirty="0">
                <a:solidFill>
                  <a:schemeClr val="tx1">
                    <a:lumMod val="75000"/>
                    <a:lumOff val="25000"/>
                  </a:schemeClr>
                </a:solidFill>
              </a:rPr>
              <a:t>3</a:t>
            </a:r>
          </a:p>
        </p:txBody>
      </p:sp>
    </p:spTree>
    <p:extLst>
      <p:ext uri="{BB962C8B-B14F-4D97-AF65-F5344CB8AC3E}">
        <p14:creationId xmlns:p14="http://schemas.microsoft.com/office/powerpoint/2010/main" val="23568544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right)">
                                      <p:cBhvr>
                                        <p:cTn id="39" dur="500"/>
                                        <p:tgtEl>
                                          <p:spTgt spid="13"/>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anim calcmode="lin" valueType="num">
                                      <p:cBhvr>
                                        <p:cTn id="50" dur="1000" fill="hold"/>
                                        <p:tgtEl>
                                          <p:spTgt spid="25"/>
                                        </p:tgtEl>
                                        <p:attrNameLst>
                                          <p:attrName>ppt_x</p:attrName>
                                        </p:attrNameLst>
                                      </p:cBhvr>
                                      <p:tavLst>
                                        <p:tav tm="0">
                                          <p:val>
                                            <p:strVal val="#ppt_x"/>
                                          </p:val>
                                        </p:tav>
                                        <p:tav tm="100000">
                                          <p:val>
                                            <p:strVal val="#ppt_x"/>
                                          </p:val>
                                        </p:tav>
                                      </p:tavLst>
                                    </p:anim>
                                    <p:anim calcmode="lin" valueType="num">
                                      <p:cBhvr>
                                        <p:cTn id="51" dur="1000" fill="hold"/>
                                        <p:tgtEl>
                                          <p:spTgt spid="25"/>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2"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right)">
                                      <p:cBhvr>
                                        <p:cTn id="55" dur="500"/>
                                        <p:tgtEl>
                                          <p:spTgt spid="14"/>
                                        </p:tgtEl>
                                      </p:cBhvr>
                                    </p:animEffect>
                                  </p:childTnLst>
                                </p:cTn>
                              </p:par>
                            </p:childTnLst>
                          </p:cTn>
                        </p:par>
                        <p:par>
                          <p:cTn id="56" fill="hold">
                            <p:stCondLst>
                              <p:cond delay="6500"/>
                            </p:stCondLst>
                            <p:childTnLst>
                              <p:par>
                                <p:cTn id="57" presetID="53" presetClass="entr" presetSubtype="16"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ppt_w</p:attrName>
                                        </p:attrNameLst>
                                      </p:cBhvr>
                                      <p:tavLst>
                                        <p:tav tm="0">
                                          <p:val>
                                            <p:fltVal val="0"/>
                                          </p:val>
                                        </p:tav>
                                        <p:tav tm="100000">
                                          <p:val>
                                            <p:strVal val="#ppt_w"/>
                                          </p:val>
                                        </p:tav>
                                      </p:tavLst>
                                    </p:anim>
                                    <p:anim calcmode="lin" valueType="num">
                                      <p:cBhvr>
                                        <p:cTn id="60" dur="500" fill="hold"/>
                                        <p:tgtEl>
                                          <p:spTgt spid="27"/>
                                        </p:tgtEl>
                                        <p:attrNameLst>
                                          <p:attrName>ppt_h</p:attrName>
                                        </p:attrNameLst>
                                      </p:cBhvr>
                                      <p:tavLst>
                                        <p:tav tm="0">
                                          <p:val>
                                            <p:fltVal val="0"/>
                                          </p:val>
                                        </p:tav>
                                        <p:tav tm="100000">
                                          <p:val>
                                            <p:strVal val="#ppt_h"/>
                                          </p:val>
                                        </p:tav>
                                      </p:tavLst>
                                    </p:anim>
                                    <p:animEffect transition="in" filter="fade">
                                      <p:cBhvr>
                                        <p:cTn id="61" dur="500"/>
                                        <p:tgtEl>
                                          <p:spTgt spid="27"/>
                                        </p:tgtEl>
                                      </p:cBhvr>
                                    </p:animEffect>
                                  </p:childTnLst>
                                </p:cTn>
                              </p:par>
                            </p:childTnLst>
                          </p:cTn>
                        </p:par>
                        <p:par>
                          <p:cTn id="62" fill="hold">
                            <p:stCondLst>
                              <p:cond delay="7000"/>
                            </p:stCondLst>
                            <p:childTnLst>
                              <p:par>
                                <p:cTn id="63" presetID="42" presetClass="entr" presetSubtype="0"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1000"/>
                                        <p:tgtEl>
                                          <p:spTgt spid="24"/>
                                        </p:tgtEl>
                                      </p:cBhvr>
                                    </p:animEffect>
                                    <p:anim calcmode="lin" valueType="num">
                                      <p:cBhvr>
                                        <p:cTn id="66" dur="1000" fill="hold"/>
                                        <p:tgtEl>
                                          <p:spTgt spid="24"/>
                                        </p:tgtEl>
                                        <p:attrNameLst>
                                          <p:attrName>ppt_x</p:attrName>
                                        </p:attrNameLst>
                                      </p:cBhvr>
                                      <p:tavLst>
                                        <p:tav tm="0">
                                          <p:val>
                                            <p:strVal val="#ppt_x"/>
                                          </p:val>
                                        </p:tav>
                                        <p:tav tm="100000">
                                          <p:val>
                                            <p:strVal val="#ppt_x"/>
                                          </p:val>
                                        </p:tav>
                                      </p:tavLst>
                                    </p:anim>
                                    <p:anim calcmode="lin" valueType="num">
                                      <p:cBhvr>
                                        <p:cTn id="67" dur="1000" fill="hold"/>
                                        <p:tgtEl>
                                          <p:spTgt spid="24"/>
                                        </p:tgtEl>
                                        <p:attrNameLst>
                                          <p:attrName>ppt_y</p:attrName>
                                        </p:attrNameLst>
                                      </p:cBhvr>
                                      <p:tavLst>
                                        <p:tav tm="0">
                                          <p:val>
                                            <p:strVal val="#ppt_y+.1"/>
                                          </p:val>
                                        </p:tav>
                                        <p:tav tm="100000">
                                          <p:val>
                                            <p:strVal val="#ppt_y"/>
                                          </p:val>
                                        </p:tav>
                                      </p:tavLst>
                                    </p:anim>
                                  </p:childTnLst>
                                </p:cTn>
                              </p:par>
                            </p:childTnLst>
                          </p:cTn>
                        </p:par>
                        <p:par>
                          <p:cTn id="68" fill="hold">
                            <p:stCondLst>
                              <p:cond delay="8000"/>
                            </p:stCondLst>
                            <p:childTnLst>
                              <p:par>
                                <p:cTn id="69" presetID="22" presetClass="entr" presetSubtype="2"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right)">
                                      <p:cBhvr>
                                        <p:cTn id="71" dur="500"/>
                                        <p:tgtEl>
                                          <p:spTgt spid="15"/>
                                        </p:tgtEl>
                                      </p:cBhvr>
                                    </p:animEffect>
                                  </p:childTnLst>
                                </p:cTn>
                              </p:par>
                            </p:childTnLst>
                          </p:cTn>
                        </p:par>
                        <p:par>
                          <p:cTn id="72" fill="hold">
                            <p:stCondLst>
                              <p:cond delay="8500"/>
                            </p:stCondLst>
                            <p:childTnLst>
                              <p:par>
                                <p:cTn id="73" presetID="53" presetClass="entr" presetSubtype="16"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 calcmode="lin" valueType="num">
                                      <p:cBhvr>
                                        <p:cTn id="75" dur="500" fill="hold"/>
                                        <p:tgtEl>
                                          <p:spTgt spid="29"/>
                                        </p:tgtEl>
                                        <p:attrNameLst>
                                          <p:attrName>ppt_w</p:attrName>
                                        </p:attrNameLst>
                                      </p:cBhvr>
                                      <p:tavLst>
                                        <p:tav tm="0">
                                          <p:val>
                                            <p:fltVal val="0"/>
                                          </p:val>
                                        </p:tav>
                                        <p:tav tm="100000">
                                          <p:val>
                                            <p:strVal val="#ppt_w"/>
                                          </p:val>
                                        </p:tav>
                                      </p:tavLst>
                                    </p:anim>
                                    <p:anim calcmode="lin" valueType="num">
                                      <p:cBhvr>
                                        <p:cTn id="76" dur="500" fill="hold"/>
                                        <p:tgtEl>
                                          <p:spTgt spid="29"/>
                                        </p:tgtEl>
                                        <p:attrNameLst>
                                          <p:attrName>ppt_h</p:attrName>
                                        </p:attrNameLst>
                                      </p:cBhvr>
                                      <p:tavLst>
                                        <p:tav tm="0">
                                          <p:val>
                                            <p:fltVal val="0"/>
                                          </p:val>
                                        </p:tav>
                                        <p:tav tm="100000">
                                          <p:val>
                                            <p:strVal val="#ppt_h"/>
                                          </p:val>
                                        </p:tav>
                                      </p:tavLst>
                                    </p:anim>
                                    <p:animEffect transition="in" filter="fade">
                                      <p:cBhvr>
                                        <p:cTn id="77" dur="500"/>
                                        <p:tgtEl>
                                          <p:spTgt spid="29"/>
                                        </p:tgtEl>
                                      </p:cBhvr>
                                    </p:animEffect>
                                  </p:childTnLst>
                                </p:cTn>
                              </p:par>
                            </p:childTnLst>
                          </p:cTn>
                        </p:par>
                        <p:par>
                          <p:cTn id="78" fill="hold">
                            <p:stCondLst>
                              <p:cond delay="9000"/>
                            </p:stCondLst>
                            <p:childTnLst>
                              <p:par>
                                <p:cTn id="79" presetID="42" presetClass="entr" presetSubtype="0"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1000"/>
                                        <p:tgtEl>
                                          <p:spTgt spid="19"/>
                                        </p:tgtEl>
                                      </p:cBhvr>
                                    </p:animEffect>
                                    <p:anim calcmode="lin" valueType="num">
                                      <p:cBhvr>
                                        <p:cTn id="82" dur="1000" fill="hold"/>
                                        <p:tgtEl>
                                          <p:spTgt spid="19"/>
                                        </p:tgtEl>
                                        <p:attrNameLst>
                                          <p:attrName>ppt_x</p:attrName>
                                        </p:attrNameLst>
                                      </p:cBhvr>
                                      <p:tavLst>
                                        <p:tav tm="0">
                                          <p:val>
                                            <p:strVal val="#ppt_x"/>
                                          </p:val>
                                        </p:tav>
                                        <p:tav tm="100000">
                                          <p:val>
                                            <p:strVal val="#ppt_x"/>
                                          </p:val>
                                        </p:tav>
                                      </p:tavLst>
                                    </p:anim>
                                    <p:anim calcmode="lin" valueType="num">
                                      <p:cBhvr>
                                        <p:cTn id="8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P spid="14" grpId="0" animBg="1"/>
      <p:bldP spid="15" grpId="0" animBg="1"/>
      <p:bldP spid="16" grpId="0"/>
      <p:bldP spid="19" grpId="0"/>
      <p:bldP spid="23" grpId="0"/>
      <p:bldP spid="24" grpId="0"/>
      <p:bldP spid="25" grpId="0"/>
      <p:bldP spid="26" grpId="0"/>
      <p:bldP spid="27"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id="{F5793691-A67E-4C11-852D-7DD4D17E755F}"/>
              </a:ext>
            </a:extLst>
          </p:cNvPr>
          <p:cNvGrpSpPr/>
          <p:nvPr/>
        </p:nvGrpSpPr>
        <p:grpSpPr>
          <a:xfrm>
            <a:off x="539552" y="1229445"/>
            <a:ext cx="8064896" cy="3005202"/>
            <a:chOff x="467846" y="1842786"/>
            <a:chExt cx="11716857" cy="1498047"/>
          </a:xfrm>
        </p:grpSpPr>
        <p:grpSp>
          <p:nvGrpSpPr>
            <p:cNvPr id="127" name="组合 126">
              <a:extLst>
                <a:ext uri="{FF2B5EF4-FFF2-40B4-BE49-F238E27FC236}">
                  <a16:creationId xmlns:a16="http://schemas.microsoft.com/office/drawing/2014/main" id="{09DFA043-9A2F-4446-9955-FF08E9D9A282}"/>
                </a:ext>
              </a:extLst>
            </p:cNvPr>
            <p:cNvGrpSpPr/>
            <p:nvPr/>
          </p:nvGrpSpPr>
          <p:grpSpPr>
            <a:xfrm>
              <a:off x="467846" y="1842786"/>
              <a:ext cx="11716857" cy="1498047"/>
              <a:chOff x="467846" y="1842786"/>
              <a:chExt cx="11716857" cy="1498047"/>
            </a:xfrm>
          </p:grpSpPr>
          <p:sp>
            <p:nvSpPr>
              <p:cNvPr id="129" name="矩形: 圆角 128">
                <a:extLst>
                  <a:ext uri="{FF2B5EF4-FFF2-40B4-BE49-F238E27FC236}">
                    <a16:creationId xmlns:a16="http://schemas.microsoft.com/office/drawing/2014/main" id="{8119448D-D7D5-4A6E-A993-2F7650BE7995}"/>
                  </a:ext>
                </a:extLst>
              </p:cNvPr>
              <p:cNvSpPr/>
              <p:nvPr/>
            </p:nvSpPr>
            <p:spPr>
              <a:xfrm>
                <a:off x="467846" y="1842786"/>
                <a:ext cx="11716857" cy="138701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id="{CB4FB45E-E5D0-4286-ABBB-65C992D93AE8}"/>
                </a:ext>
              </a:extLst>
            </p:cNvPr>
            <p:cNvSpPr txBox="1"/>
            <p:nvPr/>
          </p:nvSpPr>
          <p:spPr>
            <a:xfrm>
              <a:off x="677076" y="1982272"/>
              <a:ext cx="11481474" cy="1121898"/>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mn-ea"/>
                </a:rPr>
                <a:t>虚拟化软件可以让一部主体电脑建立与执行一至多个虚拟化环境，多半使用实效模拟来模拟出一部完整的电脑系统，之后再将操作系统软件安装于这部虚拟出来的电脑系统上，就操作系统的角度看，无法察觉此虚拟化环境与真正完整实体电脑的差异。</a:t>
              </a:r>
            </a:p>
            <a:p>
              <a:pPr indent="486000">
                <a:lnSpc>
                  <a:spcPct val="150000"/>
                </a:lnSpc>
              </a:pPr>
              <a:r>
                <a:rPr lang="zh-CN" altLang="en-US" sz="1600" dirty="0">
                  <a:solidFill>
                    <a:schemeClr val="tx1">
                      <a:lumMod val="85000"/>
                      <a:lumOff val="15000"/>
                    </a:schemeClr>
                  </a:solidFill>
                  <a:latin typeface="+mn-ea"/>
                </a:rPr>
                <a:t>因为虚拟化系统可以很简单地制作出相似的硬件资源，因此我们在学习的时候，能够取得相同的环境来查看学习的效果。所以在后续一部分内容的学习中，我们会使用虚拟化软件来进行学习。</a:t>
              </a:r>
            </a:p>
          </p:txBody>
        </p:sp>
      </p:grpSp>
    </p:spTree>
    <p:extLst>
      <p:ext uri="{BB962C8B-B14F-4D97-AF65-F5344CB8AC3E}">
        <p14:creationId xmlns:p14="http://schemas.microsoft.com/office/powerpoint/2010/main" val="3180823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491369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常见的桌面虚拟化软件</a:t>
            </a:r>
          </a:p>
        </p:txBody>
      </p:sp>
      <p:sp>
        <p:nvSpPr>
          <p:cNvPr id="20" name="TextBox 54">
            <a:extLst>
              <a:ext uri="{FF2B5EF4-FFF2-40B4-BE49-F238E27FC236}">
                <a16:creationId xmlns:a16="http://schemas.microsoft.com/office/drawing/2014/main" id="{4ECB1066-ACB4-4FA0-B678-6F54E5DB6536}"/>
              </a:ext>
            </a:extLst>
          </p:cNvPr>
          <p:cNvSpPr txBox="1"/>
          <p:nvPr/>
        </p:nvSpPr>
        <p:spPr>
          <a:xfrm>
            <a:off x="4357856" y="1582954"/>
            <a:ext cx="3553383" cy="8757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just" defTabSz="684530">
              <a:lnSpc>
                <a:spcPct val="150000"/>
              </a:lnSpc>
              <a:defRPr/>
            </a:pPr>
            <a:r>
              <a:rPr lang="en-US" altLang="zh-CN" sz="1200" dirty="0">
                <a:solidFill>
                  <a:schemeClr val="tx1">
                    <a:lumMod val="85000"/>
                    <a:lumOff val="15000"/>
                  </a:schemeClr>
                </a:solidFill>
              </a:rPr>
              <a:t>VMware Workstation</a:t>
            </a:r>
          </a:p>
          <a:p>
            <a:pPr algn="just" defTabSz="684530">
              <a:lnSpc>
                <a:spcPct val="150000"/>
              </a:lnSpc>
              <a:defRPr/>
            </a:pPr>
            <a:r>
              <a:rPr lang="en-US" altLang="zh-CN" sz="900" dirty="0">
                <a:solidFill>
                  <a:schemeClr val="tx1">
                    <a:lumMod val="50000"/>
                    <a:lumOff val="50000"/>
                  </a:schemeClr>
                </a:solidFill>
              </a:rPr>
              <a:t>VMware Workstation</a:t>
            </a:r>
            <a:r>
              <a:rPr lang="zh-CN" altLang="en-US" sz="900" dirty="0">
                <a:solidFill>
                  <a:schemeClr val="tx1">
                    <a:lumMod val="50000"/>
                    <a:lumOff val="50000"/>
                  </a:schemeClr>
                </a:solidFill>
              </a:rPr>
              <a:t>是</a:t>
            </a:r>
            <a:r>
              <a:rPr lang="en-US" altLang="zh-CN" sz="900" dirty="0">
                <a:solidFill>
                  <a:schemeClr val="tx1">
                    <a:lumMod val="50000"/>
                    <a:lumOff val="50000"/>
                  </a:schemeClr>
                </a:solidFill>
              </a:rPr>
              <a:t>VMware</a:t>
            </a:r>
            <a:r>
              <a:rPr lang="zh-CN" altLang="en-US" sz="900" dirty="0">
                <a:solidFill>
                  <a:schemeClr val="tx1">
                    <a:lumMod val="50000"/>
                    <a:lumOff val="50000"/>
                  </a:schemeClr>
                </a:solidFill>
              </a:rPr>
              <a:t>公司开发的一款功能强大的桌面虚拟化软件。</a:t>
            </a:r>
            <a:r>
              <a:rPr lang="en-US" altLang="zh-CN" sz="900" dirty="0">
                <a:solidFill>
                  <a:schemeClr val="tx1">
                    <a:lumMod val="50000"/>
                    <a:lumOff val="50000"/>
                  </a:schemeClr>
                </a:solidFill>
              </a:rPr>
              <a:t>VMware Workstation</a:t>
            </a:r>
            <a:r>
              <a:rPr lang="zh-CN" altLang="en-US" sz="900" dirty="0">
                <a:solidFill>
                  <a:schemeClr val="tx1">
                    <a:lumMod val="50000"/>
                    <a:lumOff val="50000"/>
                  </a:schemeClr>
                </a:solidFill>
              </a:rPr>
              <a:t>可以在一台安装了</a:t>
            </a:r>
            <a:r>
              <a:rPr lang="en-US" altLang="zh-CN" sz="900" dirty="0">
                <a:solidFill>
                  <a:schemeClr val="tx1">
                    <a:lumMod val="50000"/>
                    <a:lumOff val="50000"/>
                  </a:schemeClr>
                </a:solidFill>
              </a:rPr>
              <a:t>Windows</a:t>
            </a:r>
            <a:r>
              <a:rPr lang="zh-CN" altLang="en-US" sz="900" dirty="0">
                <a:solidFill>
                  <a:schemeClr val="tx1">
                    <a:lumMod val="50000"/>
                    <a:lumOff val="50000"/>
                  </a:schemeClr>
                </a:solidFill>
              </a:rPr>
              <a:t>或</a:t>
            </a:r>
            <a:r>
              <a:rPr lang="en-US" altLang="zh-CN" sz="900" dirty="0">
                <a:solidFill>
                  <a:schemeClr val="tx1">
                    <a:lumMod val="50000"/>
                    <a:lumOff val="50000"/>
                  </a:schemeClr>
                </a:solidFill>
              </a:rPr>
              <a:t>Linux</a:t>
            </a:r>
            <a:r>
              <a:rPr lang="zh-CN" altLang="en-US" sz="900" dirty="0">
                <a:solidFill>
                  <a:schemeClr val="tx1">
                    <a:lumMod val="50000"/>
                    <a:lumOff val="50000"/>
                  </a:schemeClr>
                </a:solidFill>
              </a:rPr>
              <a:t>操作系统的</a:t>
            </a:r>
            <a:r>
              <a:rPr lang="en-US" altLang="zh-CN" sz="900" dirty="0">
                <a:solidFill>
                  <a:schemeClr val="tx1">
                    <a:lumMod val="50000"/>
                    <a:lumOff val="50000"/>
                  </a:schemeClr>
                </a:solidFill>
              </a:rPr>
              <a:t>PC</a:t>
            </a:r>
            <a:r>
              <a:rPr lang="zh-CN" altLang="en-US" sz="900" dirty="0">
                <a:solidFill>
                  <a:schemeClr val="tx1">
                    <a:lumMod val="50000"/>
                    <a:lumOff val="50000"/>
                  </a:schemeClr>
                </a:solidFill>
              </a:rPr>
              <a:t>上同时运行多个操作系统，它支持数百种客户机操作系统。</a:t>
            </a:r>
            <a:endParaRPr lang="en-US" altLang="zh-CN" sz="900" kern="0" dirty="0">
              <a:solidFill>
                <a:schemeClr val="tx1">
                  <a:lumMod val="50000"/>
                  <a:lumOff val="50000"/>
                </a:schemeClr>
              </a:solidFill>
            </a:endParaRPr>
          </a:p>
        </p:txBody>
      </p:sp>
      <p:sp>
        <p:nvSpPr>
          <p:cNvPr id="21" name="Freeform 5">
            <a:extLst>
              <a:ext uri="{FF2B5EF4-FFF2-40B4-BE49-F238E27FC236}">
                <a16:creationId xmlns:a16="http://schemas.microsoft.com/office/drawing/2014/main" id="{A3343FF1-DEAB-4B4C-BD84-83EDD9915CBC}"/>
              </a:ext>
            </a:extLst>
          </p:cNvPr>
          <p:cNvSpPr/>
          <p:nvPr/>
        </p:nvSpPr>
        <p:spPr bwMode="auto">
          <a:xfrm rot="5400000">
            <a:off x="1119412" y="1913067"/>
            <a:ext cx="230119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356" tIns="45676" rIns="91356" bIns="45676" numCol="1" anchor="t" anchorCtr="0" compatLnSpc="1"/>
          <a:lstStyle/>
          <a:p>
            <a:pPr defTabSz="913130">
              <a:defRPr/>
            </a:pPr>
            <a:endParaRPr lang="zh-CN" altLang="en-US" sz="1800" kern="0" dirty="0">
              <a:solidFill>
                <a:sysClr val="windowText" lastClr="000000"/>
              </a:solidFill>
            </a:endParaRPr>
          </a:p>
        </p:txBody>
      </p:sp>
      <p:sp>
        <p:nvSpPr>
          <p:cNvPr id="22" name="TextBox 56">
            <a:extLst>
              <a:ext uri="{FF2B5EF4-FFF2-40B4-BE49-F238E27FC236}">
                <a16:creationId xmlns:a16="http://schemas.microsoft.com/office/drawing/2014/main" id="{FAF99C46-07C9-4355-AF9D-66506724160A}"/>
              </a:ext>
            </a:extLst>
          </p:cNvPr>
          <p:cNvSpPr txBox="1"/>
          <p:nvPr/>
        </p:nvSpPr>
        <p:spPr>
          <a:xfrm>
            <a:off x="1475656" y="2391730"/>
            <a:ext cx="1561672" cy="1042721"/>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defTabSz="913130">
              <a:lnSpc>
                <a:spcPct val="150000"/>
              </a:lnSpc>
              <a:defRPr/>
            </a:pPr>
            <a:r>
              <a:rPr lang="zh-CN" altLang="en-US" sz="2400" kern="0" dirty="0">
                <a:solidFill>
                  <a:sysClr val="window" lastClr="FFFFFF"/>
                </a:solidFill>
              </a:rPr>
              <a:t>常见的桌面虚拟化软件</a:t>
            </a:r>
          </a:p>
        </p:txBody>
      </p:sp>
      <p:sp>
        <p:nvSpPr>
          <p:cNvPr id="31" name="Freeform 5">
            <a:extLst>
              <a:ext uri="{FF2B5EF4-FFF2-40B4-BE49-F238E27FC236}">
                <a16:creationId xmlns:a16="http://schemas.microsoft.com/office/drawing/2014/main" id="{9B265E69-04F8-4792-A42E-643DE24637FC}"/>
              </a:ext>
            </a:extLst>
          </p:cNvPr>
          <p:cNvSpPr/>
          <p:nvPr/>
        </p:nvSpPr>
        <p:spPr bwMode="auto">
          <a:xfrm rot="5400000">
            <a:off x="1007665" y="1824108"/>
            <a:ext cx="2524679"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75000"/>
              </a:schemeClr>
            </a:solidFill>
            <a:prstDash val="solid"/>
            <a:miter lim="800000"/>
          </a:ln>
        </p:spPr>
        <p:txBody>
          <a:bodyPr vert="horz" wrap="square" lIns="91356" tIns="45676" rIns="91356" bIns="45676" numCol="1" anchor="t" anchorCtr="0" compatLnSpc="1"/>
          <a:lstStyle/>
          <a:p>
            <a:pPr defTabSz="913130">
              <a:defRPr/>
            </a:pPr>
            <a:endParaRPr lang="zh-CN" altLang="en-US" sz="1800" kern="0" dirty="0">
              <a:solidFill>
                <a:sysClr val="windowText" lastClr="000000"/>
              </a:solidFill>
            </a:endParaRPr>
          </a:p>
        </p:txBody>
      </p:sp>
      <p:sp>
        <p:nvSpPr>
          <p:cNvPr id="32" name="椭圆 31">
            <a:extLst>
              <a:ext uri="{FF2B5EF4-FFF2-40B4-BE49-F238E27FC236}">
                <a16:creationId xmlns:a16="http://schemas.microsoft.com/office/drawing/2014/main" id="{99D5F0C4-F35C-4613-9841-2967223DE5D8}"/>
              </a:ext>
            </a:extLst>
          </p:cNvPr>
          <p:cNvSpPr/>
          <p:nvPr/>
        </p:nvSpPr>
        <p:spPr>
          <a:xfrm>
            <a:off x="2701698" y="1719391"/>
            <a:ext cx="427814" cy="427872"/>
          </a:xfrm>
          <a:prstGeom prst="ellipse">
            <a:avLst/>
          </a:prstGeom>
          <a:solidFill>
            <a:schemeClr val="accent2"/>
          </a:solidFill>
          <a:ln w="25400" cap="flat" cmpd="sng" algn="ctr">
            <a:solidFill>
              <a:schemeClr val="bg1"/>
            </a:solidFill>
            <a:prstDash val="solid"/>
          </a:ln>
          <a:effectLst/>
        </p:spPr>
        <p:txBody>
          <a:bodyPr lIns="68519" tIns="34259" rIns="68519" bIns="34259" rtlCol="0" anchor="ctr"/>
          <a:lstStyle/>
          <a:p>
            <a:pPr algn="ctr" defTabSz="913130">
              <a:defRPr/>
            </a:pPr>
            <a:r>
              <a:rPr lang="en-US" altLang="zh-CN" sz="1800" b="1" kern="0" dirty="0">
                <a:solidFill>
                  <a:sysClr val="window" lastClr="FFFFFF"/>
                </a:solidFill>
                <a:latin typeface="微软雅黑" panose="020B0503020204020204" pitchFamily="34" charset="-122"/>
                <a:ea typeface="微软雅黑" panose="020B0503020204020204" pitchFamily="34" charset="-122"/>
              </a:rPr>
              <a:t>1</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sp>
        <p:nvSpPr>
          <p:cNvPr id="33" name="椭圆 32">
            <a:extLst>
              <a:ext uri="{FF2B5EF4-FFF2-40B4-BE49-F238E27FC236}">
                <a16:creationId xmlns:a16="http://schemas.microsoft.com/office/drawing/2014/main" id="{13B1BDCA-D692-4F0B-BA9F-ABCA428AF879}"/>
              </a:ext>
            </a:extLst>
          </p:cNvPr>
          <p:cNvSpPr/>
          <p:nvPr/>
        </p:nvSpPr>
        <p:spPr>
          <a:xfrm>
            <a:off x="3246294" y="2736386"/>
            <a:ext cx="427814" cy="427872"/>
          </a:xfrm>
          <a:prstGeom prst="ellipse">
            <a:avLst/>
          </a:prstGeom>
          <a:solidFill>
            <a:schemeClr val="accent2"/>
          </a:solidFill>
          <a:ln w="25400" cap="flat" cmpd="sng" algn="ctr">
            <a:solidFill>
              <a:schemeClr val="bg1"/>
            </a:solidFill>
            <a:prstDash val="solid"/>
          </a:ln>
          <a:effectLst/>
        </p:spPr>
        <p:txBody>
          <a:bodyPr lIns="68519" tIns="34259" rIns="68519" bIns="34259" rtlCol="0" anchor="ctr"/>
          <a:lstStyle/>
          <a:p>
            <a:pPr algn="ctr" defTabSz="913130">
              <a:defRPr/>
            </a:pPr>
            <a:r>
              <a:rPr lang="en-US" altLang="zh-CN" sz="1800" b="1" kern="0" dirty="0">
                <a:solidFill>
                  <a:sysClr val="window" lastClr="FFFFFF"/>
                </a:solidFill>
                <a:latin typeface="微软雅黑" panose="020B0503020204020204" pitchFamily="34" charset="-122"/>
                <a:ea typeface="微软雅黑" panose="020B0503020204020204" pitchFamily="34" charset="-122"/>
              </a:rPr>
              <a:t>2</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sp>
        <p:nvSpPr>
          <p:cNvPr id="34" name="椭圆 33">
            <a:extLst>
              <a:ext uri="{FF2B5EF4-FFF2-40B4-BE49-F238E27FC236}">
                <a16:creationId xmlns:a16="http://schemas.microsoft.com/office/drawing/2014/main" id="{6F59996A-FD19-4EB7-9BEE-B475AD94C6AF}"/>
              </a:ext>
            </a:extLst>
          </p:cNvPr>
          <p:cNvSpPr/>
          <p:nvPr/>
        </p:nvSpPr>
        <p:spPr>
          <a:xfrm>
            <a:off x="2701698" y="3747382"/>
            <a:ext cx="427814" cy="427872"/>
          </a:xfrm>
          <a:prstGeom prst="ellipse">
            <a:avLst/>
          </a:prstGeom>
          <a:solidFill>
            <a:schemeClr val="accent2"/>
          </a:solidFill>
          <a:ln w="25400" cap="flat" cmpd="sng" algn="ctr">
            <a:solidFill>
              <a:schemeClr val="bg1"/>
            </a:solidFill>
            <a:prstDash val="solid"/>
          </a:ln>
          <a:effectLst/>
        </p:spPr>
        <p:txBody>
          <a:bodyPr lIns="68519" tIns="34259" rIns="68519" bIns="34259" rtlCol="0" anchor="ctr"/>
          <a:lstStyle/>
          <a:p>
            <a:pPr algn="ctr" defTabSz="913130">
              <a:defRPr/>
            </a:pPr>
            <a:r>
              <a:rPr lang="en-US" altLang="zh-CN" sz="1800" b="1" kern="0" dirty="0">
                <a:solidFill>
                  <a:sysClr val="window" lastClr="FFFFFF"/>
                </a:solidFill>
                <a:latin typeface="微软雅黑" panose="020B0503020204020204" pitchFamily="34" charset="-122"/>
                <a:ea typeface="微软雅黑" panose="020B0503020204020204" pitchFamily="34" charset="-122"/>
              </a:rPr>
              <a:t>3</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grpSp>
        <p:nvGrpSpPr>
          <p:cNvPr id="35" name="组合 13">
            <a:extLst>
              <a:ext uri="{FF2B5EF4-FFF2-40B4-BE49-F238E27FC236}">
                <a16:creationId xmlns:a16="http://schemas.microsoft.com/office/drawing/2014/main" id="{48BED9E5-5B33-4220-AD6B-57E6907E01D5}"/>
              </a:ext>
            </a:extLst>
          </p:cNvPr>
          <p:cNvGrpSpPr/>
          <p:nvPr/>
        </p:nvGrpSpPr>
        <p:grpSpPr>
          <a:xfrm>
            <a:off x="3129517" y="1755969"/>
            <a:ext cx="1051729" cy="354665"/>
            <a:chOff x="3513818" y="1963801"/>
            <a:chExt cx="1051729" cy="354618"/>
          </a:xfrm>
        </p:grpSpPr>
        <p:cxnSp>
          <p:nvCxnSpPr>
            <p:cNvPr id="36" name="直接连接符 35">
              <a:extLst>
                <a:ext uri="{FF2B5EF4-FFF2-40B4-BE49-F238E27FC236}">
                  <a16:creationId xmlns:a16="http://schemas.microsoft.com/office/drawing/2014/main" id="{AAB4B4B5-C3B2-42C4-8842-A28D0D7CC56F}"/>
                </a:ext>
              </a:extLst>
            </p:cNvPr>
            <p:cNvCxnSpPr/>
            <p:nvPr/>
          </p:nvCxnSpPr>
          <p:spPr>
            <a:xfrm>
              <a:off x="3513818" y="2141110"/>
              <a:ext cx="1051729" cy="0"/>
            </a:xfrm>
            <a:prstGeom prst="line">
              <a:avLst/>
            </a:prstGeom>
            <a:noFill/>
            <a:ln w="9525" cap="flat" cmpd="sng" algn="ctr">
              <a:solidFill>
                <a:srgbClr val="325F0B"/>
              </a:solidFill>
              <a:prstDash val="sysDot"/>
              <a:headEnd type="none" w="med" len="med"/>
              <a:tailEnd type="none" w="med" len="med"/>
            </a:ln>
            <a:effectLst/>
          </p:spPr>
        </p:cxnSp>
        <p:cxnSp>
          <p:nvCxnSpPr>
            <p:cNvPr id="37" name="直接连接符 36">
              <a:extLst>
                <a:ext uri="{FF2B5EF4-FFF2-40B4-BE49-F238E27FC236}">
                  <a16:creationId xmlns:a16="http://schemas.microsoft.com/office/drawing/2014/main" id="{08500A6C-80F1-4542-ACF3-BB913F16462C}"/>
                </a:ext>
              </a:extLst>
            </p:cNvPr>
            <p:cNvCxnSpPr/>
            <p:nvPr/>
          </p:nvCxnSpPr>
          <p:spPr>
            <a:xfrm>
              <a:off x="4565547" y="1963801"/>
              <a:ext cx="0" cy="354618"/>
            </a:xfrm>
            <a:prstGeom prst="line">
              <a:avLst/>
            </a:prstGeom>
            <a:noFill/>
            <a:ln w="9525" cap="flat" cmpd="sng" algn="ctr">
              <a:solidFill>
                <a:srgbClr val="325F0B"/>
              </a:solidFill>
              <a:prstDash val="sysDot"/>
              <a:headEnd type="none" w="med" len="med"/>
              <a:tailEnd type="none" w="med" len="med"/>
            </a:ln>
            <a:effectLst/>
          </p:spPr>
        </p:cxnSp>
      </p:grpSp>
      <p:sp>
        <p:nvSpPr>
          <p:cNvPr id="38" name="TextBox 64">
            <a:extLst>
              <a:ext uri="{FF2B5EF4-FFF2-40B4-BE49-F238E27FC236}">
                <a16:creationId xmlns:a16="http://schemas.microsoft.com/office/drawing/2014/main" id="{729680A0-9F33-46CA-A0E2-D3AC1C21B9EA}"/>
              </a:ext>
            </a:extLst>
          </p:cNvPr>
          <p:cNvSpPr txBox="1"/>
          <p:nvPr/>
        </p:nvSpPr>
        <p:spPr>
          <a:xfrm>
            <a:off x="4886445" y="2621235"/>
            <a:ext cx="3384378" cy="66800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just" defTabSz="684530">
              <a:lnSpc>
                <a:spcPct val="150000"/>
              </a:lnSpc>
              <a:defRPr/>
            </a:pPr>
            <a:r>
              <a:rPr lang="en-US" altLang="zh-CN" sz="1200" dirty="0">
                <a:solidFill>
                  <a:schemeClr val="tx1">
                    <a:lumMod val="85000"/>
                    <a:lumOff val="15000"/>
                  </a:schemeClr>
                </a:solidFill>
              </a:rPr>
              <a:t>VirtualBox</a:t>
            </a:r>
          </a:p>
          <a:p>
            <a:pPr algn="just" defTabSz="684530">
              <a:lnSpc>
                <a:spcPct val="150000"/>
              </a:lnSpc>
              <a:defRPr/>
            </a:pPr>
            <a:r>
              <a:rPr lang="en-US" altLang="zh-CN" sz="900" dirty="0">
                <a:solidFill>
                  <a:schemeClr val="tx1">
                    <a:lumMod val="50000"/>
                    <a:lumOff val="50000"/>
                  </a:schemeClr>
                </a:solidFill>
              </a:rPr>
              <a:t>VirtualBox</a:t>
            </a:r>
            <a:r>
              <a:rPr lang="zh-CN" altLang="en-US" sz="900" dirty="0">
                <a:solidFill>
                  <a:schemeClr val="tx1">
                    <a:lumMod val="50000"/>
                    <a:lumOff val="50000"/>
                  </a:schemeClr>
                </a:solidFill>
              </a:rPr>
              <a:t>是</a:t>
            </a:r>
            <a:r>
              <a:rPr lang="en-US" altLang="zh-CN" sz="900" dirty="0">
                <a:solidFill>
                  <a:schemeClr val="tx1">
                    <a:lumMod val="50000"/>
                    <a:lumOff val="50000"/>
                  </a:schemeClr>
                </a:solidFill>
              </a:rPr>
              <a:t>Sun</a:t>
            </a:r>
            <a:r>
              <a:rPr lang="zh-CN" altLang="en-US" sz="900" dirty="0">
                <a:solidFill>
                  <a:schemeClr val="tx1">
                    <a:lumMod val="50000"/>
                    <a:lumOff val="50000"/>
                  </a:schemeClr>
                </a:solidFill>
              </a:rPr>
              <a:t>公司开发的免费开源软件，在</a:t>
            </a:r>
            <a:r>
              <a:rPr lang="en-US" altLang="zh-CN" sz="900" dirty="0">
                <a:solidFill>
                  <a:schemeClr val="tx1">
                    <a:lumMod val="50000"/>
                    <a:lumOff val="50000"/>
                  </a:schemeClr>
                </a:solidFill>
              </a:rPr>
              <a:t>Sun</a:t>
            </a:r>
            <a:r>
              <a:rPr lang="zh-CN" altLang="en-US" sz="900" dirty="0">
                <a:solidFill>
                  <a:schemeClr val="tx1">
                    <a:lumMod val="50000"/>
                    <a:lumOff val="50000"/>
                  </a:schemeClr>
                </a:solidFill>
              </a:rPr>
              <a:t>公司被</a:t>
            </a:r>
            <a:r>
              <a:rPr lang="en-US" altLang="zh-CN" sz="900" dirty="0">
                <a:solidFill>
                  <a:schemeClr val="tx1">
                    <a:lumMod val="50000"/>
                    <a:lumOff val="50000"/>
                  </a:schemeClr>
                </a:solidFill>
              </a:rPr>
              <a:t>Oracle</a:t>
            </a:r>
            <a:r>
              <a:rPr lang="zh-CN" altLang="en-US" sz="900" dirty="0">
                <a:solidFill>
                  <a:schemeClr val="tx1">
                    <a:lumMod val="50000"/>
                    <a:lumOff val="50000"/>
                  </a:schemeClr>
                </a:solidFill>
              </a:rPr>
              <a:t>公司收购后</a:t>
            </a:r>
            <a:r>
              <a:rPr lang="en-US" altLang="zh-CN" sz="900" dirty="0">
                <a:solidFill>
                  <a:schemeClr val="tx1">
                    <a:lumMod val="50000"/>
                    <a:lumOff val="50000"/>
                  </a:schemeClr>
                </a:solidFill>
              </a:rPr>
              <a:t>VirtualBox</a:t>
            </a:r>
            <a:r>
              <a:rPr lang="zh-CN" altLang="en-US" sz="900" dirty="0">
                <a:solidFill>
                  <a:schemeClr val="tx1">
                    <a:lumMod val="50000"/>
                    <a:lumOff val="50000"/>
                  </a:schemeClr>
                </a:solidFill>
              </a:rPr>
              <a:t>更名为</a:t>
            </a:r>
            <a:r>
              <a:rPr lang="en-US" altLang="zh-CN" sz="900" dirty="0" err="1">
                <a:solidFill>
                  <a:schemeClr val="tx1">
                    <a:lumMod val="50000"/>
                    <a:lumOff val="50000"/>
                  </a:schemeClr>
                </a:solidFill>
              </a:rPr>
              <a:t>OracleVM</a:t>
            </a:r>
            <a:r>
              <a:rPr lang="en-US" altLang="zh-CN" sz="900" dirty="0">
                <a:solidFill>
                  <a:schemeClr val="tx1">
                    <a:lumMod val="50000"/>
                    <a:lumOff val="50000"/>
                  </a:schemeClr>
                </a:solidFill>
              </a:rPr>
              <a:t> VirtualBox</a:t>
            </a:r>
            <a:r>
              <a:rPr lang="zh-CN" altLang="en-US" sz="900" dirty="0">
                <a:solidFill>
                  <a:schemeClr val="tx1">
                    <a:lumMod val="50000"/>
                    <a:lumOff val="50000"/>
                  </a:schemeClr>
                </a:solidFill>
              </a:rPr>
              <a:t>。</a:t>
            </a:r>
            <a:endParaRPr lang="zh-CN" altLang="en-US" sz="900" kern="0" dirty="0">
              <a:solidFill>
                <a:schemeClr val="tx1">
                  <a:lumMod val="50000"/>
                  <a:lumOff val="50000"/>
                </a:schemeClr>
              </a:solidFill>
            </a:endParaRPr>
          </a:p>
        </p:txBody>
      </p:sp>
      <p:sp>
        <p:nvSpPr>
          <p:cNvPr id="39" name="TextBox 65">
            <a:extLst>
              <a:ext uri="{FF2B5EF4-FFF2-40B4-BE49-F238E27FC236}">
                <a16:creationId xmlns:a16="http://schemas.microsoft.com/office/drawing/2014/main" id="{DAB45353-9EBF-4D60-BF47-8E694B6BDDF6}"/>
              </a:ext>
            </a:extLst>
          </p:cNvPr>
          <p:cNvSpPr txBox="1"/>
          <p:nvPr/>
        </p:nvSpPr>
        <p:spPr>
          <a:xfrm>
            <a:off x="4380677" y="3674770"/>
            <a:ext cx="3530562" cy="66800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just" defTabSz="684530">
              <a:lnSpc>
                <a:spcPct val="150000"/>
              </a:lnSpc>
              <a:defRPr/>
            </a:pPr>
            <a:r>
              <a:rPr lang="en-US" altLang="zh-CN" sz="1200" dirty="0">
                <a:solidFill>
                  <a:schemeClr val="tx1">
                    <a:lumMod val="85000"/>
                    <a:lumOff val="15000"/>
                  </a:schemeClr>
                </a:solidFill>
              </a:rPr>
              <a:t>Virtual PC</a:t>
            </a:r>
          </a:p>
          <a:p>
            <a:pPr algn="just" defTabSz="684530">
              <a:lnSpc>
                <a:spcPct val="150000"/>
              </a:lnSpc>
              <a:defRPr/>
            </a:pPr>
            <a:r>
              <a:rPr lang="en-US" altLang="zh-CN" sz="900" dirty="0">
                <a:solidFill>
                  <a:schemeClr val="tx1">
                    <a:lumMod val="50000"/>
                    <a:lumOff val="50000"/>
                  </a:schemeClr>
                </a:solidFill>
              </a:rPr>
              <a:t>Virtual PC</a:t>
            </a:r>
            <a:r>
              <a:rPr lang="zh-CN" altLang="en-US" sz="900" dirty="0">
                <a:solidFill>
                  <a:schemeClr val="tx1">
                    <a:lumMod val="50000"/>
                    <a:lumOff val="50000"/>
                  </a:schemeClr>
                </a:solidFill>
              </a:rPr>
              <a:t>是微软公司的产品，它的兼容性很好，但只能运行在</a:t>
            </a:r>
            <a:r>
              <a:rPr lang="en-US" altLang="zh-CN" sz="900" dirty="0">
                <a:solidFill>
                  <a:schemeClr val="tx1">
                    <a:lumMod val="50000"/>
                    <a:lumOff val="50000"/>
                  </a:schemeClr>
                </a:solidFill>
              </a:rPr>
              <a:t>Windows</a:t>
            </a:r>
            <a:r>
              <a:rPr lang="zh-CN" altLang="en-US" sz="900" dirty="0">
                <a:solidFill>
                  <a:schemeClr val="tx1">
                    <a:lumMod val="50000"/>
                    <a:lumOff val="50000"/>
                  </a:schemeClr>
                </a:solidFill>
              </a:rPr>
              <a:t>平台下，并且其客户机操作系统只能是</a:t>
            </a:r>
            <a:r>
              <a:rPr lang="en-US" altLang="zh-CN" sz="900" dirty="0">
                <a:solidFill>
                  <a:schemeClr val="tx1">
                    <a:lumMod val="50000"/>
                    <a:lumOff val="50000"/>
                  </a:schemeClr>
                </a:solidFill>
              </a:rPr>
              <a:t>Windows</a:t>
            </a:r>
            <a:r>
              <a:rPr lang="zh-CN" altLang="en-US" sz="900" dirty="0">
                <a:solidFill>
                  <a:schemeClr val="tx1">
                    <a:lumMod val="50000"/>
                    <a:lumOff val="50000"/>
                  </a:schemeClr>
                </a:solidFill>
              </a:rPr>
              <a:t>操作系统。</a:t>
            </a:r>
            <a:endParaRPr lang="zh-CN" altLang="en-US" sz="900" kern="0" dirty="0">
              <a:solidFill>
                <a:schemeClr val="tx1">
                  <a:lumMod val="50000"/>
                  <a:lumOff val="50000"/>
                </a:schemeClr>
              </a:solidFill>
            </a:endParaRPr>
          </a:p>
        </p:txBody>
      </p:sp>
      <p:grpSp>
        <p:nvGrpSpPr>
          <p:cNvPr id="40" name="组合 18">
            <a:extLst>
              <a:ext uri="{FF2B5EF4-FFF2-40B4-BE49-F238E27FC236}">
                <a16:creationId xmlns:a16="http://schemas.microsoft.com/office/drawing/2014/main" id="{9F3A3CDF-3156-4C22-BEDB-0F6B2288CD7D}"/>
              </a:ext>
            </a:extLst>
          </p:cNvPr>
          <p:cNvGrpSpPr/>
          <p:nvPr/>
        </p:nvGrpSpPr>
        <p:grpSpPr>
          <a:xfrm>
            <a:off x="3678687" y="2772984"/>
            <a:ext cx="1051729" cy="354665"/>
            <a:chOff x="3513818" y="1963801"/>
            <a:chExt cx="1051729" cy="354618"/>
          </a:xfrm>
        </p:grpSpPr>
        <p:cxnSp>
          <p:nvCxnSpPr>
            <p:cNvPr id="41" name="直接连接符 40">
              <a:extLst>
                <a:ext uri="{FF2B5EF4-FFF2-40B4-BE49-F238E27FC236}">
                  <a16:creationId xmlns:a16="http://schemas.microsoft.com/office/drawing/2014/main" id="{28FB6F6D-4CF1-432A-9730-71BAF44EA277}"/>
                </a:ext>
              </a:extLst>
            </p:cNvPr>
            <p:cNvCxnSpPr/>
            <p:nvPr/>
          </p:nvCxnSpPr>
          <p:spPr>
            <a:xfrm>
              <a:off x="3513818" y="2141110"/>
              <a:ext cx="1051729" cy="0"/>
            </a:xfrm>
            <a:prstGeom prst="line">
              <a:avLst/>
            </a:prstGeom>
            <a:noFill/>
            <a:ln w="6350" cap="flat" cmpd="sng" algn="ctr">
              <a:solidFill>
                <a:srgbClr val="325F0B"/>
              </a:solidFill>
              <a:prstDash val="sysDot"/>
              <a:headEnd type="none" w="med" len="med"/>
              <a:tailEnd type="none" w="med" len="med"/>
            </a:ln>
            <a:effectLst/>
          </p:spPr>
        </p:cxnSp>
        <p:cxnSp>
          <p:nvCxnSpPr>
            <p:cNvPr id="42" name="直接连接符 41">
              <a:extLst>
                <a:ext uri="{FF2B5EF4-FFF2-40B4-BE49-F238E27FC236}">
                  <a16:creationId xmlns:a16="http://schemas.microsoft.com/office/drawing/2014/main" id="{FCB23DE3-EB16-4BF3-A194-14964E122A55}"/>
                </a:ext>
              </a:extLst>
            </p:cNvPr>
            <p:cNvCxnSpPr/>
            <p:nvPr/>
          </p:nvCxnSpPr>
          <p:spPr>
            <a:xfrm>
              <a:off x="4565547" y="1963801"/>
              <a:ext cx="0" cy="354618"/>
            </a:xfrm>
            <a:prstGeom prst="line">
              <a:avLst/>
            </a:prstGeom>
            <a:noFill/>
            <a:ln w="6350" cap="flat" cmpd="sng" algn="ctr">
              <a:solidFill>
                <a:srgbClr val="325F0B"/>
              </a:solidFill>
              <a:prstDash val="sysDot"/>
              <a:headEnd type="none" w="med" len="med"/>
              <a:tailEnd type="none" w="med" len="med"/>
            </a:ln>
            <a:effectLst/>
          </p:spPr>
        </p:cxnSp>
      </p:grpSp>
      <p:grpSp>
        <p:nvGrpSpPr>
          <p:cNvPr id="43" name="组合 21">
            <a:extLst>
              <a:ext uri="{FF2B5EF4-FFF2-40B4-BE49-F238E27FC236}">
                <a16:creationId xmlns:a16="http://schemas.microsoft.com/office/drawing/2014/main" id="{43D7C836-7102-44E9-B6A7-30876ED4F9C6}"/>
              </a:ext>
            </a:extLst>
          </p:cNvPr>
          <p:cNvGrpSpPr/>
          <p:nvPr/>
        </p:nvGrpSpPr>
        <p:grpSpPr>
          <a:xfrm>
            <a:off x="3129517" y="3783979"/>
            <a:ext cx="1051729" cy="354665"/>
            <a:chOff x="3513818" y="1963801"/>
            <a:chExt cx="1051729" cy="354618"/>
          </a:xfrm>
        </p:grpSpPr>
        <p:cxnSp>
          <p:nvCxnSpPr>
            <p:cNvPr id="44" name="直接连接符 43">
              <a:extLst>
                <a:ext uri="{FF2B5EF4-FFF2-40B4-BE49-F238E27FC236}">
                  <a16:creationId xmlns:a16="http://schemas.microsoft.com/office/drawing/2014/main" id="{8E99655E-C82D-408B-860E-E731AD81769F}"/>
                </a:ext>
              </a:extLst>
            </p:cNvPr>
            <p:cNvCxnSpPr/>
            <p:nvPr/>
          </p:nvCxnSpPr>
          <p:spPr>
            <a:xfrm>
              <a:off x="3513818" y="2141110"/>
              <a:ext cx="1051729" cy="0"/>
            </a:xfrm>
            <a:prstGeom prst="line">
              <a:avLst/>
            </a:prstGeom>
            <a:noFill/>
            <a:ln w="9525" cap="flat" cmpd="sng" algn="ctr">
              <a:solidFill>
                <a:srgbClr val="325F0B"/>
              </a:solidFill>
              <a:prstDash val="sysDot"/>
              <a:headEnd type="none" w="med" len="med"/>
              <a:tailEnd type="none" w="med" len="med"/>
            </a:ln>
            <a:effectLst/>
          </p:spPr>
        </p:cxnSp>
        <p:cxnSp>
          <p:nvCxnSpPr>
            <p:cNvPr id="45" name="直接连接符 44">
              <a:extLst>
                <a:ext uri="{FF2B5EF4-FFF2-40B4-BE49-F238E27FC236}">
                  <a16:creationId xmlns:a16="http://schemas.microsoft.com/office/drawing/2014/main" id="{85B9CA73-C19A-432B-B39F-3668C2E19908}"/>
                </a:ext>
              </a:extLst>
            </p:cNvPr>
            <p:cNvCxnSpPr/>
            <p:nvPr/>
          </p:nvCxnSpPr>
          <p:spPr>
            <a:xfrm>
              <a:off x="4565547" y="1963801"/>
              <a:ext cx="0" cy="354618"/>
            </a:xfrm>
            <a:prstGeom prst="line">
              <a:avLst/>
            </a:prstGeom>
            <a:noFill/>
            <a:ln w="9525" cap="flat" cmpd="sng" algn="ctr">
              <a:solidFill>
                <a:srgbClr val="325F0B"/>
              </a:solidFill>
              <a:prstDash val="sysDot"/>
              <a:headEnd type="none" w="med" len="med"/>
              <a:tailEnd type="none" w="med" len="med"/>
            </a:ln>
            <a:effectLst/>
          </p:spPr>
        </p:cxnSp>
      </p:grpSp>
    </p:spTree>
    <p:extLst>
      <p:ext uri="{BB962C8B-B14F-4D97-AF65-F5344CB8AC3E}">
        <p14:creationId xmlns:p14="http://schemas.microsoft.com/office/powerpoint/2010/main" val="395097594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anim calcmode="lin" valueType="num">
                                      <p:cBhvr>
                                        <p:cTn id="10" dur="500" fill="hold"/>
                                        <p:tgtEl>
                                          <p:spTgt spid="31"/>
                                        </p:tgtEl>
                                        <p:attrNameLst>
                                          <p:attrName>ppt_x</p:attrName>
                                        </p:attrNameLst>
                                      </p:cBhvr>
                                      <p:tavLst>
                                        <p:tav tm="0">
                                          <p:val>
                                            <p:fltVal val="0.5"/>
                                          </p:val>
                                        </p:tav>
                                        <p:tav tm="100000">
                                          <p:val>
                                            <p:strVal val="#ppt_x"/>
                                          </p:val>
                                        </p:tav>
                                      </p:tavLst>
                                    </p:anim>
                                    <p:anim calcmode="lin" valueType="num">
                                      <p:cBhvr>
                                        <p:cTn id="11" dur="500" fill="hold"/>
                                        <p:tgtEl>
                                          <p:spTgt spid="31"/>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Effect transition="in" filter="fade">
                                      <p:cBhvr>
                                        <p:cTn id="16" dur="500"/>
                                        <p:tgtEl>
                                          <p:spTgt spid="21"/>
                                        </p:tgtEl>
                                      </p:cBhvr>
                                    </p:animEffect>
                                    <p:anim calcmode="lin" valueType="num">
                                      <p:cBhvr>
                                        <p:cTn id="17" dur="500" fill="hold"/>
                                        <p:tgtEl>
                                          <p:spTgt spid="21"/>
                                        </p:tgtEl>
                                        <p:attrNameLst>
                                          <p:attrName>ppt_x</p:attrName>
                                        </p:attrNameLst>
                                      </p:cBhvr>
                                      <p:tavLst>
                                        <p:tav tm="0">
                                          <p:val>
                                            <p:fltVal val="0.5"/>
                                          </p:val>
                                        </p:tav>
                                        <p:tav tm="100000">
                                          <p:val>
                                            <p:strVal val="#ppt_x"/>
                                          </p:val>
                                        </p:tav>
                                      </p:tavLst>
                                    </p:anim>
                                    <p:anim calcmode="lin" valueType="num">
                                      <p:cBhvr>
                                        <p:cTn id="18" dur="500" fill="hold"/>
                                        <p:tgtEl>
                                          <p:spTgt spid="21"/>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animEffect transition="in" filter="fade">
                                      <p:cBhvr>
                                        <p:cTn id="35" dur="500"/>
                                        <p:tgtEl>
                                          <p:spTgt spid="3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ppt_w</p:attrName>
                                        </p:attrNameLst>
                                      </p:cBhvr>
                                      <p:tavLst>
                                        <p:tav tm="0">
                                          <p:val>
                                            <p:fltVal val="0"/>
                                          </p:val>
                                        </p:tav>
                                        <p:tav tm="100000">
                                          <p:val>
                                            <p:strVal val="#ppt_w"/>
                                          </p:val>
                                        </p:tav>
                                      </p:tavLst>
                                    </p:anim>
                                    <p:anim calcmode="lin" valueType="num">
                                      <p:cBhvr>
                                        <p:cTn id="39" dur="500" fill="hold"/>
                                        <p:tgtEl>
                                          <p:spTgt spid="34"/>
                                        </p:tgtEl>
                                        <p:attrNameLst>
                                          <p:attrName>ppt_h</p:attrName>
                                        </p:attrNameLst>
                                      </p:cBhvr>
                                      <p:tavLst>
                                        <p:tav tm="0">
                                          <p:val>
                                            <p:fltVal val="0"/>
                                          </p:val>
                                        </p:tav>
                                        <p:tav tm="100000">
                                          <p:val>
                                            <p:strVal val="#ppt_h"/>
                                          </p:val>
                                        </p:tav>
                                      </p:tavLst>
                                    </p:anim>
                                    <p:animEffect transition="in" filter="fade">
                                      <p:cBhvr>
                                        <p:cTn id="40" dur="500"/>
                                        <p:tgtEl>
                                          <p:spTgt spid="34"/>
                                        </p:tgtEl>
                                      </p:cBhvr>
                                    </p:animEffect>
                                  </p:childTnLst>
                                </p:cTn>
                              </p:par>
                            </p:childTnLst>
                          </p:cTn>
                        </p:par>
                        <p:par>
                          <p:cTn id="41" fill="hold">
                            <p:stCondLst>
                              <p:cond delay="1900"/>
                            </p:stCondLst>
                            <p:childTnLst>
                              <p:par>
                                <p:cTn id="42" presetID="22" presetClass="entr" presetSubtype="8"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left)">
                                      <p:cBhvr>
                                        <p:cTn id="44" dur="500"/>
                                        <p:tgtEl>
                                          <p:spTgt spid="35"/>
                                        </p:tgtEl>
                                      </p:cBhvr>
                                    </p:animEffect>
                                  </p:childTnLst>
                                </p:cTn>
                              </p:par>
                              <p:par>
                                <p:cTn id="45" presetID="2" presetClass="entr" presetSubtype="2" decel="5330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750" fill="hold"/>
                                        <p:tgtEl>
                                          <p:spTgt spid="20"/>
                                        </p:tgtEl>
                                        <p:attrNameLst>
                                          <p:attrName>ppt_x</p:attrName>
                                        </p:attrNameLst>
                                      </p:cBhvr>
                                      <p:tavLst>
                                        <p:tav tm="0">
                                          <p:val>
                                            <p:strVal val="1+#ppt_w/2"/>
                                          </p:val>
                                        </p:tav>
                                        <p:tav tm="100000">
                                          <p:val>
                                            <p:strVal val="#ppt_x"/>
                                          </p:val>
                                        </p:tav>
                                      </p:tavLst>
                                    </p:anim>
                                    <p:anim calcmode="lin" valueType="num">
                                      <p:cBhvr additive="base">
                                        <p:cTn id="48" dur="750" fill="hold"/>
                                        <p:tgtEl>
                                          <p:spTgt spid="20"/>
                                        </p:tgtEl>
                                        <p:attrNameLst>
                                          <p:attrName>ppt_y</p:attrName>
                                        </p:attrNameLst>
                                      </p:cBhvr>
                                      <p:tavLst>
                                        <p:tav tm="0">
                                          <p:val>
                                            <p:strVal val="#ppt_y"/>
                                          </p:val>
                                        </p:tav>
                                        <p:tav tm="100000">
                                          <p:val>
                                            <p:strVal val="#ppt_y"/>
                                          </p:val>
                                        </p:tav>
                                      </p:tavLst>
                                    </p:anim>
                                  </p:childTnLst>
                                </p:cTn>
                              </p:par>
                            </p:childTnLst>
                          </p:cTn>
                        </p:par>
                        <p:par>
                          <p:cTn id="49" fill="hold">
                            <p:stCondLst>
                              <p:cond delay="2650"/>
                            </p:stCondLst>
                            <p:childTnLst>
                              <p:par>
                                <p:cTn id="50" presetID="22" presetClass="entr" presetSubtype="8" fill="hold"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par>
                                <p:cTn id="53" presetID="2" presetClass="entr" presetSubtype="2" decel="5330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750" fill="hold"/>
                                        <p:tgtEl>
                                          <p:spTgt spid="38"/>
                                        </p:tgtEl>
                                        <p:attrNameLst>
                                          <p:attrName>ppt_x</p:attrName>
                                        </p:attrNameLst>
                                      </p:cBhvr>
                                      <p:tavLst>
                                        <p:tav tm="0">
                                          <p:val>
                                            <p:strVal val="1+#ppt_w/2"/>
                                          </p:val>
                                        </p:tav>
                                        <p:tav tm="100000">
                                          <p:val>
                                            <p:strVal val="#ppt_x"/>
                                          </p:val>
                                        </p:tav>
                                      </p:tavLst>
                                    </p:anim>
                                    <p:anim calcmode="lin" valueType="num">
                                      <p:cBhvr additive="base">
                                        <p:cTn id="56" dur="750" fill="hold"/>
                                        <p:tgtEl>
                                          <p:spTgt spid="38"/>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2" presetClass="entr" presetSubtype="8" fill="hold" nodeType="after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wipe(left)">
                                      <p:cBhvr>
                                        <p:cTn id="60" dur="500"/>
                                        <p:tgtEl>
                                          <p:spTgt spid="43"/>
                                        </p:tgtEl>
                                      </p:cBhvr>
                                    </p:animEffect>
                                  </p:childTnLst>
                                </p:cTn>
                              </p:par>
                              <p:par>
                                <p:cTn id="61" presetID="2" presetClass="entr" presetSubtype="2" decel="53300" fill="hold" grpId="0" nodeType="with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750" fill="hold"/>
                                        <p:tgtEl>
                                          <p:spTgt spid="39"/>
                                        </p:tgtEl>
                                        <p:attrNameLst>
                                          <p:attrName>ppt_x</p:attrName>
                                        </p:attrNameLst>
                                      </p:cBhvr>
                                      <p:tavLst>
                                        <p:tav tm="0">
                                          <p:val>
                                            <p:strVal val="1+#ppt_w/2"/>
                                          </p:val>
                                        </p:tav>
                                        <p:tav tm="100000">
                                          <p:val>
                                            <p:strVal val="#ppt_x"/>
                                          </p:val>
                                        </p:tav>
                                      </p:tavLst>
                                    </p:anim>
                                    <p:anim calcmode="lin" valueType="num">
                                      <p:cBhvr additive="base">
                                        <p:cTn id="64" dur="75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p:bldP spid="31" grpId="0" animBg="1"/>
      <p:bldP spid="32" grpId="0" animBg="1"/>
      <p:bldP spid="33" grpId="0" animBg="1"/>
      <p:bldP spid="34" grpId="0" animBg="1"/>
      <p:bldP spid="38" grpId="0"/>
      <p:bldP spid="3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9" y="2646486"/>
            <a:ext cx="1670217" cy="681220"/>
          </a:xfrm>
          <a:prstGeom prst="rect">
            <a:avLst/>
          </a:prstGeom>
          <a:noFill/>
        </p:spPr>
        <p:txBody>
          <a:bodyPr wrap="none" lIns="65032" tIns="32516" rIns="65032" bIns="32516" rtlCol="0">
            <a:spAutoFit/>
          </a:bodyPr>
          <a:lstStyle/>
          <a:p>
            <a:r>
              <a:rPr kumimoji="1" lang="zh-CN" altLang="en-US" sz="4000" b="1" dirty="0">
                <a:solidFill>
                  <a:schemeClr val="accent1"/>
                </a:solidFill>
                <a:latin typeface="微软雅黑" panose="020B0503020204020204" pitchFamily="34" charset="-122"/>
                <a:ea typeface="微软雅黑" panose="020B0503020204020204" pitchFamily="34" charset="-122"/>
              </a:rPr>
              <a:t>谢谢！</a:t>
            </a:r>
          </a:p>
        </p:txBody>
      </p:sp>
      <p:pic>
        <p:nvPicPr>
          <p:cNvPr id="13" name="图片 12">
            <a:extLst>
              <a:ext uri="{FF2B5EF4-FFF2-40B4-BE49-F238E27FC236}">
                <a16:creationId xmlns:a16="http://schemas.microsoft.com/office/drawing/2014/main"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Tree>
    <p:extLst>
      <p:ext uri="{BB962C8B-B14F-4D97-AF65-F5344CB8AC3E}">
        <p14:creationId xmlns:p14="http://schemas.microsoft.com/office/powerpoint/2010/main" val="6014237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6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52021" y="253574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虚拟化的概念</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52020" y="2859783"/>
            <a:ext cx="1979323"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latin typeface="微软雅黑" pitchFamily="34" charset="-122"/>
                <a:ea typeface="微软雅黑" pitchFamily="34" charset="-122"/>
              </a:rPr>
              <a:t>Windows Server 2019</a:t>
            </a:r>
            <a:endParaRPr lang="zh-CN" altLang="en-US" sz="1200" dirty="0">
              <a:solidFill>
                <a:schemeClr val="tx1">
                  <a:lumMod val="65000"/>
                  <a:lumOff val="35000"/>
                </a:schemeClr>
              </a:solidFill>
            </a:endParaRPr>
          </a:p>
        </p:txBody>
      </p:sp>
      <p:sp>
        <p:nvSpPr>
          <p:cNvPr id="9" name="文本框 7"/>
          <p:cNvSpPr txBox="1">
            <a:spLocks noChangeArrowheads="1"/>
          </p:cNvSpPr>
          <p:nvPr/>
        </p:nvSpPr>
        <p:spPr bwMode="auto">
          <a:xfrm>
            <a:off x="6084168" y="2535747"/>
            <a:ext cx="2052228"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latin typeface="微软雅黑" pitchFamily="34" charset="-122"/>
                <a:ea typeface="微软雅黑" pitchFamily="34" charset="-122"/>
              </a:rPr>
              <a:t>VMware Workstation</a:t>
            </a:r>
            <a:endParaRPr lang="zh-CN" altLang="en-US" sz="1200" dirty="0">
              <a:solidFill>
                <a:schemeClr val="tx1">
                  <a:lumMod val="65000"/>
                  <a:lumOff val="35000"/>
                </a:schemeClr>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虚拟化的概念</a:t>
            </a:r>
          </a:p>
        </p:txBody>
      </p:sp>
      <p:sp>
        <p:nvSpPr>
          <p:cNvPr id="4" name="矩形 12">
            <a:extLst>
              <a:ext uri="{FF2B5EF4-FFF2-40B4-BE49-F238E27FC236}">
                <a16:creationId xmlns:a16="http://schemas.microsoft.com/office/drawing/2014/main" id="{F0156F21-5E2B-44E2-B6EC-84BC729F6C17}"/>
              </a:ext>
            </a:extLst>
          </p:cNvPr>
          <p:cNvSpPr/>
          <p:nvPr>
            <p:custDataLst>
              <p:tags r:id="rId1"/>
            </p:custDataLst>
          </p:nvPr>
        </p:nvSpPr>
        <p:spPr>
          <a:xfrm>
            <a:off x="290801" y="1275606"/>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id="{550EE016-CBAF-4683-AB38-09CC5765F780}"/>
              </a:ext>
            </a:extLst>
          </p:cNvPr>
          <p:cNvSpPr/>
          <p:nvPr>
            <p:custDataLst>
              <p:tags r:id="rId2"/>
            </p:custDataLst>
          </p:nvPr>
        </p:nvSpPr>
        <p:spPr>
          <a:xfrm>
            <a:off x="443202" y="1428007"/>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id="{8C96DFB8-AD59-4267-B731-B842FEBD98B4}"/>
              </a:ext>
            </a:extLst>
          </p:cNvPr>
          <p:cNvSpPr txBox="1"/>
          <p:nvPr>
            <p:custDataLst>
              <p:tags r:id="rId3"/>
            </p:custDataLst>
          </p:nvPr>
        </p:nvSpPr>
        <p:spPr>
          <a:xfrm>
            <a:off x="765782" y="1529039"/>
            <a:ext cx="3484217" cy="242745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虚拟化是一个广义的概念。在计算机领域，虚拟化技术指的是通过管理控制程序在同一物理硬件之上生成多个可以运行独立操作系统的虚拟机（</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Virtual Machine</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VM</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）实例。利用虚拟化技术，可以在一台计算机上同时运行多个逻辑计算机（虚拟机），每个逻辑计算机可运行不同的操作系统，每个操作系统都在相互独立的空间内运行而互不影响。</a:t>
            </a:r>
            <a:endPar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sym typeface="+mn-ea"/>
            </a:endParaRP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id="{CDB03272-5463-4497-A625-FA89E63C8FC6}"/>
              </a:ext>
            </a:extLst>
          </p:cNvPr>
          <p:cNvSpPr/>
          <p:nvPr>
            <p:custDataLst>
              <p:tags r:id="rId4"/>
            </p:custDataLst>
          </p:nvPr>
        </p:nvSpPr>
        <p:spPr>
          <a:xfrm>
            <a:off x="4683289" y="1269821"/>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id="{F2658441-627F-4548-8131-DF5AF5226BF4}"/>
              </a:ext>
            </a:extLst>
          </p:cNvPr>
          <p:cNvSpPr/>
          <p:nvPr>
            <p:custDataLst>
              <p:tags r:id="rId5"/>
            </p:custDataLst>
          </p:nvPr>
        </p:nvSpPr>
        <p:spPr>
          <a:xfrm>
            <a:off x="4835689" y="1422222"/>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id="{D3EABFFD-51C2-4ECE-9B33-A2F0A9B0B144}"/>
              </a:ext>
            </a:extLst>
          </p:cNvPr>
          <p:cNvSpPr txBox="1"/>
          <p:nvPr>
            <p:custDataLst>
              <p:tags r:id="rId6"/>
            </p:custDataLst>
          </p:nvPr>
        </p:nvSpPr>
        <p:spPr>
          <a:xfrm>
            <a:off x="5158270" y="1523254"/>
            <a:ext cx="3484217" cy="2427459"/>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在虚拟化过程中，安装在物理机器上的操作系统称为</a:t>
            </a:r>
            <a:r>
              <a:rPr lang="en-US" altLang="zh-CN" sz="1200" spc="120" dirty="0" err="1">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HostOS</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（宿主机操作系统），部署在宿主机上的管理控制程序称为虚拟机监视器（</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VMM</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）或 </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Hypervisor</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VMM </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隐藏了设备的实际物理特性，它为每个虚拟机模拟出一套独立的硬件设备包括</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CPU</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、内存、硬盘、显卡、网卡等。安装在虚拟机上的操作系统称为</a:t>
            </a:r>
            <a:r>
              <a:rPr lang="en-US" altLang="zh-CN" sz="1200" spc="120" dirty="0" err="1">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GuestOS</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（客户机操作系统），最终用户的应用程序运行在客户机操作系统中。</a:t>
            </a:r>
          </a:p>
        </p:txBody>
      </p:sp>
    </p:spTree>
    <p:extLst>
      <p:ext uri="{BB962C8B-B14F-4D97-AF65-F5344CB8AC3E}">
        <p14:creationId xmlns:p14="http://schemas.microsoft.com/office/powerpoint/2010/main" val="2152227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VMware Workstation</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a16="http://schemas.microsoft.com/office/drawing/2014/main" id="{F0156F21-5E2B-44E2-B6EC-84BC729F6C17}"/>
              </a:ext>
            </a:extLst>
          </p:cNvPr>
          <p:cNvSpPr/>
          <p:nvPr>
            <p:custDataLst>
              <p:tags r:id="rId1"/>
            </p:custDataLst>
          </p:nvPr>
        </p:nvSpPr>
        <p:spPr>
          <a:xfrm>
            <a:off x="290801" y="1275606"/>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id="{550EE016-CBAF-4683-AB38-09CC5765F780}"/>
              </a:ext>
            </a:extLst>
          </p:cNvPr>
          <p:cNvSpPr/>
          <p:nvPr>
            <p:custDataLst>
              <p:tags r:id="rId2"/>
            </p:custDataLst>
          </p:nvPr>
        </p:nvSpPr>
        <p:spPr>
          <a:xfrm>
            <a:off x="443202" y="1428007"/>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id="{8C96DFB8-AD59-4267-B731-B842FEBD98B4}"/>
              </a:ext>
            </a:extLst>
          </p:cNvPr>
          <p:cNvSpPr txBox="1"/>
          <p:nvPr>
            <p:custDataLst>
              <p:tags r:id="rId3"/>
            </p:custDataLst>
          </p:nvPr>
        </p:nvSpPr>
        <p:spPr>
          <a:xfrm>
            <a:off x="765782" y="1529039"/>
            <a:ext cx="3484217" cy="242745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VMware Workstation</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（中文名“威睿工作站”）是一款功能强大的桌面虚拟计算机软件，通过它可以在一台计算机上同时运行多个不同的操作系统（称为“虚拟机”），而且可以在虚拟机上开发、测试和部署新的应用程序。</a:t>
            </a:r>
            <a:endPar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sym typeface="+mn-ea"/>
            </a:endParaRP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id="{CDB03272-5463-4497-A625-FA89E63C8FC6}"/>
              </a:ext>
            </a:extLst>
          </p:cNvPr>
          <p:cNvSpPr/>
          <p:nvPr>
            <p:custDataLst>
              <p:tags r:id="rId4"/>
            </p:custDataLst>
          </p:nvPr>
        </p:nvSpPr>
        <p:spPr>
          <a:xfrm>
            <a:off x="4683289" y="1269821"/>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id="{F2658441-627F-4548-8131-DF5AF5226BF4}"/>
              </a:ext>
            </a:extLst>
          </p:cNvPr>
          <p:cNvSpPr/>
          <p:nvPr>
            <p:custDataLst>
              <p:tags r:id="rId5"/>
            </p:custDataLst>
          </p:nvPr>
        </p:nvSpPr>
        <p:spPr>
          <a:xfrm>
            <a:off x="4835689" y="1422222"/>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id="{D3EABFFD-51C2-4ECE-9B33-A2F0A9B0B144}"/>
              </a:ext>
            </a:extLst>
          </p:cNvPr>
          <p:cNvSpPr txBox="1"/>
          <p:nvPr>
            <p:custDataLst>
              <p:tags r:id="rId6"/>
            </p:custDataLst>
          </p:nvPr>
        </p:nvSpPr>
        <p:spPr>
          <a:xfrm>
            <a:off x="5158270" y="1523254"/>
            <a:ext cx="3484217" cy="242745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VMware Workstation</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允许操作系统和应用程序在一台虚拟机内部运行。虚拟机是独立运行主机操作系统的离散环境。在</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VMware Workstation</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中，你可以在一个窗口中加载一台虚拟机，它可以运行自己的操作系统和应用程序。不同虚拟机之间的切换就像在应用程序间切换一样方便快捷。</a:t>
            </a:r>
          </a:p>
        </p:txBody>
      </p:sp>
    </p:spTree>
    <p:extLst>
      <p:ext uri="{BB962C8B-B14F-4D97-AF65-F5344CB8AC3E}">
        <p14:creationId xmlns:p14="http://schemas.microsoft.com/office/powerpoint/2010/main" val="403603941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 Windows Server 2019</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a16="http://schemas.microsoft.com/office/drawing/2014/main" id="{F0156F21-5E2B-44E2-B6EC-84BC729F6C17}"/>
              </a:ext>
            </a:extLst>
          </p:cNvPr>
          <p:cNvSpPr/>
          <p:nvPr>
            <p:custDataLst>
              <p:tags r:id="rId1"/>
            </p:custDataLst>
          </p:nvPr>
        </p:nvSpPr>
        <p:spPr>
          <a:xfrm>
            <a:off x="290801" y="1275606"/>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id="{550EE016-CBAF-4683-AB38-09CC5765F780}"/>
              </a:ext>
            </a:extLst>
          </p:cNvPr>
          <p:cNvSpPr/>
          <p:nvPr>
            <p:custDataLst>
              <p:tags r:id="rId2"/>
            </p:custDataLst>
          </p:nvPr>
        </p:nvSpPr>
        <p:spPr>
          <a:xfrm>
            <a:off x="443202" y="1428007"/>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id="{8C96DFB8-AD59-4267-B731-B842FEBD98B4}"/>
              </a:ext>
            </a:extLst>
          </p:cNvPr>
          <p:cNvSpPr txBox="1"/>
          <p:nvPr>
            <p:custDataLst>
              <p:tags r:id="rId3"/>
            </p:custDataLst>
          </p:nvPr>
        </p:nvSpPr>
        <p:spPr>
          <a:xfrm>
            <a:off x="765782" y="1529039"/>
            <a:ext cx="3484217" cy="242745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Windows Server</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是微软公司专门为在服务器上使用而创建的一系列操作系统。</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Windows Server 2019</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相较于之前的</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Windows Server</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版本主要围绕混合云、安全性、应用程序平台、超融合基础设施（</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HCI</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）四个关键主题实现了很多创新。</a:t>
            </a:r>
            <a:endPar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sym typeface="+mn-ea"/>
            </a:endParaRP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id="{CDB03272-5463-4497-A625-FA89E63C8FC6}"/>
              </a:ext>
            </a:extLst>
          </p:cNvPr>
          <p:cNvSpPr/>
          <p:nvPr>
            <p:custDataLst>
              <p:tags r:id="rId4"/>
            </p:custDataLst>
          </p:nvPr>
        </p:nvSpPr>
        <p:spPr>
          <a:xfrm>
            <a:off x="4683289" y="1269821"/>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id="{F2658441-627F-4548-8131-DF5AF5226BF4}"/>
              </a:ext>
            </a:extLst>
          </p:cNvPr>
          <p:cNvSpPr/>
          <p:nvPr>
            <p:custDataLst>
              <p:tags r:id="rId5"/>
            </p:custDataLst>
          </p:nvPr>
        </p:nvSpPr>
        <p:spPr>
          <a:xfrm>
            <a:off x="4835689" y="1422222"/>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id="{D3EABFFD-51C2-4ECE-9B33-A2F0A9B0B144}"/>
              </a:ext>
            </a:extLst>
          </p:cNvPr>
          <p:cNvSpPr txBox="1"/>
          <p:nvPr>
            <p:custDataLst>
              <p:tags r:id="rId6"/>
            </p:custDataLst>
          </p:nvPr>
        </p:nvSpPr>
        <p:spPr>
          <a:xfrm>
            <a:off x="5158270" y="1523254"/>
            <a:ext cx="3484217" cy="242745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Windows Server 2019</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进一步融合了更多云计算、大数据时代的新特性，包括更先进的安全性，广泛支持容器基础，原生支持混合云扩展，提供低成本的超融合架构，让用户在本地数据中心也可以连接未来趋势的创新平台。</a:t>
            </a:r>
          </a:p>
        </p:txBody>
      </p:sp>
    </p:spTree>
    <p:extLst>
      <p:ext uri="{BB962C8B-B14F-4D97-AF65-F5344CB8AC3E}">
        <p14:creationId xmlns:p14="http://schemas.microsoft.com/office/powerpoint/2010/main" val="65088952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炫彩互联网大数据科技信息教育PPT模板"/>
</p:tagLst>
</file>

<file path=ppt/tags/tag1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heme/theme1.xml><?xml version="1.0" encoding="utf-8"?>
<a:theme xmlns:a="http://schemas.openxmlformats.org/drawingml/2006/main" name="Office 主题">
  <a:themeElements>
    <a:clrScheme name="自定义 727">
      <a:dk1>
        <a:sysClr val="windowText" lastClr="000000"/>
      </a:dk1>
      <a:lt1>
        <a:sysClr val="window" lastClr="FFFFFF"/>
      </a:lt1>
      <a:dk2>
        <a:srgbClr val="1F497D"/>
      </a:dk2>
      <a:lt2>
        <a:srgbClr val="EEECE1"/>
      </a:lt2>
      <a:accent1>
        <a:srgbClr val="1C6089"/>
      </a:accent1>
      <a:accent2>
        <a:srgbClr val="C13B30"/>
      </a:accent2>
      <a:accent3>
        <a:srgbClr val="F59B11"/>
      </a:accent3>
      <a:accent4>
        <a:srgbClr val="1C6089"/>
      </a:accent4>
      <a:accent5>
        <a:srgbClr val="C13B30"/>
      </a:accent5>
      <a:accent6>
        <a:srgbClr val="F59B1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1176</TotalTime>
  <Words>2743</Words>
  <Application>Microsoft Office PowerPoint</Application>
  <PresentationFormat>全屏显示(16:9)</PresentationFormat>
  <Paragraphs>224</Paragraphs>
  <Slides>51</Slides>
  <Notes>17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51</vt:i4>
      </vt:variant>
    </vt:vector>
  </HeadingPairs>
  <TitlesOfParts>
    <vt:vector size="61" baseType="lpstr">
      <vt:lpstr>方正准圆简体</vt:lpstr>
      <vt:lpstr>思源黑体 CN Medium</vt:lpstr>
      <vt:lpstr>思源黑体 CN Normal</vt:lpstr>
      <vt:lpstr>宋体</vt:lpstr>
      <vt:lpstr>微软雅黑</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admin</dc:creator>
  <cp:lastModifiedBy>xuran</cp:lastModifiedBy>
  <cp:revision>115</cp:revision>
  <dcterms:created xsi:type="dcterms:W3CDTF">2017-06-17T16:19:32Z</dcterms:created>
  <dcterms:modified xsi:type="dcterms:W3CDTF">2023-04-23T12:50:36Z</dcterms:modified>
</cp:coreProperties>
</file>