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65" r:id="rId2"/>
    <p:sldId id="345" r:id="rId3"/>
    <p:sldId id="266" r:id="rId4"/>
    <p:sldId id="267" r:id="rId5"/>
    <p:sldId id="359" r:id="rId6"/>
    <p:sldId id="268" r:id="rId7"/>
    <p:sldId id="363" r:id="rId8"/>
    <p:sldId id="499" r:id="rId9"/>
    <p:sldId id="500" r:id="rId10"/>
    <p:sldId id="269" r:id="rId11"/>
    <p:sldId id="369" r:id="rId12"/>
    <p:sldId id="270" r:id="rId13"/>
    <p:sldId id="452" r:id="rId14"/>
    <p:sldId id="371" r:id="rId15"/>
    <p:sldId id="372" r:id="rId16"/>
    <p:sldId id="373" r:id="rId17"/>
    <p:sldId id="454" r:id="rId18"/>
    <p:sldId id="374" r:id="rId19"/>
    <p:sldId id="501" r:id="rId20"/>
    <p:sldId id="502" r:id="rId21"/>
    <p:sldId id="378" r:id="rId22"/>
    <p:sldId id="503" r:id="rId23"/>
    <p:sldId id="504" r:id="rId24"/>
    <p:sldId id="505" r:id="rId25"/>
    <p:sldId id="506" r:id="rId26"/>
    <p:sldId id="375" r:id="rId27"/>
    <p:sldId id="455" r:id="rId28"/>
    <p:sldId id="376" r:id="rId29"/>
    <p:sldId id="507" r:id="rId30"/>
    <p:sldId id="508" r:id="rId31"/>
    <p:sldId id="509" r:id="rId32"/>
    <p:sldId id="510" r:id="rId33"/>
    <p:sldId id="511" r:id="rId34"/>
    <p:sldId id="413" r:id="rId35"/>
    <p:sldId id="512" r:id="rId36"/>
    <p:sldId id="513" r:id="rId37"/>
    <p:sldId id="494" r:id="rId38"/>
    <p:sldId id="514" r:id="rId39"/>
    <p:sldId id="516" r:id="rId40"/>
    <p:sldId id="517" r:id="rId41"/>
    <p:sldId id="518" r:id="rId42"/>
    <p:sldId id="519" r:id="rId43"/>
    <p:sldId id="520" r:id="rId44"/>
    <p:sldId id="521" r:id="rId45"/>
    <p:sldId id="344" r:id="rId46"/>
  </p:sldIdLst>
  <p:sldSz cx="9144000" cy="5143500" type="screen16x9"/>
  <p:notesSz cx="6858000" cy="9144000"/>
  <p:custDataLst>
    <p:tags r:id="rId48"/>
  </p:custDataLst>
  <p:defaultText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D2DA"/>
    <a:srgbClr val="1C6089"/>
    <a:srgbClr val="214B64"/>
    <a:srgbClr val="6789A5"/>
    <a:srgbClr val="99B0C5"/>
    <a:srgbClr val="9AB1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11" autoAdjust="0"/>
    <p:restoredTop sz="94660"/>
  </p:normalViewPr>
  <p:slideViewPr>
    <p:cSldViewPr>
      <p:cViewPr varScale="1">
        <p:scale>
          <a:sx n="117" d="100"/>
          <a:sy n="117" d="100"/>
        </p:scale>
        <p:origin x="438" y="96"/>
      </p:cViewPr>
      <p:guideLst>
        <p:guide orient="horz" pos="1620"/>
        <p:guide pos="2880"/>
      </p:guideLst>
    </p:cSldViewPr>
  </p:slideViewPr>
  <p:notesTextViewPr>
    <p:cViewPr>
      <p:scale>
        <a:sx n="100" d="100"/>
        <a:sy n="100" d="100"/>
      </p:scale>
      <p:origin x="0" y="0"/>
    </p:cViewPr>
  </p:notesTextViewPr>
  <p:sorterViewPr>
    <p:cViewPr>
      <p:scale>
        <a:sx n="66" d="100"/>
        <a:sy n="66" d="100"/>
      </p:scale>
      <p:origin x="0" y="-156"/>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4A96B2-94E9-4C3A-9300-78A0B31D914E}"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CN" altLang="en-US"/>
        </a:p>
      </dgm:t>
    </dgm:pt>
    <dgm:pt modelId="{8885BB9C-1BF1-4086-8381-770CF9F2D2B8}">
      <dgm:prSet phldrT="[文本]" custT="1"/>
      <dgm:spPr/>
      <dgm:t>
        <a:bodyPr/>
        <a:lstStyle/>
        <a:p>
          <a:r>
            <a:rPr lang="zh-CN" altLang="en-US" sz="1200" dirty="0" smtClean="0">
              <a:latin typeface="微软雅黑" panose="020B0503020204020204" pitchFamily="34" charset="-122"/>
              <a:ea typeface="微软雅黑" panose="020B0503020204020204" pitchFamily="34" charset="-122"/>
            </a:rPr>
            <a:t>计算机网络的功能</a:t>
          </a:r>
          <a:endParaRPr lang="zh-CN" altLang="en-US" sz="1200" dirty="0">
            <a:latin typeface="微软雅黑" panose="020B0503020204020204" pitchFamily="34" charset="-122"/>
            <a:ea typeface="微软雅黑" panose="020B0503020204020204" pitchFamily="34" charset="-122"/>
          </a:endParaRPr>
        </a:p>
      </dgm:t>
    </dgm:pt>
    <dgm:pt modelId="{26B7C6E0-832E-4FA0-A3BF-878A1B958D24}" type="parTrans" cxnId="{DC7FCF52-37F3-4D0B-81E7-B10451A30E8A}">
      <dgm:prSet/>
      <dgm:spPr/>
      <dgm:t>
        <a:bodyPr/>
        <a:lstStyle/>
        <a:p>
          <a:endParaRPr lang="zh-CN" altLang="en-US" sz="1200">
            <a:latin typeface="微软雅黑" panose="020B0503020204020204" pitchFamily="34" charset="-122"/>
            <a:ea typeface="微软雅黑" panose="020B0503020204020204" pitchFamily="34" charset="-122"/>
          </a:endParaRPr>
        </a:p>
      </dgm:t>
    </dgm:pt>
    <dgm:pt modelId="{2A86B2F3-9AE4-41C8-A9A1-FEA2BD144C1D}" type="sibTrans" cxnId="{DC7FCF52-37F3-4D0B-81E7-B10451A30E8A}">
      <dgm:prSet/>
      <dgm:spPr/>
      <dgm:t>
        <a:bodyPr/>
        <a:lstStyle/>
        <a:p>
          <a:endParaRPr lang="zh-CN" altLang="en-US" sz="1200">
            <a:latin typeface="微软雅黑" panose="020B0503020204020204" pitchFamily="34" charset="-122"/>
            <a:ea typeface="微软雅黑" panose="020B0503020204020204" pitchFamily="34" charset="-122"/>
          </a:endParaRPr>
        </a:p>
      </dgm:t>
    </dgm:pt>
    <dgm:pt modelId="{68353962-11AC-44C7-ADCC-45EB5D5FF863}">
      <dgm:prSet phldrT="[文本]" custT="1"/>
      <dgm:spPr/>
      <dgm:t>
        <a:bodyPr/>
        <a:lstStyle/>
        <a:p>
          <a:r>
            <a:rPr lang="zh-CN" altLang="en-US" sz="1200" dirty="0" smtClean="0">
              <a:latin typeface="微软雅黑" panose="020B0503020204020204" pitchFamily="34" charset="-122"/>
              <a:ea typeface="微软雅黑" panose="020B0503020204020204" pitchFamily="34" charset="-122"/>
            </a:rPr>
            <a:t>共享资源</a:t>
          </a:r>
          <a:endParaRPr lang="zh-CN" altLang="en-US" sz="1200" dirty="0">
            <a:latin typeface="微软雅黑" panose="020B0503020204020204" pitchFamily="34" charset="-122"/>
            <a:ea typeface="微软雅黑" panose="020B0503020204020204" pitchFamily="34" charset="-122"/>
          </a:endParaRPr>
        </a:p>
      </dgm:t>
    </dgm:pt>
    <dgm:pt modelId="{A6042ED9-A336-4D32-B830-925C4A4FE513}" type="parTrans" cxnId="{33178B26-392E-4F4E-A549-ABE6E37FDE13}">
      <dgm:prSet custT="1"/>
      <dgm:spPr/>
      <dgm:t>
        <a:bodyPr/>
        <a:lstStyle/>
        <a:p>
          <a:endParaRPr lang="zh-CN" altLang="en-US" sz="1200">
            <a:latin typeface="微软雅黑" panose="020B0503020204020204" pitchFamily="34" charset="-122"/>
            <a:ea typeface="微软雅黑" panose="020B0503020204020204" pitchFamily="34" charset="-122"/>
          </a:endParaRPr>
        </a:p>
      </dgm:t>
    </dgm:pt>
    <dgm:pt modelId="{798DF2AF-8E67-4001-9CCB-19E61FB5512D}" type="sibTrans" cxnId="{33178B26-392E-4F4E-A549-ABE6E37FDE13}">
      <dgm:prSet/>
      <dgm:spPr/>
      <dgm:t>
        <a:bodyPr/>
        <a:lstStyle/>
        <a:p>
          <a:endParaRPr lang="zh-CN" altLang="en-US" sz="1200">
            <a:latin typeface="微软雅黑" panose="020B0503020204020204" pitchFamily="34" charset="-122"/>
            <a:ea typeface="微软雅黑" panose="020B0503020204020204" pitchFamily="34" charset="-122"/>
          </a:endParaRPr>
        </a:p>
      </dgm:t>
    </dgm:pt>
    <dgm:pt modelId="{E49262E7-E0DB-45F7-BC26-6D0031BB4AEC}">
      <dgm:prSet phldrT="[文本]" custT="1"/>
      <dgm:spPr/>
      <dgm:t>
        <a:bodyPr/>
        <a:lstStyle/>
        <a:p>
          <a:r>
            <a:rPr lang="zh-CN" altLang="en-US" sz="1200" dirty="0" smtClean="0">
              <a:latin typeface="微软雅黑" panose="020B0503020204020204" pitchFamily="34" charset="-122"/>
              <a:ea typeface="微软雅黑" panose="020B0503020204020204" pitchFamily="34" charset="-122"/>
            </a:rPr>
            <a:t>硬件资源</a:t>
          </a:r>
          <a:endParaRPr lang="zh-CN" altLang="en-US" sz="1200" dirty="0">
            <a:latin typeface="微软雅黑" panose="020B0503020204020204" pitchFamily="34" charset="-122"/>
            <a:ea typeface="微软雅黑" panose="020B0503020204020204" pitchFamily="34" charset="-122"/>
          </a:endParaRPr>
        </a:p>
      </dgm:t>
    </dgm:pt>
    <dgm:pt modelId="{0214725A-9BA5-433E-8759-A7263B030782}" type="parTrans" cxnId="{B3E4FF03-3DAE-4214-A20B-FC298BC7C437}">
      <dgm:prSet custT="1"/>
      <dgm:spPr/>
      <dgm:t>
        <a:bodyPr/>
        <a:lstStyle/>
        <a:p>
          <a:endParaRPr lang="zh-CN" altLang="en-US" sz="1200">
            <a:latin typeface="微软雅黑" panose="020B0503020204020204" pitchFamily="34" charset="-122"/>
            <a:ea typeface="微软雅黑" panose="020B0503020204020204" pitchFamily="34" charset="-122"/>
          </a:endParaRPr>
        </a:p>
      </dgm:t>
    </dgm:pt>
    <dgm:pt modelId="{93BAA4E4-2F27-4950-9502-0E0A7812334F}" type="sibTrans" cxnId="{B3E4FF03-3DAE-4214-A20B-FC298BC7C437}">
      <dgm:prSet/>
      <dgm:spPr/>
      <dgm:t>
        <a:bodyPr/>
        <a:lstStyle/>
        <a:p>
          <a:endParaRPr lang="zh-CN" altLang="en-US" sz="1200">
            <a:latin typeface="微软雅黑" panose="020B0503020204020204" pitchFamily="34" charset="-122"/>
            <a:ea typeface="微软雅黑" panose="020B0503020204020204" pitchFamily="34" charset="-122"/>
          </a:endParaRPr>
        </a:p>
      </dgm:t>
    </dgm:pt>
    <dgm:pt modelId="{9E881368-AE93-43DB-8A9E-E302C84AC992}">
      <dgm:prSet phldrT="[文本]" custT="1"/>
      <dgm:spPr/>
      <dgm:t>
        <a:bodyPr/>
        <a:lstStyle/>
        <a:p>
          <a:r>
            <a:rPr lang="zh-CN" altLang="en-US" sz="1200" dirty="0" smtClean="0">
              <a:latin typeface="微软雅黑" panose="020B0503020204020204" pitchFamily="34" charset="-122"/>
              <a:ea typeface="微软雅黑" panose="020B0503020204020204" pitchFamily="34" charset="-122"/>
            </a:rPr>
            <a:t>软件资源</a:t>
          </a:r>
          <a:endParaRPr lang="zh-CN" altLang="en-US" sz="1200" dirty="0">
            <a:latin typeface="微软雅黑" panose="020B0503020204020204" pitchFamily="34" charset="-122"/>
            <a:ea typeface="微软雅黑" panose="020B0503020204020204" pitchFamily="34" charset="-122"/>
          </a:endParaRPr>
        </a:p>
      </dgm:t>
    </dgm:pt>
    <dgm:pt modelId="{B7EF37EF-D780-459B-B686-CB78972F76AA}" type="parTrans" cxnId="{1E34B309-B882-4921-9770-2F3958A076C3}">
      <dgm:prSet custT="1"/>
      <dgm:spPr/>
      <dgm:t>
        <a:bodyPr/>
        <a:lstStyle/>
        <a:p>
          <a:endParaRPr lang="zh-CN" altLang="en-US" sz="1200">
            <a:latin typeface="微软雅黑" panose="020B0503020204020204" pitchFamily="34" charset="-122"/>
            <a:ea typeface="微软雅黑" panose="020B0503020204020204" pitchFamily="34" charset="-122"/>
          </a:endParaRPr>
        </a:p>
      </dgm:t>
    </dgm:pt>
    <dgm:pt modelId="{C234D804-33BE-4574-8E73-F6250CBB0163}" type="sibTrans" cxnId="{1E34B309-B882-4921-9770-2F3958A076C3}">
      <dgm:prSet/>
      <dgm:spPr/>
      <dgm:t>
        <a:bodyPr/>
        <a:lstStyle/>
        <a:p>
          <a:endParaRPr lang="zh-CN" altLang="en-US" sz="1200">
            <a:latin typeface="微软雅黑" panose="020B0503020204020204" pitchFamily="34" charset="-122"/>
            <a:ea typeface="微软雅黑" panose="020B0503020204020204" pitchFamily="34" charset="-122"/>
          </a:endParaRPr>
        </a:p>
      </dgm:t>
    </dgm:pt>
    <dgm:pt modelId="{F8EDEF5A-32AA-4AB9-9A35-87A830D19CB1}">
      <dgm:prSet phldrT="[文本]" custT="1"/>
      <dgm:spPr/>
      <dgm:t>
        <a:bodyPr/>
        <a:lstStyle/>
        <a:p>
          <a:r>
            <a:rPr lang="zh-CN" altLang="en-US" sz="1200" dirty="0" smtClean="0">
              <a:latin typeface="微软雅黑" panose="020B0503020204020204" pitchFamily="34" charset="-122"/>
              <a:ea typeface="微软雅黑" panose="020B0503020204020204" pitchFamily="34" charset="-122"/>
            </a:rPr>
            <a:t>数据通信</a:t>
          </a:r>
          <a:endParaRPr lang="zh-CN" altLang="en-US" sz="1200" dirty="0">
            <a:latin typeface="微软雅黑" panose="020B0503020204020204" pitchFamily="34" charset="-122"/>
            <a:ea typeface="微软雅黑" panose="020B0503020204020204" pitchFamily="34" charset="-122"/>
          </a:endParaRPr>
        </a:p>
      </dgm:t>
    </dgm:pt>
    <dgm:pt modelId="{C78636DC-AA58-4A8C-8D15-D3A015490AC1}" type="parTrans" cxnId="{8D45C3C5-65E9-4608-8847-F90C1D09379B}">
      <dgm:prSet custT="1"/>
      <dgm:spPr/>
      <dgm:t>
        <a:bodyPr/>
        <a:lstStyle/>
        <a:p>
          <a:endParaRPr lang="zh-CN" altLang="en-US" sz="1200">
            <a:latin typeface="微软雅黑" panose="020B0503020204020204" pitchFamily="34" charset="-122"/>
            <a:ea typeface="微软雅黑" panose="020B0503020204020204" pitchFamily="34" charset="-122"/>
          </a:endParaRPr>
        </a:p>
      </dgm:t>
    </dgm:pt>
    <dgm:pt modelId="{7619B72E-5A66-4634-A3EB-3C27053985CE}" type="sibTrans" cxnId="{8D45C3C5-65E9-4608-8847-F90C1D09379B}">
      <dgm:prSet/>
      <dgm:spPr/>
      <dgm:t>
        <a:bodyPr/>
        <a:lstStyle/>
        <a:p>
          <a:endParaRPr lang="zh-CN" altLang="en-US" sz="1200">
            <a:latin typeface="微软雅黑" panose="020B0503020204020204" pitchFamily="34" charset="-122"/>
            <a:ea typeface="微软雅黑" panose="020B0503020204020204" pitchFamily="34" charset="-122"/>
          </a:endParaRPr>
        </a:p>
      </dgm:t>
    </dgm:pt>
    <dgm:pt modelId="{EC64514D-91AE-4ACE-9A4D-D9FF53D68D93}">
      <dgm:prSet custT="1"/>
      <dgm:spPr/>
      <dgm:t>
        <a:bodyPr/>
        <a:lstStyle/>
        <a:p>
          <a:r>
            <a:rPr lang="zh-CN" altLang="en-US" sz="1200" dirty="0" smtClean="0">
              <a:latin typeface="微软雅黑" panose="020B0503020204020204" pitchFamily="34" charset="-122"/>
              <a:ea typeface="微软雅黑" panose="020B0503020204020204" pitchFamily="34" charset="-122"/>
            </a:rPr>
            <a:t>信息资源</a:t>
          </a:r>
          <a:endParaRPr lang="zh-CN" altLang="en-US" sz="1200" dirty="0">
            <a:latin typeface="微软雅黑" panose="020B0503020204020204" pitchFamily="34" charset="-122"/>
            <a:ea typeface="微软雅黑" panose="020B0503020204020204" pitchFamily="34" charset="-122"/>
          </a:endParaRPr>
        </a:p>
      </dgm:t>
    </dgm:pt>
    <dgm:pt modelId="{9D747679-7DDD-48DD-9DBB-B94A51D8FBEC}" type="parTrans" cxnId="{9BE4DC52-9956-4EDF-990F-3FC64D39674C}">
      <dgm:prSet custT="1"/>
      <dgm:spPr/>
      <dgm:t>
        <a:bodyPr/>
        <a:lstStyle/>
        <a:p>
          <a:endParaRPr lang="zh-CN" altLang="en-US" sz="1200">
            <a:latin typeface="微软雅黑" panose="020B0503020204020204" pitchFamily="34" charset="-122"/>
            <a:ea typeface="微软雅黑" panose="020B0503020204020204" pitchFamily="34" charset="-122"/>
          </a:endParaRPr>
        </a:p>
      </dgm:t>
    </dgm:pt>
    <dgm:pt modelId="{E7853886-DFBB-432C-A98F-5352BDB9CB5C}" type="sibTrans" cxnId="{9BE4DC52-9956-4EDF-990F-3FC64D39674C}">
      <dgm:prSet/>
      <dgm:spPr/>
      <dgm:t>
        <a:bodyPr/>
        <a:lstStyle/>
        <a:p>
          <a:endParaRPr lang="zh-CN" altLang="en-US" sz="1200">
            <a:latin typeface="微软雅黑" panose="020B0503020204020204" pitchFamily="34" charset="-122"/>
            <a:ea typeface="微软雅黑" panose="020B0503020204020204" pitchFamily="34" charset="-122"/>
          </a:endParaRPr>
        </a:p>
      </dgm:t>
    </dgm:pt>
    <dgm:pt modelId="{5E8DCF7D-FB1A-4B88-BA54-550515E30EA1}">
      <dgm:prSet custT="1"/>
      <dgm:spPr/>
      <dgm:t>
        <a:bodyPr/>
        <a:lstStyle/>
        <a:p>
          <a:r>
            <a:rPr lang="zh-CN" altLang="en-US" sz="1200" dirty="0" smtClean="0">
              <a:latin typeface="微软雅黑" panose="020B0503020204020204" pitchFamily="34" charset="-122"/>
              <a:ea typeface="微软雅黑" panose="020B0503020204020204" pitchFamily="34" charset="-122"/>
            </a:rPr>
            <a:t>其他功能</a:t>
          </a:r>
          <a:endParaRPr lang="zh-CN" altLang="en-US" sz="1200" dirty="0">
            <a:latin typeface="微软雅黑" panose="020B0503020204020204" pitchFamily="34" charset="-122"/>
            <a:ea typeface="微软雅黑" panose="020B0503020204020204" pitchFamily="34" charset="-122"/>
          </a:endParaRPr>
        </a:p>
      </dgm:t>
    </dgm:pt>
    <dgm:pt modelId="{17FF9897-8C6D-4B65-898C-B8C6A0E37A33}" type="parTrans" cxnId="{3076B2BF-BDE4-4D80-A120-DB909B54921D}">
      <dgm:prSet custT="1"/>
      <dgm:spPr/>
      <dgm:t>
        <a:bodyPr/>
        <a:lstStyle/>
        <a:p>
          <a:endParaRPr lang="zh-CN" altLang="en-US" sz="1200">
            <a:latin typeface="微软雅黑" panose="020B0503020204020204" pitchFamily="34" charset="-122"/>
            <a:ea typeface="微软雅黑" panose="020B0503020204020204" pitchFamily="34" charset="-122"/>
          </a:endParaRPr>
        </a:p>
      </dgm:t>
    </dgm:pt>
    <dgm:pt modelId="{63E7DE60-305B-4D72-B54A-5639D14C4317}" type="sibTrans" cxnId="{3076B2BF-BDE4-4D80-A120-DB909B54921D}">
      <dgm:prSet/>
      <dgm:spPr/>
      <dgm:t>
        <a:bodyPr/>
        <a:lstStyle/>
        <a:p>
          <a:endParaRPr lang="zh-CN" altLang="en-US" sz="1200">
            <a:latin typeface="微软雅黑" panose="020B0503020204020204" pitchFamily="34" charset="-122"/>
            <a:ea typeface="微软雅黑" panose="020B0503020204020204" pitchFamily="34" charset="-122"/>
          </a:endParaRPr>
        </a:p>
      </dgm:t>
    </dgm:pt>
    <dgm:pt modelId="{779A90E0-94BD-4285-96B4-5AFF562B6EF0}">
      <dgm:prSet custT="1"/>
      <dgm:spPr/>
      <dgm:t>
        <a:bodyPr/>
        <a:lstStyle/>
        <a:p>
          <a:r>
            <a:rPr lang="zh-CN" altLang="en-US" sz="1200" dirty="0" smtClean="0">
              <a:latin typeface="微软雅黑" panose="020B0503020204020204" pitchFamily="34" charset="-122"/>
              <a:ea typeface="微软雅黑" panose="020B0503020204020204" pitchFamily="34" charset="-122"/>
            </a:rPr>
            <a:t>高可靠性</a:t>
          </a:r>
          <a:endParaRPr lang="zh-CN" altLang="en-US" sz="1200" dirty="0">
            <a:latin typeface="微软雅黑" panose="020B0503020204020204" pitchFamily="34" charset="-122"/>
            <a:ea typeface="微软雅黑" panose="020B0503020204020204" pitchFamily="34" charset="-122"/>
          </a:endParaRPr>
        </a:p>
      </dgm:t>
    </dgm:pt>
    <dgm:pt modelId="{8EB4FDBE-71A3-44A6-ADEF-33480AC8C85A}" type="parTrans" cxnId="{189BE103-A14C-4EFA-8DB0-4C2BA78EEB2F}">
      <dgm:prSet custT="1"/>
      <dgm:spPr/>
      <dgm:t>
        <a:bodyPr/>
        <a:lstStyle/>
        <a:p>
          <a:endParaRPr lang="zh-CN" altLang="en-US" sz="1200">
            <a:latin typeface="微软雅黑" panose="020B0503020204020204" pitchFamily="34" charset="-122"/>
            <a:ea typeface="微软雅黑" panose="020B0503020204020204" pitchFamily="34" charset="-122"/>
          </a:endParaRPr>
        </a:p>
      </dgm:t>
    </dgm:pt>
    <dgm:pt modelId="{C6E9869E-6248-46A5-BCFD-D9F3D42D6D64}" type="sibTrans" cxnId="{189BE103-A14C-4EFA-8DB0-4C2BA78EEB2F}">
      <dgm:prSet/>
      <dgm:spPr/>
      <dgm:t>
        <a:bodyPr/>
        <a:lstStyle/>
        <a:p>
          <a:endParaRPr lang="zh-CN" altLang="en-US" sz="1200">
            <a:latin typeface="微软雅黑" panose="020B0503020204020204" pitchFamily="34" charset="-122"/>
            <a:ea typeface="微软雅黑" panose="020B0503020204020204" pitchFamily="34" charset="-122"/>
          </a:endParaRPr>
        </a:p>
      </dgm:t>
    </dgm:pt>
    <dgm:pt modelId="{8AA42595-DA3D-4C98-B8B9-9E5139180554}">
      <dgm:prSet custT="1"/>
      <dgm:spPr/>
      <dgm:t>
        <a:bodyPr/>
        <a:lstStyle/>
        <a:p>
          <a:r>
            <a:rPr lang="zh-CN" altLang="en-US" sz="1200" dirty="0" smtClean="0">
              <a:latin typeface="微软雅黑" panose="020B0503020204020204" pitchFamily="34" charset="-122"/>
              <a:ea typeface="微软雅黑" panose="020B0503020204020204" pitchFamily="34" charset="-122"/>
            </a:rPr>
            <a:t>负载均衡</a:t>
          </a:r>
          <a:endParaRPr lang="zh-CN" altLang="en-US" sz="1200" dirty="0">
            <a:latin typeface="微软雅黑" panose="020B0503020204020204" pitchFamily="34" charset="-122"/>
            <a:ea typeface="微软雅黑" panose="020B0503020204020204" pitchFamily="34" charset="-122"/>
          </a:endParaRPr>
        </a:p>
      </dgm:t>
    </dgm:pt>
    <dgm:pt modelId="{6CAB6574-D01F-40DE-B818-97D73F4B23E5}" type="parTrans" cxnId="{FA013C65-CA94-4D24-A5E0-89D6AD6C8C6B}">
      <dgm:prSet custT="1"/>
      <dgm:spPr/>
      <dgm:t>
        <a:bodyPr/>
        <a:lstStyle/>
        <a:p>
          <a:endParaRPr lang="zh-CN" altLang="en-US" sz="1200">
            <a:latin typeface="微软雅黑" panose="020B0503020204020204" pitchFamily="34" charset="-122"/>
            <a:ea typeface="微软雅黑" panose="020B0503020204020204" pitchFamily="34" charset="-122"/>
          </a:endParaRPr>
        </a:p>
      </dgm:t>
    </dgm:pt>
    <dgm:pt modelId="{955496B0-3201-4623-BE64-2BDDE415241C}" type="sibTrans" cxnId="{FA013C65-CA94-4D24-A5E0-89D6AD6C8C6B}">
      <dgm:prSet/>
      <dgm:spPr/>
      <dgm:t>
        <a:bodyPr/>
        <a:lstStyle/>
        <a:p>
          <a:endParaRPr lang="zh-CN" altLang="en-US" sz="1200">
            <a:latin typeface="微软雅黑" panose="020B0503020204020204" pitchFamily="34" charset="-122"/>
            <a:ea typeface="微软雅黑" panose="020B0503020204020204" pitchFamily="34" charset="-122"/>
          </a:endParaRPr>
        </a:p>
      </dgm:t>
    </dgm:pt>
    <dgm:pt modelId="{0DF9BD55-3AEC-4A72-9E75-B12B66750D67}">
      <dgm:prSet custT="1"/>
      <dgm:spPr/>
      <dgm:t>
        <a:bodyPr/>
        <a:lstStyle/>
        <a:p>
          <a:r>
            <a:rPr lang="zh-CN" altLang="en-US" sz="1200" dirty="0" smtClean="0">
              <a:latin typeface="微软雅黑" panose="020B0503020204020204" pitchFamily="34" charset="-122"/>
              <a:ea typeface="微软雅黑" panose="020B0503020204020204" pitchFamily="34" charset="-122"/>
            </a:rPr>
            <a:t>协调运算</a:t>
          </a:r>
          <a:endParaRPr lang="zh-CN" altLang="en-US" sz="1200" dirty="0">
            <a:latin typeface="微软雅黑" panose="020B0503020204020204" pitchFamily="34" charset="-122"/>
            <a:ea typeface="微软雅黑" panose="020B0503020204020204" pitchFamily="34" charset="-122"/>
          </a:endParaRPr>
        </a:p>
      </dgm:t>
    </dgm:pt>
    <dgm:pt modelId="{41494C72-8C01-4BE1-934F-E059AA7A54DC}" type="parTrans" cxnId="{06895470-9F78-4798-8BDC-59AF023E4BCD}">
      <dgm:prSet custT="1"/>
      <dgm:spPr/>
      <dgm:t>
        <a:bodyPr/>
        <a:lstStyle/>
        <a:p>
          <a:endParaRPr lang="zh-CN" altLang="en-US" sz="1200">
            <a:latin typeface="微软雅黑" panose="020B0503020204020204" pitchFamily="34" charset="-122"/>
            <a:ea typeface="微软雅黑" panose="020B0503020204020204" pitchFamily="34" charset="-122"/>
          </a:endParaRPr>
        </a:p>
      </dgm:t>
    </dgm:pt>
    <dgm:pt modelId="{5117381E-3B27-4EFE-816E-09628F087262}" type="sibTrans" cxnId="{06895470-9F78-4798-8BDC-59AF023E4BCD}">
      <dgm:prSet/>
      <dgm:spPr/>
      <dgm:t>
        <a:bodyPr/>
        <a:lstStyle/>
        <a:p>
          <a:endParaRPr lang="zh-CN" altLang="en-US" sz="1200">
            <a:latin typeface="微软雅黑" panose="020B0503020204020204" pitchFamily="34" charset="-122"/>
            <a:ea typeface="微软雅黑" panose="020B0503020204020204" pitchFamily="34" charset="-122"/>
          </a:endParaRPr>
        </a:p>
      </dgm:t>
    </dgm:pt>
    <dgm:pt modelId="{80D71E5E-440D-4134-95A1-298C13BF74A5}">
      <dgm:prSet custT="1"/>
      <dgm:spPr/>
      <dgm:t>
        <a:bodyPr/>
        <a:lstStyle/>
        <a:p>
          <a:r>
            <a:rPr lang="zh-CN" altLang="en-US" sz="1200" dirty="0" smtClean="0">
              <a:latin typeface="微软雅黑" panose="020B0503020204020204" pitchFamily="34" charset="-122"/>
              <a:ea typeface="微软雅黑" panose="020B0503020204020204" pitchFamily="34" charset="-122"/>
            </a:rPr>
            <a:t>分布式处理</a:t>
          </a:r>
          <a:endParaRPr lang="zh-CN" altLang="en-US" sz="1200" dirty="0">
            <a:latin typeface="微软雅黑" panose="020B0503020204020204" pitchFamily="34" charset="-122"/>
            <a:ea typeface="微软雅黑" panose="020B0503020204020204" pitchFamily="34" charset="-122"/>
          </a:endParaRPr>
        </a:p>
      </dgm:t>
    </dgm:pt>
    <dgm:pt modelId="{725E9369-A179-49B2-911D-B3ED4F8C4958}" type="parTrans" cxnId="{13D6AA89-724E-423B-A606-8F3E5181A7A0}">
      <dgm:prSet custT="1"/>
      <dgm:spPr/>
      <dgm:t>
        <a:bodyPr/>
        <a:lstStyle/>
        <a:p>
          <a:endParaRPr lang="zh-CN" altLang="en-US" sz="1200">
            <a:latin typeface="微软雅黑" panose="020B0503020204020204" pitchFamily="34" charset="-122"/>
            <a:ea typeface="微软雅黑" panose="020B0503020204020204" pitchFamily="34" charset="-122"/>
          </a:endParaRPr>
        </a:p>
      </dgm:t>
    </dgm:pt>
    <dgm:pt modelId="{8856F106-B869-4FE3-AEE3-E8B32CC18017}" type="sibTrans" cxnId="{13D6AA89-724E-423B-A606-8F3E5181A7A0}">
      <dgm:prSet/>
      <dgm:spPr/>
      <dgm:t>
        <a:bodyPr/>
        <a:lstStyle/>
        <a:p>
          <a:endParaRPr lang="zh-CN" altLang="en-US" sz="1200">
            <a:latin typeface="微软雅黑" panose="020B0503020204020204" pitchFamily="34" charset="-122"/>
            <a:ea typeface="微软雅黑" panose="020B0503020204020204" pitchFamily="34" charset="-122"/>
          </a:endParaRPr>
        </a:p>
      </dgm:t>
    </dgm:pt>
    <dgm:pt modelId="{DCE893DB-7463-4BF8-93BA-20645B15D06A}" type="pres">
      <dgm:prSet presAssocID="{794A96B2-94E9-4C3A-9300-78A0B31D914E}" presName="diagram" presStyleCnt="0">
        <dgm:presLayoutVars>
          <dgm:chPref val="1"/>
          <dgm:dir/>
          <dgm:animOne val="branch"/>
          <dgm:animLvl val="lvl"/>
          <dgm:resizeHandles val="exact"/>
        </dgm:presLayoutVars>
      </dgm:prSet>
      <dgm:spPr/>
      <dgm:t>
        <a:bodyPr/>
        <a:lstStyle/>
        <a:p>
          <a:endParaRPr lang="zh-CN" altLang="en-US"/>
        </a:p>
      </dgm:t>
    </dgm:pt>
    <dgm:pt modelId="{86F63A56-F22D-4CD8-A9FD-6348DAFCDAF2}" type="pres">
      <dgm:prSet presAssocID="{8885BB9C-1BF1-4086-8381-770CF9F2D2B8}" presName="root1" presStyleCnt="0"/>
      <dgm:spPr/>
    </dgm:pt>
    <dgm:pt modelId="{AE3FD050-38D3-42C6-9110-272E659A8617}" type="pres">
      <dgm:prSet presAssocID="{8885BB9C-1BF1-4086-8381-770CF9F2D2B8}" presName="LevelOneTextNode" presStyleLbl="node0" presStyleIdx="0" presStyleCnt="1" custScaleX="239576" custLinFactX="-100000" custLinFactNeighborX="-115641" custLinFactNeighborY="-11295">
        <dgm:presLayoutVars>
          <dgm:chPref val="3"/>
        </dgm:presLayoutVars>
      </dgm:prSet>
      <dgm:spPr/>
      <dgm:t>
        <a:bodyPr/>
        <a:lstStyle/>
        <a:p>
          <a:endParaRPr lang="zh-CN" altLang="en-US"/>
        </a:p>
      </dgm:t>
    </dgm:pt>
    <dgm:pt modelId="{56846153-C749-4616-8E89-F3F05CC253A2}" type="pres">
      <dgm:prSet presAssocID="{8885BB9C-1BF1-4086-8381-770CF9F2D2B8}" presName="level2hierChild" presStyleCnt="0"/>
      <dgm:spPr/>
    </dgm:pt>
    <dgm:pt modelId="{E8AB7472-F329-4129-BF08-B25C6A24EDFC}" type="pres">
      <dgm:prSet presAssocID="{A6042ED9-A336-4D32-B830-925C4A4FE513}" presName="conn2-1" presStyleLbl="parChTrans1D2" presStyleIdx="0" presStyleCnt="3"/>
      <dgm:spPr/>
      <dgm:t>
        <a:bodyPr/>
        <a:lstStyle/>
        <a:p>
          <a:endParaRPr lang="zh-CN" altLang="en-US"/>
        </a:p>
      </dgm:t>
    </dgm:pt>
    <dgm:pt modelId="{5B537EC8-A017-4C14-A30C-ACE8D718CC79}" type="pres">
      <dgm:prSet presAssocID="{A6042ED9-A336-4D32-B830-925C4A4FE513}" presName="connTx" presStyleLbl="parChTrans1D2" presStyleIdx="0" presStyleCnt="3"/>
      <dgm:spPr/>
      <dgm:t>
        <a:bodyPr/>
        <a:lstStyle/>
        <a:p>
          <a:endParaRPr lang="zh-CN" altLang="en-US"/>
        </a:p>
      </dgm:t>
    </dgm:pt>
    <dgm:pt modelId="{9CCCCC22-4190-4D21-BAC2-B208CEB4F78A}" type="pres">
      <dgm:prSet presAssocID="{68353962-11AC-44C7-ADCC-45EB5D5FF863}" presName="root2" presStyleCnt="0"/>
      <dgm:spPr/>
    </dgm:pt>
    <dgm:pt modelId="{52F2B0C3-BDCF-4A3D-A446-52A0E9490155}" type="pres">
      <dgm:prSet presAssocID="{68353962-11AC-44C7-ADCC-45EB5D5FF863}" presName="LevelTwoTextNode" presStyleLbl="node2" presStyleIdx="0" presStyleCnt="3" custScaleX="136331" custLinFactNeighborX="-85214" custLinFactNeighborY="-1962">
        <dgm:presLayoutVars>
          <dgm:chPref val="3"/>
        </dgm:presLayoutVars>
      </dgm:prSet>
      <dgm:spPr/>
      <dgm:t>
        <a:bodyPr/>
        <a:lstStyle/>
        <a:p>
          <a:endParaRPr lang="zh-CN" altLang="en-US"/>
        </a:p>
      </dgm:t>
    </dgm:pt>
    <dgm:pt modelId="{0CB8BA0F-BD3B-43A0-9773-39C5E6572235}" type="pres">
      <dgm:prSet presAssocID="{68353962-11AC-44C7-ADCC-45EB5D5FF863}" presName="level3hierChild" presStyleCnt="0"/>
      <dgm:spPr/>
    </dgm:pt>
    <dgm:pt modelId="{94783D95-4A92-434D-A0CA-6EFD4FD57A82}" type="pres">
      <dgm:prSet presAssocID="{0214725A-9BA5-433E-8759-A7263B030782}" presName="conn2-1" presStyleLbl="parChTrans1D3" presStyleIdx="0" presStyleCnt="7"/>
      <dgm:spPr/>
      <dgm:t>
        <a:bodyPr/>
        <a:lstStyle/>
        <a:p>
          <a:endParaRPr lang="zh-CN" altLang="en-US"/>
        </a:p>
      </dgm:t>
    </dgm:pt>
    <dgm:pt modelId="{E9E547E5-C407-4CAE-8F68-49685A09115F}" type="pres">
      <dgm:prSet presAssocID="{0214725A-9BA5-433E-8759-A7263B030782}" presName="connTx" presStyleLbl="parChTrans1D3" presStyleIdx="0" presStyleCnt="7"/>
      <dgm:spPr/>
      <dgm:t>
        <a:bodyPr/>
        <a:lstStyle/>
        <a:p>
          <a:endParaRPr lang="zh-CN" altLang="en-US"/>
        </a:p>
      </dgm:t>
    </dgm:pt>
    <dgm:pt modelId="{7F7ECF63-AA60-40A2-9617-4060F58E1499}" type="pres">
      <dgm:prSet presAssocID="{E49262E7-E0DB-45F7-BC26-6D0031BB4AEC}" presName="root2" presStyleCnt="0"/>
      <dgm:spPr/>
    </dgm:pt>
    <dgm:pt modelId="{5366CF4F-C715-41A1-8EF9-2AA2EFC93351}" type="pres">
      <dgm:prSet presAssocID="{E49262E7-E0DB-45F7-BC26-6D0031BB4AEC}" presName="LevelTwoTextNode" presStyleLbl="node3" presStyleIdx="0" presStyleCnt="7" custScaleX="137174" custLinFactNeighborX="47456">
        <dgm:presLayoutVars>
          <dgm:chPref val="3"/>
        </dgm:presLayoutVars>
      </dgm:prSet>
      <dgm:spPr/>
      <dgm:t>
        <a:bodyPr/>
        <a:lstStyle/>
        <a:p>
          <a:endParaRPr lang="zh-CN" altLang="en-US"/>
        </a:p>
      </dgm:t>
    </dgm:pt>
    <dgm:pt modelId="{BBFBBEED-D2D0-4838-AC07-C5A75AFE7460}" type="pres">
      <dgm:prSet presAssocID="{E49262E7-E0DB-45F7-BC26-6D0031BB4AEC}" presName="level3hierChild" presStyleCnt="0"/>
      <dgm:spPr/>
    </dgm:pt>
    <dgm:pt modelId="{8EAE3BB8-E7A9-4111-BC7E-0A904E0261FB}" type="pres">
      <dgm:prSet presAssocID="{B7EF37EF-D780-459B-B686-CB78972F76AA}" presName="conn2-1" presStyleLbl="parChTrans1D3" presStyleIdx="1" presStyleCnt="7"/>
      <dgm:spPr/>
      <dgm:t>
        <a:bodyPr/>
        <a:lstStyle/>
        <a:p>
          <a:endParaRPr lang="zh-CN" altLang="en-US"/>
        </a:p>
      </dgm:t>
    </dgm:pt>
    <dgm:pt modelId="{57815250-F9D9-4381-A3FC-AD8B1D966535}" type="pres">
      <dgm:prSet presAssocID="{B7EF37EF-D780-459B-B686-CB78972F76AA}" presName="connTx" presStyleLbl="parChTrans1D3" presStyleIdx="1" presStyleCnt="7"/>
      <dgm:spPr/>
      <dgm:t>
        <a:bodyPr/>
        <a:lstStyle/>
        <a:p>
          <a:endParaRPr lang="zh-CN" altLang="en-US"/>
        </a:p>
      </dgm:t>
    </dgm:pt>
    <dgm:pt modelId="{F7F08DEE-1376-4FFC-85D2-9A26600B3D6B}" type="pres">
      <dgm:prSet presAssocID="{9E881368-AE93-43DB-8A9E-E302C84AC992}" presName="root2" presStyleCnt="0"/>
      <dgm:spPr/>
    </dgm:pt>
    <dgm:pt modelId="{ADF41BBC-93B8-4881-9EF4-A8CE96F15E82}" type="pres">
      <dgm:prSet presAssocID="{9E881368-AE93-43DB-8A9E-E302C84AC992}" presName="LevelTwoTextNode" presStyleLbl="node3" presStyleIdx="1" presStyleCnt="7" custScaleX="136574" custLinFactNeighborX="47456">
        <dgm:presLayoutVars>
          <dgm:chPref val="3"/>
        </dgm:presLayoutVars>
      </dgm:prSet>
      <dgm:spPr/>
      <dgm:t>
        <a:bodyPr/>
        <a:lstStyle/>
        <a:p>
          <a:endParaRPr lang="zh-CN" altLang="en-US"/>
        </a:p>
      </dgm:t>
    </dgm:pt>
    <dgm:pt modelId="{3FED61CA-45CE-4A61-9D0A-FA09C36B5878}" type="pres">
      <dgm:prSet presAssocID="{9E881368-AE93-43DB-8A9E-E302C84AC992}" presName="level3hierChild" presStyleCnt="0"/>
      <dgm:spPr/>
    </dgm:pt>
    <dgm:pt modelId="{98889F72-82BB-4591-B2F0-7B3002C3EDDC}" type="pres">
      <dgm:prSet presAssocID="{9D747679-7DDD-48DD-9DBB-B94A51D8FBEC}" presName="conn2-1" presStyleLbl="parChTrans1D3" presStyleIdx="2" presStyleCnt="7"/>
      <dgm:spPr/>
      <dgm:t>
        <a:bodyPr/>
        <a:lstStyle/>
        <a:p>
          <a:endParaRPr lang="zh-CN" altLang="en-US"/>
        </a:p>
      </dgm:t>
    </dgm:pt>
    <dgm:pt modelId="{097BE7FF-F1DB-4CEC-8780-527AC4BEB052}" type="pres">
      <dgm:prSet presAssocID="{9D747679-7DDD-48DD-9DBB-B94A51D8FBEC}" presName="connTx" presStyleLbl="parChTrans1D3" presStyleIdx="2" presStyleCnt="7"/>
      <dgm:spPr/>
      <dgm:t>
        <a:bodyPr/>
        <a:lstStyle/>
        <a:p>
          <a:endParaRPr lang="zh-CN" altLang="en-US"/>
        </a:p>
      </dgm:t>
    </dgm:pt>
    <dgm:pt modelId="{83D605FD-701D-4000-BFE2-00A4687BC68B}" type="pres">
      <dgm:prSet presAssocID="{EC64514D-91AE-4ACE-9A4D-D9FF53D68D93}" presName="root2" presStyleCnt="0"/>
      <dgm:spPr/>
    </dgm:pt>
    <dgm:pt modelId="{993066AE-CEF1-467F-830D-A37305A49E91}" type="pres">
      <dgm:prSet presAssocID="{EC64514D-91AE-4ACE-9A4D-D9FF53D68D93}" presName="LevelTwoTextNode" presStyleLbl="node3" presStyleIdx="2" presStyleCnt="7" custScaleX="135974" custLinFactNeighborX="47456">
        <dgm:presLayoutVars>
          <dgm:chPref val="3"/>
        </dgm:presLayoutVars>
      </dgm:prSet>
      <dgm:spPr/>
      <dgm:t>
        <a:bodyPr/>
        <a:lstStyle/>
        <a:p>
          <a:endParaRPr lang="zh-CN" altLang="en-US"/>
        </a:p>
      </dgm:t>
    </dgm:pt>
    <dgm:pt modelId="{32EEA786-367C-4273-9F3A-36F877DA1BB8}" type="pres">
      <dgm:prSet presAssocID="{EC64514D-91AE-4ACE-9A4D-D9FF53D68D93}" presName="level3hierChild" presStyleCnt="0"/>
      <dgm:spPr/>
    </dgm:pt>
    <dgm:pt modelId="{9D57C06A-F421-4969-9801-1B4D7CAB3A39}" type="pres">
      <dgm:prSet presAssocID="{C78636DC-AA58-4A8C-8D15-D3A015490AC1}" presName="conn2-1" presStyleLbl="parChTrans1D2" presStyleIdx="1" presStyleCnt="3"/>
      <dgm:spPr/>
      <dgm:t>
        <a:bodyPr/>
        <a:lstStyle/>
        <a:p>
          <a:endParaRPr lang="zh-CN" altLang="en-US"/>
        </a:p>
      </dgm:t>
    </dgm:pt>
    <dgm:pt modelId="{09C6949C-40C4-4C20-AE7B-55950A520697}" type="pres">
      <dgm:prSet presAssocID="{C78636DC-AA58-4A8C-8D15-D3A015490AC1}" presName="connTx" presStyleLbl="parChTrans1D2" presStyleIdx="1" presStyleCnt="3"/>
      <dgm:spPr/>
      <dgm:t>
        <a:bodyPr/>
        <a:lstStyle/>
        <a:p>
          <a:endParaRPr lang="zh-CN" altLang="en-US"/>
        </a:p>
      </dgm:t>
    </dgm:pt>
    <dgm:pt modelId="{0C90E35B-7F2E-49DC-B416-712123406D95}" type="pres">
      <dgm:prSet presAssocID="{F8EDEF5A-32AA-4AB9-9A35-87A830D19CB1}" presName="root2" presStyleCnt="0"/>
      <dgm:spPr/>
    </dgm:pt>
    <dgm:pt modelId="{E40DC2BC-88AD-43FE-90B7-ADE680672D09}" type="pres">
      <dgm:prSet presAssocID="{F8EDEF5A-32AA-4AB9-9A35-87A830D19CB1}" presName="LevelTwoTextNode" presStyleLbl="node2" presStyleIdx="1" presStyleCnt="3" custScaleX="138488" custLinFactNeighborX="-85214" custLinFactNeighborY="83678">
        <dgm:presLayoutVars>
          <dgm:chPref val="3"/>
        </dgm:presLayoutVars>
      </dgm:prSet>
      <dgm:spPr/>
      <dgm:t>
        <a:bodyPr/>
        <a:lstStyle/>
        <a:p>
          <a:endParaRPr lang="zh-CN" altLang="en-US"/>
        </a:p>
      </dgm:t>
    </dgm:pt>
    <dgm:pt modelId="{E1B82AA1-8C91-45FC-8ACC-BBAB0C0DBF9E}" type="pres">
      <dgm:prSet presAssocID="{F8EDEF5A-32AA-4AB9-9A35-87A830D19CB1}" presName="level3hierChild" presStyleCnt="0"/>
      <dgm:spPr/>
    </dgm:pt>
    <dgm:pt modelId="{A9D3DA4F-8C9E-4F73-9BF3-DA160011A4B2}" type="pres">
      <dgm:prSet presAssocID="{17FF9897-8C6D-4B65-898C-B8C6A0E37A33}" presName="conn2-1" presStyleLbl="parChTrans1D2" presStyleIdx="2" presStyleCnt="3"/>
      <dgm:spPr/>
      <dgm:t>
        <a:bodyPr/>
        <a:lstStyle/>
        <a:p>
          <a:endParaRPr lang="zh-CN" altLang="en-US"/>
        </a:p>
      </dgm:t>
    </dgm:pt>
    <dgm:pt modelId="{D6ADDEB8-8DED-4433-BA0E-C700E715C044}" type="pres">
      <dgm:prSet presAssocID="{17FF9897-8C6D-4B65-898C-B8C6A0E37A33}" presName="connTx" presStyleLbl="parChTrans1D2" presStyleIdx="2" presStyleCnt="3"/>
      <dgm:spPr/>
      <dgm:t>
        <a:bodyPr/>
        <a:lstStyle/>
        <a:p>
          <a:endParaRPr lang="zh-CN" altLang="en-US"/>
        </a:p>
      </dgm:t>
    </dgm:pt>
    <dgm:pt modelId="{D10CDB94-18B5-4915-AC42-9A25A6FBEA21}" type="pres">
      <dgm:prSet presAssocID="{5E8DCF7D-FB1A-4B88-BA54-550515E30EA1}" presName="root2" presStyleCnt="0"/>
      <dgm:spPr/>
    </dgm:pt>
    <dgm:pt modelId="{08DC8F00-0A49-4B34-81D2-77B005D8C4B9}" type="pres">
      <dgm:prSet presAssocID="{5E8DCF7D-FB1A-4B88-BA54-550515E30EA1}" presName="LevelTwoTextNode" presStyleLbl="node2" presStyleIdx="2" presStyleCnt="3" custScaleX="138131" custLinFactNeighborX="-85214" custLinFactNeighborY="-3182">
        <dgm:presLayoutVars>
          <dgm:chPref val="3"/>
        </dgm:presLayoutVars>
      </dgm:prSet>
      <dgm:spPr/>
      <dgm:t>
        <a:bodyPr/>
        <a:lstStyle/>
        <a:p>
          <a:endParaRPr lang="zh-CN" altLang="en-US"/>
        </a:p>
      </dgm:t>
    </dgm:pt>
    <dgm:pt modelId="{EECA94A5-B625-47D0-A7E5-6E1B48F32114}" type="pres">
      <dgm:prSet presAssocID="{5E8DCF7D-FB1A-4B88-BA54-550515E30EA1}" presName="level3hierChild" presStyleCnt="0"/>
      <dgm:spPr/>
    </dgm:pt>
    <dgm:pt modelId="{D99C675C-C7D1-4A3B-92C9-20464C499F7F}" type="pres">
      <dgm:prSet presAssocID="{8EB4FDBE-71A3-44A6-ADEF-33480AC8C85A}" presName="conn2-1" presStyleLbl="parChTrans1D3" presStyleIdx="3" presStyleCnt="7"/>
      <dgm:spPr/>
      <dgm:t>
        <a:bodyPr/>
        <a:lstStyle/>
        <a:p>
          <a:endParaRPr lang="zh-CN" altLang="en-US"/>
        </a:p>
      </dgm:t>
    </dgm:pt>
    <dgm:pt modelId="{F722E5B2-9B96-4BC1-B5B3-ABD2D9B4C4EB}" type="pres">
      <dgm:prSet presAssocID="{8EB4FDBE-71A3-44A6-ADEF-33480AC8C85A}" presName="connTx" presStyleLbl="parChTrans1D3" presStyleIdx="3" presStyleCnt="7"/>
      <dgm:spPr/>
      <dgm:t>
        <a:bodyPr/>
        <a:lstStyle/>
        <a:p>
          <a:endParaRPr lang="zh-CN" altLang="en-US"/>
        </a:p>
      </dgm:t>
    </dgm:pt>
    <dgm:pt modelId="{C939A8AF-BBE9-4253-9AE5-059B0E72E7B5}" type="pres">
      <dgm:prSet presAssocID="{779A90E0-94BD-4285-96B4-5AFF562B6EF0}" presName="root2" presStyleCnt="0"/>
      <dgm:spPr/>
    </dgm:pt>
    <dgm:pt modelId="{03223C8A-279A-4643-9598-C5721B634DCF}" type="pres">
      <dgm:prSet presAssocID="{779A90E0-94BD-4285-96B4-5AFF562B6EF0}" presName="LevelTwoTextNode" presStyleLbl="node3" presStyleIdx="3" presStyleCnt="7" custScaleX="135374" custLinFactNeighborX="47456">
        <dgm:presLayoutVars>
          <dgm:chPref val="3"/>
        </dgm:presLayoutVars>
      </dgm:prSet>
      <dgm:spPr/>
      <dgm:t>
        <a:bodyPr/>
        <a:lstStyle/>
        <a:p>
          <a:endParaRPr lang="zh-CN" altLang="en-US"/>
        </a:p>
      </dgm:t>
    </dgm:pt>
    <dgm:pt modelId="{7A859D5D-7ED3-4708-9162-099B66ADD784}" type="pres">
      <dgm:prSet presAssocID="{779A90E0-94BD-4285-96B4-5AFF562B6EF0}" presName="level3hierChild" presStyleCnt="0"/>
      <dgm:spPr/>
    </dgm:pt>
    <dgm:pt modelId="{5E4DC2AD-3DC1-4861-818D-301EE7321689}" type="pres">
      <dgm:prSet presAssocID="{6CAB6574-D01F-40DE-B818-97D73F4B23E5}" presName="conn2-1" presStyleLbl="parChTrans1D3" presStyleIdx="4" presStyleCnt="7"/>
      <dgm:spPr/>
      <dgm:t>
        <a:bodyPr/>
        <a:lstStyle/>
        <a:p>
          <a:endParaRPr lang="zh-CN" altLang="en-US"/>
        </a:p>
      </dgm:t>
    </dgm:pt>
    <dgm:pt modelId="{9651760A-3202-4B53-B66F-0A161A220722}" type="pres">
      <dgm:prSet presAssocID="{6CAB6574-D01F-40DE-B818-97D73F4B23E5}" presName="connTx" presStyleLbl="parChTrans1D3" presStyleIdx="4" presStyleCnt="7"/>
      <dgm:spPr/>
      <dgm:t>
        <a:bodyPr/>
        <a:lstStyle/>
        <a:p>
          <a:endParaRPr lang="zh-CN" altLang="en-US"/>
        </a:p>
      </dgm:t>
    </dgm:pt>
    <dgm:pt modelId="{0CBE022A-CBA9-48F1-9CCA-E4938CAD844B}" type="pres">
      <dgm:prSet presAssocID="{8AA42595-DA3D-4C98-B8B9-9E5139180554}" presName="root2" presStyleCnt="0"/>
      <dgm:spPr/>
    </dgm:pt>
    <dgm:pt modelId="{FBC734CF-B56F-45FD-9E01-7B3D89846D40}" type="pres">
      <dgm:prSet presAssocID="{8AA42595-DA3D-4C98-B8B9-9E5139180554}" presName="LevelTwoTextNode" presStyleLbl="node3" presStyleIdx="4" presStyleCnt="7" custScaleX="134774" custLinFactNeighborX="47456">
        <dgm:presLayoutVars>
          <dgm:chPref val="3"/>
        </dgm:presLayoutVars>
      </dgm:prSet>
      <dgm:spPr/>
      <dgm:t>
        <a:bodyPr/>
        <a:lstStyle/>
        <a:p>
          <a:endParaRPr lang="zh-CN" altLang="en-US"/>
        </a:p>
      </dgm:t>
    </dgm:pt>
    <dgm:pt modelId="{F42DB223-7364-430D-8CEA-D90E4C8217F2}" type="pres">
      <dgm:prSet presAssocID="{8AA42595-DA3D-4C98-B8B9-9E5139180554}" presName="level3hierChild" presStyleCnt="0"/>
      <dgm:spPr/>
    </dgm:pt>
    <dgm:pt modelId="{4F1D4266-18B8-4066-A6FE-9ABD9132C201}" type="pres">
      <dgm:prSet presAssocID="{41494C72-8C01-4BE1-934F-E059AA7A54DC}" presName="conn2-1" presStyleLbl="parChTrans1D3" presStyleIdx="5" presStyleCnt="7"/>
      <dgm:spPr/>
      <dgm:t>
        <a:bodyPr/>
        <a:lstStyle/>
        <a:p>
          <a:endParaRPr lang="zh-CN" altLang="en-US"/>
        </a:p>
      </dgm:t>
    </dgm:pt>
    <dgm:pt modelId="{462E6AB1-D0AE-46A9-AE3C-3B7CE3C4C0E5}" type="pres">
      <dgm:prSet presAssocID="{41494C72-8C01-4BE1-934F-E059AA7A54DC}" presName="connTx" presStyleLbl="parChTrans1D3" presStyleIdx="5" presStyleCnt="7"/>
      <dgm:spPr/>
      <dgm:t>
        <a:bodyPr/>
        <a:lstStyle/>
        <a:p>
          <a:endParaRPr lang="zh-CN" altLang="en-US"/>
        </a:p>
      </dgm:t>
    </dgm:pt>
    <dgm:pt modelId="{63910E0D-1B01-4B23-B8FD-254B6B246804}" type="pres">
      <dgm:prSet presAssocID="{0DF9BD55-3AEC-4A72-9E75-B12B66750D67}" presName="root2" presStyleCnt="0"/>
      <dgm:spPr/>
    </dgm:pt>
    <dgm:pt modelId="{99EF4F0E-9A67-4954-AC7A-4C767D1FFF5E}" type="pres">
      <dgm:prSet presAssocID="{0DF9BD55-3AEC-4A72-9E75-B12B66750D67}" presName="LevelTwoTextNode" presStyleLbl="node3" presStyleIdx="5" presStyleCnt="7" custScaleX="134774" custLinFactNeighborX="47456">
        <dgm:presLayoutVars>
          <dgm:chPref val="3"/>
        </dgm:presLayoutVars>
      </dgm:prSet>
      <dgm:spPr/>
      <dgm:t>
        <a:bodyPr/>
        <a:lstStyle/>
        <a:p>
          <a:endParaRPr lang="zh-CN" altLang="en-US"/>
        </a:p>
      </dgm:t>
    </dgm:pt>
    <dgm:pt modelId="{9FDDEB9F-597B-4C55-9D5D-A2C976601783}" type="pres">
      <dgm:prSet presAssocID="{0DF9BD55-3AEC-4A72-9E75-B12B66750D67}" presName="level3hierChild" presStyleCnt="0"/>
      <dgm:spPr/>
    </dgm:pt>
    <dgm:pt modelId="{3D2886CA-4D30-4DBE-B382-960E485EE0F1}" type="pres">
      <dgm:prSet presAssocID="{725E9369-A179-49B2-911D-B3ED4F8C4958}" presName="conn2-1" presStyleLbl="parChTrans1D3" presStyleIdx="6" presStyleCnt="7"/>
      <dgm:spPr/>
      <dgm:t>
        <a:bodyPr/>
        <a:lstStyle/>
        <a:p>
          <a:endParaRPr lang="zh-CN" altLang="en-US"/>
        </a:p>
      </dgm:t>
    </dgm:pt>
    <dgm:pt modelId="{679163F7-E45B-4802-AF4B-41204ECD9877}" type="pres">
      <dgm:prSet presAssocID="{725E9369-A179-49B2-911D-B3ED4F8C4958}" presName="connTx" presStyleLbl="parChTrans1D3" presStyleIdx="6" presStyleCnt="7"/>
      <dgm:spPr/>
      <dgm:t>
        <a:bodyPr/>
        <a:lstStyle/>
        <a:p>
          <a:endParaRPr lang="zh-CN" altLang="en-US"/>
        </a:p>
      </dgm:t>
    </dgm:pt>
    <dgm:pt modelId="{8AD6DC4B-BC17-4450-B5CC-3D285AA21BD1}" type="pres">
      <dgm:prSet presAssocID="{80D71E5E-440D-4134-95A1-298C13BF74A5}" presName="root2" presStyleCnt="0"/>
      <dgm:spPr/>
    </dgm:pt>
    <dgm:pt modelId="{AD456129-0135-49CB-AD14-0B88C26BE9F3}" type="pres">
      <dgm:prSet presAssocID="{80D71E5E-440D-4134-95A1-298C13BF74A5}" presName="LevelTwoTextNode" presStyleLbl="node3" presStyleIdx="6" presStyleCnt="7" custScaleX="134774" custLinFactNeighborX="47456">
        <dgm:presLayoutVars>
          <dgm:chPref val="3"/>
        </dgm:presLayoutVars>
      </dgm:prSet>
      <dgm:spPr/>
      <dgm:t>
        <a:bodyPr/>
        <a:lstStyle/>
        <a:p>
          <a:endParaRPr lang="zh-CN" altLang="en-US"/>
        </a:p>
      </dgm:t>
    </dgm:pt>
    <dgm:pt modelId="{39356471-2553-4CCC-AF15-E01920232DA5}" type="pres">
      <dgm:prSet presAssocID="{80D71E5E-440D-4134-95A1-298C13BF74A5}" presName="level3hierChild" presStyleCnt="0"/>
      <dgm:spPr/>
    </dgm:pt>
  </dgm:ptLst>
  <dgm:cxnLst>
    <dgm:cxn modelId="{E1923368-A01C-41D6-BE44-99386E8BA614}" type="presOf" srcId="{C78636DC-AA58-4A8C-8D15-D3A015490AC1}" destId="{09C6949C-40C4-4C20-AE7B-55950A520697}" srcOrd="1" destOrd="0" presId="urn:microsoft.com/office/officeart/2005/8/layout/hierarchy2"/>
    <dgm:cxn modelId="{E57FB33C-2018-475F-9FF7-C4D3FA08322A}" type="presOf" srcId="{8AA42595-DA3D-4C98-B8B9-9E5139180554}" destId="{FBC734CF-B56F-45FD-9E01-7B3D89846D40}" srcOrd="0" destOrd="0" presId="urn:microsoft.com/office/officeart/2005/8/layout/hierarchy2"/>
    <dgm:cxn modelId="{5D0617FC-7B2F-48C6-9419-F080ECBDE2A5}" type="presOf" srcId="{68353962-11AC-44C7-ADCC-45EB5D5FF863}" destId="{52F2B0C3-BDCF-4A3D-A446-52A0E9490155}" srcOrd="0" destOrd="0" presId="urn:microsoft.com/office/officeart/2005/8/layout/hierarchy2"/>
    <dgm:cxn modelId="{FA013C65-CA94-4D24-A5E0-89D6AD6C8C6B}" srcId="{5E8DCF7D-FB1A-4B88-BA54-550515E30EA1}" destId="{8AA42595-DA3D-4C98-B8B9-9E5139180554}" srcOrd="1" destOrd="0" parTransId="{6CAB6574-D01F-40DE-B818-97D73F4B23E5}" sibTransId="{955496B0-3201-4623-BE64-2BDDE415241C}"/>
    <dgm:cxn modelId="{9BE4DC52-9956-4EDF-990F-3FC64D39674C}" srcId="{68353962-11AC-44C7-ADCC-45EB5D5FF863}" destId="{EC64514D-91AE-4ACE-9A4D-D9FF53D68D93}" srcOrd="2" destOrd="0" parTransId="{9D747679-7DDD-48DD-9DBB-B94A51D8FBEC}" sibTransId="{E7853886-DFBB-432C-A98F-5352BDB9CB5C}"/>
    <dgm:cxn modelId="{DC7FCF52-37F3-4D0B-81E7-B10451A30E8A}" srcId="{794A96B2-94E9-4C3A-9300-78A0B31D914E}" destId="{8885BB9C-1BF1-4086-8381-770CF9F2D2B8}" srcOrd="0" destOrd="0" parTransId="{26B7C6E0-832E-4FA0-A3BF-878A1B958D24}" sibTransId="{2A86B2F3-9AE4-41C8-A9A1-FEA2BD144C1D}"/>
    <dgm:cxn modelId="{6C81AF51-5BED-4900-BDDC-C51FDCE76A32}" type="presOf" srcId="{EC64514D-91AE-4ACE-9A4D-D9FF53D68D93}" destId="{993066AE-CEF1-467F-830D-A37305A49E91}" srcOrd="0" destOrd="0" presId="urn:microsoft.com/office/officeart/2005/8/layout/hierarchy2"/>
    <dgm:cxn modelId="{33178B26-392E-4F4E-A549-ABE6E37FDE13}" srcId="{8885BB9C-1BF1-4086-8381-770CF9F2D2B8}" destId="{68353962-11AC-44C7-ADCC-45EB5D5FF863}" srcOrd="0" destOrd="0" parTransId="{A6042ED9-A336-4D32-B830-925C4A4FE513}" sibTransId="{798DF2AF-8E67-4001-9CCB-19E61FB5512D}"/>
    <dgm:cxn modelId="{0709BFDF-8E8F-4EDE-9FB7-87FEE399AE6F}" type="presOf" srcId="{0214725A-9BA5-433E-8759-A7263B030782}" destId="{E9E547E5-C407-4CAE-8F68-49685A09115F}" srcOrd="1" destOrd="0" presId="urn:microsoft.com/office/officeart/2005/8/layout/hierarchy2"/>
    <dgm:cxn modelId="{6A6B0EEE-C4DC-41FA-9964-8FC25C48CADC}" type="presOf" srcId="{6CAB6574-D01F-40DE-B818-97D73F4B23E5}" destId="{5E4DC2AD-3DC1-4861-818D-301EE7321689}" srcOrd="0" destOrd="0" presId="urn:microsoft.com/office/officeart/2005/8/layout/hierarchy2"/>
    <dgm:cxn modelId="{225DD001-DF57-42A0-BFB8-3D9C2252094D}" type="presOf" srcId="{0214725A-9BA5-433E-8759-A7263B030782}" destId="{94783D95-4A92-434D-A0CA-6EFD4FD57A82}" srcOrd="0" destOrd="0" presId="urn:microsoft.com/office/officeart/2005/8/layout/hierarchy2"/>
    <dgm:cxn modelId="{0F8D9AD0-9B24-46E0-9B2D-BE28D712A4A2}" type="presOf" srcId="{8EB4FDBE-71A3-44A6-ADEF-33480AC8C85A}" destId="{F722E5B2-9B96-4BC1-B5B3-ABD2D9B4C4EB}" srcOrd="1" destOrd="0" presId="urn:microsoft.com/office/officeart/2005/8/layout/hierarchy2"/>
    <dgm:cxn modelId="{C803701A-2552-4E2D-830C-B0F604C6DCE8}" type="presOf" srcId="{779A90E0-94BD-4285-96B4-5AFF562B6EF0}" destId="{03223C8A-279A-4643-9598-C5721B634DCF}" srcOrd="0" destOrd="0" presId="urn:microsoft.com/office/officeart/2005/8/layout/hierarchy2"/>
    <dgm:cxn modelId="{0379C256-38B0-4DC7-92BF-D36DB4289F26}" type="presOf" srcId="{8EB4FDBE-71A3-44A6-ADEF-33480AC8C85A}" destId="{D99C675C-C7D1-4A3B-92C9-20464C499F7F}" srcOrd="0" destOrd="0" presId="urn:microsoft.com/office/officeart/2005/8/layout/hierarchy2"/>
    <dgm:cxn modelId="{B3E4FF03-3DAE-4214-A20B-FC298BC7C437}" srcId="{68353962-11AC-44C7-ADCC-45EB5D5FF863}" destId="{E49262E7-E0DB-45F7-BC26-6D0031BB4AEC}" srcOrd="0" destOrd="0" parTransId="{0214725A-9BA5-433E-8759-A7263B030782}" sibTransId="{93BAA4E4-2F27-4950-9502-0E0A7812334F}"/>
    <dgm:cxn modelId="{5EC56C83-3B80-49EA-81EF-EB2317358540}" type="presOf" srcId="{0DF9BD55-3AEC-4A72-9E75-B12B66750D67}" destId="{99EF4F0E-9A67-4954-AC7A-4C767D1FFF5E}" srcOrd="0" destOrd="0" presId="urn:microsoft.com/office/officeart/2005/8/layout/hierarchy2"/>
    <dgm:cxn modelId="{E22AF5A4-9FF4-4BAF-A49E-0F0AE91421CC}" type="presOf" srcId="{5E8DCF7D-FB1A-4B88-BA54-550515E30EA1}" destId="{08DC8F00-0A49-4B34-81D2-77B005D8C4B9}" srcOrd="0" destOrd="0" presId="urn:microsoft.com/office/officeart/2005/8/layout/hierarchy2"/>
    <dgm:cxn modelId="{06895470-9F78-4798-8BDC-59AF023E4BCD}" srcId="{5E8DCF7D-FB1A-4B88-BA54-550515E30EA1}" destId="{0DF9BD55-3AEC-4A72-9E75-B12B66750D67}" srcOrd="2" destOrd="0" parTransId="{41494C72-8C01-4BE1-934F-E059AA7A54DC}" sibTransId="{5117381E-3B27-4EFE-816E-09628F087262}"/>
    <dgm:cxn modelId="{3076B2BF-BDE4-4D80-A120-DB909B54921D}" srcId="{8885BB9C-1BF1-4086-8381-770CF9F2D2B8}" destId="{5E8DCF7D-FB1A-4B88-BA54-550515E30EA1}" srcOrd="2" destOrd="0" parTransId="{17FF9897-8C6D-4B65-898C-B8C6A0E37A33}" sibTransId="{63E7DE60-305B-4D72-B54A-5639D14C4317}"/>
    <dgm:cxn modelId="{13D6AA89-724E-423B-A606-8F3E5181A7A0}" srcId="{5E8DCF7D-FB1A-4B88-BA54-550515E30EA1}" destId="{80D71E5E-440D-4134-95A1-298C13BF74A5}" srcOrd="3" destOrd="0" parTransId="{725E9369-A179-49B2-911D-B3ED4F8C4958}" sibTransId="{8856F106-B869-4FE3-AEE3-E8B32CC18017}"/>
    <dgm:cxn modelId="{3FB8CF3C-7928-4C1C-951D-16D0B36E1F22}" type="presOf" srcId="{A6042ED9-A336-4D32-B830-925C4A4FE513}" destId="{5B537EC8-A017-4C14-A30C-ACE8D718CC79}" srcOrd="1" destOrd="0" presId="urn:microsoft.com/office/officeart/2005/8/layout/hierarchy2"/>
    <dgm:cxn modelId="{18F44320-BC55-4954-8D01-A7AC8102D251}" type="presOf" srcId="{C78636DC-AA58-4A8C-8D15-D3A015490AC1}" destId="{9D57C06A-F421-4969-9801-1B4D7CAB3A39}" srcOrd="0" destOrd="0" presId="urn:microsoft.com/office/officeart/2005/8/layout/hierarchy2"/>
    <dgm:cxn modelId="{CB903535-4F8D-40C4-A474-E9451DF2BA16}" type="presOf" srcId="{6CAB6574-D01F-40DE-B818-97D73F4B23E5}" destId="{9651760A-3202-4B53-B66F-0A161A220722}" srcOrd="1" destOrd="0" presId="urn:microsoft.com/office/officeart/2005/8/layout/hierarchy2"/>
    <dgm:cxn modelId="{8573F688-578A-4AF1-915B-97161B798B7D}" type="presOf" srcId="{17FF9897-8C6D-4B65-898C-B8C6A0E37A33}" destId="{A9D3DA4F-8C9E-4F73-9BF3-DA160011A4B2}" srcOrd="0" destOrd="0" presId="urn:microsoft.com/office/officeart/2005/8/layout/hierarchy2"/>
    <dgm:cxn modelId="{9F8A83D4-18E2-4872-BEF3-9642439EE179}" type="presOf" srcId="{9E881368-AE93-43DB-8A9E-E302C84AC992}" destId="{ADF41BBC-93B8-4881-9EF4-A8CE96F15E82}" srcOrd="0" destOrd="0" presId="urn:microsoft.com/office/officeart/2005/8/layout/hierarchy2"/>
    <dgm:cxn modelId="{4E1A54B9-70A3-4A35-84D8-1A24CE7B7111}" type="presOf" srcId="{B7EF37EF-D780-459B-B686-CB78972F76AA}" destId="{57815250-F9D9-4381-A3FC-AD8B1D966535}" srcOrd="1" destOrd="0" presId="urn:microsoft.com/office/officeart/2005/8/layout/hierarchy2"/>
    <dgm:cxn modelId="{95DA891A-D736-48C1-BAFB-EE0C4B4B3EDF}" type="presOf" srcId="{9D747679-7DDD-48DD-9DBB-B94A51D8FBEC}" destId="{98889F72-82BB-4591-B2F0-7B3002C3EDDC}" srcOrd="0" destOrd="0" presId="urn:microsoft.com/office/officeart/2005/8/layout/hierarchy2"/>
    <dgm:cxn modelId="{665E89B5-4F71-477B-B295-6DACE7C2D9E8}" type="presOf" srcId="{A6042ED9-A336-4D32-B830-925C4A4FE513}" destId="{E8AB7472-F329-4129-BF08-B25C6A24EDFC}" srcOrd="0" destOrd="0" presId="urn:microsoft.com/office/officeart/2005/8/layout/hierarchy2"/>
    <dgm:cxn modelId="{03C4EFFC-6115-468F-A382-08F1E3D4785B}" type="presOf" srcId="{F8EDEF5A-32AA-4AB9-9A35-87A830D19CB1}" destId="{E40DC2BC-88AD-43FE-90B7-ADE680672D09}" srcOrd="0" destOrd="0" presId="urn:microsoft.com/office/officeart/2005/8/layout/hierarchy2"/>
    <dgm:cxn modelId="{D8D95363-E9FF-4BBA-89EA-7F23E877DA43}" type="presOf" srcId="{17FF9897-8C6D-4B65-898C-B8C6A0E37A33}" destId="{D6ADDEB8-8DED-4433-BA0E-C700E715C044}" srcOrd="1" destOrd="0" presId="urn:microsoft.com/office/officeart/2005/8/layout/hierarchy2"/>
    <dgm:cxn modelId="{FC8AC96E-48F0-4DAC-8F35-BD4FACE0A995}" type="presOf" srcId="{794A96B2-94E9-4C3A-9300-78A0B31D914E}" destId="{DCE893DB-7463-4BF8-93BA-20645B15D06A}" srcOrd="0" destOrd="0" presId="urn:microsoft.com/office/officeart/2005/8/layout/hierarchy2"/>
    <dgm:cxn modelId="{9A5FA852-E25B-44D0-9F13-7C38EC4E3375}" type="presOf" srcId="{41494C72-8C01-4BE1-934F-E059AA7A54DC}" destId="{462E6AB1-D0AE-46A9-AE3C-3B7CE3C4C0E5}" srcOrd="1" destOrd="0" presId="urn:microsoft.com/office/officeart/2005/8/layout/hierarchy2"/>
    <dgm:cxn modelId="{9177063C-5B7D-43B7-A17E-B67FEF89115B}" type="presOf" srcId="{725E9369-A179-49B2-911D-B3ED4F8C4958}" destId="{679163F7-E45B-4802-AF4B-41204ECD9877}" srcOrd="1" destOrd="0" presId="urn:microsoft.com/office/officeart/2005/8/layout/hierarchy2"/>
    <dgm:cxn modelId="{5B5B1FE0-4D5D-4562-B667-9FD8330B7600}" type="presOf" srcId="{B7EF37EF-D780-459B-B686-CB78972F76AA}" destId="{8EAE3BB8-E7A9-4111-BC7E-0A904E0261FB}" srcOrd="0" destOrd="0" presId="urn:microsoft.com/office/officeart/2005/8/layout/hierarchy2"/>
    <dgm:cxn modelId="{13D448EB-77BC-4082-A2F1-8650629D5A97}" type="presOf" srcId="{41494C72-8C01-4BE1-934F-E059AA7A54DC}" destId="{4F1D4266-18B8-4066-A6FE-9ABD9132C201}" srcOrd="0" destOrd="0" presId="urn:microsoft.com/office/officeart/2005/8/layout/hierarchy2"/>
    <dgm:cxn modelId="{618E842C-4621-4256-A2C0-E570F5BD08C0}" type="presOf" srcId="{9D747679-7DDD-48DD-9DBB-B94A51D8FBEC}" destId="{097BE7FF-F1DB-4CEC-8780-527AC4BEB052}" srcOrd="1" destOrd="0" presId="urn:microsoft.com/office/officeart/2005/8/layout/hierarchy2"/>
    <dgm:cxn modelId="{82C093C9-2A8F-4650-945D-14F4C74138CC}" type="presOf" srcId="{E49262E7-E0DB-45F7-BC26-6D0031BB4AEC}" destId="{5366CF4F-C715-41A1-8EF9-2AA2EFC93351}" srcOrd="0" destOrd="0" presId="urn:microsoft.com/office/officeart/2005/8/layout/hierarchy2"/>
    <dgm:cxn modelId="{8D45C3C5-65E9-4608-8847-F90C1D09379B}" srcId="{8885BB9C-1BF1-4086-8381-770CF9F2D2B8}" destId="{F8EDEF5A-32AA-4AB9-9A35-87A830D19CB1}" srcOrd="1" destOrd="0" parTransId="{C78636DC-AA58-4A8C-8D15-D3A015490AC1}" sibTransId="{7619B72E-5A66-4634-A3EB-3C27053985CE}"/>
    <dgm:cxn modelId="{189BE103-A14C-4EFA-8DB0-4C2BA78EEB2F}" srcId="{5E8DCF7D-FB1A-4B88-BA54-550515E30EA1}" destId="{779A90E0-94BD-4285-96B4-5AFF562B6EF0}" srcOrd="0" destOrd="0" parTransId="{8EB4FDBE-71A3-44A6-ADEF-33480AC8C85A}" sibTransId="{C6E9869E-6248-46A5-BCFD-D9F3D42D6D64}"/>
    <dgm:cxn modelId="{8C3914EB-8E0B-4888-B606-2D7C24F818B6}" type="presOf" srcId="{8885BB9C-1BF1-4086-8381-770CF9F2D2B8}" destId="{AE3FD050-38D3-42C6-9110-272E659A8617}" srcOrd="0" destOrd="0" presId="urn:microsoft.com/office/officeart/2005/8/layout/hierarchy2"/>
    <dgm:cxn modelId="{1E34B309-B882-4921-9770-2F3958A076C3}" srcId="{68353962-11AC-44C7-ADCC-45EB5D5FF863}" destId="{9E881368-AE93-43DB-8A9E-E302C84AC992}" srcOrd="1" destOrd="0" parTransId="{B7EF37EF-D780-459B-B686-CB78972F76AA}" sibTransId="{C234D804-33BE-4574-8E73-F6250CBB0163}"/>
    <dgm:cxn modelId="{5B9013C0-A6E4-4712-B808-5BD56481FC66}" type="presOf" srcId="{80D71E5E-440D-4134-95A1-298C13BF74A5}" destId="{AD456129-0135-49CB-AD14-0B88C26BE9F3}" srcOrd="0" destOrd="0" presId="urn:microsoft.com/office/officeart/2005/8/layout/hierarchy2"/>
    <dgm:cxn modelId="{E80206A8-25D0-4DA7-97BA-E9C126E422BA}" type="presOf" srcId="{725E9369-A179-49B2-911D-B3ED4F8C4958}" destId="{3D2886CA-4D30-4DBE-B382-960E485EE0F1}" srcOrd="0" destOrd="0" presId="urn:microsoft.com/office/officeart/2005/8/layout/hierarchy2"/>
    <dgm:cxn modelId="{AFDF26EF-0F65-402F-ADFB-BF0E8A80B84D}" type="presParOf" srcId="{DCE893DB-7463-4BF8-93BA-20645B15D06A}" destId="{86F63A56-F22D-4CD8-A9FD-6348DAFCDAF2}" srcOrd="0" destOrd="0" presId="urn:microsoft.com/office/officeart/2005/8/layout/hierarchy2"/>
    <dgm:cxn modelId="{1F1F44AB-2F82-4E6F-AF21-0F93C60B28D0}" type="presParOf" srcId="{86F63A56-F22D-4CD8-A9FD-6348DAFCDAF2}" destId="{AE3FD050-38D3-42C6-9110-272E659A8617}" srcOrd="0" destOrd="0" presId="urn:microsoft.com/office/officeart/2005/8/layout/hierarchy2"/>
    <dgm:cxn modelId="{175CDD3E-B428-4FA7-B8A6-FEF0C3578B51}" type="presParOf" srcId="{86F63A56-F22D-4CD8-A9FD-6348DAFCDAF2}" destId="{56846153-C749-4616-8E89-F3F05CC253A2}" srcOrd="1" destOrd="0" presId="urn:microsoft.com/office/officeart/2005/8/layout/hierarchy2"/>
    <dgm:cxn modelId="{EBA9A05A-A3D0-4148-9524-71F5664D02D8}" type="presParOf" srcId="{56846153-C749-4616-8E89-F3F05CC253A2}" destId="{E8AB7472-F329-4129-BF08-B25C6A24EDFC}" srcOrd="0" destOrd="0" presId="urn:microsoft.com/office/officeart/2005/8/layout/hierarchy2"/>
    <dgm:cxn modelId="{4FE0EEAC-AB65-4C77-BA3A-52959CACA46F}" type="presParOf" srcId="{E8AB7472-F329-4129-BF08-B25C6A24EDFC}" destId="{5B537EC8-A017-4C14-A30C-ACE8D718CC79}" srcOrd="0" destOrd="0" presId="urn:microsoft.com/office/officeart/2005/8/layout/hierarchy2"/>
    <dgm:cxn modelId="{A59C9EA9-6E9A-418B-801A-231B71CD1399}" type="presParOf" srcId="{56846153-C749-4616-8E89-F3F05CC253A2}" destId="{9CCCCC22-4190-4D21-BAC2-B208CEB4F78A}" srcOrd="1" destOrd="0" presId="urn:microsoft.com/office/officeart/2005/8/layout/hierarchy2"/>
    <dgm:cxn modelId="{DB19F9EE-A917-4B11-94A1-601C9A0C295C}" type="presParOf" srcId="{9CCCCC22-4190-4D21-BAC2-B208CEB4F78A}" destId="{52F2B0C3-BDCF-4A3D-A446-52A0E9490155}" srcOrd="0" destOrd="0" presId="urn:microsoft.com/office/officeart/2005/8/layout/hierarchy2"/>
    <dgm:cxn modelId="{68B8685B-0D3B-4FB3-AB16-A8C249342176}" type="presParOf" srcId="{9CCCCC22-4190-4D21-BAC2-B208CEB4F78A}" destId="{0CB8BA0F-BD3B-43A0-9773-39C5E6572235}" srcOrd="1" destOrd="0" presId="urn:microsoft.com/office/officeart/2005/8/layout/hierarchy2"/>
    <dgm:cxn modelId="{D2E974FF-F53E-4E95-9429-9DDB86966FC1}" type="presParOf" srcId="{0CB8BA0F-BD3B-43A0-9773-39C5E6572235}" destId="{94783D95-4A92-434D-A0CA-6EFD4FD57A82}" srcOrd="0" destOrd="0" presId="urn:microsoft.com/office/officeart/2005/8/layout/hierarchy2"/>
    <dgm:cxn modelId="{B0A65B5D-C68C-493D-93BA-38A6C17B8AE8}" type="presParOf" srcId="{94783D95-4A92-434D-A0CA-6EFD4FD57A82}" destId="{E9E547E5-C407-4CAE-8F68-49685A09115F}" srcOrd="0" destOrd="0" presId="urn:microsoft.com/office/officeart/2005/8/layout/hierarchy2"/>
    <dgm:cxn modelId="{6D30EF5F-5A0B-4AC3-8373-AA84FB9AB1E8}" type="presParOf" srcId="{0CB8BA0F-BD3B-43A0-9773-39C5E6572235}" destId="{7F7ECF63-AA60-40A2-9617-4060F58E1499}" srcOrd="1" destOrd="0" presId="urn:microsoft.com/office/officeart/2005/8/layout/hierarchy2"/>
    <dgm:cxn modelId="{9C48EF60-DBFB-4357-BDB1-D5D2CCCA6E3E}" type="presParOf" srcId="{7F7ECF63-AA60-40A2-9617-4060F58E1499}" destId="{5366CF4F-C715-41A1-8EF9-2AA2EFC93351}" srcOrd="0" destOrd="0" presId="urn:microsoft.com/office/officeart/2005/8/layout/hierarchy2"/>
    <dgm:cxn modelId="{381274BB-F945-4C32-8AF3-1903600BD636}" type="presParOf" srcId="{7F7ECF63-AA60-40A2-9617-4060F58E1499}" destId="{BBFBBEED-D2D0-4838-AC07-C5A75AFE7460}" srcOrd="1" destOrd="0" presId="urn:microsoft.com/office/officeart/2005/8/layout/hierarchy2"/>
    <dgm:cxn modelId="{63DBF675-2355-465C-BA18-EA855F08575B}" type="presParOf" srcId="{0CB8BA0F-BD3B-43A0-9773-39C5E6572235}" destId="{8EAE3BB8-E7A9-4111-BC7E-0A904E0261FB}" srcOrd="2" destOrd="0" presId="urn:microsoft.com/office/officeart/2005/8/layout/hierarchy2"/>
    <dgm:cxn modelId="{0DF6C9BE-BEFE-4547-A847-463B33FEDBC1}" type="presParOf" srcId="{8EAE3BB8-E7A9-4111-BC7E-0A904E0261FB}" destId="{57815250-F9D9-4381-A3FC-AD8B1D966535}" srcOrd="0" destOrd="0" presId="urn:microsoft.com/office/officeart/2005/8/layout/hierarchy2"/>
    <dgm:cxn modelId="{76F20A29-0ABB-485E-B57F-E29D692D2414}" type="presParOf" srcId="{0CB8BA0F-BD3B-43A0-9773-39C5E6572235}" destId="{F7F08DEE-1376-4FFC-85D2-9A26600B3D6B}" srcOrd="3" destOrd="0" presId="urn:microsoft.com/office/officeart/2005/8/layout/hierarchy2"/>
    <dgm:cxn modelId="{AF98005B-82BB-4BB6-A4DC-562417D9682C}" type="presParOf" srcId="{F7F08DEE-1376-4FFC-85D2-9A26600B3D6B}" destId="{ADF41BBC-93B8-4881-9EF4-A8CE96F15E82}" srcOrd="0" destOrd="0" presId="urn:microsoft.com/office/officeart/2005/8/layout/hierarchy2"/>
    <dgm:cxn modelId="{95C10E66-0BD0-434F-B33D-4CA6627A7BA2}" type="presParOf" srcId="{F7F08DEE-1376-4FFC-85D2-9A26600B3D6B}" destId="{3FED61CA-45CE-4A61-9D0A-FA09C36B5878}" srcOrd="1" destOrd="0" presId="urn:microsoft.com/office/officeart/2005/8/layout/hierarchy2"/>
    <dgm:cxn modelId="{14E69098-99CA-42A3-8C67-3E7F55830623}" type="presParOf" srcId="{0CB8BA0F-BD3B-43A0-9773-39C5E6572235}" destId="{98889F72-82BB-4591-B2F0-7B3002C3EDDC}" srcOrd="4" destOrd="0" presId="urn:microsoft.com/office/officeart/2005/8/layout/hierarchy2"/>
    <dgm:cxn modelId="{E79C6333-97B1-4B21-BFB1-236F722DECEA}" type="presParOf" srcId="{98889F72-82BB-4591-B2F0-7B3002C3EDDC}" destId="{097BE7FF-F1DB-4CEC-8780-527AC4BEB052}" srcOrd="0" destOrd="0" presId="urn:microsoft.com/office/officeart/2005/8/layout/hierarchy2"/>
    <dgm:cxn modelId="{C82A4E4C-5165-4936-A617-D8402135B1EA}" type="presParOf" srcId="{0CB8BA0F-BD3B-43A0-9773-39C5E6572235}" destId="{83D605FD-701D-4000-BFE2-00A4687BC68B}" srcOrd="5" destOrd="0" presId="urn:microsoft.com/office/officeart/2005/8/layout/hierarchy2"/>
    <dgm:cxn modelId="{17261075-F4EE-471E-B7E3-5F1B65AC6ED7}" type="presParOf" srcId="{83D605FD-701D-4000-BFE2-00A4687BC68B}" destId="{993066AE-CEF1-467F-830D-A37305A49E91}" srcOrd="0" destOrd="0" presId="urn:microsoft.com/office/officeart/2005/8/layout/hierarchy2"/>
    <dgm:cxn modelId="{01B820A7-DD57-4AD0-A040-93A0AED9268C}" type="presParOf" srcId="{83D605FD-701D-4000-BFE2-00A4687BC68B}" destId="{32EEA786-367C-4273-9F3A-36F877DA1BB8}" srcOrd="1" destOrd="0" presId="urn:microsoft.com/office/officeart/2005/8/layout/hierarchy2"/>
    <dgm:cxn modelId="{1C682D2D-F865-480D-A07B-14FC2324E366}" type="presParOf" srcId="{56846153-C749-4616-8E89-F3F05CC253A2}" destId="{9D57C06A-F421-4969-9801-1B4D7CAB3A39}" srcOrd="2" destOrd="0" presId="urn:microsoft.com/office/officeart/2005/8/layout/hierarchy2"/>
    <dgm:cxn modelId="{8264FE02-7C50-4D79-A72C-06A75E11A499}" type="presParOf" srcId="{9D57C06A-F421-4969-9801-1B4D7CAB3A39}" destId="{09C6949C-40C4-4C20-AE7B-55950A520697}" srcOrd="0" destOrd="0" presId="urn:microsoft.com/office/officeart/2005/8/layout/hierarchy2"/>
    <dgm:cxn modelId="{8670488F-EE5F-45D5-98B4-D69C3B0CB390}" type="presParOf" srcId="{56846153-C749-4616-8E89-F3F05CC253A2}" destId="{0C90E35B-7F2E-49DC-B416-712123406D95}" srcOrd="3" destOrd="0" presId="urn:microsoft.com/office/officeart/2005/8/layout/hierarchy2"/>
    <dgm:cxn modelId="{9A95219A-8651-4FCB-92A8-3A3B11C8967D}" type="presParOf" srcId="{0C90E35B-7F2E-49DC-B416-712123406D95}" destId="{E40DC2BC-88AD-43FE-90B7-ADE680672D09}" srcOrd="0" destOrd="0" presId="urn:microsoft.com/office/officeart/2005/8/layout/hierarchy2"/>
    <dgm:cxn modelId="{870E18B6-22FA-45AA-B319-23730558464D}" type="presParOf" srcId="{0C90E35B-7F2E-49DC-B416-712123406D95}" destId="{E1B82AA1-8C91-45FC-8ACC-BBAB0C0DBF9E}" srcOrd="1" destOrd="0" presId="urn:microsoft.com/office/officeart/2005/8/layout/hierarchy2"/>
    <dgm:cxn modelId="{2E4570C3-C619-4E8E-BA85-D79B727E75D4}" type="presParOf" srcId="{56846153-C749-4616-8E89-F3F05CC253A2}" destId="{A9D3DA4F-8C9E-4F73-9BF3-DA160011A4B2}" srcOrd="4" destOrd="0" presId="urn:microsoft.com/office/officeart/2005/8/layout/hierarchy2"/>
    <dgm:cxn modelId="{E17C6447-87F9-4DE1-BE0A-6E9ADF9BC98D}" type="presParOf" srcId="{A9D3DA4F-8C9E-4F73-9BF3-DA160011A4B2}" destId="{D6ADDEB8-8DED-4433-BA0E-C700E715C044}" srcOrd="0" destOrd="0" presId="urn:microsoft.com/office/officeart/2005/8/layout/hierarchy2"/>
    <dgm:cxn modelId="{0E340D6A-41EF-41A5-91CA-790A8F8552C9}" type="presParOf" srcId="{56846153-C749-4616-8E89-F3F05CC253A2}" destId="{D10CDB94-18B5-4915-AC42-9A25A6FBEA21}" srcOrd="5" destOrd="0" presId="urn:microsoft.com/office/officeart/2005/8/layout/hierarchy2"/>
    <dgm:cxn modelId="{9B01AED5-3251-46EC-9B31-A043E3F582BA}" type="presParOf" srcId="{D10CDB94-18B5-4915-AC42-9A25A6FBEA21}" destId="{08DC8F00-0A49-4B34-81D2-77B005D8C4B9}" srcOrd="0" destOrd="0" presId="urn:microsoft.com/office/officeart/2005/8/layout/hierarchy2"/>
    <dgm:cxn modelId="{E37BC4DC-B4BF-4AEC-B5BF-2423AF8B1AC1}" type="presParOf" srcId="{D10CDB94-18B5-4915-AC42-9A25A6FBEA21}" destId="{EECA94A5-B625-47D0-A7E5-6E1B48F32114}" srcOrd="1" destOrd="0" presId="urn:microsoft.com/office/officeart/2005/8/layout/hierarchy2"/>
    <dgm:cxn modelId="{63849591-9444-4C6E-AA7C-34D2399835CA}" type="presParOf" srcId="{EECA94A5-B625-47D0-A7E5-6E1B48F32114}" destId="{D99C675C-C7D1-4A3B-92C9-20464C499F7F}" srcOrd="0" destOrd="0" presId="urn:microsoft.com/office/officeart/2005/8/layout/hierarchy2"/>
    <dgm:cxn modelId="{438F0A43-7B74-4F3A-82F5-BF54AB40674A}" type="presParOf" srcId="{D99C675C-C7D1-4A3B-92C9-20464C499F7F}" destId="{F722E5B2-9B96-4BC1-B5B3-ABD2D9B4C4EB}" srcOrd="0" destOrd="0" presId="urn:microsoft.com/office/officeart/2005/8/layout/hierarchy2"/>
    <dgm:cxn modelId="{CF847BD6-9F3F-46FD-A5C6-E81FAB9B3047}" type="presParOf" srcId="{EECA94A5-B625-47D0-A7E5-6E1B48F32114}" destId="{C939A8AF-BBE9-4253-9AE5-059B0E72E7B5}" srcOrd="1" destOrd="0" presId="urn:microsoft.com/office/officeart/2005/8/layout/hierarchy2"/>
    <dgm:cxn modelId="{D8781D80-2B0F-47C4-A64B-2AE067EDB8F0}" type="presParOf" srcId="{C939A8AF-BBE9-4253-9AE5-059B0E72E7B5}" destId="{03223C8A-279A-4643-9598-C5721B634DCF}" srcOrd="0" destOrd="0" presId="urn:microsoft.com/office/officeart/2005/8/layout/hierarchy2"/>
    <dgm:cxn modelId="{54BBBF0B-2C40-46D0-A9DB-73B597619377}" type="presParOf" srcId="{C939A8AF-BBE9-4253-9AE5-059B0E72E7B5}" destId="{7A859D5D-7ED3-4708-9162-099B66ADD784}" srcOrd="1" destOrd="0" presId="urn:microsoft.com/office/officeart/2005/8/layout/hierarchy2"/>
    <dgm:cxn modelId="{9D181596-AB41-4EE5-AD81-62D4226B2F13}" type="presParOf" srcId="{EECA94A5-B625-47D0-A7E5-6E1B48F32114}" destId="{5E4DC2AD-3DC1-4861-818D-301EE7321689}" srcOrd="2" destOrd="0" presId="urn:microsoft.com/office/officeart/2005/8/layout/hierarchy2"/>
    <dgm:cxn modelId="{B616AE86-3C14-4C7A-B2A0-84A8F67F62B7}" type="presParOf" srcId="{5E4DC2AD-3DC1-4861-818D-301EE7321689}" destId="{9651760A-3202-4B53-B66F-0A161A220722}" srcOrd="0" destOrd="0" presId="urn:microsoft.com/office/officeart/2005/8/layout/hierarchy2"/>
    <dgm:cxn modelId="{95662737-DE8E-4138-82A4-36F53489B7D2}" type="presParOf" srcId="{EECA94A5-B625-47D0-A7E5-6E1B48F32114}" destId="{0CBE022A-CBA9-48F1-9CCA-E4938CAD844B}" srcOrd="3" destOrd="0" presId="urn:microsoft.com/office/officeart/2005/8/layout/hierarchy2"/>
    <dgm:cxn modelId="{A6F8C553-6F72-42AF-A29B-7CE30AF97E8A}" type="presParOf" srcId="{0CBE022A-CBA9-48F1-9CCA-E4938CAD844B}" destId="{FBC734CF-B56F-45FD-9E01-7B3D89846D40}" srcOrd="0" destOrd="0" presId="urn:microsoft.com/office/officeart/2005/8/layout/hierarchy2"/>
    <dgm:cxn modelId="{46DBB554-0FF1-428B-93EF-B14EB0C98535}" type="presParOf" srcId="{0CBE022A-CBA9-48F1-9CCA-E4938CAD844B}" destId="{F42DB223-7364-430D-8CEA-D90E4C8217F2}" srcOrd="1" destOrd="0" presId="urn:microsoft.com/office/officeart/2005/8/layout/hierarchy2"/>
    <dgm:cxn modelId="{BD574913-7F32-4593-9CEC-7F33D8B790FC}" type="presParOf" srcId="{EECA94A5-B625-47D0-A7E5-6E1B48F32114}" destId="{4F1D4266-18B8-4066-A6FE-9ABD9132C201}" srcOrd="4" destOrd="0" presId="urn:microsoft.com/office/officeart/2005/8/layout/hierarchy2"/>
    <dgm:cxn modelId="{D6351418-2558-42CB-BCAE-591C9CEC1120}" type="presParOf" srcId="{4F1D4266-18B8-4066-A6FE-9ABD9132C201}" destId="{462E6AB1-D0AE-46A9-AE3C-3B7CE3C4C0E5}" srcOrd="0" destOrd="0" presId="urn:microsoft.com/office/officeart/2005/8/layout/hierarchy2"/>
    <dgm:cxn modelId="{C7BEA10E-D303-44F5-9E9D-305A731A8F1D}" type="presParOf" srcId="{EECA94A5-B625-47D0-A7E5-6E1B48F32114}" destId="{63910E0D-1B01-4B23-B8FD-254B6B246804}" srcOrd="5" destOrd="0" presId="urn:microsoft.com/office/officeart/2005/8/layout/hierarchy2"/>
    <dgm:cxn modelId="{5FE64561-E86B-4BD0-AE1C-004A6BD171F8}" type="presParOf" srcId="{63910E0D-1B01-4B23-B8FD-254B6B246804}" destId="{99EF4F0E-9A67-4954-AC7A-4C767D1FFF5E}" srcOrd="0" destOrd="0" presId="urn:microsoft.com/office/officeart/2005/8/layout/hierarchy2"/>
    <dgm:cxn modelId="{92FF8C0E-9FD7-4FC2-BF22-9DD258641DE2}" type="presParOf" srcId="{63910E0D-1B01-4B23-B8FD-254B6B246804}" destId="{9FDDEB9F-597B-4C55-9D5D-A2C976601783}" srcOrd="1" destOrd="0" presId="urn:microsoft.com/office/officeart/2005/8/layout/hierarchy2"/>
    <dgm:cxn modelId="{9B321004-851F-4FEE-B7CA-A61C114371A4}" type="presParOf" srcId="{EECA94A5-B625-47D0-A7E5-6E1B48F32114}" destId="{3D2886CA-4D30-4DBE-B382-960E485EE0F1}" srcOrd="6" destOrd="0" presId="urn:microsoft.com/office/officeart/2005/8/layout/hierarchy2"/>
    <dgm:cxn modelId="{BFF07352-E8B4-447A-B281-A5F6E4D6600F}" type="presParOf" srcId="{3D2886CA-4D30-4DBE-B382-960E485EE0F1}" destId="{679163F7-E45B-4802-AF4B-41204ECD9877}" srcOrd="0" destOrd="0" presId="urn:microsoft.com/office/officeart/2005/8/layout/hierarchy2"/>
    <dgm:cxn modelId="{76A0EE15-6A75-4AAF-8BF5-46955AFB5188}" type="presParOf" srcId="{EECA94A5-B625-47D0-A7E5-6E1B48F32114}" destId="{8AD6DC4B-BC17-4450-B5CC-3D285AA21BD1}" srcOrd="7" destOrd="0" presId="urn:microsoft.com/office/officeart/2005/8/layout/hierarchy2"/>
    <dgm:cxn modelId="{C66CE7AC-D9C6-4AA5-99EE-F0CC44781133}" type="presParOf" srcId="{8AD6DC4B-BC17-4450-B5CC-3D285AA21BD1}" destId="{AD456129-0135-49CB-AD14-0B88C26BE9F3}" srcOrd="0" destOrd="0" presId="urn:microsoft.com/office/officeart/2005/8/layout/hierarchy2"/>
    <dgm:cxn modelId="{1524E8B8-4397-43D6-8301-649441732699}" type="presParOf" srcId="{8AD6DC4B-BC17-4450-B5CC-3D285AA21BD1}" destId="{39356471-2553-4CCC-AF15-E01920232DA5}" srcOrd="1" destOrd="0" presId="urn:microsoft.com/office/officeart/2005/8/layout/hierarchy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A15BE3-5A4F-4698-9C17-36560A6CC627}" type="datetimeFigureOut">
              <a:rPr lang="zh-CN" altLang="en-US" smtClean="0"/>
              <a:pPr/>
              <a:t>2023/4/27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CABDA4-9D8D-424B-98AF-F9FAEF4E80D4}" type="slidenum">
              <a:rPr lang="zh-CN" altLang="en-US" smtClean="0"/>
              <a:pPr/>
              <a:t>‹#›</a:t>
            </a:fld>
            <a:endParaRPr lang="zh-CN" altLang="en-US"/>
          </a:p>
        </p:txBody>
      </p:sp>
    </p:spTree>
    <p:extLst>
      <p:ext uri="{BB962C8B-B14F-4D97-AF65-F5344CB8AC3E}">
        <p14:creationId xmlns:p14="http://schemas.microsoft.com/office/powerpoint/2010/main" val="760850635"/>
      </p:ext>
    </p:extLst>
  </p:cSld>
  <p:clrMap bg1="lt1" tx1="dk1" bg2="lt2" tx2="dk2" accent1="accent1" accent2="accent2" accent3="accent3" accent4="accent4" accent5="accent5" accent6="accent6" hlink="hlink" folHlink="folHlink"/>
  <p:notesStyle>
    <a:lvl1pPr marL="0" algn="l" defTabSz="914034" rtl="0" eaLnBrk="1" latinLnBrk="0" hangingPunct="1">
      <a:defRPr sz="1200" kern="1200">
        <a:solidFill>
          <a:schemeClr val="tx1"/>
        </a:solidFill>
        <a:latin typeface="+mn-lt"/>
        <a:ea typeface="+mn-ea"/>
        <a:cs typeface="+mn-cs"/>
      </a:defRPr>
    </a:lvl1pPr>
    <a:lvl2pPr marL="457017" algn="l" defTabSz="914034" rtl="0" eaLnBrk="1" latinLnBrk="0" hangingPunct="1">
      <a:defRPr sz="1200" kern="1200">
        <a:solidFill>
          <a:schemeClr val="tx1"/>
        </a:solidFill>
        <a:latin typeface="+mn-lt"/>
        <a:ea typeface="+mn-ea"/>
        <a:cs typeface="+mn-cs"/>
      </a:defRPr>
    </a:lvl2pPr>
    <a:lvl3pPr marL="914034" algn="l" defTabSz="914034" rtl="0" eaLnBrk="1" latinLnBrk="0" hangingPunct="1">
      <a:defRPr sz="1200" kern="1200">
        <a:solidFill>
          <a:schemeClr val="tx1"/>
        </a:solidFill>
        <a:latin typeface="+mn-lt"/>
        <a:ea typeface="+mn-ea"/>
        <a:cs typeface="+mn-cs"/>
      </a:defRPr>
    </a:lvl3pPr>
    <a:lvl4pPr marL="1371051" algn="l" defTabSz="914034" rtl="0" eaLnBrk="1" latinLnBrk="0" hangingPunct="1">
      <a:defRPr sz="1200" kern="1200">
        <a:solidFill>
          <a:schemeClr val="tx1"/>
        </a:solidFill>
        <a:latin typeface="+mn-lt"/>
        <a:ea typeface="+mn-ea"/>
        <a:cs typeface="+mn-cs"/>
      </a:defRPr>
    </a:lvl4pPr>
    <a:lvl5pPr marL="1828068" algn="l" defTabSz="914034" rtl="0" eaLnBrk="1" latinLnBrk="0" hangingPunct="1">
      <a:defRPr sz="1200" kern="1200">
        <a:solidFill>
          <a:schemeClr val="tx1"/>
        </a:solidFill>
        <a:latin typeface="+mn-lt"/>
        <a:ea typeface="+mn-ea"/>
        <a:cs typeface="+mn-cs"/>
      </a:defRPr>
    </a:lvl5pPr>
    <a:lvl6pPr marL="2285086" algn="l" defTabSz="914034" rtl="0" eaLnBrk="1" latinLnBrk="0" hangingPunct="1">
      <a:defRPr sz="1200" kern="1200">
        <a:solidFill>
          <a:schemeClr val="tx1"/>
        </a:solidFill>
        <a:latin typeface="+mn-lt"/>
        <a:ea typeface="+mn-ea"/>
        <a:cs typeface="+mn-cs"/>
      </a:defRPr>
    </a:lvl6pPr>
    <a:lvl7pPr marL="2742103" algn="l" defTabSz="914034" rtl="0" eaLnBrk="1" latinLnBrk="0" hangingPunct="1">
      <a:defRPr sz="1200" kern="1200">
        <a:solidFill>
          <a:schemeClr val="tx1"/>
        </a:solidFill>
        <a:latin typeface="+mn-lt"/>
        <a:ea typeface="+mn-ea"/>
        <a:cs typeface="+mn-cs"/>
      </a:defRPr>
    </a:lvl7pPr>
    <a:lvl8pPr marL="3199120" algn="l" defTabSz="914034" rtl="0" eaLnBrk="1" latinLnBrk="0" hangingPunct="1">
      <a:defRPr sz="1200" kern="1200">
        <a:solidFill>
          <a:schemeClr val="tx1"/>
        </a:solidFill>
        <a:latin typeface="+mn-lt"/>
        <a:ea typeface="+mn-ea"/>
        <a:cs typeface="+mn-cs"/>
      </a:defRPr>
    </a:lvl8pPr>
    <a:lvl9pPr marL="3656137" algn="l" defTabSz="91403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1</a:t>
            </a:fld>
            <a:endParaRPr lang="zh-CN" altLang="en-US"/>
          </a:p>
        </p:txBody>
      </p:sp>
    </p:spTree>
    <p:extLst>
      <p:ext uri="{BB962C8B-B14F-4D97-AF65-F5344CB8AC3E}">
        <p14:creationId xmlns:p14="http://schemas.microsoft.com/office/powerpoint/2010/main" val="2301541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15</a:t>
            </a:fld>
            <a:endParaRPr lang="zh-CN" altLang="en-US"/>
          </a:p>
        </p:txBody>
      </p:sp>
    </p:spTree>
    <p:extLst>
      <p:ext uri="{BB962C8B-B14F-4D97-AF65-F5344CB8AC3E}">
        <p14:creationId xmlns:p14="http://schemas.microsoft.com/office/powerpoint/2010/main" val="3942836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16</a:t>
            </a:fld>
            <a:endParaRPr lang="zh-CN" altLang="en-US"/>
          </a:p>
        </p:txBody>
      </p:sp>
    </p:spTree>
    <p:extLst>
      <p:ext uri="{BB962C8B-B14F-4D97-AF65-F5344CB8AC3E}">
        <p14:creationId xmlns:p14="http://schemas.microsoft.com/office/powerpoint/2010/main" val="18404198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17</a:t>
            </a:fld>
            <a:endParaRPr lang="zh-CN" altLang="en-US" dirty="0">
              <a:solidFill>
                <a:prstClr val="black"/>
              </a:solidFill>
            </a:endParaRPr>
          </a:p>
        </p:txBody>
      </p:sp>
    </p:spTree>
    <p:extLst>
      <p:ext uri="{BB962C8B-B14F-4D97-AF65-F5344CB8AC3E}">
        <p14:creationId xmlns:p14="http://schemas.microsoft.com/office/powerpoint/2010/main" val="6876599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18</a:t>
            </a:fld>
            <a:endParaRPr lang="zh-CN" altLang="en-US"/>
          </a:p>
        </p:txBody>
      </p:sp>
    </p:spTree>
    <p:extLst>
      <p:ext uri="{BB962C8B-B14F-4D97-AF65-F5344CB8AC3E}">
        <p14:creationId xmlns:p14="http://schemas.microsoft.com/office/powerpoint/2010/main" val="3169713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26</a:t>
            </a:fld>
            <a:endParaRPr lang="zh-CN" altLang="en-US"/>
          </a:p>
        </p:txBody>
      </p:sp>
    </p:spTree>
    <p:extLst>
      <p:ext uri="{BB962C8B-B14F-4D97-AF65-F5344CB8AC3E}">
        <p14:creationId xmlns:p14="http://schemas.microsoft.com/office/powerpoint/2010/main" val="1268109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28</a:t>
            </a:fld>
            <a:endParaRPr lang="zh-CN" altLang="en-US"/>
          </a:p>
        </p:txBody>
      </p:sp>
    </p:spTree>
    <p:extLst>
      <p:ext uri="{BB962C8B-B14F-4D97-AF65-F5344CB8AC3E}">
        <p14:creationId xmlns:p14="http://schemas.microsoft.com/office/powerpoint/2010/main" val="820110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34</a:t>
            </a:fld>
            <a:endParaRPr lang="zh-CN" altLang="en-US"/>
          </a:p>
        </p:txBody>
      </p:sp>
    </p:spTree>
    <p:extLst>
      <p:ext uri="{BB962C8B-B14F-4D97-AF65-F5344CB8AC3E}">
        <p14:creationId xmlns:p14="http://schemas.microsoft.com/office/powerpoint/2010/main" val="29869268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45</a:t>
            </a:fld>
            <a:endParaRPr lang="zh-CN" altLang="en-US"/>
          </a:p>
        </p:txBody>
      </p:sp>
    </p:spTree>
    <p:extLst>
      <p:ext uri="{BB962C8B-B14F-4D97-AF65-F5344CB8AC3E}">
        <p14:creationId xmlns:p14="http://schemas.microsoft.com/office/powerpoint/2010/main" val="40413116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a:t>
            </a:fld>
            <a:endParaRPr lang="zh-CN" altLang="en-US"/>
          </a:p>
        </p:txBody>
      </p:sp>
    </p:spTree>
    <p:extLst>
      <p:ext uri="{BB962C8B-B14F-4D97-AF65-F5344CB8AC3E}">
        <p14:creationId xmlns:p14="http://schemas.microsoft.com/office/powerpoint/2010/main" val="13507698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a:t>
            </a:fld>
            <a:endParaRPr lang="zh-CN" altLang="en-US"/>
          </a:p>
        </p:txBody>
      </p:sp>
    </p:spTree>
    <p:extLst>
      <p:ext uri="{BB962C8B-B14F-4D97-AF65-F5344CB8AC3E}">
        <p14:creationId xmlns:p14="http://schemas.microsoft.com/office/powerpoint/2010/main" val="276859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a:t>
            </a:fld>
            <a:endParaRPr lang="zh-CN" altLang="en-US"/>
          </a:p>
        </p:txBody>
      </p:sp>
    </p:spTree>
    <p:extLst>
      <p:ext uri="{BB962C8B-B14F-4D97-AF65-F5344CB8AC3E}">
        <p14:creationId xmlns:p14="http://schemas.microsoft.com/office/powerpoint/2010/main" val="30046881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5</a:t>
            </a:fld>
            <a:endParaRPr lang="zh-CN" altLang="en-US" dirty="0">
              <a:solidFill>
                <a:prstClr val="black"/>
              </a:solidFill>
            </a:endParaRPr>
          </a:p>
        </p:txBody>
      </p:sp>
    </p:spTree>
    <p:extLst>
      <p:ext uri="{BB962C8B-B14F-4D97-AF65-F5344CB8AC3E}">
        <p14:creationId xmlns:p14="http://schemas.microsoft.com/office/powerpoint/2010/main" val="3301711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6</a:t>
            </a:fld>
            <a:endParaRPr lang="zh-CN" altLang="en-US"/>
          </a:p>
        </p:txBody>
      </p:sp>
    </p:spTree>
    <p:extLst>
      <p:ext uri="{BB962C8B-B14F-4D97-AF65-F5344CB8AC3E}">
        <p14:creationId xmlns:p14="http://schemas.microsoft.com/office/powerpoint/2010/main" val="1570658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10</a:t>
            </a:fld>
            <a:endParaRPr lang="zh-CN" altLang="en-US"/>
          </a:p>
        </p:txBody>
      </p:sp>
    </p:spTree>
    <p:extLst>
      <p:ext uri="{BB962C8B-B14F-4D97-AF65-F5344CB8AC3E}">
        <p14:creationId xmlns:p14="http://schemas.microsoft.com/office/powerpoint/2010/main" val="2101189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12</a:t>
            </a:fld>
            <a:endParaRPr lang="zh-CN" altLang="en-US"/>
          </a:p>
        </p:txBody>
      </p:sp>
    </p:spTree>
    <p:extLst>
      <p:ext uri="{BB962C8B-B14F-4D97-AF65-F5344CB8AC3E}">
        <p14:creationId xmlns:p14="http://schemas.microsoft.com/office/powerpoint/2010/main" val="17636741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14</a:t>
            </a:fld>
            <a:endParaRPr lang="zh-CN" altLang="en-US"/>
          </a:p>
        </p:txBody>
      </p:sp>
    </p:spTree>
    <p:extLst>
      <p:ext uri="{BB962C8B-B14F-4D97-AF65-F5344CB8AC3E}">
        <p14:creationId xmlns:p14="http://schemas.microsoft.com/office/powerpoint/2010/main" val="4185740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599"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599"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2023/4/27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任务分析</a:t>
            </a:r>
          </a:p>
        </p:txBody>
      </p:sp>
    </p:spTree>
    <p:extLst>
      <p:ext uri="{BB962C8B-B14F-4D97-AF65-F5344CB8AC3E}">
        <p14:creationId xmlns:p14="http://schemas.microsoft.com/office/powerpoint/2010/main" val="8877550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2023/4/27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任务实施</a:t>
            </a:r>
          </a:p>
        </p:txBody>
      </p:sp>
    </p:spTree>
    <p:extLst>
      <p:ext uri="{BB962C8B-B14F-4D97-AF65-F5344CB8AC3E}">
        <p14:creationId xmlns:p14="http://schemas.microsoft.com/office/powerpoint/2010/main" val="5327206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9"/>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7"/>
            <a:ext cx="3008313" cy="3518297"/>
          </a:xfrm>
        </p:spPr>
        <p:txBody>
          <a:bodyPr/>
          <a:lstStyle>
            <a:lvl1pPr marL="0" indent="0">
              <a:buNone/>
              <a:defRPr sz="1400"/>
            </a:lvl1pPr>
            <a:lvl2pPr marL="457200" indent="0">
              <a:buNone/>
              <a:defRPr sz="1200"/>
            </a:lvl2pPr>
            <a:lvl3pPr marL="914400" indent="0">
              <a:buNone/>
              <a:defRPr sz="1000"/>
            </a:lvl3pPr>
            <a:lvl4pPr marL="1371599"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599"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2023/4/27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3"/>
            <a:ext cx="5486400" cy="3086100"/>
          </a:xfrm>
        </p:spPr>
        <p:txBody>
          <a:bodyPr/>
          <a:lstStyle>
            <a:lvl1pPr marL="0" indent="0">
              <a:buNone/>
              <a:defRPr sz="3200"/>
            </a:lvl1pPr>
            <a:lvl2pPr marL="457200" indent="0">
              <a:buNone/>
              <a:defRPr sz="2800"/>
            </a:lvl2pPr>
            <a:lvl3pPr marL="914400" indent="0">
              <a:buNone/>
              <a:defRPr sz="2400"/>
            </a:lvl3pPr>
            <a:lvl4pPr marL="1371599"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599"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599"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599"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2023/4/27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descr="L:\下载\清新树叶装饰标签矢量素材\56f33ebe31d64.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 y="-1587"/>
            <a:ext cx="9144001" cy="514667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a:xfrm>
            <a:off x="1" y="160227"/>
            <a:ext cx="467291"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6" y="196220"/>
            <a:ext cx="2190351" cy="315378"/>
          </a:xfrm>
          <a:prstGeom prst="rect">
            <a:avLst/>
          </a:prstGeom>
          <a:noFill/>
        </p:spPr>
        <p:txBody>
          <a:bodyPr wrap="none" lIns="68584" tIns="34292" rIns="68584" bIns="34292" rtlCol="0">
            <a:spAutoFit/>
          </a:bodyPr>
          <a:lstStyle/>
          <a:p>
            <a:pPr defTabSz="68579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 name="文本框 38"/>
          <p:cNvSpPr txBox="1"/>
          <p:nvPr userDrawn="1"/>
        </p:nvSpPr>
        <p:spPr>
          <a:xfrm>
            <a:off x="2879813" y="304200"/>
            <a:ext cx="2039271" cy="207689"/>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52075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89361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441"/>
            <a:ext cx="8229600" cy="857514"/>
          </a:xfrm>
        </p:spPr>
        <p:txBody>
          <a:bodyPr/>
          <a:lstStyle/>
          <a:p>
            <a:r>
              <a:rPr lang="zh-CN" altLang="en-US"/>
              <a:t>单击此处编辑母版标题样式</a:t>
            </a:r>
          </a:p>
        </p:txBody>
      </p:sp>
      <p:sp>
        <p:nvSpPr>
          <p:cNvPr id="3" name="内容占位符 2"/>
          <p:cNvSpPr>
            <a:spLocks noGrp="1"/>
          </p:cNvSpPr>
          <p:nvPr>
            <p:ph sz="half" idx="1"/>
          </p:nvPr>
        </p:nvSpPr>
        <p:spPr>
          <a:xfrm>
            <a:off x="457200" y="1200522"/>
            <a:ext cx="4038600" cy="339353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200520"/>
            <a:ext cx="4038600" cy="16197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972719"/>
            <a:ext cx="4038600" cy="162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ln/>
        </p:spPr>
        <p:txBody>
          <a:bodyPr/>
          <a:lstStyle>
            <a:lvl1pPr>
              <a:defRPr/>
            </a:lvl1pPr>
          </a:lstStyle>
          <a:p>
            <a:pPr>
              <a:defRPr/>
            </a:pPr>
            <a:fld id="{58423B1B-3B57-4F5A-83B2-F06C57B18BAE}" type="slidenum">
              <a:rPr lang="zh-CN" altLang="zh-CN"/>
              <a:pPr>
                <a:defRPr/>
              </a:pPr>
              <a:t>‹#›</a:t>
            </a:fld>
            <a:endParaRPr lang="zh-CN" altLang="zh-CN"/>
          </a:p>
        </p:txBody>
      </p:sp>
    </p:spTree>
    <p:extLst>
      <p:ext uri="{BB962C8B-B14F-4D97-AF65-F5344CB8AC3E}">
        <p14:creationId xmlns:p14="http://schemas.microsoft.com/office/powerpoint/2010/main" val="40694430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6"/>
            <a:ext cx="7886700" cy="994172"/>
          </a:xfrm>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lvl1pPr>
              <a:defRPr/>
            </a:lvl1pPr>
          </a:lstStyle>
          <a:p>
            <a:pPr>
              <a:defRPr/>
            </a:pPr>
            <a:fld id="{0C9ABEBE-EF13-4983-B182-046B37A0370C}" type="datetime1">
              <a:rPr lang="zh-CN" altLang="en-US"/>
              <a:pPr>
                <a:defRPr/>
              </a:pPr>
              <a:t>2023/4/27</a:t>
            </a:fld>
            <a:endParaRPr lang="zh-CN" altLang="en-US" sz="1400" dirty="0">
              <a:solidFill>
                <a:prstClr val="black"/>
              </a:solidFill>
              <a:latin typeface="Arial" pitchFamily="34" charset="0"/>
              <a:ea typeface="宋体" pitchFamily="2" charset="-122"/>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fld id="{98145E6F-D1B7-49E0-9AB3-789D9698C190}" type="slidenum">
              <a:rPr lang="zh-CN" altLang="en-US"/>
              <a:pPr/>
              <a:t>‹#›</a:t>
            </a:fld>
            <a:endParaRPr lang="zh-CN" altLang="en-US" sz="1400" dirty="0">
              <a:solidFill>
                <a:prstClr val="black"/>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9713573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矩形 1"/>
          <p:cNvSpPr/>
          <p:nvPr userDrawn="1"/>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1800"/>
          </a:p>
        </p:txBody>
      </p:sp>
      <p:sp>
        <p:nvSpPr>
          <p:cNvPr id="3" name="TextBox 1"/>
          <p:cNvSpPr txBox="1"/>
          <p:nvPr userDrawn="1"/>
        </p:nvSpPr>
        <p:spPr>
          <a:xfrm>
            <a:off x="3865651" y="368710"/>
            <a:ext cx="1292662" cy="300082"/>
          </a:xfrm>
          <a:prstGeom prst="rect">
            <a:avLst/>
          </a:prstGeom>
          <a:noFill/>
        </p:spPr>
        <p:txBody>
          <a:bodyPr wrap="none" lIns="68577" tIns="34289" rIns="68577" bIns="34289" rtlCol="0">
            <a:spAutoFit/>
          </a:bodyPr>
          <a:lstStyle/>
          <a:p>
            <a:pPr lvl="0" algn="ctr"/>
            <a:r>
              <a:rPr lang="zh-CN" altLang="en-US"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8" y="710548"/>
            <a:ext cx="2562232" cy="346249"/>
          </a:xfrm>
          <a:prstGeom prst="rect">
            <a:avLst/>
          </a:prstGeom>
          <a:noFill/>
        </p:spPr>
        <p:txBody>
          <a:bodyPr wrap="square" lIns="68577" tIns="34289" rIns="68577" bIns="34289"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27139579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5"/>
            <a:ext cx="7772400" cy="1021557"/>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1"/>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599"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599"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2023/4/27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1" y="1151334"/>
            <a:ext cx="4040188" cy="479822"/>
          </a:xfrm>
        </p:spPr>
        <p:txBody>
          <a:bodyPr anchor="b"/>
          <a:lstStyle>
            <a:lvl1pPr marL="0" indent="0">
              <a:buNone/>
              <a:defRPr sz="2400" b="1"/>
            </a:lvl1pPr>
            <a:lvl2pPr marL="457200" indent="0">
              <a:buNone/>
              <a:defRPr sz="2000" b="1"/>
            </a:lvl2pPr>
            <a:lvl3pPr marL="914400" indent="0">
              <a:buNone/>
              <a:defRPr sz="1800" b="1"/>
            </a:lvl3pPr>
            <a:lvl4pPr marL="1371599"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599"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1" y="1631158"/>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4"/>
            <a:ext cx="4041775" cy="479822"/>
          </a:xfrm>
        </p:spPr>
        <p:txBody>
          <a:bodyPr anchor="b"/>
          <a:lstStyle>
            <a:lvl1pPr marL="0" indent="0">
              <a:buNone/>
              <a:defRPr sz="2400" b="1"/>
            </a:lvl1pPr>
            <a:lvl2pPr marL="457200" indent="0">
              <a:buNone/>
              <a:defRPr sz="2000" b="1"/>
            </a:lvl2pPr>
            <a:lvl3pPr marL="914400" indent="0">
              <a:buNone/>
              <a:defRPr sz="1800" b="1"/>
            </a:lvl3pPr>
            <a:lvl4pPr marL="1371599"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599"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8"/>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17691BD-859C-4763-B75E-4E3F739C1809}" type="datetimeFigureOut">
              <a:rPr lang="zh-CN" altLang="en-US" smtClean="0"/>
              <a:pPr/>
              <a:t>2023/4/27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17691BD-859C-4763-B75E-4E3F739C1809}" type="datetimeFigureOut">
              <a:rPr lang="zh-CN" altLang="en-US" smtClean="0"/>
              <a:pPr/>
              <a:t>2023/4/27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7691BD-859C-4763-B75E-4E3F739C1809}" type="datetimeFigureOut">
              <a:rPr lang="zh-CN" altLang="en-US" smtClean="0"/>
              <a:pPr/>
              <a:t>2023/4/27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2023/4/27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任务导入</a:t>
            </a:r>
          </a:p>
        </p:txBody>
      </p:sp>
    </p:spTree>
    <p:extLst>
      <p:ext uri="{BB962C8B-B14F-4D97-AF65-F5344CB8AC3E}">
        <p14:creationId xmlns:p14="http://schemas.microsoft.com/office/powerpoint/2010/main" val="40583830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2023/4/27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相关知识</a:t>
            </a:r>
          </a:p>
        </p:txBody>
      </p:sp>
    </p:spTree>
    <p:extLst>
      <p:ext uri="{BB962C8B-B14F-4D97-AF65-F5344CB8AC3E}">
        <p14:creationId xmlns:p14="http://schemas.microsoft.com/office/powerpoint/2010/main" val="31508902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0"/>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3"/>
            <a:ext cx="2133600" cy="273843"/>
          </a:xfrm>
          <a:prstGeom prst="rect">
            <a:avLst/>
          </a:prstGeom>
        </p:spPr>
        <p:txBody>
          <a:bodyPr vert="horz" lIns="91440" tIns="45720" rIns="91440" bIns="45720" rtlCol="0" anchor="ctr"/>
          <a:lstStyle>
            <a:lvl1pPr algn="l">
              <a:defRPr sz="1200">
                <a:solidFill>
                  <a:schemeClr val="tx1">
                    <a:tint val="75000"/>
                  </a:schemeClr>
                </a:solidFill>
              </a:defRPr>
            </a:lvl1pPr>
          </a:lstStyle>
          <a:p>
            <a:fld id="{B17691BD-859C-4763-B75E-4E3F739C1809}" type="datetimeFigureOut">
              <a:rPr lang="zh-CN" altLang="en-US" smtClean="0"/>
              <a:pPr/>
              <a:t>2023/4/27</a:t>
            </a:fld>
            <a:endParaRPr lang="zh-CN" altLang="en-US"/>
          </a:p>
        </p:txBody>
      </p:sp>
      <p:sp>
        <p:nvSpPr>
          <p:cNvPr id="5" name="页脚占位符 4"/>
          <p:cNvSpPr>
            <a:spLocks noGrp="1"/>
          </p:cNvSpPr>
          <p:nvPr>
            <p:ph type="ftr" sz="quarter" idx="3"/>
          </p:nvPr>
        </p:nvSpPr>
        <p:spPr>
          <a:xfrm>
            <a:off x="3124200" y="4767263"/>
            <a:ext cx="2895600" cy="27384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3"/>
          </a:xfrm>
          <a:prstGeom prst="rect">
            <a:avLst/>
          </a:prstGeom>
        </p:spPr>
        <p:txBody>
          <a:bodyPr vert="horz" lIns="91440" tIns="45720" rIns="91440" bIns="45720" rtlCol="0" anchor="ctr"/>
          <a:lstStyle>
            <a:lvl1pPr algn="r">
              <a:defRPr sz="1200">
                <a:solidFill>
                  <a:schemeClr val="tx1">
                    <a:tint val="75000"/>
                  </a:schemeClr>
                </a:solidFill>
              </a:defRPr>
            </a:lvl1pPr>
          </a:lstStyle>
          <a:p>
            <a:fld id="{4A5096FA-8040-43AE-9781-056B1336D1E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2" r:id="rId8"/>
    <p:sldLayoutId id="2147483663" r:id="rId9"/>
    <p:sldLayoutId id="2147483664" r:id="rId10"/>
    <p:sldLayoutId id="2147483665" r:id="rId11"/>
    <p:sldLayoutId id="2147483656" r:id="rId12"/>
    <p:sldLayoutId id="2147483657" r:id="rId13"/>
    <p:sldLayoutId id="2147483658" r:id="rId14"/>
    <p:sldLayoutId id="2147483659" r:id="rId15"/>
    <p:sldLayoutId id="2147483660" r:id="rId16"/>
    <p:sldLayoutId id="2147483666" r:id="rId17"/>
    <p:sldLayoutId id="2147483667" r:id="rId18"/>
    <p:sldLayoutId id="2147483668" r:id="rId19"/>
    <p:sldLayoutId id="2147483669" r:id="rId20"/>
    <p:sldLayoutId id="2147483670" r:id="rId2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99"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599"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599"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image" Target="../media/image5.png"/><Relationship Id="rId4"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image" Target="../media/image6.png"/><Relationship Id="rId4"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7.png"/><Relationship Id="rId4"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image" Target="../media/image8.png"/><Relationship Id="rId4"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image" Target="../media/image9.png"/><Relationship Id="rId4"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slideLayout" Target="../slideLayouts/slideLayout7.xml"/><Relationship Id="rId7" Type="http://schemas.openxmlformats.org/officeDocument/2006/relationships/diagramColors" Target="../diagrams/colors1.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C0EEA917-A7A9-4D06-BAF7-D59E5B885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528" y="1527634"/>
            <a:ext cx="3600384" cy="3610554"/>
          </a:xfrm>
          <a:prstGeom prst="rect">
            <a:avLst/>
          </a:prstGeom>
        </p:spPr>
      </p:pic>
      <p:sp>
        <p:nvSpPr>
          <p:cNvPr id="4" name="文本框 158"/>
          <p:cNvSpPr txBox="1"/>
          <p:nvPr/>
        </p:nvSpPr>
        <p:spPr>
          <a:xfrm>
            <a:off x="5544108" y="3036851"/>
            <a:ext cx="2052228" cy="373444"/>
          </a:xfrm>
          <a:prstGeom prst="rect">
            <a:avLst/>
          </a:prstGeom>
          <a:noFill/>
        </p:spPr>
        <p:txBody>
          <a:bodyPr wrap="square" lIns="65032" tIns="32516" rIns="65032" bIns="32516" rtlCol="0">
            <a:spAutoFit/>
          </a:bodyPr>
          <a:lstStyle/>
          <a:p>
            <a:r>
              <a:rPr kumimoji="1" lang="zh-CN" altLang="en-US" sz="2000" b="1" dirty="0">
                <a:solidFill>
                  <a:srgbClr val="1C6089"/>
                </a:solidFill>
                <a:latin typeface="微软雅黑" panose="020B0503020204020204" pitchFamily="34" charset="-122"/>
                <a:ea typeface="微软雅黑" panose="020B0503020204020204" pitchFamily="34" charset="-122"/>
              </a:rPr>
              <a:t>计算机网络基础</a:t>
            </a:r>
          </a:p>
        </p:txBody>
      </p:sp>
      <p:pic>
        <p:nvPicPr>
          <p:cNvPr id="13" name="图片 12">
            <a:extLst>
              <a:ext uri="{FF2B5EF4-FFF2-40B4-BE49-F238E27FC236}">
                <a16:creationId xmlns:a16="http://schemas.microsoft.com/office/drawing/2014/main" xmlns="" id="{AD597C7E-1A88-4971-9772-C5F5947EB4B3}"/>
              </a:ext>
            </a:extLst>
          </p:cNvPr>
          <p:cNvPicPr>
            <a:picLocks noChangeAspect="1"/>
          </p:cNvPicPr>
          <p:nvPr/>
        </p:nvPicPr>
        <p:blipFill rotWithShape="1">
          <a:blip r:embed="rId3">
            <a:extLst>
              <a:ext uri="{28A0092B-C50C-407E-A947-70E740481C1C}">
                <a14:useLocalDpi xmlns:a14="http://schemas.microsoft.com/office/drawing/2010/main" val="0"/>
              </a:ext>
            </a:extLst>
          </a:blip>
          <a:srcRect b="73570"/>
          <a:stretch/>
        </p:blipFill>
        <p:spPr>
          <a:xfrm rot="10800000">
            <a:off x="5652120" y="-20537"/>
            <a:ext cx="3600384" cy="954272"/>
          </a:xfrm>
          <a:prstGeom prst="rect">
            <a:avLst/>
          </a:prstGeom>
        </p:spPr>
      </p:pic>
      <p:sp>
        <p:nvSpPr>
          <p:cNvPr id="11" name="文本框 158"/>
          <p:cNvSpPr txBox="1"/>
          <p:nvPr/>
        </p:nvSpPr>
        <p:spPr>
          <a:xfrm>
            <a:off x="5148063" y="2093680"/>
            <a:ext cx="3780421" cy="496554"/>
          </a:xfrm>
          <a:prstGeom prst="rect">
            <a:avLst/>
          </a:prstGeom>
          <a:noFill/>
        </p:spPr>
        <p:txBody>
          <a:bodyPr wrap="square" lIns="65032" tIns="32516" rIns="65032" bIns="32516" rtlCol="0">
            <a:spAutoFit/>
          </a:bodyPr>
          <a:lstStyle/>
          <a:p>
            <a:r>
              <a:rPr kumimoji="1" lang="zh-CN" altLang="en-US" sz="2800" b="1" dirty="0" smtClean="0">
                <a:solidFill>
                  <a:schemeClr val="accent1"/>
                </a:solidFill>
                <a:latin typeface="微软雅黑" panose="020B0503020204020204" pitchFamily="34" charset="-122"/>
                <a:ea typeface="微软雅黑" panose="020B0503020204020204" pitchFamily="34" charset="-122"/>
              </a:rPr>
              <a:t>项目</a:t>
            </a:r>
            <a:r>
              <a:rPr kumimoji="1" lang="en-US" altLang="zh-CN" sz="2800" b="1" dirty="0" smtClean="0">
                <a:solidFill>
                  <a:schemeClr val="accent1"/>
                </a:solidFill>
                <a:latin typeface="微软雅黑" panose="020B0503020204020204" pitchFamily="34" charset="-122"/>
                <a:ea typeface="微软雅黑" panose="020B0503020204020204" pitchFamily="34" charset="-122"/>
              </a:rPr>
              <a:t>1 </a:t>
            </a:r>
            <a:r>
              <a:rPr kumimoji="1" lang="zh-CN" altLang="en-US" sz="2800" b="1" dirty="0" smtClean="0">
                <a:solidFill>
                  <a:schemeClr val="accent1"/>
                </a:solidFill>
                <a:latin typeface="微软雅黑" panose="020B0503020204020204" pitchFamily="34" charset="-122"/>
                <a:ea typeface="微软雅黑" panose="020B0503020204020204" pitchFamily="34" charset="-122"/>
              </a:rPr>
              <a:t>初识网络</a:t>
            </a:r>
            <a:endParaRPr kumimoji="1" lang="zh-CN" altLang="en-US" sz="2800" b="1" dirty="0">
              <a:solidFill>
                <a:schemeClr val="accent1"/>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3923929" y="2787774"/>
            <a:ext cx="5220072" cy="0"/>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childTnLst>
                          </p:cTn>
                        </p:par>
                        <p:par>
                          <p:cTn id="23" fill="hold">
                            <p:stCondLst>
                              <p:cond delay="18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
                                        </p:tgtEl>
                                      </p:cBhvr>
                                    </p:animEffect>
                                    <p:animScale>
                                      <p:cBhvr>
                                        <p:cTn id="26" dur="250" autoRev="1" fill="hold"/>
                                        <p:tgtEl>
                                          <p:spTgt spid="4"/>
                                        </p:tgtEl>
                                      </p:cBhvr>
                                      <p:by x="105000" y="105000"/>
                                    </p:animScale>
                                  </p:childTnLst>
                                </p:cTn>
                              </p:par>
                            </p:childTnLst>
                          </p:cTn>
                        </p:par>
                        <p:par>
                          <p:cTn id="27" fill="hold">
                            <p:stCondLst>
                              <p:cond delay="23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1"/>
                                        </p:tgtEl>
                                        <p:attrNameLst>
                                          <p:attrName>ppt_y</p:attrName>
                                        </p:attrNameLst>
                                      </p:cBhvr>
                                      <p:tavLst>
                                        <p:tav tm="0">
                                          <p:val>
                                            <p:strVal val="#ppt_y"/>
                                          </p:val>
                                        </p:tav>
                                        <p:tav tm="100000">
                                          <p:val>
                                            <p:strVal val="#ppt_y"/>
                                          </p:val>
                                        </p:tav>
                                      </p:tavLst>
                                    </p:anim>
                                    <p:anim calcmode="lin" valueType="num">
                                      <p:cBhvr>
                                        <p:cTn id="3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1"/>
                                        </p:tgtEl>
                                      </p:cBhvr>
                                    </p:animEffect>
                                  </p:childTnLst>
                                </p:cTn>
                              </p:par>
                            </p:childTnLst>
                          </p:cTn>
                        </p:par>
                        <p:par>
                          <p:cTn id="35" fill="hold">
                            <p:stCondLst>
                              <p:cond delay="3100"/>
                            </p:stCondLst>
                            <p:childTnLst>
                              <p:par>
                                <p:cTn id="36" presetID="26" presetClass="emph" presetSubtype="0" fill="hold" grpId="1" nodeType="afterEffect">
                                  <p:stCondLst>
                                    <p:cond delay="0"/>
                                  </p:stCondLst>
                                  <p:iterate type="lt">
                                    <p:tmPct val="0"/>
                                  </p:iterate>
                                  <p:childTnLst>
                                    <p:animEffect transition="out" filter="fade">
                                      <p:cBhvr>
                                        <p:cTn id="37" dur="500" tmFilter="0, 0; .2, .5; .8, .5; 1, 0"/>
                                        <p:tgtEl>
                                          <p:spTgt spid="11"/>
                                        </p:tgtEl>
                                      </p:cBhvr>
                                    </p:animEffect>
                                    <p:animScale>
                                      <p:cBhvr>
                                        <p:cTn id="38"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1" grpId="0"/>
      <p:bldP spid="11"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1007604" y="1159396"/>
            <a:ext cx="6792230" cy="1256293"/>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5" y="1830939"/>
              <a:ext cx="9604929" cy="1006592"/>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现在的校园网已成为学校办学的基础设施和必备条件，在日常教学中的辅助作用越来越显著。大家可结合自身学校的实际情况，在老师的讲解下，从以下几个方面实施本任务。</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a16="http://schemas.microsoft.com/office/drawing/2014/main" xmlns="" id="{AF97D421-B425-40F5-804B-EBA81CAB870E}"/>
              </a:ext>
            </a:extLst>
          </p:cNvPr>
          <p:cNvGrpSpPr/>
          <p:nvPr/>
        </p:nvGrpSpPr>
        <p:grpSpPr>
          <a:xfrm>
            <a:off x="1113759" y="2672299"/>
            <a:ext cx="448828" cy="440415"/>
            <a:chOff x="2581577" y="4127500"/>
            <a:chExt cx="609600" cy="609600"/>
          </a:xfrm>
          <a:solidFill>
            <a:srgbClr val="E10314"/>
          </a:solidFill>
        </p:grpSpPr>
        <p:sp>
          <p:nvSpPr>
            <p:cNvPr id="27" name="椭圆 26">
              <a:extLst>
                <a:ext uri="{FF2B5EF4-FFF2-40B4-BE49-F238E27FC236}">
                  <a16:creationId xmlns:a16="http://schemas.microsoft.com/office/drawing/2014/main" xmlns=""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graph_134483">
              <a:extLst>
                <a:ext uri="{FF2B5EF4-FFF2-40B4-BE49-F238E27FC236}">
                  <a16:creationId xmlns:a16="http://schemas.microsoft.com/office/drawing/2014/main" xmlns=""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9" name="矩形 28">
            <a:extLst>
              <a:ext uri="{FF2B5EF4-FFF2-40B4-BE49-F238E27FC236}">
                <a16:creationId xmlns:a16="http://schemas.microsoft.com/office/drawing/2014/main" xmlns="" id="{8E6D40D9-7EA1-4F0D-885D-11C508C64E6E}"/>
              </a:ext>
            </a:extLst>
          </p:cNvPr>
          <p:cNvSpPr/>
          <p:nvPr/>
        </p:nvSpPr>
        <p:spPr>
          <a:xfrm>
            <a:off x="1690846" y="2705980"/>
            <a:ext cx="5285030" cy="373051"/>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记录校园网计算机的数量和配置以及使用的</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操作系统</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30" name="组合 29">
            <a:extLst>
              <a:ext uri="{FF2B5EF4-FFF2-40B4-BE49-F238E27FC236}">
                <a16:creationId xmlns:a16="http://schemas.microsoft.com/office/drawing/2014/main" xmlns="" id="{FCDF8CDC-536A-443E-83F7-9A4F0CAD4436}"/>
              </a:ext>
            </a:extLst>
          </p:cNvPr>
          <p:cNvGrpSpPr/>
          <p:nvPr/>
        </p:nvGrpSpPr>
        <p:grpSpPr>
          <a:xfrm>
            <a:off x="1113759" y="3295080"/>
            <a:ext cx="448828" cy="425197"/>
            <a:chOff x="2581577" y="4127500"/>
            <a:chExt cx="609600" cy="609600"/>
          </a:xfrm>
          <a:solidFill>
            <a:srgbClr val="E10314"/>
          </a:solidFill>
        </p:grpSpPr>
        <p:sp>
          <p:nvSpPr>
            <p:cNvPr id="31" name="椭圆 30">
              <a:extLst>
                <a:ext uri="{FF2B5EF4-FFF2-40B4-BE49-F238E27FC236}">
                  <a16:creationId xmlns:a16="http://schemas.microsoft.com/office/drawing/2014/main" xmlns="" id="{11BA36D7-C9BD-419E-A430-DB7215A381B8}"/>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2" name="graph_134483">
              <a:extLst>
                <a:ext uri="{FF2B5EF4-FFF2-40B4-BE49-F238E27FC236}">
                  <a16:creationId xmlns:a16="http://schemas.microsoft.com/office/drawing/2014/main" xmlns="" id="{A1B25D41-315D-4675-A8D3-4B6E98C43369}"/>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3" name="矩形 32">
            <a:extLst>
              <a:ext uri="{FF2B5EF4-FFF2-40B4-BE49-F238E27FC236}">
                <a16:creationId xmlns:a16="http://schemas.microsoft.com/office/drawing/2014/main" xmlns="" id="{ACFDE88A-9EAA-463A-B8EB-E436670FE978}"/>
              </a:ext>
            </a:extLst>
          </p:cNvPr>
          <p:cNvSpPr/>
          <p:nvPr/>
        </p:nvSpPr>
        <p:spPr>
          <a:xfrm>
            <a:off x="1690846" y="3314353"/>
            <a:ext cx="4086677"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认识并记录校园各处网线的位置、连接方式</a:t>
            </a:r>
          </a:p>
        </p:txBody>
      </p:sp>
      <p:grpSp>
        <p:nvGrpSpPr>
          <p:cNvPr id="18" name="组合 17">
            <a:extLst>
              <a:ext uri="{FF2B5EF4-FFF2-40B4-BE49-F238E27FC236}">
                <a16:creationId xmlns:a16="http://schemas.microsoft.com/office/drawing/2014/main" xmlns="" id="{FCDF8CDC-536A-443E-83F7-9A4F0CAD4436}"/>
              </a:ext>
            </a:extLst>
          </p:cNvPr>
          <p:cNvGrpSpPr/>
          <p:nvPr/>
        </p:nvGrpSpPr>
        <p:grpSpPr>
          <a:xfrm>
            <a:off x="1113759" y="3902643"/>
            <a:ext cx="448828" cy="425197"/>
            <a:chOff x="2581577" y="4127500"/>
            <a:chExt cx="609600" cy="609600"/>
          </a:xfrm>
          <a:solidFill>
            <a:srgbClr val="E10314"/>
          </a:solidFill>
        </p:grpSpPr>
        <p:sp>
          <p:nvSpPr>
            <p:cNvPr id="19" name="椭圆 18">
              <a:extLst>
                <a:ext uri="{FF2B5EF4-FFF2-40B4-BE49-F238E27FC236}">
                  <a16:creationId xmlns:a16="http://schemas.microsoft.com/office/drawing/2014/main" xmlns="" id="{11BA36D7-C9BD-419E-A430-DB7215A381B8}"/>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0" name="graph_134483">
              <a:extLst>
                <a:ext uri="{FF2B5EF4-FFF2-40B4-BE49-F238E27FC236}">
                  <a16:creationId xmlns:a16="http://schemas.microsoft.com/office/drawing/2014/main" xmlns="" id="{A1B25D41-315D-4675-A8D3-4B6E98C43369}"/>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4" name="矩形 33">
            <a:extLst>
              <a:ext uri="{FF2B5EF4-FFF2-40B4-BE49-F238E27FC236}">
                <a16:creationId xmlns:a16="http://schemas.microsoft.com/office/drawing/2014/main" xmlns="" id="{ACFDE88A-9EAA-463A-B8EB-E436670FE978}"/>
              </a:ext>
            </a:extLst>
          </p:cNvPr>
          <p:cNvSpPr/>
          <p:nvPr/>
        </p:nvSpPr>
        <p:spPr>
          <a:xfrm>
            <a:off x="1690846" y="3922726"/>
            <a:ext cx="5789086" cy="373051"/>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认识并记录网络中心中所使用的硬件设备的名称及用途</a:t>
            </a:r>
          </a:p>
        </p:txBody>
      </p:sp>
      <p:grpSp>
        <p:nvGrpSpPr>
          <p:cNvPr id="35" name="组合 34">
            <a:extLst>
              <a:ext uri="{FF2B5EF4-FFF2-40B4-BE49-F238E27FC236}">
                <a16:creationId xmlns:a16="http://schemas.microsoft.com/office/drawing/2014/main" xmlns="" id="{FCDF8CDC-536A-443E-83F7-9A4F0CAD4436}"/>
              </a:ext>
            </a:extLst>
          </p:cNvPr>
          <p:cNvGrpSpPr/>
          <p:nvPr/>
        </p:nvGrpSpPr>
        <p:grpSpPr>
          <a:xfrm>
            <a:off x="1113759" y="4510205"/>
            <a:ext cx="448828" cy="425197"/>
            <a:chOff x="2581577" y="4127500"/>
            <a:chExt cx="609600" cy="609600"/>
          </a:xfrm>
          <a:solidFill>
            <a:srgbClr val="E10314"/>
          </a:solidFill>
        </p:grpSpPr>
        <p:sp>
          <p:nvSpPr>
            <p:cNvPr id="36" name="椭圆 35">
              <a:extLst>
                <a:ext uri="{FF2B5EF4-FFF2-40B4-BE49-F238E27FC236}">
                  <a16:creationId xmlns:a16="http://schemas.microsoft.com/office/drawing/2014/main" xmlns="" id="{11BA36D7-C9BD-419E-A430-DB7215A381B8}"/>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7" name="graph_134483">
              <a:extLst>
                <a:ext uri="{FF2B5EF4-FFF2-40B4-BE49-F238E27FC236}">
                  <a16:creationId xmlns:a16="http://schemas.microsoft.com/office/drawing/2014/main" xmlns="" id="{A1B25D41-315D-4675-A8D3-4B6E98C43369}"/>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8" name="矩形 37">
            <a:extLst>
              <a:ext uri="{FF2B5EF4-FFF2-40B4-BE49-F238E27FC236}">
                <a16:creationId xmlns:a16="http://schemas.microsoft.com/office/drawing/2014/main" xmlns="" id="{ACFDE88A-9EAA-463A-B8EB-E436670FE978}"/>
              </a:ext>
            </a:extLst>
          </p:cNvPr>
          <p:cNvSpPr/>
          <p:nvPr/>
        </p:nvSpPr>
        <p:spPr>
          <a:xfrm>
            <a:off x="1690846" y="4531098"/>
            <a:ext cx="6581174" cy="373051"/>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从多媒体教学、远程教学、教务管理系统等几个方面体验校园网的应用</a:t>
            </a:r>
          </a:p>
        </p:txBody>
      </p:sp>
    </p:spTree>
    <p:extLst>
      <p:ext uri="{BB962C8B-B14F-4D97-AF65-F5344CB8AC3E}">
        <p14:creationId xmlns:p14="http://schemas.microsoft.com/office/powerpoint/2010/main" val="42167730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childTnLst>
                                </p:cTn>
                              </p:par>
                            </p:childTnLst>
                          </p:cTn>
                        </p:par>
                        <p:par>
                          <p:cTn id="29" fill="hold">
                            <p:stCondLst>
                              <p:cond delay="3500"/>
                            </p:stCondLst>
                            <p:childTnLst>
                              <p:par>
                                <p:cTn id="30" presetID="53" presetClass="entr" presetSubtype="16"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1000"/>
                                        <p:tgtEl>
                                          <p:spTgt spid="34"/>
                                        </p:tgtEl>
                                      </p:cBhvr>
                                    </p:animEffect>
                                  </p:childTnLst>
                                </p:cTn>
                              </p:par>
                            </p:childTnLst>
                          </p:cTn>
                        </p:par>
                        <p:par>
                          <p:cTn id="39" fill="hold">
                            <p:stCondLst>
                              <p:cond delay="5000"/>
                            </p:stCondLst>
                            <p:childTnLst>
                              <p:par>
                                <p:cTn id="40" presetID="53" presetClass="entr" presetSubtype="16" fill="hold"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Effect transition="in" filter="fade">
                                      <p:cBhvr>
                                        <p:cTn id="44" dur="500"/>
                                        <p:tgtEl>
                                          <p:spTgt spid="35"/>
                                        </p:tgtEl>
                                      </p:cBhvr>
                                    </p:animEffect>
                                  </p:childTnLst>
                                </p:cTn>
                              </p:par>
                            </p:childTnLst>
                          </p:cTn>
                        </p:par>
                        <p:par>
                          <p:cTn id="45" fill="hold">
                            <p:stCondLst>
                              <p:cond delay="5500"/>
                            </p:stCondLst>
                            <p:childTnLst>
                              <p:par>
                                <p:cTn id="46" presetID="10" presetClass="entr" presetSubtype="0"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P spid="34" grpId="0"/>
      <p:bldP spid="3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6307949D-9519-43B6-BCA2-6109CA0AA7A1}"/>
              </a:ext>
            </a:extLst>
          </p:cNvPr>
          <p:cNvGrpSpPr/>
          <p:nvPr/>
        </p:nvGrpSpPr>
        <p:grpSpPr>
          <a:xfrm>
            <a:off x="1115616" y="735546"/>
            <a:ext cx="6792230" cy="476250"/>
            <a:chOff x="1200150" y="1830939"/>
            <a:chExt cx="9867900" cy="1509894"/>
          </a:xfrm>
        </p:grpSpPr>
        <p:grpSp>
          <p:nvGrpSpPr>
            <p:cNvPr id="15" name="组合 14">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17"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8"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6" name="文本框 15">
              <a:extLst>
                <a:ext uri="{FF2B5EF4-FFF2-40B4-BE49-F238E27FC236}">
                  <a16:creationId xmlns:a16="http://schemas.microsoft.com/office/drawing/2014/main" xmlns="" id="{A82A98D5-6737-4D70-BB1E-AFFA1949757B}"/>
                </a:ext>
              </a:extLst>
            </p:cNvPr>
            <p:cNvSpPr txBox="1"/>
            <p:nvPr/>
          </p:nvSpPr>
          <p:spPr>
            <a:xfrm>
              <a:off x="1331635" y="1830939"/>
              <a:ext cx="9604929" cy="502609"/>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通过对校园网的参观，按要求完成下表的填写工作。</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5" name="图片 4"/>
          <p:cNvPicPr>
            <a:picLocks noChangeAspect="1"/>
          </p:cNvPicPr>
          <p:nvPr/>
        </p:nvPicPr>
        <p:blipFill>
          <a:blip r:embed="rId2"/>
          <a:stretch>
            <a:fillRect/>
          </a:stretch>
        </p:blipFill>
        <p:spPr>
          <a:xfrm>
            <a:off x="1661349" y="1236783"/>
            <a:ext cx="6065490" cy="3113979"/>
          </a:xfrm>
          <a:prstGeom prst="rect">
            <a:avLst/>
          </a:prstGeom>
        </p:spPr>
      </p:pic>
    </p:spTree>
    <p:extLst>
      <p:ext uri="{BB962C8B-B14F-4D97-AF65-F5344CB8AC3E}">
        <p14:creationId xmlns:p14="http://schemas.microsoft.com/office/powerpoint/2010/main" val="13071892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1819260" y="1635647"/>
            <a:ext cx="5308602" cy="580335"/>
          </a:xfrm>
          <a:prstGeom prst="rect">
            <a:avLst/>
          </a:prstGeom>
          <a:noFill/>
          <a:ln w="9525" algn="ctr">
            <a:noFill/>
            <a:miter lim="800000"/>
          </a:ln>
        </p:spPr>
        <p:txBody>
          <a:bodyPr wrap="none" lIns="87043" tIns="43521" rIns="87043" bIns="43521">
            <a:spAutoFit/>
          </a:bodyPr>
          <a:lstStyle/>
          <a:p>
            <a:pPr algn="ctr"/>
            <a:r>
              <a:rPr lang="zh-CN" altLang="en-US" sz="3200" b="1" dirty="0" smtClean="0">
                <a:solidFill>
                  <a:schemeClr val="accent1"/>
                </a:solidFill>
                <a:ea typeface="微软雅黑" panose="020B0503020204020204" pitchFamily="34" charset="-122"/>
              </a:rPr>
              <a:t>任务</a:t>
            </a:r>
            <a:r>
              <a:rPr lang="en-US" altLang="zh-CN" sz="3200" b="1" dirty="0">
                <a:solidFill>
                  <a:schemeClr val="accent1"/>
                </a:solidFill>
                <a:ea typeface="微软雅黑" panose="020B0503020204020204" pitchFamily="34" charset="-122"/>
              </a:rPr>
              <a:t>1</a:t>
            </a:r>
            <a:r>
              <a:rPr lang="en-US" altLang="zh-CN" sz="3200" b="1" dirty="0" smtClean="0">
                <a:solidFill>
                  <a:schemeClr val="accent1"/>
                </a:solidFill>
                <a:ea typeface="微软雅黑" panose="020B0503020204020204" pitchFamily="34" charset="-122"/>
              </a:rPr>
              <a:t>.2 </a:t>
            </a:r>
            <a:r>
              <a:rPr lang="zh-CN" altLang="en-US" sz="3200" b="1" dirty="0" smtClean="0">
                <a:solidFill>
                  <a:schemeClr val="accent1"/>
                </a:solidFill>
                <a:ea typeface="微软雅黑" panose="020B0503020204020204" pitchFamily="34" charset="-122"/>
              </a:rPr>
              <a:t>绘制</a:t>
            </a:r>
            <a:r>
              <a:rPr lang="zh-CN" altLang="en-US" sz="3200" b="1" dirty="0">
                <a:solidFill>
                  <a:schemeClr val="accent1"/>
                </a:solidFill>
                <a:ea typeface="微软雅黑" panose="020B0503020204020204" pitchFamily="34" charset="-122"/>
              </a:rPr>
              <a:t>校园网络拓扑图</a:t>
            </a:r>
          </a:p>
        </p:txBody>
      </p:sp>
    </p:spTree>
    <p:extLst>
      <p:ext uri="{BB962C8B-B14F-4D97-AF65-F5344CB8AC3E}">
        <p14:creationId xmlns:p14="http://schemas.microsoft.com/office/powerpoint/2010/main" val="15286092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16153491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extLst>
      <p:ext uri="{BB962C8B-B14F-4D97-AF65-F5344CB8AC3E}">
        <p14:creationId xmlns:p14="http://schemas.microsoft.com/office/powerpoint/2010/main" val="38614471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a16="http://schemas.microsoft.com/office/drawing/2014/main" xmlns="" id="{F5793691-A67E-4C11-852D-7DD4D17E755F}"/>
              </a:ext>
            </a:extLst>
          </p:cNvPr>
          <p:cNvGrpSpPr/>
          <p:nvPr/>
        </p:nvGrpSpPr>
        <p:grpSpPr>
          <a:xfrm>
            <a:off x="1043608" y="1239602"/>
            <a:ext cx="6792230" cy="2995042"/>
            <a:chOff x="1200150" y="1847850"/>
            <a:chExt cx="9867900" cy="1492983"/>
          </a:xfrm>
        </p:grpSpPr>
        <p:grpSp>
          <p:nvGrpSpPr>
            <p:cNvPr id="127" name="组合 126">
              <a:extLst>
                <a:ext uri="{FF2B5EF4-FFF2-40B4-BE49-F238E27FC236}">
                  <a16:creationId xmlns:a16="http://schemas.microsoft.com/office/drawing/2014/main" xmlns="" id="{09DFA043-9A2F-4446-9955-FF08E9D9A282}"/>
                </a:ext>
              </a:extLst>
            </p:cNvPr>
            <p:cNvGrpSpPr/>
            <p:nvPr/>
          </p:nvGrpSpPr>
          <p:grpSpPr>
            <a:xfrm>
              <a:off x="1200150" y="1847850"/>
              <a:ext cx="9867900" cy="1492983"/>
              <a:chOff x="1200150" y="1847850"/>
              <a:chExt cx="9867900" cy="1492983"/>
            </a:xfrm>
          </p:grpSpPr>
          <p:sp>
            <p:nvSpPr>
              <p:cNvPr id="129" name="矩形: 圆角 128">
                <a:extLst>
                  <a:ext uri="{FF2B5EF4-FFF2-40B4-BE49-F238E27FC236}">
                    <a16:creationId xmlns:a16="http://schemas.microsoft.com/office/drawing/2014/main" xmlns="" id="{8119448D-D7D5-4A6E-A993-2F7650BE7995}"/>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a16="http://schemas.microsoft.com/office/drawing/2014/main" xmlns="" id="{4E3E691E-5E13-42ED-BCBD-2ECBC8EF64D6}"/>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a16="http://schemas.microsoft.com/office/drawing/2014/main" xmlns="" id="{CB4FB45E-E5D0-4286-ABBB-65C992D93AE8}"/>
                </a:ext>
              </a:extLst>
            </p:cNvPr>
            <p:cNvSpPr txBox="1"/>
            <p:nvPr/>
          </p:nvSpPr>
          <p:spPr>
            <a:xfrm>
              <a:off x="1461687" y="1935672"/>
              <a:ext cx="9179232" cy="1264357"/>
            </a:xfrm>
            <a:prstGeom prst="rect">
              <a:avLst/>
            </a:prstGeom>
            <a:noFill/>
          </p:spPr>
          <p:txBody>
            <a:bodyPr wrap="square" rtlCol="0">
              <a:spAutoFit/>
            </a:bodyPr>
            <a:lstStyle/>
            <a:p>
              <a:pPr indent="486000">
                <a:lnSpc>
                  <a:spcPct val="150000"/>
                </a:lnSpc>
              </a:pP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网络拓扑图就是网络节点和通信介质一起构成的网络结构图，通俗的讲就是不同拓扑结构的展示效果图，网络拓扑图可以清晰地显示各种网络节点设备的位置，以及与其他设备连接在一起的通信介质。</a:t>
              </a:r>
            </a:p>
            <a:p>
              <a:pPr indent="486000">
                <a:lnSpc>
                  <a:spcPct val="150000"/>
                </a:lnSpc>
              </a:pP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在完成任务</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1.1</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的参观校园网后，按自己对校园网的了解，使用微软</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Visio</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软件，绘制校园网络拓扑图。</a:t>
              </a:r>
            </a:p>
          </p:txBody>
        </p:sp>
      </p:grpSp>
    </p:spTree>
    <p:extLst>
      <p:ext uri="{BB962C8B-B14F-4D97-AF65-F5344CB8AC3E}">
        <p14:creationId xmlns:p14="http://schemas.microsoft.com/office/powerpoint/2010/main" val="42312458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52020" y="2535747"/>
            <a:ext cx="2844316"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itchFamily="34" charset="-122"/>
                <a:ea typeface="微软雅黑" pitchFamily="34" charset="-122"/>
              </a:rPr>
              <a:t>计算机网络的分类</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752020" y="2859783"/>
            <a:ext cx="2988331"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itchFamily="34" charset="-122"/>
                <a:ea typeface="微软雅黑" pitchFamily="34" charset="-122"/>
              </a:rPr>
              <a:t>计算机网络的组成</a:t>
            </a:r>
            <a:endParaRPr lang="zh-CN" altLang="en-US" sz="1200" dirty="0">
              <a:solidFill>
                <a:schemeClr val="tx1">
                  <a:lumMod val="65000"/>
                  <a:lumOff val="35000"/>
                </a:schemeClr>
              </a:solidFill>
            </a:endParaRPr>
          </a:p>
        </p:txBody>
      </p:sp>
      <p:sp>
        <p:nvSpPr>
          <p:cNvPr id="9" name="文本框 8"/>
          <p:cNvSpPr txBox="1">
            <a:spLocks noChangeArrowheads="1"/>
          </p:cNvSpPr>
          <p:nvPr/>
        </p:nvSpPr>
        <p:spPr bwMode="auto">
          <a:xfrm>
            <a:off x="4752020" y="3183809"/>
            <a:ext cx="2988331"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itchFamily="34" charset="-122"/>
                <a:ea typeface="微软雅黑" pitchFamily="34" charset="-122"/>
              </a:rPr>
              <a:t>计算机网络的拓扑结构</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9186300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ppt_y</p:attrName>
                                        </p:attrNameLst>
                                      </p:cBhvr>
                                      <p:tavLst>
                                        <p:tav tm="0">
                                          <p:val>
                                            <p:strVal val="#ppt_y-#ppt_h*1.125000"/>
                                          </p:val>
                                        </p:tav>
                                        <p:tav tm="100000">
                                          <p:val>
                                            <p:strVal val="#ppt_y"/>
                                          </p:val>
                                        </p:tav>
                                      </p:tavLst>
                                    </p:anim>
                                    <p:animEffect transition="in" filter="wipe(down)">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计算机网络的分类</a:t>
            </a:r>
            <a:endParaRPr lang="zh-CN" altLang="en-US" sz="1600" dirty="0">
              <a:solidFill>
                <a:schemeClr val="accent1"/>
              </a:solidFill>
              <a:ea typeface="微软雅黑" panose="020B0503020204020204" pitchFamily="34" charset="-122"/>
            </a:endParaRPr>
          </a:p>
        </p:txBody>
      </p:sp>
      <p:sp>
        <p:nvSpPr>
          <p:cNvPr id="36" name="TextBox 54">
            <a:extLst>
              <a:ext uri="{FF2B5EF4-FFF2-40B4-BE49-F238E27FC236}">
                <a16:creationId xmlns:a16="http://schemas.microsoft.com/office/drawing/2014/main" xmlns="" id="{DAE07E9B-E00E-43AE-B16B-4EEDCA029457}"/>
              </a:ext>
            </a:extLst>
          </p:cNvPr>
          <p:cNvSpPr txBox="1"/>
          <p:nvPr/>
        </p:nvSpPr>
        <p:spPr>
          <a:xfrm>
            <a:off x="5040052" y="1023357"/>
            <a:ext cx="3850547" cy="101566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just" defTabSz="684530">
              <a:lnSpc>
                <a:spcPct val="150000"/>
              </a:lnSpc>
              <a:defRPr/>
            </a:pPr>
            <a:r>
              <a:rPr lang="zh-CN" altLang="en-US" sz="1100" dirty="0">
                <a:solidFill>
                  <a:schemeClr val="tx1">
                    <a:lumMod val="50000"/>
                    <a:lumOff val="50000"/>
                  </a:schemeClr>
                </a:solidFill>
              </a:rPr>
              <a:t>早期的局域网一般覆盖范围在</a:t>
            </a:r>
            <a:r>
              <a:rPr lang="en-US" altLang="zh-CN" sz="1100" dirty="0">
                <a:solidFill>
                  <a:schemeClr val="tx1">
                    <a:lumMod val="50000"/>
                    <a:lumOff val="50000"/>
                  </a:schemeClr>
                </a:solidFill>
              </a:rPr>
              <a:t>10km</a:t>
            </a:r>
            <a:r>
              <a:rPr lang="zh-CN" altLang="en-US" sz="1100" dirty="0">
                <a:solidFill>
                  <a:schemeClr val="tx1">
                    <a:lumMod val="50000"/>
                    <a:lumOff val="50000"/>
                  </a:schemeClr>
                </a:solidFill>
              </a:rPr>
              <a:t>以内，主要用于较小范围的应用环境，如机房、办公室、家庭等，实现设备和数据信息的共享。随着网络</a:t>
            </a:r>
            <a:r>
              <a:rPr lang="zh-CN" altLang="en-US" sz="1100" dirty="0" smtClean="0">
                <a:solidFill>
                  <a:schemeClr val="tx1">
                    <a:lumMod val="50000"/>
                    <a:lumOff val="50000"/>
                  </a:schemeClr>
                </a:solidFill>
              </a:rPr>
              <a:t>设备不断</a:t>
            </a:r>
            <a:r>
              <a:rPr lang="zh-CN" altLang="en-US" sz="1100" dirty="0">
                <a:solidFill>
                  <a:schemeClr val="tx1">
                    <a:lumMod val="50000"/>
                    <a:lumOff val="50000"/>
                  </a:schemeClr>
                </a:solidFill>
              </a:rPr>
              <a:t>进步，局域网的范围在不断地扩大，从一个建筑物到整个校园，以具备局域网的技术特征为标准。</a:t>
            </a:r>
          </a:p>
        </p:txBody>
      </p:sp>
      <p:sp>
        <p:nvSpPr>
          <p:cNvPr id="37" name="Freeform 5">
            <a:extLst>
              <a:ext uri="{FF2B5EF4-FFF2-40B4-BE49-F238E27FC236}">
                <a16:creationId xmlns:a16="http://schemas.microsoft.com/office/drawing/2014/main" xmlns="" id="{A3CD889B-662C-49F5-9380-39D2C447A17A}"/>
              </a:ext>
            </a:extLst>
          </p:cNvPr>
          <p:cNvSpPr/>
          <p:nvPr/>
        </p:nvSpPr>
        <p:spPr bwMode="auto">
          <a:xfrm rot="5400000">
            <a:off x="1119412" y="1913067"/>
            <a:ext cx="2301190" cy="207450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356" tIns="45676" rIns="91356" bIns="45676" numCol="1" anchor="t" anchorCtr="0" compatLnSpc="1"/>
          <a:lstStyle/>
          <a:p>
            <a:pPr defTabSz="913130">
              <a:defRPr/>
            </a:pPr>
            <a:endParaRPr lang="zh-CN" altLang="en-US" sz="1800" kern="0" dirty="0">
              <a:solidFill>
                <a:sysClr val="windowText" lastClr="000000"/>
              </a:solidFill>
            </a:endParaRPr>
          </a:p>
        </p:txBody>
      </p:sp>
      <p:sp>
        <p:nvSpPr>
          <p:cNvPr id="39" name="TextBox 56">
            <a:extLst>
              <a:ext uri="{FF2B5EF4-FFF2-40B4-BE49-F238E27FC236}">
                <a16:creationId xmlns:a16="http://schemas.microsoft.com/office/drawing/2014/main" xmlns="" id="{42181B1A-50F9-4569-9BAB-9F93D73A8EDD}"/>
              </a:ext>
            </a:extLst>
          </p:cNvPr>
          <p:cNvSpPr txBox="1"/>
          <p:nvPr/>
        </p:nvSpPr>
        <p:spPr>
          <a:xfrm>
            <a:off x="1332301" y="2480062"/>
            <a:ext cx="1825697" cy="86151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defTabSz="913130">
              <a:defRPr/>
            </a:pPr>
            <a:r>
              <a:rPr lang="zh-CN" altLang="en-US" sz="2799" kern="0" dirty="0" smtClean="0">
                <a:solidFill>
                  <a:sysClr val="window" lastClr="FFFFFF"/>
                </a:solidFill>
              </a:rPr>
              <a:t>计算机</a:t>
            </a:r>
            <a:endParaRPr lang="en-US" altLang="zh-CN" sz="2799" kern="0" dirty="0" smtClean="0">
              <a:solidFill>
                <a:sysClr val="window" lastClr="FFFFFF"/>
              </a:solidFill>
            </a:endParaRPr>
          </a:p>
          <a:p>
            <a:pPr algn="ctr" defTabSz="913130">
              <a:defRPr/>
            </a:pPr>
            <a:r>
              <a:rPr lang="zh-CN" altLang="en-US" sz="2799" kern="0" dirty="0" smtClean="0">
                <a:solidFill>
                  <a:sysClr val="window" lastClr="FFFFFF"/>
                </a:solidFill>
              </a:rPr>
              <a:t>网络的分类</a:t>
            </a:r>
            <a:endParaRPr lang="zh-CN" altLang="en-US" sz="2799" kern="0" dirty="0">
              <a:solidFill>
                <a:sysClr val="window" lastClr="FFFFFF"/>
              </a:solidFill>
            </a:endParaRPr>
          </a:p>
        </p:txBody>
      </p:sp>
      <p:sp>
        <p:nvSpPr>
          <p:cNvPr id="40" name="Freeform 5">
            <a:extLst>
              <a:ext uri="{FF2B5EF4-FFF2-40B4-BE49-F238E27FC236}">
                <a16:creationId xmlns:a16="http://schemas.microsoft.com/office/drawing/2014/main" xmlns="" id="{1D1590F5-C47C-48E9-8BBC-6207A2EF4EE3}"/>
              </a:ext>
            </a:extLst>
          </p:cNvPr>
          <p:cNvSpPr/>
          <p:nvPr/>
        </p:nvSpPr>
        <p:spPr bwMode="auto">
          <a:xfrm rot="5400000">
            <a:off x="1007665" y="1824108"/>
            <a:ext cx="2524679" cy="225241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75000"/>
              </a:schemeClr>
            </a:solidFill>
            <a:prstDash val="solid"/>
            <a:miter lim="800000"/>
          </a:ln>
        </p:spPr>
        <p:txBody>
          <a:bodyPr vert="horz" wrap="square" lIns="91356" tIns="45676" rIns="91356" bIns="45676" numCol="1" anchor="t" anchorCtr="0" compatLnSpc="1"/>
          <a:lstStyle/>
          <a:p>
            <a:pPr defTabSz="913130">
              <a:defRPr/>
            </a:pPr>
            <a:endParaRPr lang="zh-CN" altLang="en-US" sz="1800" kern="0" dirty="0">
              <a:solidFill>
                <a:sysClr val="windowText" lastClr="000000"/>
              </a:solidFill>
            </a:endParaRPr>
          </a:p>
        </p:txBody>
      </p:sp>
      <p:sp>
        <p:nvSpPr>
          <p:cNvPr id="41" name="椭圆 40">
            <a:extLst>
              <a:ext uri="{FF2B5EF4-FFF2-40B4-BE49-F238E27FC236}">
                <a16:creationId xmlns:a16="http://schemas.microsoft.com/office/drawing/2014/main" xmlns="" id="{1E9B9464-4C7F-4068-8FD0-F3CA53FE86E5}"/>
              </a:ext>
            </a:extLst>
          </p:cNvPr>
          <p:cNvSpPr/>
          <p:nvPr/>
        </p:nvSpPr>
        <p:spPr>
          <a:xfrm>
            <a:off x="2701698" y="1719391"/>
            <a:ext cx="427814" cy="427872"/>
          </a:xfrm>
          <a:prstGeom prst="ellipse">
            <a:avLst/>
          </a:prstGeom>
          <a:solidFill>
            <a:schemeClr val="accent2"/>
          </a:solidFill>
          <a:ln w="25400" cap="flat" cmpd="sng" algn="ctr">
            <a:solidFill>
              <a:schemeClr val="bg1"/>
            </a:solidFill>
            <a:prstDash val="solid"/>
          </a:ln>
          <a:effectLst/>
        </p:spPr>
        <p:txBody>
          <a:bodyPr lIns="68519" tIns="34259" rIns="68519" bIns="34259" rtlCol="0" anchor="ctr"/>
          <a:lstStyle/>
          <a:p>
            <a:pPr algn="ctr" defTabSz="913130">
              <a:defRPr/>
            </a:pPr>
            <a:r>
              <a:rPr lang="en-US" altLang="zh-CN" sz="1800" b="1" kern="0" dirty="0">
                <a:solidFill>
                  <a:sysClr val="window" lastClr="FFFFFF"/>
                </a:solidFill>
                <a:latin typeface="微软雅黑" panose="020B0503020204020204" pitchFamily="34" charset="-122"/>
                <a:ea typeface="微软雅黑" panose="020B0503020204020204" pitchFamily="34" charset="-122"/>
              </a:rPr>
              <a:t>1</a:t>
            </a:r>
            <a:endParaRPr lang="zh-CN" altLang="en-US" sz="1800" b="1" kern="0" dirty="0">
              <a:solidFill>
                <a:sysClr val="window" lastClr="FFFFFF"/>
              </a:solidFill>
              <a:latin typeface="微软雅黑" panose="020B0503020204020204" pitchFamily="34" charset="-122"/>
              <a:ea typeface="微软雅黑" panose="020B0503020204020204" pitchFamily="34" charset="-122"/>
            </a:endParaRPr>
          </a:p>
        </p:txBody>
      </p:sp>
      <p:sp>
        <p:nvSpPr>
          <p:cNvPr id="42" name="椭圆 41">
            <a:extLst>
              <a:ext uri="{FF2B5EF4-FFF2-40B4-BE49-F238E27FC236}">
                <a16:creationId xmlns:a16="http://schemas.microsoft.com/office/drawing/2014/main" xmlns="" id="{5EC85772-D554-4786-9CEA-97C6987709A9}"/>
              </a:ext>
            </a:extLst>
          </p:cNvPr>
          <p:cNvSpPr/>
          <p:nvPr/>
        </p:nvSpPr>
        <p:spPr>
          <a:xfrm>
            <a:off x="3246294" y="2736386"/>
            <a:ext cx="427814" cy="427872"/>
          </a:xfrm>
          <a:prstGeom prst="ellipse">
            <a:avLst/>
          </a:prstGeom>
          <a:solidFill>
            <a:schemeClr val="accent2"/>
          </a:solidFill>
          <a:ln w="25400" cap="flat" cmpd="sng" algn="ctr">
            <a:solidFill>
              <a:schemeClr val="bg1"/>
            </a:solidFill>
            <a:prstDash val="solid"/>
          </a:ln>
          <a:effectLst/>
        </p:spPr>
        <p:txBody>
          <a:bodyPr lIns="68519" tIns="34259" rIns="68519" bIns="34259" rtlCol="0" anchor="ctr"/>
          <a:lstStyle/>
          <a:p>
            <a:pPr algn="ctr" defTabSz="913130">
              <a:defRPr/>
            </a:pPr>
            <a:r>
              <a:rPr lang="en-US" altLang="zh-CN" sz="1800" b="1" kern="0" dirty="0">
                <a:solidFill>
                  <a:sysClr val="window" lastClr="FFFFFF"/>
                </a:solidFill>
                <a:latin typeface="微软雅黑" panose="020B0503020204020204" pitchFamily="34" charset="-122"/>
                <a:ea typeface="微软雅黑" panose="020B0503020204020204" pitchFamily="34" charset="-122"/>
              </a:rPr>
              <a:t>2</a:t>
            </a:r>
            <a:endParaRPr lang="zh-CN" altLang="en-US" sz="1800" b="1" kern="0" dirty="0">
              <a:solidFill>
                <a:sysClr val="window" lastClr="FFFFFF"/>
              </a:solidFill>
              <a:latin typeface="微软雅黑" panose="020B0503020204020204" pitchFamily="34" charset="-122"/>
              <a:ea typeface="微软雅黑" panose="020B0503020204020204" pitchFamily="34" charset="-122"/>
            </a:endParaRPr>
          </a:p>
        </p:txBody>
      </p:sp>
      <p:sp>
        <p:nvSpPr>
          <p:cNvPr id="43" name="椭圆 42">
            <a:extLst>
              <a:ext uri="{FF2B5EF4-FFF2-40B4-BE49-F238E27FC236}">
                <a16:creationId xmlns:a16="http://schemas.microsoft.com/office/drawing/2014/main" xmlns="" id="{AFFF036D-89FC-475D-8829-9A7F2E743B8C}"/>
              </a:ext>
            </a:extLst>
          </p:cNvPr>
          <p:cNvSpPr/>
          <p:nvPr/>
        </p:nvSpPr>
        <p:spPr>
          <a:xfrm>
            <a:off x="2701698" y="3747382"/>
            <a:ext cx="427814" cy="427872"/>
          </a:xfrm>
          <a:prstGeom prst="ellipse">
            <a:avLst/>
          </a:prstGeom>
          <a:solidFill>
            <a:schemeClr val="accent2"/>
          </a:solidFill>
          <a:ln w="25400" cap="flat" cmpd="sng" algn="ctr">
            <a:solidFill>
              <a:schemeClr val="bg1"/>
            </a:solidFill>
            <a:prstDash val="solid"/>
          </a:ln>
          <a:effectLst/>
        </p:spPr>
        <p:txBody>
          <a:bodyPr lIns="68519" tIns="34259" rIns="68519" bIns="34259" rtlCol="0" anchor="ctr"/>
          <a:lstStyle/>
          <a:p>
            <a:pPr algn="ctr" defTabSz="913130">
              <a:defRPr/>
            </a:pPr>
            <a:r>
              <a:rPr lang="en-US" altLang="zh-CN" sz="1800" b="1" kern="0" dirty="0">
                <a:solidFill>
                  <a:sysClr val="window" lastClr="FFFFFF"/>
                </a:solidFill>
                <a:latin typeface="微软雅黑" panose="020B0503020204020204" pitchFamily="34" charset="-122"/>
                <a:ea typeface="微软雅黑" panose="020B0503020204020204" pitchFamily="34" charset="-122"/>
              </a:rPr>
              <a:t>3</a:t>
            </a:r>
            <a:endParaRPr lang="zh-CN" altLang="en-US" sz="1800" b="1" kern="0" dirty="0">
              <a:solidFill>
                <a:sysClr val="window" lastClr="FFFFFF"/>
              </a:solidFill>
              <a:latin typeface="微软雅黑" panose="020B0503020204020204" pitchFamily="34" charset="-122"/>
              <a:ea typeface="微软雅黑" panose="020B0503020204020204" pitchFamily="34" charset="-122"/>
            </a:endParaRPr>
          </a:p>
        </p:txBody>
      </p:sp>
      <p:grpSp>
        <p:nvGrpSpPr>
          <p:cNvPr id="44" name="组合 13">
            <a:extLst>
              <a:ext uri="{FF2B5EF4-FFF2-40B4-BE49-F238E27FC236}">
                <a16:creationId xmlns:a16="http://schemas.microsoft.com/office/drawing/2014/main" xmlns="" id="{391C2C97-5BD5-4B34-BB59-25F09D36465F}"/>
              </a:ext>
            </a:extLst>
          </p:cNvPr>
          <p:cNvGrpSpPr/>
          <p:nvPr/>
        </p:nvGrpSpPr>
        <p:grpSpPr>
          <a:xfrm>
            <a:off x="3129517" y="1755969"/>
            <a:ext cx="1051729" cy="354665"/>
            <a:chOff x="3513818" y="1963801"/>
            <a:chExt cx="1051729" cy="354618"/>
          </a:xfrm>
        </p:grpSpPr>
        <p:cxnSp>
          <p:nvCxnSpPr>
            <p:cNvPr id="45" name="直接连接符 44">
              <a:extLst>
                <a:ext uri="{FF2B5EF4-FFF2-40B4-BE49-F238E27FC236}">
                  <a16:creationId xmlns:a16="http://schemas.microsoft.com/office/drawing/2014/main" xmlns="" id="{6031ECAB-6C27-4377-B25F-E7BFBC41F1E3}"/>
                </a:ext>
              </a:extLst>
            </p:cNvPr>
            <p:cNvCxnSpPr/>
            <p:nvPr/>
          </p:nvCxnSpPr>
          <p:spPr>
            <a:xfrm>
              <a:off x="3513818" y="2141110"/>
              <a:ext cx="1051729" cy="0"/>
            </a:xfrm>
            <a:prstGeom prst="line">
              <a:avLst/>
            </a:prstGeom>
            <a:noFill/>
            <a:ln w="9525" cap="flat" cmpd="sng" algn="ctr">
              <a:solidFill>
                <a:srgbClr val="325F0B"/>
              </a:solidFill>
              <a:prstDash val="sysDot"/>
              <a:headEnd type="none" w="med" len="med"/>
              <a:tailEnd type="none" w="med" len="med"/>
            </a:ln>
            <a:effectLst/>
          </p:spPr>
        </p:cxnSp>
        <p:cxnSp>
          <p:nvCxnSpPr>
            <p:cNvPr id="46" name="直接连接符 45">
              <a:extLst>
                <a:ext uri="{FF2B5EF4-FFF2-40B4-BE49-F238E27FC236}">
                  <a16:creationId xmlns:a16="http://schemas.microsoft.com/office/drawing/2014/main" xmlns="" id="{EA70D5CE-B261-404C-8230-6D70C4F5F46C}"/>
                </a:ext>
              </a:extLst>
            </p:cNvPr>
            <p:cNvCxnSpPr/>
            <p:nvPr/>
          </p:nvCxnSpPr>
          <p:spPr>
            <a:xfrm>
              <a:off x="4565547" y="1963801"/>
              <a:ext cx="0" cy="354618"/>
            </a:xfrm>
            <a:prstGeom prst="line">
              <a:avLst/>
            </a:prstGeom>
            <a:noFill/>
            <a:ln w="9525" cap="flat" cmpd="sng" algn="ctr">
              <a:solidFill>
                <a:srgbClr val="325F0B"/>
              </a:solidFill>
              <a:prstDash val="sysDot"/>
              <a:headEnd type="none" w="med" len="med"/>
              <a:tailEnd type="none" w="med" len="med"/>
            </a:ln>
            <a:effectLst/>
          </p:spPr>
        </p:cxnSp>
      </p:grpSp>
      <p:sp>
        <p:nvSpPr>
          <p:cNvPr id="47" name="TextBox 64">
            <a:extLst>
              <a:ext uri="{FF2B5EF4-FFF2-40B4-BE49-F238E27FC236}">
                <a16:creationId xmlns:a16="http://schemas.microsoft.com/office/drawing/2014/main" xmlns="" id="{1AB8D244-B488-4B94-A411-BB1B2A1302F7}"/>
              </a:ext>
            </a:extLst>
          </p:cNvPr>
          <p:cNvSpPr txBox="1"/>
          <p:nvPr/>
        </p:nvSpPr>
        <p:spPr>
          <a:xfrm>
            <a:off x="4886444" y="2621235"/>
            <a:ext cx="3826016" cy="484748"/>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just" defTabSz="684530">
              <a:lnSpc>
                <a:spcPct val="150000"/>
              </a:lnSpc>
              <a:defRPr/>
            </a:pPr>
            <a:r>
              <a:rPr lang="zh-CN" altLang="en-US" sz="1100" dirty="0">
                <a:solidFill>
                  <a:schemeClr val="tx1">
                    <a:lumMod val="50000"/>
                    <a:lumOff val="50000"/>
                  </a:schemeClr>
                </a:solidFill>
              </a:rPr>
              <a:t>城域网可以说是一种大型的</a:t>
            </a:r>
            <a:r>
              <a:rPr lang="en-US" altLang="zh-CN" sz="1100" dirty="0">
                <a:solidFill>
                  <a:schemeClr val="tx1">
                    <a:lumMod val="50000"/>
                    <a:lumOff val="50000"/>
                  </a:schemeClr>
                </a:solidFill>
              </a:rPr>
              <a:t>LAN</a:t>
            </a:r>
            <a:r>
              <a:rPr lang="zh-CN" altLang="en-US" sz="1100" dirty="0">
                <a:solidFill>
                  <a:schemeClr val="tx1">
                    <a:lumMod val="50000"/>
                    <a:lumOff val="50000"/>
                  </a:schemeClr>
                </a:solidFill>
              </a:rPr>
              <a:t>，通常使用与</a:t>
            </a:r>
            <a:r>
              <a:rPr lang="en-US" altLang="zh-CN" sz="1100" dirty="0">
                <a:solidFill>
                  <a:schemeClr val="tx1">
                    <a:lumMod val="50000"/>
                    <a:lumOff val="50000"/>
                  </a:schemeClr>
                </a:solidFill>
              </a:rPr>
              <a:t>LAN</a:t>
            </a:r>
            <a:r>
              <a:rPr lang="zh-CN" altLang="en-US" sz="1100" dirty="0">
                <a:solidFill>
                  <a:schemeClr val="tx1">
                    <a:lumMod val="50000"/>
                    <a:lumOff val="50000"/>
                  </a:schemeClr>
                </a:solidFill>
              </a:rPr>
              <a:t>相似的技术。规模局限在一座城市的范围内，一般在</a:t>
            </a:r>
            <a:r>
              <a:rPr lang="en-US" altLang="zh-CN" sz="1100" dirty="0">
                <a:solidFill>
                  <a:schemeClr val="tx1">
                    <a:lumMod val="50000"/>
                    <a:lumOff val="50000"/>
                  </a:schemeClr>
                </a:solidFill>
              </a:rPr>
              <a:t>10-100km</a:t>
            </a:r>
            <a:r>
              <a:rPr lang="zh-CN" altLang="en-US" sz="1100" dirty="0">
                <a:solidFill>
                  <a:schemeClr val="tx1">
                    <a:lumMod val="50000"/>
                    <a:lumOff val="50000"/>
                  </a:schemeClr>
                </a:solidFill>
              </a:rPr>
              <a:t>的范围内。</a:t>
            </a:r>
          </a:p>
        </p:txBody>
      </p:sp>
      <p:sp>
        <p:nvSpPr>
          <p:cNvPr id="48" name="TextBox 65">
            <a:extLst>
              <a:ext uri="{FF2B5EF4-FFF2-40B4-BE49-F238E27FC236}">
                <a16:creationId xmlns:a16="http://schemas.microsoft.com/office/drawing/2014/main" xmlns="" id="{4EDCBE9F-8543-4D16-B32C-6374C10F6F81}"/>
              </a:ext>
            </a:extLst>
          </p:cNvPr>
          <p:cNvSpPr txBox="1"/>
          <p:nvPr/>
        </p:nvSpPr>
        <p:spPr>
          <a:xfrm>
            <a:off x="4380676" y="3723878"/>
            <a:ext cx="4079755" cy="727122"/>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just" defTabSz="684530">
              <a:lnSpc>
                <a:spcPct val="150000"/>
              </a:lnSpc>
              <a:defRPr/>
            </a:pPr>
            <a:r>
              <a:rPr lang="zh-CN" altLang="zh-CN" sz="1100" dirty="0" smtClean="0"/>
              <a:t>广域网</a:t>
            </a:r>
            <a:r>
              <a:rPr lang="zh-CN" altLang="en-US" sz="1100" dirty="0"/>
              <a:t>分布在一个较大的范围内，可跨越几个城市、几个国家或地区甚至几个洲。广域网通常是由若干个局域网连接而成的。所以，在广域网技术中，主要任务是研究局域网之间的连接技术。</a:t>
            </a:r>
            <a:endParaRPr lang="zh-CN" altLang="en-US" sz="1100" dirty="0">
              <a:solidFill>
                <a:schemeClr val="tx1">
                  <a:lumMod val="50000"/>
                  <a:lumOff val="50000"/>
                </a:schemeClr>
              </a:solidFill>
            </a:endParaRPr>
          </a:p>
        </p:txBody>
      </p:sp>
      <p:grpSp>
        <p:nvGrpSpPr>
          <p:cNvPr id="49" name="组合 18">
            <a:extLst>
              <a:ext uri="{FF2B5EF4-FFF2-40B4-BE49-F238E27FC236}">
                <a16:creationId xmlns:a16="http://schemas.microsoft.com/office/drawing/2014/main" xmlns="" id="{172847B1-82D1-47E6-8DE7-72C55705C9C8}"/>
              </a:ext>
            </a:extLst>
          </p:cNvPr>
          <p:cNvGrpSpPr/>
          <p:nvPr/>
        </p:nvGrpSpPr>
        <p:grpSpPr>
          <a:xfrm>
            <a:off x="3678687" y="2772984"/>
            <a:ext cx="1051729" cy="354665"/>
            <a:chOff x="3513818" y="1963801"/>
            <a:chExt cx="1051729" cy="354618"/>
          </a:xfrm>
        </p:grpSpPr>
        <p:cxnSp>
          <p:nvCxnSpPr>
            <p:cNvPr id="50" name="直接连接符 49">
              <a:extLst>
                <a:ext uri="{FF2B5EF4-FFF2-40B4-BE49-F238E27FC236}">
                  <a16:creationId xmlns:a16="http://schemas.microsoft.com/office/drawing/2014/main" xmlns="" id="{19A8D365-842A-4BD2-BB6F-1FA9008CF354}"/>
                </a:ext>
              </a:extLst>
            </p:cNvPr>
            <p:cNvCxnSpPr/>
            <p:nvPr/>
          </p:nvCxnSpPr>
          <p:spPr>
            <a:xfrm>
              <a:off x="3513818" y="2141110"/>
              <a:ext cx="1051729" cy="0"/>
            </a:xfrm>
            <a:prstGeom prst="line">
              <a:avLst/>
            </a:prstGeom>
            <a:noFill/>
            <a:ln w="6350" cap="flat" cmpd="sng" algn="ctr">
              <a:solidFill>
                <a:srgbClr val="325F0B"/>
              </a:solidFill>
              <a:prstDash val="sysDot"/>
              <a:headEnd type="none" w="med" len="med"/>
              <a:tailEnd type="none" w="med" len="med"/>
            </a:ln>
            <a:effectLst/>
          </p:spPr>
        </p:cxnSp>
        <p:cxnSp>
          <p:nvCxnSpPr>
            <p:cNvPr id="51" name="直接连接符 50">
              <a:extLst>
                <a:ext uri="{FF2B5EF4-FFF2-40B4-BE49-F238E27FC236}">
                  <a16:creationId xmlns:a16="http://schemas.microsoft.com/office/drawing/2014/main" xmlns="" id="{1E5F33F0-73DC-46F4-AEAF-8917F14666E8}"/>
                </a:ext>
              </a:extLst>
            </p:cNvPr>
            <p:cNvCxnSpPr/>
            <p:nvPr/>
          </p:nvCxnSpPr>
          <p:spPr>
            <a:xfrm>
              <a:off x="4565547" y="1963801"/>
              <a:ext cx="0" cy="354618"/>
            </a:xfrm>
            <a:prstGeom prst="line">
              <a:avLst/>
            </a:prstGeom>
            <a:noFill/>
            <a:ln w="6350" cap="flat" cmpd="sng" algn="ctr">
              <a:solidFill>
                <a:srgbClr val="325F0B"/>
              </a:solidFill>
              <a:prstDash val="sysDot"/>
              <a:headEnd type="none" w="med" len="med"/>
              <a:tailEnd type="none" w="med" len="med"/>
            </a:ln>
            <a:effectLst/>
          </p:spPr>
        </p:cxnSp>
      </p:grpSp>
      <p:grpSp>
        <p:nvGrpSpPr>
          <p:cNvPr id="52" name="组合 21">
            <a:extLst>
              <a:ext uri="{FF2B5EF4-FFF2-40B4-BE49-F238E27FC236}">
                <a16:creationId xmlns:a16="http://schemas.microsoft.com/office/drawing/2014/main" xmlns="" id="{C9C4F290-17AD-49A4-8F94-43161EB4C45A}"/>
              </a:ext>
            </a:extLst>
          </p:cNvPr>
          <p:cNvGrpSpPr/>
          <p:nvPr/>
        </p:nvGrpSpPr>
        <p:grpSpPr>
          <a:xfrm>
            <a:off x="3129517" y="3783979"/>
            <a:ext cx="1051729" cy="354665"/>
            <a:chOff x="3513818" y="1963801"/>
            <a:chExt cx="1051729" cy="354618"/>
          </a:xfrm>
        </p:grpSpPr>
        <p:cxnSp>
          <p:nvCxnSpPr>
            <p:cNvPr id="53" name="直接连接符 52">
              <a:extLst>
                <a:ext uri="{FF2B5EF4-FFF2-40B4-BE49-F238E27FC236}">
                  <a16:creationId xmlns:a16="http://schemas.microsoft.com/office/drawing/2014/main" xmlns="" id="{7DA8C85F-DA88-4590-8A13-CBDA63206C25}"/>
                </a:ext>
              </a:extLst>
            </p:cNvPr>
            <p:cNvCxnSpPr/>
            <p:nvPr/>
          </p:nvCxnSpPr>
          <p:spPr>
            <a:xfrm>
              <a:off x="3513818" y="2141110"/>
              <a:ext cx="1051729" cy="0"/>
            </a:xfrm>
            <a:prstGeom prst="line">
              <a:avLst/>
            </a:prstGeom>
            <a:noFill/>
            <a:ln w="9525" cap="flat" cmpd="sng" algn="ctr">
              <a:solidFill>
                <a:srgbClr val="325F0B"/>
              </a:solidFill>
              <a:prstDash val="sysDot"/>
              <a:headEnd type="none" w="med" len="med"/>
              <a:tailEnd type="none" w="med" len="med"/>
            </a:ln>
            <a:effectLst/>
          </p:spPr>
        </p:cxnSp>
        <p:cxnSp>
          <p:nvCxnSpPr>
            <p:cNvPr id="54" name="直接连接符 53">
              <a:extLst>
                <a:ext uri="{FF2B5EF4-FFF2-40B4-BE49-F238E27FC236}">
                  <a16:creationId xmlns:a16="http://schemas.microsoft.com/office/drawing/2014/main" xmlns="" id="{EB127AF3-B233-465D-B866-AB217DD06BAD}"/>
                </a:ext>
              </a:extLst>
            </p:cNvPr>
            <p:cNvCxnSpPr/>
            <p:nvPr/>
          </p:nvCxnSpPr>
          <p:spPr>
            <a:xfrm>
              <a:off x="4565547" y="1963801"/>
              <a:ext cx="0" cy="354618"/>
            </a:xfrm>
            <a:prstGeom prst="line">
              <a:avLst/>
            </a:prstGeom>
            <a:noFill/>
            <a:ln w="9525" cap="flat" cmpd="sng" algn="ctr">
              <a:solidFill>
                <a:srgbClr val="325F0B"/>
              </a:solidFill>
              <a:prstDash val="sysDot"/>
              <a:headEnd type="none" w="med" len="med"/>
              <a:tailEnd type="none" w="med" len="med"/>
            </a:ln>
            <a:effectLst/>
          </p:spPr>
        </p:cxnSp>
      </p:grpSp>
      <p:sp>
        <p:nvSpPr>
          <p:cNvPr id="55" name="矩形 54">
            <a:extLst>
              <a:ext uri="{FF2B5EF4-FFF2-40B4-BE49-F238E27FC236}">
                <a16:creationId xmlns:a16="http://schemas.microsoft.com/office/drawing/2014/main" xmlns="" id="{FD73B6F4-A59B-4ADF-9BE4-333DA733807C}"/>
              </a:ext>
            </a:extLst>
          </p:cNvPr>
          <p:cNvSpPr/>
          <p:nvPr/>
        </p:nvSpPr>
        <p:spPr>
          <a:xfrm>
            <a:off x="4175722" y="1439518"/>
            <a:ext cx="1915621" cy="284693"/>
          </a:xfrm>
          <a:prstGeom prst="rect">
            <a:avLst/>
          </a:prstGeom>
        </p:spPr>
        <p:txBody>
          <a:bodyPr wrap="square" lIns="68580" tIns="34290" rIns="68580" bIns="34290">
            <a:spAutoFit/>
          </a:bodyPr>
          <a:lstStyle/>
          <a:p>
            <a:pPr marL="171450" indent="-171450" algn="just">
              <a:buFont typeface="Arial" panose="020B0604020202020204" pitchFamily="34" charset="0"/>
              <a:buChar cha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局域网</a:t>
            </a:r>
          </a:p>
        </p:txBody>
      </p:sp>
      <p:sp>
        <p:nvSpPr>
          <p:cNvPr id="57" name="矩形 56">
            <a:extLst>
              <a:ext uri="{FF2B5EF4-FFF2-40B4-BE49-F238E27FC236}">
                <a16:creationId xmlns:a16="http://schemas.microsoft.com/office/drawing/2014/main" xmlns="" id="{2AE1BFF7-B653-4013-BE9E-F059E086B5C6}"/>
              </a:ext>
            </a:extLst>
          </p:cNvPr>
          <p:cNvSpPr/>
          <p:nvPr/>
        </p:nvSpPr>
        <p:spPr>
          <a:xfrm>
            <a:off x="4770092" y="2341737"/>
            <a:ext cx="1674116" cy="284693"/>
          </a:xfrm>
          <a:prstGeom prst="rect">
            <a:avLst/>
          </a:prstGeom>
        </p:spPr>
        <p:txBody>
          <a:bodyPr wrap="square" lIns="68580" tIns="34290" rIns="68580" bIns="34290">
            <a:spAutoFit/>
          </a:bodyPr>
          <a:lstStyle/>
          <a:p>
            <a:pPr marL="171450" indent="-171450" algn="just">
              <a:buFont typeface="Arial" panose="020B0604020202020204" pitchFamily="34" charset="0"/>
              <a:buChar cha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城域网</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矩形 57">
            <a:extLst>
              <a:ext uri="{FF2B5EF4-FFF2-40B4-BE49-F238E27FC236}">
                <a16:creationId xmlns:a16="http://schemas.microsoft.com/office/drawing/2014/main" xmlns="" id="{D310D17B-60D2-4157-91E8-B71029AECA0D}"/>
              </a:ext>
            </a:extLst>
          </p:cNvPr>
          <p:cNvSpPr/>
          <p:nvPr/>
        </p:nvSpPr>
        <p:spPr>
          <a:xfrm>
            <a:off x="4283968" y="3341580"/>
            <a:ext cx="1674116" cy="284693"/>
          </a:xfrm>
          <a:prstGeom prst="rect">
            <a:avLst/>
          </a:prstGeom>
        </p:spPr>
        <p:txBody>
          <a:bodyPr wrap="square" lIns="68580" tIns="34290" rIns="68580" bIns="34290">
            <a:spAutoFit/>
          </a:bodyPr>
          <a:lstStyle/>
          <a:p>
            <a:pPr marL="285750" indent="-285750" algn="just">
              <a:buFont typeface="Arial" panose="020B0604020202020204" pitchFamily="34" charset="0"/>
              <a:buChar cha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广域网</a:t>
            </a:r>
          </a:p>
        </p:txBody>
      </p:sp>
    </p:spTree>
    <p:extLst>
      <p:ext uri="{BB962C8B-B14F-4D97-AF65-F5344CB8AC3E}">
        <p14:creationId xmlns:p14="http://schemas.microsoft.com/office/powerpoint/2010/main" val="18508743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anim calcmode="lin" valueType="num">
                                      <p:cBhvr>
                                        <p:cTn id="10" dur="500" fill="hold"/>
                                        <p:tgtEl>
                                          <p:spTgt spid="40"/>
                                        </p:tgtEl>
                                        <p:attrNameLst>
                                          <p:attrName>ppt_x</p:attrName>
                                        </p:attrNameLst>
                                      </p:cBhvr>
                                      <p:tavLst>
                                        <p:tav tm="0">
                                          <p:val>
                                            <p:fltVal val="0.5"/>
                                          </p:val>
                                        </p:tav>
                                        <p:tav tm="100000">
                                          <p:val>
                                            <p:strVal val="#ppt_x"/>
                                          </p:val>
                                        </p:tav>
                                      </p:tavLst>
                                    </p:anim>
                                    <p:anim calcmode="lin" valueType="num">
                                      <p:cBhvr>
                                        <p:cTn id="11" dur="500" fill="hold"/>
                                        <p:tgtEl>
                                          <p:spTgt spid="4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p:cTn id="14" dur="500" fill="hold"/>
                                        <p:tgtEl>
                                          <p:spTgt spid="37"/>
                                        </p:tgtEl>
                                        <p:attrNameLst>
                                          <p:attrName>ppt_w</p:attrName>
                                        </p:attrNameLst>
                                      </p:cBhvr>
                                      <p:tavLst>
                                        <p:tav tm="0">
                                          <p:val>
                                            <p:fltVal val="0"/>
                                          </p:val>
                                        </p:tav>
                                        <p:tav tm="100000">
                                          <p:val>
                                            <p:strVal val="#ppt_w"/>
                                          </p:val>
                                        </p:tav>
                                      </p:tavLst>
                                    </p:anim>
                                    <p:anim calcmode="lin" valueType="num">
                                      <p:cBhvr>
                                        <p:cTn id="15" dur="500" fill="hold"/>
                                        <p:tgtEl>
                                          <p:spTgt spid="37"/>
                                        </p:tgtEl>
                                        <p:attrNameLst>
                                          <p:attrName>ppt_h</p:attrName>
                                        </p:attrNameLst>
                                      </p:cBhvr>
                                      <p:tavLst>
                                        <p:tav tm="0">
                                          <p:val>
                                            <p:fltVal val="0"/>
                                          </p:val>
                                        </p:tav>
                                        <p:tav tm="100000">
                                          <p:val>
                                            <p:strVal val="#ppt_h"/>
                                          </p:val>
                                        </p:tav>
                                      </p:tavLst>
                                    </p:anim>
                                    <p:animEffect transition="in" filter="fade">
                                      <p:cBhvr>
                                        <p:cTn id="16" dur="500"/>
                                        <p:tgtEl>
                                          <p:spTgt spid="37"/>
                                        </p:tgtEl>
                                      </p:cBhvr>
                                    </p:animEffect>
                                    <p:anim calcmode="lin" valueType="num">
                                      <p:cBhvr>
                                        <p:cTn id="17" dur="500" fill="hold"/>
                                        <p:tgtEl>
                                          <p:spTgt spid="37"/>
                                        </p:tgtEl>
                                        <p:attrNameLst>
                                          <p:attrName>ppt_x</p:attrName>
                                        </p:attrNameLst>
                                      </p:cBhvr>
                                      <p:tavLst>
                                        <p:tav tm="0">
                                          <p:val>
                                            <p:fltVal val="0.5"/>
                                          </p:val>
                                        </p:tav>
                                        <p:tav tm="100000">
                                          <p:val>
                                            <p:strVal val="#ppt_x"/>
                                          </p:val>
                                        </p:tav>
                                      </p:tavLst>
                                    </p:anim>
                                    <p:anim calcmode="lin" valueType="num">
                                      <p:cBhvr>
                                        <p:cTn id="18" dur="500" fill="hold"/>
                                        <p:tgtEl>
                                          <p:spTgt spid="37"/>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animEffect transition="in" filter="fade">
                                      <p:cBhvr>
                                        <p:cTn id="30" dur="500"/>
                                        <p:tgtEl>
                                          <p:spTgt spid="41"/>
                                        </p:tgtEl>
                                      </p:cBhvr>
                                    </p:animEffect>
                                  </p:childTnLst>
                                </p:cTn>
                              </p:par>
                              <p:par>
                                <p:cTn id="31" presetID="53" presetClass="entr" presetSubtype="16" fill="hold" grpId="0" nodeType="withEffect">
                                  <p:stCondLst>
                                    <p:cond delay="200"/>
                                  </p:stCondLst>
                                  <p:childTnLst>
                                    <p:set>
                                      <p:cBhvr>
                                        <p:cTn id="32" dur="1" fill="hold">
                                          <p:stCondLst>
                                            <p:cond delay="0"/>
                                          </p:stCondLst>
                                        </p:cTn>
                                        <p:tgtEl>
                                          <p:spTgt spid="42"/>
                                        </p:tgtEl>
                                        <p:attrNameLst>
                                          <p:attrName>style.visibility</p:attrName>
                                        </p:attrNameLst>
                                      </p:cBhvr>
                                      <p:to>
                                        <p:strVal val="visible"/>
                                      </p:to>
                                    </p:set>
                                    <p:anim calcmode="lin" valueType="num">
                                      <p:cBhvr>
                                        <p:cTn id="33" dur="500" fill="hold"/>
                                        <p:tgtEl>
                                          <p:spTgt spid="42"/>
                                        </p:tgtEl>
                                        <p:attrNameLst>
                                          <p:attrName>ppt_w</p:attrName>
                                        </p:attrNameLst>
                                      </p:cBhvr>
                                      <p:tavLst>
                                        <p:tav tm="0">
                                          <p:val>
                                            <p:fltVal val="0"/>
                                          </p:val>
                                        </p:tav>
                                        <p:tav tm="100000">
                                          <p:val>
                                            <p:strVal val="#ppt_w"/>
                                          </p:val>
                                        </p:tav>
                                      </p:tavLst>
                                    </p:anim>
                                    <p:anim calcmode="lin" valueType="num">
                                      <p:cBhvr>
                                        <p:cTn id="34" dur="500" fill="hold"/>
                                        <p:tgtEl>
                                          <p:spTgt spid="42"/>
                                        </p:tgtEl>
                                        <p:attrNameLst>
                                          <p:attrName>ppt_h</p:attrName>
                                        </p:attrNameLst>
                                      </p:cBhvr>
                                      <p:tavLst>
                                        <p:tav tm="0">
                                          <p:val>
                                            <p:fltVal val="0"/>
                                          </p:val>
                                        </p:tav>
                                        <p:tav tm="100000">
                                          <p:val>
                                            <p:strVal val="#ppt_h"/>
                                          </p:val>
                                        </p:tav>
                                      </p:tavLst>
                                    </p:anim>
                                    <p:animEffect transition="in" filter="fade">
                                      <p:cBhvr>
                                        <p:cTn id="35" dur="500"/>
                                        <p:tgtEl>
                                          <p:spTgt spid="4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childTnLst>
                                </p:cTn>
                              </p:par>
                            </p:childTnLst>
                          </p:cTn>
                        </p:par>
                        <p:par>
                          <p:cTn id="41" fill="hold">
                            <p:stCondLst>
                              <p:cond delay="1900"/>
                            </p:stCondLst>
                            <p:childTnLst>
                              <p:par>
                                <p:cTn id="42" presetID="22" presetClass="entr" presetSubtype="8"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wipe(left)">
                                      <p:cBhvr>
                                        <p:cTn id="44" dur="500"/>
                                        <p:tgtEl>
                                          <p:spTgt spid="44"/>
                                        </p:tgtEl>
                                      </p:cBhvr>
                                    </p:animEffect>
                                  </p:childTnLst>
                                </p:cTn>
                              </p:par>
                              <p:par>
                                <p:cTn id="45" presetID="2" presetClass="entr" presetSubtype="2" decel="53300"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750" fill="hold"/>
                                        <p:tgtEl>
                                          <p:spTgt spid="36"/>
                                        </p:tgtEl>
                                        <p:attrNameLst>
                                          <p:attrName>ppt_x</p:attrName>
                                        </p:attrNameLst>
                                      </p:cBhvr>
                                      <p:tavLst>
                                        <p:tav tm="0">
                                          <p:val>
                                            <p:strVal val="1+#ppt_w/2"/>
                                          </p:val>
                                        </p:tav>
                                        <p:tav tm="100000">
                                          <p:val>
                                            <p:strVal val="#ppt_x"/>
                                          </p:val>
                                        </p:tav>
                                      </p:tavLst>
                                    </p:anim>
                                    <p:anim calcmode="lin" valueType="num">
                                      <p:cBhvr additive="base">
                                        <p:cTn id="48" dur="750" fill="hold"/>
                                        <p:tgtEl>
                                          <p:spTgt spid="36"/>
                                        </p:tgtEl>
                                        <p:attrNameLst>
                                          <p:attrName>ppt_y</p:attrName>
                                        </p:attrNameLst>
                                      </p:cBhvr>
                                      <p:tavLst>
                                        <p:tav tm="0">
                                          <p:val>
                                            <p:strVal val="#ppt_y"/>
                                          </p:val>
                                        </p:tav>
                                        <p:tav tm="100000">
                                          <p:val>
                                            <p:strVal val="#ppt_y"/>
                                          </p:val>
                                        </p:tav>
                                      </p:tavLst>
                                    </p:anim>
                                  </p:childTnLst>
                                </p:cTn>
                              </p:par>
                            </p:childTnLst>
                          </p:cTn>
                        </p:par>
                        <p:par>
                          <p:cTn id="49" fill="hold">
                            <p:stCondLst>
                              <p:cond delay="2650"/>
                            </p:stCondLst>
                            <p:childTnLst>
                              <p:par>
                                <p:cTn id="50" presetID="22" presetClass="entr" presetSubtype="8" fill="hold" nodeType="after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wipe(left)">
                                      <p:cBhvr>
                                        <p:cTn id="52" dur="500"/>
                                        <p:tgtEl>
                                          <p:spTgt spid="49"/>
                                        </p:tgtEl>
                                      </p:cBhvr>
                                    </p:animEffect>
                                  </p:childTnLst>
                                </p:cTn>
                              </p:par>
                              <p:par>
                                <p:cTn id="53" presetID="2" presetClass="entr" presetSubtype="2" decel="53300" fill="hold" grpId="0" nodeType="with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additive="base">
                                        <p:cTn id="55" dur="750" fill="hold"/>
                                        <p:tgtEl>
                                          <p:spTgt spid="47"/>
                                        </p:tgtEl>
                                        <p:attrNameLst>
                                          <p:attrName>ppt_x</p:attrName>
                                        </p:attrNameLst>
                                      </p:cBhvr>
                                      <p:tavLst>
                                        <p:tav tm="0">
                                          <p:val>
                                            <p:strVal val="1+#ppt_w/2"/>
                                          </p:val>
                                        </p:tav>
                                        <p:tav tm="100000">
                                          <p:val>
                                            <p:strVal val="#ppt_x"/>
                                          </p:val>
                                        </p:tav>
                                      </p:tavLst>
                                    </p:anim>
                                    <p:anim calcmode="lin" valueType="num">
                                      <p:cBhvr additive="base">
                                        <p:cTn id="56" dur="750" fill="hold"/>
                                        <p:tgtEl>
                                          <p:spTgt spid="47"/>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22" presetClass="entr" presetSubtype="8" fill="hold" nodeType="after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wipe(left)">
                                      <p:cBhvr>
                                        <p:cTn id="60" dur="500"/>
                                        <p:tgtEl>
                                          <p:spTgt spid="52"/>
                                        </p:tgtEl>
                                      </p:cBhvr>
                                    </p:animEffect>
                                  </p:childTnLst>
                                </p:cTn>
                              </p:par>
                              <p:par>
                                <p:cTn id="61" presetID="2" presetClass="entr" presetSubtype="2" decel="53300" fill="hold" grpId="0" nodeType="withEffect">
                                  <p:stCondLst>
                                    <p:cond delay="0"/>
                                  </p:stCondLst>
                                  <p:childTnLst>
                                    <p:set>
                                      <p:cBhvr>
                                        <p:cTn id="62" dur="1" fill="hold">
                                          <p:stCondLst>
                                            <p:cond delay="0"/>
                                          </p:stCondLst>
                                        </p:cTn>
                                        <p:tgtEl>
                                          <p:spTgt spid="48"/>
                                        </p:tgtEl>
                                        <p:attrNameLst>
                                          <p:attrName>style.visibility</p:attrName>
                                        </p:attrNameLst>
                                      </p:cBhvr>
                                      <p:to>
                                        <p:strVal val="visible"/>
                                      </p:to>
                                    </p:set>
                                    <p:anim calcmode="lin" valueType="num">
                                      <p:cBhvr additive="base">
                                        <p:cTn id="63" dur="750" fill="hold"/>
                                        <p:tgtEl>
                                          <p:spTgt spid="48"/>
                                        </p:tgtEl>
                                        <p:attrNameLst>
                                          <p:attrName>ppt_x</p:attrName>
                                        </p:attrNameLst>
                                      </p:cBhvr>
                                      <p:tavLst>
                                        <p:tav tm="0">
                                          <p:val>
                                            <p:strVal val="1+#ppt_w/2"/>
                                          </p:val>
                                        </p:tav>
                                        <p:tav tm="100000">
                                          <p:val>
                                            <p:strVal val="#ppt_x"/>
                                          </p:val>
                                        </p:tav>
                                      </p:tavLst>
                                    </p:anim>
                                    <p:anim calcmode="lin" valueType="num">
                                      <p:cBhvr additive="base">
                                        <p:cTn id="64" dur="750" fill="hold"/>
                                        <p:tgtEl>
                                          <p:spTgt spid="48"/>
                                        </p:tgtEl>
                                        <p:attrNameLst>
                                          <p:attrName>ppt_y</p:attrName>
                                        </p:attrNameLst>
                                      </p:cBhvr>
                                      <p:tavLst>
                                        <p:tav tm="0">
                                          <p:val>
                                            <p:strVal val="#ppt_y"/>
                                          </p:val>
                                        </p:tav>
                                        <p:tav tm="100000">
                                          <p:val>
                                            <p:strVal val="#ppt_y"/>
                                          </p:val>
                                        </p:tav>
                                      </p:tavLst>
                                    </p:anim>
                                  </p:childTnLst>
                                </p:cTn>
                              </p:par>
                            </p:childTnLst>
                          </p:cTn>
                        </p:par>
                        <p:par>
                          <p:cTn id="65" fill="hold">
                            <p:stCondLst>
                              <p:cond delay="4150"/>
                            </p:stCondLst>
                            <p:childTnLst>
                              <p:par>
                                <p:cTn id="66" presetID="53" presetClass="entr" presetSubtype="16" fill="hold" grpId="0" nodeType="afterEffect">
                                  <p:stCondLst>
                                    <p:cond delay="0"/>
                                  </p:stCondLst>
                                  <p:childTnLst>
                                    <p:set>
                                      <p:cBhvr>
                                        <p:cTn id="67" dur="1" fill="hold">
                                          <p:stCondLst>
                                            <p:cond delay="0"/>
                                          </p:stCondLst>
                                        </p:cTn>
                                        <p:tgtEl>
                                          <p:spTgt spid="55"/>
                                        </p:tgtEl>
                                        <p:attrNameLst>
                                          <p:attrName>style.visibility</p:attrName>
                                        </p:attrNameLst>
                                      </p:cBhvr>
                                      <p:to>
                                        <p:strVal val="visible"/>
                                      </p:to>
                                    </p:set>
                                    <p:anim calcmode="lin" valueType="num">
                                      <p:cBhvr>
                                        <p:cTn id="68" dur="250" fill="hold"/>
                                        <p:tgtEl>
                                          <p:spTgt spid="55"/>
                                        </p:tgtEl>
                                        <p:attrNameLst>
                                          <p:attrName>ppt_w</p:attrName>
                                        </p:attrNameLst>
                                      </p:cBhvr>
                                      <p:tavLst>
                                        <p:tav tm="0">
                                          <p:val>
                                            <p:fltVal val="0"/>
                                          </p:val>
                                        </p:tav>
                                        <p:tav tm="100000">
                                          <p:val>
                                            <p:strVal val="#ppt_w"/>
                                          </p:val>
                                        </p:tav>
                                      </p:tavLst>
                                    </p:anim>
                                    <p:anim calcmode="lin" valueType="num">
                                      <p:cBhvr>
                                        <p:cTn id="69" dur="250" fill="hold"/>
                                        <p:tgtEl>
                                          <p:spTgt spid="55"/>
                                        </p:tgtEl>
                                        <p:attrNameLst>
                                          <p:attrName>ppt_h</p:attrName>
                                        </p:attrNameLst>
                                      </p:cBhvr>
                                      <p:tavLst>
                                        <p:tav tm="0">
                                          <p:val>
                                            <p:fltVal val="0"/>
                                          </p:val>
                                        </p:tav>
                                        <p:tav tm="100000">
                                          <p:val>
                                            <p:strVal val="#ppt_h"/>
                                          </p:val>
                                        </p:tav>
                                      </p:tavLst>
                                    </p:anim>
                                    <p:animEffect transition="in" filter="fade">
                                      <p:cBhvr>
                                        <p:cTn id="70" dur="250"/>
                                        <p:tgtEl>
                                          <p:spTgt spid="55"/>
                                        </p:tgtEl>
                                      </p:cBhvr>
                                    </p:animEffect>
                                  </p:childTnLst>
                                </p:cTn>
                              </p:par>
                            </p:childTnLst>
                          </p:cTn>
                        </p:par>
                        <p:par>
                          <p:cTn id="71" fill="hold">
                            <p:stCondLst>
                              <p:cond delay="4400"/>
                            </p:stCondLst>
                            <p:childTnLst>
                              <p:par>
                                <p:cTn id="72" presetID="53" presetClass="entr" presetSubtype="16" fill="hold" grpId="0" nodeType="afterEffect">
                                  <p:stCondLst>
                                    <p:cond delay="0"/>
                                  </p:stCondLst>
                                  <p:childTnLst>
                                    <p:set>
                                      <p:cBhvr>
                                        <p:cTn id="73" dur="1" fill="hold">
                                          <p:stCondLst>
                                            <p:cond delay="0"/>
                                          </p:stCondLst>
                                        </p:cTn>
                                        <p:tgtEl>
                                          <p:spTgt spid="57"/>
                                        </p:tgtEl>
                                        <p:attrNameLst>
                                          <p:attrName>style.visibility</p:attrName>
                                        </p:attrNameLst>
                                      </p:cBhvr>
                                      <p:to>
                                        <p:strVal val="visible"/>
                                      </p:to>
                                    </p:set>
                                    <p:anim calcmode="lin" valueType="num">
                                      <p:cBhvr>
                                        <p:cTn id="74" dur="250" fill="hold"/>
                                        <p:tgtEl>
                                          <p:spTgt spid="57"/>
                                        </p:tgtEl>
                                        <p:attrNameLst>
                                          <p:attrName>ppt_w</p:attrName>
                                        </p:attrNameLst>
                                      </p:cBhvr>
                                      <p:tavLst>
                                        <p:tav tm="0">
                                          <p:val>
                                            <p:fltVal val="0"/>
                                          </p:val>
                                        </p:tav>
                                        <p:tav tm="100000">
                                          <p:val>
                                            <p:strVal val="#ppt_w"/>
                                          </p:val>
                                        </p:tav>
                                      </p:tavLst>
                                    </p:anim>
                                    <p:anim calcmode="lin" valueType="num">
                                      <p:cBhvr>
                                        <p:cTn id="75" dur="250" fill="hold"/>
                                        <p:tgtEl>
                                          <p:spTgt spid="57"/>
                                        </p:tgtEl>
                                        <p:attrNameLst>
                                          <p:attrName>ppt_h</p:attrName>
                                        </p:attrNameLst>
                                      </p:cBhvr>
                                      <p:tavLst>
                                        <p:tav tm="0">
                                          <p:val>
                                            <p:fltVal val="0"/>
                                          </p:val>
                                        </p:tav>
                                        <p:tav tm="100000">
                                          <p:val>
                                            <p:strVal val="#ppt_h"/>
                                          </p:val>
                                        </p:tav>
                                      </p:tavLst>
                                    </p:anim>
                                    <p:animEffect transition="in" filter="fade">
                                      <p:cBhvr>
                                        <p:cTn id="76" dur="250"/>
                                        <p:tgtEl>
                                          <p:spTgt spid="57"/>
                                        </p:tgtEl>
                                      </p:cBhvr>
                                    </p:animEffect>
                                  </p:childTnLst>
                                </p:cTn>
                              </p:par>
                            </p:childTnLst>
                          </p:cTn>
                        </p:par>
                        <p:par>
                          <p:cTn id="77" fill="hold">
                            <p:stCondLst>
                              <p:cond delay="4650"/>
                            </p:stCondLst>
                            <p:childTnLst>
                              <p:par>
                                <p:cTn id="78" presetID="53" presetClass="entr" presetSubtype="16" fill="hold" grpId="0" nodeType="afterEffect">
                                  <p:stCondLst>
                                    <p:cond delay="0"/>
                                  </p:stCondLst>
                                  <p:childTnLst>
                                    <p:set>
                                      <p:cBhvr>
                                        <p:cTn id="79" dur="1" fill="hold">
                                          <p:stCondLst>
                                            <p:cond delay="0"/>
                                          </p:stCondLst>
                                        </p:cTn>
                                        <p:tgtEl>
                                          <p:spTgt spid="58"/>
                                        </p:tgtEl>
                                        <p:attrNameLst>
                                          <p:attrName>style.visibility</p:attrName>
                                        </p:attrNameLst>
                                      </p:cBhvr>
                                      <p:to>
                                        <p:strVal val="visible"/>
                                      </p:to>
                                    </p:set>
                                    <p:anim calcmode="lin" valueType="num">
                                      <p:cBhvr>
                                        <p:cTn id="80" dur="250" fill="hold"/>
                                        <p:tgtEl>
                                          <p:spTgt spid="58"/>
                                        </p:tgtEl>
                                        <p:attrNameLst>
                                          <p:attrName>ppt_w</p:attrName>
                                        </p:attrNameLst>
                                      </p:cBhvr>
                                      <p:tavLst>
                                        <p:tav tm="0">
                                          <p:val>
                                            <p:fltVal val="0"/>
                                          </p:val>
                                        </p:tav>
                                        <p:tav tm="100000">
                                          <p:val>
                                            <p:strVal val="#ppt_w"/>
                                          </p:val>
                                        </p:tav>
                                      </p:tavLst>
                                    </p:anim>
                                    <p:anim calcmode="lin" valueType="num">
                                      <p:cBhvr>
                                        <p:cTn id="81" dur="250" fill="hold"/>
                                        <p:tgtEl>
                                          <p:spTgt spid="58"/>
                                        </p:tgtEl>
                                        <p:attrNameLst>
                                          <p:attrName>ppt_h</p:attrName>
                                        </p:attrNameLst>
                                      </p:cBhvr>
                                      <p:tavLst>
                                        <p:tav tm="0">
                                          <p:val>
                                            <p:fltVal val="0"/>
                                          </p:val>
                                        </p:tav>
                                        <p:tav tm="100000">
                                          <p:val>
                                            <p:strVal val="#ppt_h"/>
                                          </p:val>
                                        </p:tav>
                                      </p:tavLst>
                                    </p:anim>
                                    <p:animEffect transition="in" filter="fade">
                                      <p:cBhvr>
                                        <p:cTn id="82" dur="2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39" grpId="0"/>
      <p:bldP spid="40" grpId="0" animBg="1"/>
      <p:bldP spid="41" grpId="0" animBg="1"/>
      <p:bldP spid="42" grpId="0" animBg="1"/>
      <p:bldP spid="43" grpId="0" animBg="1"/>
      <p:bldP spid="47" grpId="0"/>
      <p:bldP spid="48" grpId="0"/>
      <p:bldP spid="55" grpId="0"/>
      <p:bldP spid="57" grpId="0"/>
      <p:bldP spid="5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2640000" y="1635647"/>
            <a:ext cx="3667127" cy="580335"/>
          </a:xfrm>
          <a:prstGeom prst="rect">
            <a:avLst/>
          </a:prstGeom>
          <a:noFill/>
          <a:ln w="9525" algn="ctr">
            <a:noFill/>
            <a:miter lim="800000"/>
          </a:ln>
        </p:spPr>
        <p:txBody>
          <a:bodyPr wrap="none" lIns="87043" tIns="43521" rIns="87043" bIns="43521">
            <a:spAutoFit/>
          </a:bodyPr>
          <a:lstStyle/>
          <a:p>
            <a:pPr algn="ctr"/>
            <a:r>
              <a:rPr lang="zh-CN" altLang="en-US" sz="3200" b="1" dirty="0" smtClean="0">
                <a:solidFill>
                  <a:schemeClr val="accent1"/>
                </a:solidFill>
                <a:ea typeface="微软雅黑" panose="020B0503020204020204" pitchFamily="34" charset="-122"/>
              </a:rPr>
              <a:t>任务</a:t>
            </a:r>
            <a:r>
              <a:rPr lang="en-US" altLang="zh-CN" sz="3200" b="1" dirty="0" smtClean="0">
                <a:solidFill>
                  <a:schemeClr val="accent1"/>
                </a:solidFill>
                <a:ea typeface="微软雅黑" panose="020B0503020204020204" pitchFamily="34" charset="-122"/>
              </a:rPr>
              <a:t>1.1 </a:t>
            </a:r>
            <a:r>
              <a:rPr lang="zh-CN" altLang="en-US" sz="3200" b="1" dirty="0" smtClean="0">
                <a:solidFill>
                  <a:schemeClr val="accent1"/>
                </a:solidFill>
                <a:ea typeface="微软雅黑" panose="020B0503020204020204" pitchFamily="34" charset="-122"/>
              </a:rPr>
              <a:t>参观校园网</a:t>
            </a:r>
            <a:endParaRPr lang="zh-CN" altLang="en-US" sz="3200" b="1" dirty="0">
              <a:solidFill>
                <a:schemeClr val="accent1"/>
              </a:solidFill>
              <a:ea typeface="微软雅黑" panose="020B0503020204020204" pitchFamily="34" charset="-122"/>
            </a:endParaRPr>
          </a:p>
        </p:txBody>
      </p:sp>
    </p:spTree>
    <p:extLst>
      <p:ext uri="{BB962C8B-B14F-4D97-AF65-F5344CB8AC3E}">
        <p14:creationId xmlns:p14="http://schemas.microsoft.com/office/powerpoint/2010/main" val="20376171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计算机网络的组成</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4175956" y="935491"/>
            <a:ext cx="4608511" cy="323785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4355976" y="1095585"/>
            <a:ext cx="4536504" cy="3255175"/>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4651392" y="1095583"/>
            <a:ext cx="3657637" cy="3104628"/>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ARPANet</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首先提出将计算机网络划分为“</a:t>
            </a:r>
            <a:r>
              <a:rPr lang="zh-CN" altLang="en-US"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通信子网</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”和“</a:t>
            </a:r>
            <a:r>
              <a:rPr lang="zh-CN" altLang="en-US"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资源子网</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”两大部分，其中资源子网包含主机和终端两部分。现在的计算机网络仍然沿用这种组织方式，</a:t>
            </a:r>
            <a:r>
              <a:rPr lang="zh-CN" altLang="en-US"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如左图所</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示，图中的</a:t>
            </a:r>
            <a:r>
              <a:rPr lang="en-US" altLang="zh-CN"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CCP</a:t>
            </a:r>
            <a:r>
              <a:rPr lang="zh-CN" altLang="en-US"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为</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通信控制处理机。在计算机网络中，通信子网完成全网的数据传输和数据转发等通信处理工作；资源子网承担着全网的数据处理业务，并向网络用户提供各种网络资源和网络服务。</a:t>
            </a:r>
          </a:p>
        </p:txBody>
      </p:sp>
      <p:pic>
        <p:nvPicPr>
          <p:cNvPr id="12" name="图片 11"/>
          <p:cNvPicPr/>
          <p:nvPr/>
        </p:nvPicPr>
        <p:blipFill>
          <a:blip r:embed="rId5">
            <a:extLst>
              <a:ext uri="{28A0092B-C50C-407E-A947-70E740481C1C}">
                <a14:useLocalDpi xmlns:a14="http://schemas.microsoft.com/office/drawing/2010/main" val="0"/>
              </a:ext>
            </a:extLst>
          </a:blip>
          <a:stretch>
            <a:fillRect/>
          </a:stretch>
        </p:blipFill>
        <p:spPr>
          <a:xfrm>
            <a:off x="264609" y="1244358"/>
            <a:ext cx="3547745" cy="2339975"/>
          </a:xfrm>
          <a:prstGeom prst="rect">
            <a:avLst/>
          </a:prstGeom>
          <a:noFill/>
        </p:spPr>
      </p:pic>
      <p:sp>
        <p:nvSpPr>
          <p:cNvPr id="11" name="文本框 10"/>
          <p:cNvSpPr txBox="1"/>
          <p:nvPr/>
        </p:nvSpPr>
        <p:spPr>
          <a:xfrm>
            <a:off x="1187624" y="3600650"/>
            <a:ext cx="1338828" cy="246221"/>
          </a:xfrm>
          <a:prstGeom prst="rect">
            <a:avLst/>
          </a:prstGeom>
          <a:noFill/>
        </p:spPr>
        <p:txBody>
          <a:bodyPr wrap="none" rtlCol="0">
            <a:spAutoFit/>
          </a:bodyPr>
          <a:lstStyle/>
          <a:p>
            <a:r>
              <a:rPr lang="zh-CN" altLang="en-US" sz="1000" dirty="0" smtClean="0">
                <a:latin typeface="微软雅黑" panose="020B0503020204020204" pitchFamily="34" charset="-122"/>
                <a:ea typeface="微软雅黑" panose="020B0503020204020204" pitchFamily="34" charset="-122"/>
              </a:rPr>
              <a:t>通信子网与资源子网</a:t>
            </a:r>
            <a:endParaRPr lang="zh-CN" altLang="en-US" sz="1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726706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3.</a:t>
            </a:r>
            <a:r>
              <a:rPr lang="zh-CN" altLang="en-US" sz="1600" dirty="0" smtClean="0">
                <a:solidFill>
                  <a:schemeClr val="accent1"/>
                </a:solidFill>
                <a:ea typeface="微软雅黑" panose="020B0503020204020204" pitchFamily="34" charset="-122"/>
              </a:rPr>
              <a:t>计算机网络的拓扑结构</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1043608" y="1239602"/>
            <a:ext cx="6792230" cy="2995042"/>
            <a:chOff x="1200150" y="1847850"/>
            <a:chExt cx="9867900" cy="1492983"/>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1934461"/>
              <a:ext cx="9604929" cy="1154692"/>
            </a:xfrm>
            <a:prstGeom prst="rect">
              <a:avLst/>
            </a:prstGeom>
            <a:noFill/>
          </p:spPr>
          <p:txBody>
            <a:bodyPr wrap="square" rtlCol="0">
              <a:spAutoFit/>
            </a:bodyPr>
            <a:lstStyle/>
            <a:p>
              <a:pPr indent="486000">
                <a:lnSpc>
                  <a:spcPct val="150000"/>
                </a:lnSpc>
              </a:pPr>
              <a:r>
                <a:rPr lang="zh-CN" altLang="en-US" sz="1400" dirty="0">
                  <a:latin typeface="微软雅黑" panose="020B0503020204020204" pitchFamily="34" charset="-122"/>
                  <a:ea typeface="微软雅黑" panose="020B0503020204020204" pitchFamily="34" charset="-122"/>
                </a:rPr>
                <a:t>在计算机网络的结构设计中，人们引用了拓扑学中拓扑结构的概念，将计算机网络中的通信设备抽象为与大小和形状无关的点，并将连接节点的通信线路抽象为线，而将这种点、线连接而成的几何图形称为网络的拓扑结构。网络的拓扑结构通常可以反映出网络中各实体之间的结构关系。计算机网络的拓扑结构是指计算机网络的硬件系统的连接形式，主要指的是通信子网的网络拓扑结构类型。</a:t>
              </a:r>
            </a:p>
            <a:p>
              <a:pPr indent="486000">
                <a:lnSpc>
                  <a:spcPct val="150000"/>
                </a:lnSpc>
              </a:pPr>
              <a:r>
                <a:rPr lang="zh-CN" altLang="en-US" sz="1400" dirty="0">
                  <a:latin typeface="微软雅黑" panose="020B0503020204020204" pitchFamily="34" charset="-122"/>
                  <a:ea typeface="微软雅黑" panose="020B0503020204020204" pitchFamily="34" charset="-122"/>
                </a:rPr>
                <a:t>常见的网络拓扑结构类型有：</a:t>
              </a:r>
              <a:r>
                <a:rPr lang="zh-CN" altLang="en-US" sz="1400" b="1" dirty="0">
                  <a:latin typeface="微软雅黑" panose="020B0503020204020204" pitchFamily="34" charset="-122"/>
                  <a:ea typeface="微软雅黑" panose="020B0503020204020204" pitchFamily="34" charset="-122"/>
                </a:rPr>
                <a:t>总线型</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环型</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星型</a:t>
              </a:r>
              <a:r>
                <a:rPr lang="zh-CN" altLang="en-US" sz="1400" dirty="0">
                  <a:latin typeface="微软雅黑" panose="020B0503020204020204" pitchFamily="34" charset="-122"/>
                  <a:ea typeface="微软雅黑" panose="020B0503020204020204" pitchFamily="34" charset="-122"/>
                </a:rPr>
                <a:t>和</a:t>
              </a:r>
              <a:r>
                <a:rPr lang="zh-CN" altLang="en-US" sz="1400" b="1" dirty="0">
                  <a:latin typeface="微软雅黑" panose="020B0503020204020204" pitchFamily="34" charset="-122"/>
                  <a:ea typeface="微软雅黑" panose="020B0503020204020204" pitchFamily="34" charset="-122"/>
                </a:rPr>
                <a:t>树型</a:t>
              </a:r>
              <a:r>
                <a:rPr lang="zh-CN" altLang="en-US" sz="1400" dirty="0">
                  <a:latin typeface="微软雅黑" panose="020B0503020204020204" pitchFamily="34" charset="-122"/>
                  <a:ea typeface="微软雅黑" panose="020B0503020204020204" pitchFamily="34" charset="-122"/>
                </a:rPr>
                <a:t>网络拓扑，其中树型网拓扑结构是目前组建局域网时最常使用的结构。</a:t>
              </a:r>
            </a:p>
          </p:txBody>
        </p:sp>
      </p:grpSp>
    </p:spTree>
    <p:extLst>
      <p:ext uri="{BB962C8B-B14F-4D97-AF65-F5344CB8AC3E}">
        <p14:creationId xmlns:p14="http://schemas.microsoft.com/office/powerpoint/2010/main" val="28405863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73367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计算机网络的</a:t>
            </a:r>
            <a:r>
              <a:rPr lang="zh-CN" altLang="en-US" sz="1600" dirty="0" smtClean="0">
                <a:solidFill>
                  <a:schemeClr val="accent1"/>
                </a:solidFill>
                <a:ea typeface="微软雅黑" panose="020B0503020204020204" pitchFamily="34" charset="-122"/>
              </a:rPr>
              <a:t>拓扑结构</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总线型</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4175956" y="935491"/>
            <a:ext cx="4608511" cy="323785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4355976" y="1095585"/>
            <a:ext cx="4536504" cy="3255175"/>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4427984" y="1157423"/>
            <a:ext cx="4356483" cy="3104628"/>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在</a:t>
            </a: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总线型网络拓扑结构</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中，网络使用总线作为传输介质，所有的网络节点都通过接口串接在总线上。每个节点发送的信息都通过总线传输，并被总线上的所有节点接收。但是，</a:t>
            </a: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在同一个时刻，只能有一个节点向总线发出信息</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，不允许有两个或两个以上的节点同时使用总线，一个网段内的所有节点共享总线资源</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endParaRPr lang="en-US" altLang="zh-CN"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总线型</a:t>
            </a: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网络结构简单、易于安装且价格低廉</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是最常用的局域网拓扑结构之一。总线型网络的主要缺点：如果总线断开，网络就不通；如果发生故障，则需要检测总线在各节点处的连接，不易管理；总线上信号的衰减程度较大，总线的长度受限制，因而网络的覆盖范围受限制。</a:t>
            </a:r>
          </a:p>
        </p:txBody>
      </p:sp>
      <p:pic>
        <p:nvPicPr>
          <p:cNvPr id="11" name="图片 10"/>
          <p:cNvPicPr/>
          <p:nvPr/>
        </p:nvPicPr>
        <p:blipFill>
          <a:blip r:embed="rId5"/>
          <a:stretch>
            <a:fillRect/>
          </a:stretch>
        </p:blipFill>
        <p:spPr>
          <a:xfrm>
            <a:off x="366139" y="1474598"/>
            <a:ext cx="3261360" cy="2159635"/>
          </a:xfrm>
          <a:prstGeom prst="rect">
            <a:avLst/>
          </a:prstGeom>
        </p:spPr>
      </p:pic>
      <p:sp>
        <p:nvSpPr>
          <p:cNvPr id="12" name="文本框 11"/>
          <p:cNvSpPr txBox="1"/>
          <p:nvPr/>
        </p:nvSpPr>
        <p:spPr>
          <a:xfrm>
            <a:off x="1331640" y="3746276"/>
            <a:ext cx="1082348" cy="246221"/>
          </a:xfrm>
          <a:prstGeom prst="rect">
            <a:avLst/>
          </a:prstGeom>
          <a:noFill/>
        </p:spPr>
        <p:txBody>
          <a:bodyPr wrap="none" rtlCol="0">
            <a:spAutoFit/>
          </a:bodyPr>
          <a:lstStyle/>
          <a:p>
            <a:r>
              <a:rPr lang="zh-CN" altLang="en-US" sz="1000" dirty="0" smtClean="0">
                <a:latin typeface="微软雅黑" panose="020B0503020204020204" pitchFamily="34" charset="-122"/>
                <a:ea typeface="微软雅黑" panose="020B0503020204020204" pitchFamily="34" charset="-122"/>
              </a:rPr>
              <a:t>总线型拓扑结构</a:t>
            </a:r>
            <a:endParaRPr lang="zh-CN" altLang="en-US" sz="1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27308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481649"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计算机网络的</a:t>
            </a:r>
            <a:r>
              <a:rPr lang="zh-CN" altLang="en-US" sz="1600" dirty="0" smtClean="0">
                <a:solidFill>
                  <a:schemeClr val="accent1"/>
                </a:solidFill>
                <a:ea typeface="微软雅黑" panose="020B0503020204020204" pitchFamily="34" charset="-122"/>
              </a:rPr>
              <a:t>拓扑结构</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环型</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3923928" y="627534"/>
            <a:ext cx="4860539" cy="3545807"/>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4067944" y="743689"/>
            <a:ext cx="4824536" cy="3607071"/>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3995936" y="832399"/>
            <a:ext cx="4788531" cy="3429652"/>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环型网络</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将网络中的各节点用公共缆线连接，缆线的两端连接起来</a:t>
            </a: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形成一个闭合的环路，信息在环中以固定的方向传输</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，环型网络拓扑结构示意图如</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图所</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示。</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在环型网络中，有一个</a:t>
            </a: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令牌</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Token</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）沿着环型总线在入网节点计算机间依次传递，令牌实际上是一个特殊格式的帧，本身并不包含信息，仅控制信道的使用，确保在同一时刻只有一个节点能够独占信道，</a:t>
            </a: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在环型网中，只有获得令牌的节点才能发送数据</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当节点获得令牌后，将数据信息加入令牌中，并继续向前发送。带有数据的令牌依次通过每个节点，直到令牌中的目的地址与某个节点的地址相同，该节点接收数据信息，并返回一个信息，表示数据已被接收，本次信息回到发送站，经验证后，原发送节点创建一个新令牌并将其发送到环路上。</a:t>
            </a:r>
          </a:p>
        </p:txBody>
      </p:sp>
      <p:pic>
        <p:nvPicPr>
          <p:cNvPr id="12" name="图片 11"/>
          <p:cNvPicPr/>
          <p:nvPr/>
        </p:nvPicPr>
        <p:blipFill>
          <a:blip r:embed="rId5"/>
          <a:stretch>
            <a:fillRect/>
          </a:stretch>
        </p:blipFill>
        <p:spPr>
          <a:xfrm>
            <a:off x="732317" y="909859"/>
            <a:ext cx="2744506" cy="3016964"/>
          </a:xfrm>
          <a:prstGeom prst="rect">
            <a:avLst/>
          </a:prstGeom>
        </p:spPr>
      </p:pic>
      <p:sp>
        <p:nvSpPr>
          <p:cNvPr id="11" name="文本框 10"/>
          <p:cNvSpPr txBox="1"/>
          <p:nvPr/>
        </p:nvSpPr>
        <p:spPr>
          <a:xfrm>
            <a:off x="1544546" y="3927120"/>
            <a:ext cx="954107" cy="246221"/>
          </a:xfrm>
          <a:prstGeom prst="rect">
            <a:avLst/>
          </a:prstGeom>
          <a:noFill/>
        </p:spPr>
        <p:txBody>
          <a:bodyPr wrap="none" rtlCol="0">
            <a:spAutoFit/>
          </a:bodyPr>
          <a:lstStyle/>
          <a:p>
            <a:r>
              <a:rPr lang="zh-CN" altLang="en-US" sz="1000" dirty="0">
                <a:latin typeface="微软雅黑" panose="020B0503020204020204" pitchFamily="34" charset="-122"/>
                <a:ea typeface="微软雅黑" panose="020B0503020204020204" pitchFamily="34" charset="-122"/>
              </a:rPr>
              <a:t>环</a:t>
            </a:r>
            <a:r>
              <a:rPr lang="zh-CN" altLang="en-US" sz="1000" dirty="0" smtClean="0">
                <a:latin typeface="微软雅黑" panose="020B0503020204020204" pitchFamily="34" charset="-122"/>
                <a:ea typeface="微软雅黑" panose="020B0503020204020204" pitchFamily="34" charset="-122"/>
              </a:rPr>
              <a:t>型拓扑结构</a:t>
            </a:r>
            <a:endParaRPr lang="zh-CN" altLang="en-US" sz="1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575362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481649"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计算机网络的</a:t>
            </a:r>
            <a:r>
              <a:rPr lang="zh-CN" altLang="en-US" sz="1600" dirty="0" smtClean="0">
                <a:solidFill>
                  <a:schemeClr val="accent1"/>
                </a:solidFill>
                <a:ea typeface="微软雅黑" panose="020B0503020204020204" pitchFamily="34" charset="-122"/>
              </a:rPr>
              <a:t>拓扑结构</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星</a:t>
            </a:r>
            <a:r>
              <a:rPr lang="zh-CN" altLang="en-US" sz="1600" dirty="0" smtClean="0">
                <a:solidFill>
                  <a:schemeClr val="accent1"/>
                </a:solidFill>
                <a:ea typeface="微软雅黑" panose="020B0503020204020204" pitchFamily="34" charset="-122"/>
              </a:rPr>
              <a:t>型</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3923928" y="627534"/>
            <a:ext cx="4860539" cy="3545807"/>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4038207" y="699334"/>
            <a:ext cx="4824536" cy="3607071"/>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4035074" y="743689"/>
            <a:ext cx="4788531" cy="3429652"/>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星型网络拓扑结构</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是通过一个</a:t>
            </a: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中央节点</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（如集线器）连接其他节点而构成的网络。集线器是网络的中央设备，各计算机都需通过集线器与其他计算机进行通信。</a:t>
            </a: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在星型网络中，中央节点的负荷最重，是整个网络的瓶颈</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，一旦中央节点发生故障，整个网络就会瘫痪，星型网络属于集中控制式网络。星型网络拓扑结构示意图如</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图所</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示</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endParaRPr lang="en-US" altLang="zh-CN"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星型网络拓扑结构</a:t>
            </a: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便于管理，结构简单，扩展网络容易</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，增删节点不影响网络的其余部分，更改容易，也</a:t>
            </a: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易于检测和隔离故障</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。星型网络的网络布局应注意物理布局与内部控制逻辑的区别。有的网络是用集线器连接组成的拓扑结构，在物理布局上是星型的，但在逻辑上仍是原来的内部控制结构</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endPar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p:txBody>
      </p:sp>
      <p:pic>
        <p:nvPicPr>
          <p:cNvPr id="11" name="图片 10"/>
          <p:cNvPicPr/>
          <p:nvPr/>
        </p:nvPicPr>
        <p:blipFill>
          <a:blip r:embed="rId5"/>
          <a:stretch>
            <a:fillRect/>
          </a:stretch>
        </p:blipFill>
        <p:spPr>
          <a:xfrm>
            <a:off x="503548" y="1131590"/>
            <a:ext cx="2801705" cy="2664296"/>
          </a:xfrm>
          <a:prstGeom prst="rect">
            <a:avLst/>
          </a:prstGeom>
        </p:spPr>
      </p:pic>
      <p:sp>
        <p:nvSpPr>
          <p:cNvPr id="12" name="文本框 11"/>
          <p:cNvSpPr txBox="1"/>
          <p:nvPr/>
        </p:nvSpPr>
        <p:spPr>
          <a:xfrm>
            <a:off x="1427346" y="3795886"/>
            <a:ext cx="954107" cy="246221"/>
          </a:xfrm>
          <a:prstGeom prst="rect">
            <a:avLst/>
          </a:prstGeom>
          <a:noFill/>
        </p:spPr>
        <p:txBody>
          <a:bodyPr wrap="none" rtlCol="0">
            <a:spAutoFit/>
          </a:bodyPr>
          <a:lstStyle/>
          <a:p>
            <a:r>
              <a:rPr lang="zh-CN" altLang="en-US" sz="1000" dirty="0">
                <a:latin typeface="微软雅黑" panose="020B0503020204020204" pitchFamily="34" charset="-122"/>
                <a:ea typeface="微软雅黑" panose="020B0503020204020204" pitchFamily="34" charset="-122"/>
              </a:rPr>
              <a:t>星</a:t>
            </a:r>
            <a:r>
              <a:rPr lang="zh-CN" altLang="en-US" sz="1000" dirty="0" smtClean="0">
                <a:latin typeface="微软雅黑" panose="020B0503020204020204" pitchFamily="34" charset="-122"/>
                <a:ea typeface="微软雅黑" panose="020B0503020204020204" pitchFamily="34" charset="-122"/>
              </a:rPr>
              <a:t>型拓扑结构</a:t>
            </a:r>
            <a:endParaRPr lang="zh-CN" altLang="en-US" sz="1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245721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481649"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计算机网络的</a:t>
            </a:r>
            <a:r>
              <a:rPr lang="zh-CN" altLang="en-US" sz="1600" dirty="0" smtClean="0">
                <a:solidFill>
                  <a:schemeClr val="accent1"/>
                </a:solidFill>
                <a:ea typeface="微软雅黑" panose="020B0503020204020204" pitchFamily="34" charset="-122"/>
              </a:rPr>
              <a:t>拓扑结构</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树型</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3923928" y="627534"/>
            <a:ext cx="4860539" cy="3545807"/>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4038207" y="699334"/>
            <a:ext cx="4824536" cy="3607071"/>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4035074" y="743689"/>
            <a:ext cx="4788531" cy="3429652"/>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树型网络拓扑结构</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是从总线型拓扑结构演变过来的，形状像一棵树，它</a:t>
            </a: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有一个带分支的根，每个分支还可延伸出子分支</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。树型网络拓扑结构通常采用同轴电缆作为传输介质，且使用宽带传输技术。树型网络拓扑结构</a:t>
            </a: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采用了层次化的结构，具有一个根节点和多层分支节点</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。树型网络拓扑结构中除了叶节点以外，根节点和所有分支节点都是转发节点，信息的交换主要在上下节点之间进行，相邻节点之间一般不进行数据交换或数据交换量很小。树型拓扑属于集中控制式网络，</a:t>
            </a: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适用于分级管理及控制型网络</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。树型网络拓扑结构的示意图如</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图所</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示。</a:t>
            </a:r>
          </a:p>
        </p:txBody>
      </p:sp>
      <p:pic>
        <p:nvPicPr>
          <p:cNvPr id="12" name="图片 11"/>
          <p:cNvPicPr/>
          <p:nvPr/>
        </p:nvPicPr>
        <p:blipFill>
          <a:blip r:embed="rId5">
            <a:extLst>
              <a:ext uri="{28A0092B-C50C-407E-A947-70E740481C1C}">
                <a14:useLocalDpi xmlns:a14="http://schemas.microsoft.com/office/drawing/2010/main" val="0"/>
              </a:ext>
            </a:extLst>
          </a:blip>
          <a:srcRect/>
          <a:stretch>
            <a:fillRect/>
          </a:stretch>
        </p:blipFill>
        <p:spPr>
          <a:xfrm>
            <a:off x="253477" y="1779662"/>
            <a:ext cx="3599815" cy="1799590"/>
          </a:xfrm>
          <a:prstGeom prst="rect">
            <a:avLst/>
          </a:prstGeom>
          <a:noFill/>
          <a:ln>
            <a:noFill/>
          </a:ln>
        </p:spPr>
      </p:pic>
      <p:sp>
        <p:nvSpPr>
          <p:cNvPr id="11" name="文本框 10"/>
          <p:cNvSpPr txBox="1"/>
          <p:nvPr/>
        </p:nvSpPr>
        <p:spPr>
          <a:xfrm>
            <a:off x="1413072" y="3756673"/>
            <a:ext cx="954107" cy="246221"/>
          </a:xfrm>
          <a:prstGeom prst="rect">
            <a:avLst/>
          </a:prstGeom>
          <a:noFill/>
        </p:spPr>
        <p:txBody>
          <a:bodyPr wrap="none" rtlCol="0">
            <a:spAutoFit/>
          </a:bodyPr>
          <a:lstStyle/>
          <a:p>
            <a:r>
              <a:rPr lang="zh-CN" altLang="en-US" sz="1000" dirty="0">
                <a:latin typeface="微软雅黑" panose="020B0503020204020204" pitchFamily="34" charset="-122"/>
                <a:ea typeface="微软雅黑" panose="020B0503020204020204" pitchFamily="34" charset="-122"/>
              </a:rPr>
              <a:t>树</a:t>
            </a:r>
            <a:r>
              <a:rPr lang="zh-CN" altLang="en-US" sz="1000" dirty="0" smtClean="0">
                <a:latin typeface="微软雅黑" panose="020B0503020204020204" pitchFamily="34" charset="-122"/>
                <a:ea typeface="微软雅黑" panose="020B0503020204020204" pitchFamily="34" charset="-122"/>
              </a:rPr>
              <a:t>型拓扑结构</a:t>
            </a:r>
            <a:endParaRPr lang="zh-CN" altLang="en-US" sz="1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125845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extLst>
      <p:ext uri="{BB962C8B-B14F-4D97-AF65-F5344CB8AC3E}">
        <p14:creationId xmlns:p14="http://schemas.microsoft.com/office/powerpoint/2010/main" val="8600372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任务分析</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810430" y="1239602"/>
            <a:ext cx="7181950" cy="2995042"/>
            <a:chOff x="861384" y="1847850"/>
            <a:chExt cx="10075181" cy="1492983"/>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4" y="1847850"/>
              <a:ext cx="10075180" cy="1492983"/>
              <a:chOff x="861384" y="1847850"/>
              <a:chExt cx="1007518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4" y="1847850"/>
                <a:ext cx="1007518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43230" y="1921838"/>
              <a:ext cx="9893335" cy="1150664"/>
            </a:xfrm>
            <a:prstGeom prst="rect">
              <a:avLst/>
            </a:prstGeom>
            <a:noFill/>
          </p:spPr>
          <p:txBody>
            <a:bodyPr wrap="square" rtlCol="0">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网络拓扑图是指传输媒体互连各种设备的物理布局图，主要由网络节点设备和通信介质构成，是一种标明网络内各设备间的逻辑关系的网络结构图</a:t>
              </a:r>
              <a:r>
                <a:rPr lang="zh-CN" altLang="en-US" sz="1600" dirty="0">
                  <a:latin typeface="微软雅黑" panose="020B0503020204020204" pitchFamily="34" charset="-122"/>
                  <a:ea typeface="微软雅黑" panose="020B0503020204020204" pitchFamily="34" charset="-122"/>
                </a:rPr>
                <a:t>。在本任务中，将通过添加、绘制形状及连接形状等知识点，制作一份网络结构拓扑图。</a:t>
              </a:r>
            </a:p>
            <a:p>
              <a:pPr>
                <a:lnSpc>
                  <a:spcPct val="150000"/>
                </a:lnSpc>
              </a:pPr>
              <a:r>
                <a:rPr lang="en-US" altLang="zh-CN" sz="1600" b="1" dirty="0">
                  <a:latin typeface="微软雅黑" panose="020B0503020204020204" pitchFamily="34" charset="-122"/>
                  <a:ea typeface="微软雅黑" panose="020B0503020204020204" pitchFamily="34" charset="-122"/>
                </a:rPr>
                <a:t>Microsoft Visio</a:t>
              </a:r>
              <a:r>
                <a:rPr lang="zh-CN" altLang="en-US" sz="1600" dirty="0">
                  <a:latin typeface="微软雅黑" panose="020B0503020204020204" pitchFamily="34" charset="-122"/>
                  <a:ea typeface="微软雅黑" panose="020B0503020204020204" pitchFamily="34" charset="-122"/>
                </a:rPr>
                <a:t>是</a:t>
              </a:r>
              <a:r>
                <a:rPr lang="en-US" altLang="zh-CN" sz="1600" dirty="0">
                  <a:latin typeface="微软雅黑" panose="020B0503020204020204" pitchFamily="34" charset="-122"/>
                  <a:ea typeface="微软雅黑" panose="020B0503020204020204" pitchFamily="34" charset="-122"/>
                </a:rPr>
                <a:t>Windows</a:t>
              </a:r>
              <a:r>
                <a:rPr lang="zh-CN" altLang="en-US" sz="1600" dirty="0">
                  <a:latin typeface="微软雅黑" panose="020B0503020204020204" pitchFamily="34" charset="-122"/>
                  <a:ea typeface="微软雅黑" panose="020B0503020204020204" pitchFamily="34" charset="-122"/>
                </a:rPr>
                <a:t>操作系统下运行的流程图和矢量绘图软件，它是</a:t>
              </a:r>
              <a:r>
                <a:rPr lang="en-US" altLang="zh-CN" sz="1600" dirty="0">
                  <a:latin typeface="微软雅黑" panose="020B0503020204020204" pitchFamily="34" charset="-122"/>
                  <a:ea typeface="微软雅黑" panose="020B0503020204020204" pitchFamily="34" charset="-122"/>
                </a:rPr>
                <a:t>Microsoft Office</a:t>
              </a:r>
              <a:r>
                <a:rPr lang="zh-CN" altLang="en-US" sz="1600" dirty="0">
                  <a:latin typeface="微软雅黑" panose="020B0503020204020204" pitchFamily="34" charset="-122"/>
                  <a:ea typeface="微软雅黑" panose="020B0503020204020204" pitchFamily="34" charset="-122"/>
                </a:rPr>
                <a:t>软件的一个部分。在网络应用中，通常用于</a:t>
              </a:r>
              <a:r>
                <a:rPr lang="zh-CN" altLang="en-US" sz="1600" b="1" dirty="0">
                  <a:latin typeface="微软雅黑" panose="020B0503020204020204" pitchFamily="34" charset="-122"/>
                  <a:ea typeface="微软雅黑" panose="020B0503020204020204" pitchFamily="34" charset="-122"/>
                </a:rPr>
                <a:t>绘制拓扑图</a:t>
              </a:r>
              <a:r>
                <a:rPr lang="zh-CN" altLang="en-US" sz="1600" dirty="0">
                  <a:latin typeface="微软雅黑" panose="020B0503020204020204" pitchFamily="34" charset="-122"/>
                  <a:ea typeface="微软雅黑" panose="020B0503020204020204" pitchFamily="34" charset="-122"/>
                </a:rPr>
                <a:t>。</a:t>
              </a:r>
            </a:p>
          </p:txBody>
        </p:sp>
      </p:grpSp>
    </p:spTree>
    <p:extLst>
      <p:ext uri="{BB962C8B-B14F-4D97-AF65-F5344CB8AC3E}">
        <p14:creationId xmlns:p14="http://schemas.microsoft.com/office/powerpoint/2010/main" val="29853828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extLst>
      <p:ext uri="{BB962C8B-B14F-4D97-AF65-F5344CB8AC3E}">
        <p14:creationId xmlns:p14="http://schemas.microsoft.com/office/powerpoint/2010/main" val="30214686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1"/>
            <a:ext cx="8676964" cy="905401"/>
            <a:chOff x="1200150" y="1830939"/>
            <a:chExt cx="9867900" cy="1793648"/>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776737"/>
              <a:chOff x="1200150" y="1847850"/>
              <a:chExt cx="9867900" cy="1776737"/>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77673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899901"/>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）打开</a:t>
              </a:r>
              <a:r>
                <a:rPr lang="en-US" altLang="zh-CN" sz="1600" dirty="0">
                  <a:latin typeface="微软雅黑" panose="020B0503020204020204" pitchFamily="34" charset="-122"/>
                  <a:ea typeface="微软雅黑" panose="020B0503020204020204" pitchFamily="34" charset="-122"/>
                </a:rPr>
                <a:t>Visio</a:t>
              </a:r>
              <a:r>
                <a:rPr lang="zh-CN" altLang="en-US" sz="1600" dirty="0">
                  <a:latin typeface="微软雅黑" panose="020B0503020204020204" pitchFamily="34" charset="-122"/>
                  <a:ea typeface="微软雅黑" panose="020B0503020204020204" pitchFamily="34" charset="-122"/>
                </a:rPr>
                <a:t>软件，在新建文档项目中查找网络，并选择相应的绘图模板，这里我们可以选择网络相关的模板，如</a:t>
              </a:r>
              <a:r>
                <a:rPr lang="zh-CN" altLang="en-US" sz="1600" dirty="0" smtClean="0">
                  <a:latin typeface="微软雅黑" panose="020B0503020204020204" pitchFamily="34" charset="-122"/>
                  <a:ea typeface="微软雅黑" panose="020B0503020204020204" pitchFamily="34" charset="-122"/>
                </a:rPr>
                <a:t>图所</a:t>
              </a:r>
              <a:r>
                <a:rPr lang="zh-CN" altLang="en-US" sz="1600" dirty="0">
                  <a:latin typeface="微软雅黑" panose="020B0503020204020204" pitchFamily="34" charset="-122"/>
                  <a:ea typeface="微软雅黑" panose="020B0503020204020204" pitchFamily="34" charset="-122"/>
                </a:rPr>
                <a:t>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11" name="图片 10"/>
          <p:cNvPicPr/>
          <p:nvPr/>
        </p:nvPicPr>
        <p:blipFill>
          <a:blip r:embed="rId2"/>
          <a:stretch>
            <a:fillRect/>
          </a:stretch>
        </p:blipFill>
        <p:spPr>
          <a:xfrm>
            <a:off x="1763688" y="1887674"/>
            <a:ext cx="4932548" cy="3132348"/>
          </a:xfrm>
          <a:prstGeom prst="rect">
            <a:avLst/>
          </a:prstGeom>
        </p:spPr>
      </p:pic>
    </p:spTree>
    <p:extLst>
      <p:ext uri="{BB962C8B-B14F-4D97-AF65-F5344CB8AC3E}">
        <p14:creationId xmlns:p14="http://schemas.microsoft.com/office/powerpoint/2010/main" val="30484707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1"/>
            <a:ext cx="8676964" cy="545361"/>
            <a:chOff x="1200150" y="1830939"/>
            <a:chExt cx="9867900" cy="1793648"/>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776737"/>
              <a:chOff x="1200150" y="1847850"/>
              <a:chExt cx="9867900" cy="1776737"/>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77673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828459"/>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）相应的网络设备形状可以直接从左边的图库拖拽出来至工作区，如</a:t>
              </a:r>
              <a:r>
                <a:rPr lang="zh-CN" altLang="en-US" sz="1600" dirty="0" smtClean="0">
                  <a:latin typeface="微软雅黑" panose="020B0503020204020204" pitchFamily="34" charset="-122"/>
                  <a:ea typeface="微软雅黑" panose="020B0503020204020204" pitchFamily="34" charset="-122"/>
                </a:rPr>
                <a:t>图所</a:t>
              </a:r>
              <a:r>
                <a:rPr lang="zh-CN" altLang="en-US" sz="1600" dirty="0">
                  <a:latin typeface="微软雅黑" panose="020B0503020204020204" pitchFamily="34" charset="-122"/>
                  <a:ea typeface="微软雅黑" panose="020B0503020204020204" pitchFamily="34" charset="-122"/>
                </a:rPr>
                <a:t>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12" name="图片 11"/>
          <p:cNvPicPr/>
          <p:nvPr/>
        </p:nvPicPr>
        <p:blipFill>
          <a:blip r:embed="rId2"/>
          <a:stretch>
            <a:fillRect/>
          </a:stretch>
        </p:blipFill>
        <p:spPr>
          <a:xfrm>
            <a:off x="1265762" y="1491630"/>
            <a:ext cx="6114550" cy="3651870"/>
          </a:xfrm>
          <a:prstGeom prst="rect">
            <a:avLst/>
          </a:prstGeom>
        </p:spPr>
      </p:pic>
    </p:spTree>
    <p:extLst>
      <p:ext uri="{BB962C8B-B14F-4D97-AF65-F5344CB8AC3E}">
        <p14:creationId xmlns:p14="http://schemas.microsoft.com/office/powerpoint/2010/main" val="10130589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1"/>
            <a:ext cx="8676964" cy="545361"/>
            <a:chOff x="1200150" y="1830939"/>
            <a:chExt cx="9867900" cy="1793648"/>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776737"/>
              <a:chOff x="1200150" y="1847850"/>
              <a:chExt cx="9867900" cy="1776737"/>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77673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375396"/>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）如果没有找到相应的形状，可以在更多形状中查找，如</a:t>
              </a:r>
              <a:r>
                <a:rPr lang="zh-CN" altLang="en-US" sz="1600" dirty="0" smtClean="0">
                  <a:latin typeface="微软雅黑" panose="020B0503020204020204" pitchFamily="34" charset="-122"/>
                  <a:ea typeface="微软雅黑" panose="020B0503020204020204" pitchFamily="34" charset="-122"/>
                </a:rPr>
                <a:t>图所</a:t>
              </a:r>
              <a:r>
                <a:rPr lang="zh-CN" altLang="en-US" sz="1600" dirty="0">
                  <a:latin typeface="微软雅黑" panose="020B0503020204020204" pitchFamily="34" charset="-122"/>
                  <a:ea typeface="微软雅黑" panose="020B0503020204020204" pitchFamily="34" charset="-122"/>
                </a:rPr>
                <a:t>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11" name="图片 10"/>
          <p:cNvPicPr/>
          <p:nvPr/>
        </p:nvPicPr>
        <p:blipFill>
          <a:blip r:embed="rId2"/>
          <a:stretch>
            <a:fillRect/>
          </a:stretch>
        </p:blipFill>
        <p:spPr>
          <a:xfrm>
            <a:off x="1619672" y="1520109"/>
            <a:ext cx="4536504" cy="3427905"/>
          </a:xfrm>
          <a:prstGeom prst="rect">
            <a:avLst/>
          </a:prstGeom>
        </p:spPr>
      </p:pic>
    </p:spTree>
    <p:extLst>
      <p:ext uri="{BB962C8B-B14F-4D97-AF65-F5344CB8AC3E}">
        <p14:creationId xmlns:p14="http://schemas.microsoft.com/office/powerpoint/2010/main" val="10149541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1"/>
            <a:ext cx="8676964" cy="545361"/>
            <a:chOff x="1200150" y="1830939"/>
            <a:chExt cx="9867900" cy="1793648"/>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776737"/>
              <a:chOff x="1200150" y="1847850"/>
              <a:chExt cx="9867900" cy="1776737"/>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77673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375396"/>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）设备之间的连线可以使用“连接线”功能，如</a:t>
              </a:r>
              <a:r>
                <a:rPr lang="zh-CN" altLang="en-US" sz="1600" dirty="0" smtClean="0">
                  <a:latin typeface="微软雅黑" panose="020B0503020204020204" pitchFamily="34" charset="-122"/>
                  <a:ea typeface="微软雅黑" panose="020B0503020204020204" pitchFamily="34" charset="-122"/>
                </a:rPr>
                <a:t>图所</a:t>
              </a:r>
              <a:r>
                <a:rPr lang="zh-CN" altLang="en-US" sz="1600" dirty="0">
                  <a:latin typeface="微软雅黑" panose="020B0503020204020204" pitchFamily="34" charset="-122"/>
                  <a:ea typeface="微软雅黑" panose="020B0503020204020204" pitchFamily="34" charset="-122"/>
                </a:rPr>
                <a:t>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11" name="图片 10"/>
          <p:cNvPicPr/>
          <p:nvPr/>
        </p:nvPicPr>
        <p:blipFill>
          <a:blip r:embed="rId2"/>
          <a:stretch>
            <a:fillRect/>
          </a:stretch>
        </p:blipFill>
        <p:spPr>
          <a:xfrm>
            <a:off x="1151620" y="1510393"/>
            <a:ext cx="6264696" cy="3473625"/>
          </a:xfrm>
          <a:prstGeom prst="rect">
            <a:avLst/>
          </a:prstGeom>
        </p:spPr>
      </p:pic>
    </p:spTree>
    <p:extLst>
      <p:ext uri="{BB962C8B-B14F-4D97-AF65-F5344CB8AC3E}">
        <p14:creationId xmlns:p14="http://schemas.microsoft.com/office/powerpoint/2010/main" val="12216444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1"/>
            <a:ext cx="8676964" cy="545361"/>
            <a:chOff x="1200150" y="1830939"/>
            <a:chExt cx="9867900" cy="1793648"/>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776737"/>
              <a:chOff x="1200150" y="1847850"/>
              <a:chExt cx="9867900" cy="1776737"/>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77673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375396"/>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）其他功能和微软</a:t>
              </a:r>
              <a:r>
                <a:rPr lang="en-US" altLang="zh-CN" sz="1600" dirty="0">
                  <a:latin typeface="微软雅黑" panose="020B0503020204020204" pitchFamily="34" charset="-122"/>
                  <a:ea typeface="微软雅黑" panose="020B0503020204020204" pitchFamily="34" charset="-122"/>
                </a:rPr>
                <a:t>Office</a:t>
              </a:r>
              <a:r>
                <a:rPr lang="zh-CN" altLang="en-US" sz="1600" dirty="0">
                  <a:latin typeface="微软雅黑" panose="020B0503020204020204" pitchFamily="34" charset="-122"/>
                  <a:ea typeface="微软雅黑" panose="020B0503020204020204" pitchFamily="34" charset="-122"/>
                </a:rPr>
                <a:t>的功能类似，最终绘制出自己校园的网拓扑图，拓扑图示</a:t>
              </a:r>
              <a:r>
                <a:rPr lang="zh-CN" altLang="en-US" sz="1600" dirty="0" smtClean="0">
                  <a:latin typeface="微软雅黑" panose="020B0503020204020204" pitchFamily="34" charset="-122"/>
                  <a:ea typeface="微软雅黑" panose="020B0503020204020204" pitchFamily="34" charset="-122"/>
                </a:rPr>
                <a:t>例如图</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12" name="图片 11"/>
          <p:cNvPicPr/>
          <p:nvPr/>
        </p:nvPicPr>
        <p:blipFill>
          <a:blip r:embed="rId2" cstate="print">
            <a:extLst>
              <a:ext uri="{28A0092B-C50C-407E-A947-70E740481C1C}">
                <a14:useLocalDpi xmlns:a14="http://schemas.microsoft.com/office/drawing/2010/main" val="0"/>
              </a:ext>
            </a:extLst>
          </a:blip>
          <a:srcRect/>
          <a:stretch>
            <a:fillRect/>
          </a:stretch>
        </p:blipFill>
        <p:spPr>
          <a:xfrm>
            <a:off x="1547664" y="1545653"/>
            <a:ext cx="5364596" cy="3402361"/>
          </a:xfrm>
          <a:prstGeom prst="rect">
            <a:avLst/>
          </a:prstGeom>
          <a:noFill/>
          <a:ln>
            <a:noFill/>
          </a:ln>
        </p:spPr>
      </p:pic>
    </p:spTree>
    <p:extLst>
      <p:ext uri="{BB962C8B-B14F-4D97-AF65-F5344CB8AC3E}">
        <p14:creationId xmlns:p14="http://schemas.microsoft.com/office/powerpoint/2010/main" val="38407940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3359750" y="1635647"/>
            <a:ext cx="2227630"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归纳与提高</a:t>
            </a:r>
          </a:p>
        </p:txBody>
      </p:sp>
      <p:sp>
        <p:nvSpPr>
          <p:cNvPr id="4" name="文本框 7">
            <a:extLst>
              <a:ext uri="{FF2B5EF4-FFF2-40B4-BE49-F238E27FC236}">
                <a16:creationId xmlns:a16="http://schemas.microsoft.com/office/drawing/2014/main" xmlns="" id="{1A2DF5DE-1279-4E03-98B7-4DB2809A78AD}"/>
              </a:ext>
            </a:extLst>
          </p:cNvPr>
          <p:cNvSpPr txBox="1">
            <a:spLocks noChangeArrowheads="1"/>
          </p:cNvSpPr>
          <p:nvPr/>
        </p:nvSpPr>
        <p:spPr bwMode="auto">
          <a:xfrm>
            <a:off x="3347864" y="2535747"/>
            <a:ext cx="190821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itchFamily="34" charset="-122"/>
                <a:ea typeface="微软雅黑" pitchFamily="34" charset="-122"/>
              </a:rPr>
              <a:t>协议与分层</a:t>
            </a:r>
            <a:endParaRPr lang="zh-CN" altLang="en-US" sz="1200" dirty="0">
              <a:solidFill>
                <a:schemeClr val="tx1">
                  <a:lumMod val="65000"/>
                  <a:lumOff val="35000"/>
                </a:schemeClr>
              </a:solidFill>
            </a:endParaRPr>
          </a:p>
        </p:txBody>
      </p:sp>
      <p:sp>
        <p:nvSpPr>
          <p:cNvPr id="7" name="文本框 7">
            <a:extLst>
              <a:ext uri="{FF2B5EF4-FFF2-40B4-BE49-F238E27FC236}">
                <a16:creationId xmlns:a16="http://schemas.microsoft.com/office/drawing/2014/main" xmlns="" id="{9FA6FE71-B37E-49E9-A5B8-33B52647027B}"/>
              </a:ext>
            </a:extLst>
          </p:cNvPr>
          <p:cNvSpPr txBox="1">
            <a:spLocks noChangeArrowheads="1"/>
          </p:cNvSpPr>
          <p:nvPr/>
        </p:nvSpPr>
        <p:spPr bwMode="auto">
          <a:xfrm>
            <a:off x="3347864" y="2931790"/>
            <a:ext cx="1908212"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smtClean="0">
                <a:solidFill>
                  <a:schemeClr val="tx1">
                    <a:lumMod val="65000"/>
                    <a:lumOff val="35000"/>
                  </a:schemeClr>
                </a:solidFill>
                <a:latin typeface="微软雅黑" pitchFamily="34" charset="-122"/>
                <a:ea typeface="微软雅黑" pitchFamily="34" charset="-122"/>
              </a:rPr>
              <a:t>ISO/OSI </a:t>
            </a:r>
            <a:r>
              <a:rPr lang="zh-CN" altLang="en-US" sz="1200" dirty="0" smtClean="0">
                <a:solidFill>
                  <a:schemeClr val="tx1">
                    <a:lumMod val="65000"/>
                    <a:lumOff val="35000"/>
                  </a:schemeClr>
                </a:solidFill>
                <a:latin typeface="微软雅黑" pitchFamily="34" charset="-122"/>
                <a:ea typeface="微软雅黑" pitchFamily="34" charset="-122"/>
              </a:rPr>
              <a:t>参考</a:t>
            </a:r>
            <a:r>
              <a:rPr lang="zh-CN" altLang="en-US" sz="1200" dirty="0">
                <a:solidFill>
                  <a:schemeClr val="tx1">
                    <a:lumMod val="65000"/>
                    <a:lumOff val="35000"/>
                  </a:schemeClr>
                </a:solidFill>
                <a:latin typeface="微软雅黑" pitchFamily="34" charset="-122"/>
                <a:ea typeface="微软雅黑" pitchFamily="34" charset="-122"/>
              </a:rPr>
              <a:t>模型</a:t>
            </a:r>
            <a:endParaRPr lang="zh-CN" altLang="en-US" sz="1200" dirty="0">
              <a:solidFill>
                <a:schemeClr val="tx1">
                  <a:lumMod val="65000"/>
                  <a:lumOff val="35000"/>
                </a:schemeClr>
              </a:solidFill>
            </a:endParaRPr>
          </a:p>
        </p:txBody>
      </p:sp>
      <p:sp>
        <p:nvSpPr>
          <p:cNvPr id="8" name="文本框 7">
            <a:extLst>
              <a:ext uri="{FF2B5EF4-FFF2-40B4-BE49-F238E27FC236}">
                <a16:creationId xmlns:a16="http://schemas.microsoft.com/office/drawing/2014/main" xmlns="" id="{1A2DF5DE-1279-4E03-98B7-4DB2809A78AD}"/>
              </a:ext>
            </a:extLst>
          </p:cNvPr>
          <p:cNvSpPr txBox="1">
            <a:spLocks noChangeArrowheads="1"/>
          </p:cNvSpPr>
          <p:nvPr/>
        </p:nvSpPr>
        <p:spPr bwMode="auto">
          <a:xfrm>
            <a:off x="3359750" y="3336150"/>
            <a:ext cx="2616406"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smtClean="0">
                <a:solidFill>
                  <a:schemeClr val="tx1">
                    <a:lumMod val="65000"/>
                    <a:lumOff val="35000"/>
                  </a:schemeClr>
                </a:solidFill>
                <a:latin typeface="微软雅黑" pitchFamily="34" charset="-122"/>
                <a:ea typeface="微软雅黑" pitchFamily="34" charset="-122"/>
              </a:rPr>
              <a:t>TCP/IP </a:t>
            </a:r>
            <a:r>
              <a:rPr lang="zh-CN" altLang="en-US" sz="1200" dirty="0">
                <a:solidFill>
                  <a:schemeClr val="tx1">
                    <a:lumMod val="65000"/>
                    <a:lumOff val="35000"/>
                  </a:schemeClr>
                </a:solidFill>
                <a:latin typeface="微软雅黑" pitchFamily="34" charset="-122"/>
                <a:ea typeface="微软雅黑" pitchFamily="34" charset="-122"/>
              </a:rPr>
              <a:t>体系结构</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1341623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12" presetClass="entr" presetSubtype="1"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p:tgtEl>
                                          <p:spTgt spid="4"/>
                                        </p:tgtEl>
                                        <p:attrNameLst>
                                          <p:attrName>ppt_y</p:attrName>
                                        </p:attrNameLst>
                                      </p:cBhvr>
                                      <p:tavLst>
                                        <p:tav tm="0">
                                          <p:val>
                                            <p:strVal val="#ppt_y-#ppt_h*1.125000"/>
                                          </p:val>
                                        </p:tav>
                                        <p:tav tm="100000">
                                          <p:val>
                                            <p:strVal val="#ppt_y"/>
                                          </p:val>
                                        </p:tav>
                                      </p:tavLst>
                                    </p:anim>
                                    <p:animEffect transition="in" filter="wipe(down)">
                                      <p:cBhvr>
                                        <p:cTn id="15" dur="500"/>
                                        <p:tgtEl>
                                          <p:spTgt spid="4"/>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P spid="4" grpId="0"/>
      <p:bldP spid="7"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1.</a:t>
            </a:r>
            <a:r>
              <a:rPr lang="zh-CN" altLang="en-US" sz="1600" dirty="0" smtClean="0">
                <a:solidFill>
                  <a:schemeClr val="accent1"/>
                </a:solidFill>
                <a:ea typeface="微软雅黑" panose="020B0503020204020204" pitchFamily="34" charset="-122"/>
              </a:rPr>
              <a:t>协议与分层</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协议的基本概念</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1007604" y="879562"/>
            <a:ext cx="6792230" cy="3314665"/>
            <a:chOff x="1200150" y="1847850"/>
            <a:chExt cx="9867900" cy="1492983"/>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1870364"/>
              <a:ext cx="9604929" cy="1351622"/>
            </a:xfrm>
            <a:prstGeom prst="rect">
              <a:avLst/>
            </a:prstGeom>
            <a:noFill/>
          </p:spPr>
          <p:txBody>
            <a:bodyPr wrap="square" rtlCol="0">
              <a:spAutoFit/>
            </a:bodyPr>
            <a:lstStyle/>
            <a:p>
              <a:pPr indent="486000">
                <a:lnSpc>
                  <a:spcPct val="150000"/>
                </a:lnSpc>
              </a:pPr>
              <a:r>
                <a:rPr lang="zh-CN" altLang="en-US" sz="1400" b="1" dirty="0">
                  <a:latin typeface="微软雅黑" panose="020B0503020204020204" pitchFamily="34" charset="-122"/>
                  <a:ea typeface="微软雅黑" panose="020B0503020204020204" pitchFamily="34" charset="-122"/>
                </a:rPr>
                <a:t>协议</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protocol</a:t>
              </a:r>
              <a:r>
                <a:rPr lang="zh-CN" altLang="en-US" sz="1400" dirty="0">
                  <a:latin typeface="微软雅黑" panose="020B0503020204020204" pitchFamily="34" charset="-122"/>
                  <a:ea typeface="微软雅黑" panose="020B0503020204020204" pitchFamily="34" charset="-122"/>
                </a:rPr>
                <a:t>）是</a:t>
              </a:r>
              <a:r>
                <a:rPr lang="zh-CN" altLang="en-US" sz="1400" b="1" dirty="0">
                  <a:latin typeface="微软雅黑" panose="020B0503020204020204" pitchFamily="34" charset="-122"/>
                  <a:ea typeface="微软雅黑" panose="020B0503020204020204" pitchFamily="34" charset="-122"/>
                </a:rPr>
                <a:t>通信双方为了实现通信而设计的约定或对话规则</a:t>
              </a:r>
              <a:r>
                <a:rPr lang="zh-CN" altLang="en-US" sz="1400" dirty="0">
                  <a:latin typeface="微软雅黑" panose="020B0503020204020204" pitchFamily="34" charset="-122"/>
                  <a:ea typeface="微软雅黑" panose="020B0503020204020204" pitchFamily="34" charset="-122"/>
                </a:rPr>
                <a:t>。实际上，为了实现人与人之间的交互，通信规约无处不在。例如，在使用邮政系统发送信件时，信封必须按照一定的格式书写（如收信人和发信人的地址必须按照一定的位置书写），否则，信件可能不会到达目的地；同时，信件的内容也必须遵守一定的规则（如使用中文书写），否则，收信人可能不能理解信件的内容。在计算机网络中，信息的传输与交换也必须遵守一定的协议，而且传输协议的优劣直接影响网络的性能，因此，协议的制定和实现是计算机网络的重要组成部分。</a:t>
              </a:r>
            </a:p>
            <a:p>
              <a:pPr indent="486000">
                <a:lnSpc>
                  <a:spcPct val="150000"/>
                </a:lnSpc>
              </a:pPr>
              <a:r>
                <a:rPr lang="zh-CN" altLang="en-US" sz="1400" dirty="0">
                  <a:latin typeface="微软雅黑" panose="020B0503020204020204" pitchFamily="34" charset="-122"/>
                  <a:ea typeface="微软雅黑" panose="020B0503020204020204" pitchFamily="34" charset="-122"/>
                </a:rPr>
                <a:t>网络协议通常由</a:t>
              </a:r>
              <a:r>
                <a:rPr lang="zh-CN" altLang="en-US" sz="1400" b="1" dirty="0">
                  <a:latin typeface="微软雅黑" panose="020B0503020204020204" pitchFamily="34" charset="-122"/>
                  <a:ea typeface="微软雅黑" panose="020B0503020204020204" pitchFamily="34" charset="-122"/>
                </a:rPr>
                <a:t>语义、语法和时序</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部分组成。语义定义做什么，语法定义怎么做，而时序则定义何时做。</a:t>
              </a:r>
            </a:p>
          </p:txBody>
        </p:sp>
      </p:grpSp>
    </p:spTree>
    <p:extLst>
      <p:ext uri="{BB962C8B-B14F-4D97-AF65-F5344CB8AC3E}">
        <p14:creationId xmlns:p14="http://schemas.microsoft.com/office/powerpoint/2010/main" val="34557910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1.</a:t>
            </a:r>
            <a:r>
              <a:rPr lang="zh-CN" altLang="en-US" sz="1600" dirty="0" smtClean="0">
                <a:solidFill>
                  <a:schemeClr val="accent1"/>
                </a:solidFill>
                <a:ea typeface="微软雅黑" panose="020B0503020204020204" pitchFamily="34" charset="-122"/>
              </a:rPr>
              <a:t>协议与分层</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网络的层次结构</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1007604" y="705155"/>
            <a:ext cx="6792230" cy="3713306"/>
            <a:chOff x="1200150" y="1847087"/>
            <a:chExt cx="9867900" cy="1493746"/>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1847087"/>
              <a:ext cx="9604929" cy="1485706"/>
            </a:xfrm>
            <a:prstGeom prst="rect">
              <a:avLst/>
            </a:prstGeom>
            <a:noFill/>
          </p:spPr>
          <p:txBody>
            <a:bodyPr wrap="square" rtlCol="0">
              <a:spAutoFit/>
            </a:bodyPr>
            <a:lstStyle/>
            <a:p>
              <a:pPr indent="486000">
                <a:lnSpc>
                  <a:spcPct val="150000"/>
                </a:lnSpc>
              </a:pPr>
              <a:r>
                <a:rPr lang="zh-CN" altLang="en-US" sz="1200" dirty="0">
                  <a:latin typeface="微软雅黑" panose="020B0503020204020204" pitchFamily="34" charset="-122"/>
                  <a:ea typeface="微软雅黑" panose="020B0503020204020204" pitchFamily="34" charset="-122"/>
                </a:rPr>
                <a:t>计算机网路层次结构划分应按照</a:t>
              </a:r>
              <a:r>
                <a:rPr lang="zh-CN" altLang="en-US" sz="1200" b="1" dirty="0">
                  <a:latin typeface="微软雅黑" panose="020B0503020204020204" pitchFamily="34" charset="-122"/>
                  <a:ea typeface="微软雅黑" panose="020B0503020204020204" pitchFamily="34" charset="-122"/>
                </a:rPr>
                <a:t>层内功能内聚，层间耦合松散</a:t>
              </a:r>
              <a:r>
                <a:rPr lang="zh-CN" altLang="en-US" sz="1200" dirty="0">
                  <a:latin typeface="微软雅黑" panose="020B0503020204020204" pitchFamily="34" charset="-122"/>
                  <a:ea typeface="微软雅黑" panose="020B0503020204020204" pitchFamily="34" charset="-122"/>
                </a:rPr>
                <a:t>的原则。也就是说，在网络中，功能相似或紧密相关的模块应放置在同一层；层与层之间应保持松散的耦合，使信息在层与层之间的流动减到最小。</a:t>
              </a:r>
            </a:p>
            <a:p>
              <a:pPr indent="486000">
                <a:lnSpc>
                  <a:spcPct val="150000"/>
                </a:lnSpc>
              </a:pPr>
              <a:r>
                <a:rPr lang="zh-CN" altLang="en-US" sz="1200" dirty="0">
                  <a:latin typeface="微软雅黑" panose="020B0503020204020204" pitchFamily="34" charset="-122"/>
                  <a:ea typeface="微软雅黑" panose="020B0503020204020204" pitchFamily="34" charset="-122"/>
                </a:rPr>
                <a:t>计算机网络</a:t>
              </a:r>
              <a:r>
                <a:rPr lang="zh-CN" altLang="en-US" sz="1200" b="1" dirty="0">
                  <a:latin typeface="微软雅黑" panose="020B0503020204020204" pitchFamily="34" charset="-122"/>
                  <a:ea typeface="微软雅黑" panose="020B0503020204020204" pitchFamily="34" charset="-122"/>
                </a:rPr>
                <a:t>采用层次化结构的优越性</a:t>
              </a:r>
              <a:r>
                <a:rPr lang="zh-CN" altLang="en-US" sz="1200" dirty="0">
                  <a:latin typeface="微软雅黑" panose="020B0503020204020204" pitchFamily="34" charset="-122"/>
                  <a:ea typeface="微软雅黑" panose="020B0503020204020204" pitchFamily="34" charset="-122"/>
                </a:rPr>
                <a:t>包括：</a:t>
              </a:r>
            </a:p>
            <a:p>
              <a:pPr indent="486000">
                <a:lnSpc>
                  <a:spcPct val="150000"/>
                </a:lnSpc>
              </a:pP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rPr>
                <a:t>各层之间相互独立</a:t>
              </a:r>
              <a:r>
                <a:rPr lang="zh-CN" altLang="en-US" sz="1200" dirty="0">
                  <a:latin typeface="微软雅黑" panose="020B0503020204020204" pitchFamily="34" charset="-122"/>
                  <a:ea typeface="微软雅黑" panose="020B0503020204020204" pitchFamily="34" charset="-122"/>
                </a:rPr>
                <a:t>。高层并不需要知道低层是如何实现的，而仅需要知道该层通过层间的接口所提供的服务。</a:t>
              </a:r>
            </a:p>
            <a:p>
              <a:pPr indent="486000">
                <a:lnSpc>
                  <a:spcPct val="150000"/>
                </a:lnSpc>
              </a:pP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rPr>
                <a:t>灵活性好</a:t>
              </a:r>
              <a:r>
                <a:rPr lang="zh-CN" altLang="en-US" sz="1200" dirty="0">
                  <a:latin typeface="微软雅黑" panose="020B0503020204020204" pitchFamily="34" charset="-122"/>
                  <a:ea typeface="微软雅黑" panose="020B0503020204020204" pitchFamily="34" charset="-122"/>
                </a:rPr>
                <a:t>。当任何一层发生变化时，只要层间接口关系保持不变，则在这层以上或以下各层均不受影响。另外，当某层提供的服务不再需要时，甚至可将这层取消。</a:t>
              </a:r>
            </a:p>
            <a:p>
              <a:pPr indent="486000">
                <a:lnSpc>
                  <a:spcPct val="150000"/>
                </a:lnSpc>
              </a:pP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rPr>
                <a:t>各层都可以采用最合适的技术来实现</a:t>
              </a:r>
              <a:r>
                <a:rPr lang="zh-CN" altLang="en-US" sz="1200" dirty="0">
                  <a:latin typeface="微软雅黑" panose="020B0503020204020204" pitchFamily="34" charset="-122"/>
                  <a:ea typeface="微软雅黑" panose="020B0503020204020204" pitchFamily="34" charset="-122"/>
                </a:rPr>
                <a:t>，各层实现技术的改变不影响其他层。</a:t>
              </a:r>
            </a:p>
            <a:p>
              <a:pPr indent="486000">
                <a:lnSpc>
                  <a:spcPct val="150000"/>
                </a:lnSpc>
              </a:pP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rPr>
                <a:t>易于实现和维护</a:t>
              </a:r>
              <a:r>
                <a:rPr lang="zh-CN" altLang="en-US" sz="1200" dirty="0">
                  <a:latin typeface="微软雅黑" panose="020B0503020204020204" pitchFamily="34" charset="-122"/>
                  <a:ea typeface="微软雅黑" panose="020B0503020204020204" pitchFamily="34" charset="-122"/>
                </a:rPr>
                <a:t>。整个系统已被分解为若干个易于处理的部分，这种结构使得一个庞大而又复杂系统的实现和维护变得容易控制。</a:t>
              </a:r>
            </a:p>
            <a:p>
              <a:pPr indent="486000">
                <a:lnSpc>
                  <a:spcPct val="150000"/>
                </a:lnSpc>
              </a:pP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rPr>
                <a:t>有利于网络标准化</a:t>
              </a:r>
              <a:r>
                <a:rPr lang="zh-CN" altLang="en-US" sz="1200" dirty="0">
                  <a:latin typeface="微软雅黑" panose="020B0503020204020204" pitchFamily="34" charset="-122"/>
                  <a:ea typeface="微软雅黑" panose="020B0503020204020204" pitchFamily="34" charset="-122"/>
                </a:rPr>
                <a:t>。因为每一层的功能和所提供的服务都已有了精确的说明，所以标准化变得较为容易。</a:t>
              </a:r>
            </a:p>
          </p:txBody>
        </p:sp>
      </p:grpSp>
    </p:spTree>
    <p:extLst>
      <p:ext uri="{BB962C8B-B14F-4D97-AF65-F5344CB8AC3E}">
        <p14:creationId xmlns:p14="http://schemas.microsoft.com/office/powerpoint/2010/main" val="42820304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769682"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en-US" altLang="zh-CN" sz="1600" dirty="0">
                <a:solidFill>
                  <a:schemeClr val="accent1"/>
                </a:solidFill>
                <a:ea typeface="微软雅黑" panose="020B0503020204020204" pitchFamily="34" charset="-122"/>
              </a:rPr>
              <a:t>. ISO/OSI</a:t>
            </a:r>
            <a:r>
              <a:rPr lang="zh-CN" altLang="en-US" sz="1600" dirty="0" smtClean="0">
                <a:solidFill>
                  <a:schemeClr val="accent1"/>
                </a:solidFill>
                <a:ea typeface="微软雅黑" panose="020B0503020204020204" pitchFamily="34" charset="-122"/>
              </a:rPr>
              <a:t>参考模型</a:t>
            </a:r>
            <a:r>
              <a:rPr lang="en-US" altLang="zh-CN" sz="1600" dirty="0">
                <a:solidFill>
                  <a:schemeClr val="accent1"/>
                </a:solidFill>
                <a:ea typeface="微软雅黑" panose="020B0503020204020204" pitchFamily="34" charset="-122"/>
              </a:rPr>
              <a:t>——ISO/OSI</a:t>
            </a:r>
            <a:r>
              <a:rPr lang="zh-CN" altLang="en-US" sz="1600" dirty="0">
                <a:solidFill>
                  <a:schemeClr val="accent1"/>
                </a:solidFill>
                <a:ea typeface="微软雅黑" panose="020B0503020204020204" pitchFamily="34" charset="-122"/>
              </a:rPr>
              <a:t>参考模型结构</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a:extLst>
              <a:ext uri="{FF2B5EF4-FFF2-40B4-BE49-F238E27FC236}">
                <a16:creationId xmlns:a16="http://schemas.microsoft.com/office/drawing/2014/main" xmlns="" id="{6307949D-9519-43B6-BCA2-6109CA0AA7A1}"/>
              </a:ext>
            </a:extLst>
          </p:cNvPr>
          <p:cNvGrpSpPr/>
          <p:nvPr/>
        </p:nvGrpSpPr>
        <p:grpSpPr>
          <a:xfrm>
            <a:off x="331362" y="766606"/>
            <a:ext cx="5680798" cy="3414650"/>
            <a:chOff x="2381289" y="1108568"/>
            <a:chExt cx="9980474" cy="4416093"/>
          </a:xfrm>
        </p:grpSpPr>
        <p:grpSp>
          <p:nvGrpSpPr>
            <p:cNvPr id="11" name="组合 10">
              <a:extLst>
                <a:ext uri="{FF2B5EF4-FFF2-40B4-BE49-F238E27FC236}">
                  <a16:creationId xmlns:a16="http://schemas.microsoft.com/office/drawing/2014/main" xmlns="" id="{45288A66-7521-475B-95C4-CD72CC1FF54F}"/>
                </a:ext>
              </a:extLst>
            </p:cNvPr>
            <p:cNvGrpSpPr/>
            <p:nvPr/>
          </p:nvGrpSpPr>
          <p:grpSpPr>
            <a:xfrm>
              <a:off x="2381289" y="1108568"/>
              <a:ext cx="9980474" cy="4416093"/>
              <a:chOff x="2381289" y="1108568"/>
              <a:chExt cx="9980474" cy="4416093"/>
            </a:xfrm>
          </p:grpSpPr>
          <p:sp>
            <p:nvSpPr>
              <p:cNvPr id="13" name="矩形: 圆角 23">
                <a:extLst>
                  <a:ext uri="{FF2B5EF4-FFF2-40B4-BE49-F238E27FC236}">
                    <a16:creationId xmlns:a16="http://schemas.microsoft.com/office/drawing/2014/main" xmlns="" id="{B07DDB2F-5412-4359-9150-FAADF199DBFA}"/>
                  </a:ext>
                </a:extLst>
              </p:cNvPr>
              <p:cNvSpPr/>
              <p:nvPr/>
            </p:nvSpPr>
            <p:spPr>
              <a:xfrm>
                <a:off x="2381289" y="1108568"/>
                <a:ext cx="9867900" cy="4362432"/>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圆角 24">
                <a:extLst>
                  <a:ext uri="{FF2B5EF4-FFF2-40B4-BE49-F238E27FC236}">
                    <a16:creationId xmlns:a16="http://schemas.microsoft.com/office/drawing/2014/main" xmlns="" id="{BFB4DD8F-D43E-47D9-91E5-9F3580CA3C81}"/>
                  </a:ext>
                </a:extLst>
              </p:cNvPr>
              <p:cNvSpPr/>
              <p:nvPr/>
            </p:nvSpPr>
            <p:spPr>
              <a:xfrm>
                <a:off x="10659507" y="5418694"/>
                <a:ext cx="1702256"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2" name="文本框 11">
              <a:extLst>
                <a:ext uri="{FF2B5EF4-FFF2-40B4-BE49-F238E27FC236}">
                  <a16:creationId xmlns:a16="http://schemas.microsoft.com/office/drawing/2014/main" xmlns="" id="{A82A98D5-6737-4D70-BB1E-AFFA1949757B}"/>
                </a:ext>
              </a:extLst>
            </p:cNvPr>
            <p:cNvSpPr txBox="1"/>
            <p:nvPr/>
          </p:nvSpPr>
          <p:spPr>
            <a:xfrm>
              <a:off x="2451130" y="1294724"/>
              <a:ext cx="9755154" cy="3880897"/>
            </a:xfrm>
            <a:prstGeom prst="rect">
              <a:avLst/>
            </a:prstGeom>
            <a:noFill/>
          </p:spPr>
          <p:txBody>
            <a:bodyPr wrap="square" rtlCol="0">
              <a:spAutoFit/>
            </a:bodyPr>
            <a:lstStyle/>
            <a:p>
              <a:pPr>
                <a:lnSpc>
                  <a:spcPct val="150000"/>
                </a:lnSpc>
              </a:pPr>
              <a:r>
                <a:rPr lang="zh-CN" altLang="en-US" sz="1400" b="1" dirty="0">
                  <a:latin typeface="微软雅黑" panose="020B0503020204020204" pitchFamily="34" charset="-122"/>
                  <a:ea typeface="微软雅黑" panose="020B0503020204020204" pitchFamily="34" charset="-122"/>
                </a:rPr>
                <a:t>开放式系统互连（</a:t>
              </a:r>
              <a:r>
                <a:rPr lang="en-US" altLang="zh-CN" sz="1400" b="1" dirty="0">
                  <a:latin typeface="微软雅黑" panose="020B0503020204020204" pitchFamily="34" charset="-122"/>
                  <a:ea typeface="微软雅黑" panose="020B0503020204020204" pitchFamily="34" charset="-122"/>
                </a:rPr>
                <a:t>OSI</a:t>
              </a:r>
              <a:r>
                <a:rPr lang="zh-CN" altLang="en-US" sz="1400" b="1" dirty="0">
                  <a:latin typeface="微软雅黑" panose="020B0503020204020204" pitchFamily="34" charset="-122"/>
                  <a:ea typeface="微软雅黑" panose="020B0503020204020204" pitchFamily="34" charset="-122"/>
                </a:rPr>
                <a:t>）参考模型</a:t>
              </a:r>
              <a:r>
                <a:rPr lang="zh-CN" altLang="en-US" sz="1400" dirty="0">
                  <a:latin typeface="微软雅黑" panose="020B0503020204020204" pitchFamily="34" charset="-122"/>
                  <a:ea typeface="微软雅黑" panose="020B0503020204020204" pitchFamily="34" charset="-122"/>
                </a:rPr>
                <a:t>是一个描述网络层次结构的模型，其标准保证了各种类型网络技术的兼容性和互操作性。</a:t>
              </a:r>
              <a:r>
                <a:rPr lang="en-US" altLang="zh-CN" sz="1400" dirty="0">
                  <a:latin typeface="微软雅黑" panose="020B0503020204020204" pitchFamily="34" charset="-122"/>
                  <a:ea typeface="微软雅黑" panose="020B0503020204020204" pitchFamily="34" charset="-122"/>
                </a:rPr>
                <a:t>OSI</a:t>
              </a:r>
              <a:r>
                <a:rPr lang="zh-CN" altLang="en-US" sz="1400" dirty="0">
                  <a:latin typeface="微软雅黑" panose="020B0503020204020204" pitchFamily="34" charset="-122"/>
                  <a:ea typeface="微软雅黑" panose="020B0503020204020204" pitchFamily="34" charset="-122"/>
                </a:rPr>
                <a:t>参考模型说明了信息在网络中的传输过程，各层在网络中的功能和它们的架构</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在</a:t>
              </a:r>
              <a:r>
                <a:rPr lang="en-US" altLang="zh-CN" sz="1400" dirty="0">
                  <a:latin typeface="微软雅黑" panose="020B0503020204020204" pitchFamily="34" charset="-122"/>
                  <a:ea typeface="微软雅黑" panose="020B0503020204020204" pitchFamily="34" charset="-122"/>
                </a:rPr>
                <a:t>OSI</a:t>
              </a:r>
              <a:r>
                <a:rPr lang="zh-CN" altLang="en-US" sz="1400" dirty="0">
                  <a:latin typeface="微软雅黑" panose="020B0503020204020204" pitchFamily="34" charset="-122"/>
                  <a:ea typeface="微软雅黑" panose="020B0503020204020204" pitchFamily="34" charset="-122"/>
                </a:rPr>
                <a:t>参考模型中，计算机之间传送信息的问题分为</a:t>
              </a:r>
              <a:r>
                <a:rPr lang="en-US" altLang="zh-CN" sz="1400" dirty="0">
                  <a:latin typeface="微软雅黑" panose="020B0503020204020204" pitchFamily="34" charset="-122"/>
                  <a:ea typeface="微软雅黑" panose="020B0503020204020204" pitchFamily="34" charset="-122"/>
                </a:rPr>
                <a:t>7</a:t>
              </a:r>
              <a:r>
                <a:rPr lang="zh-CN" altLang="en-US" sz="1400" dirty="0">
                  <a:latin typeface="微软雅黑" panose="020B0503020204020204" pitchFamily="34" charset="-122"/>
                  <a:ea typeface="微软雅黑" panose="020B0503020204020204" pitchFamily="34" charset="-122"/>
                </a:rPr>
                <a:t>个较小且更容易管理和解决的小问题，</a:t>
              </a:r>
              <a:r>
                <a:rPr lang="zh-CN" altLang="en-US" sz="1400" b="1" dirty="0">
                  <a:latin typeface="微软雅黑" panose="020B0503020204020204" pitchFamily="34" charset="-122"/>
                  <a:ea typeface="微软雅黑" panose="020B0503020204020204" pitchFamily="34" charset="-122"/>
                </a:rPr>
                <a:t>每一个小问题都由模型中的一层来解决</a:t>
              </a:r>
              <a:r>
                <a:rPr lang="zh-CN" altLang="en-US" sz="1400" dirty="0">
                  <a:latin typeface="微软雅黑" panose="020B0503020204020204" pitchFamily="34" charset="-122"/>
                  <a:ea typeface="微软雅黑" panose="020B0503020204020204" pitchFamily="34" charset="-122"/>
                </a:rPr>
                <a:t>。之所以划分为</a:t>
              </a:r>
              <a:r>
                <a:rPr lang="en-US" altLang="zh-CN" sz="1400" dirty="0">
                  <a:latin typeface="微软雅黑" panose="020B0503020204020204" pitchFamily="34" charset="-122"/>
                  <a:ea typeface="微软雅黑" panose="020B0503020204020204" pitchFamily="34" charset="-122"/>
                </a:rPr>
                <a:t>7</a:t>
              </a:r>
              <a:r>
                <a:rPr lang="zh-CN" altLang="en-US" sz="1400" dirty="0">
                  <a:latin typeface="微软雅黑" panose="020B0503020204020204" pitchFamily="34" charset="-122"/>
                  <a:ea typeface="微软雅黑" panose="020B0503020204020204" pitchFamily="34" charset="-122"/>
                </a:rPr>
                <a:t>个小问题，是因为它们中的任何一个都囊括了问题本身，不需要太多的额外信息就能很容易地解决。将这</a:t>
              </a:r>
              <a:r>
                <a:rPr lang="en-US" altLang="zh-CN" sz="1400" dirty="0">
                  <a:latin typeface="微软雅黑" panose="020B0503020204020204" pitchFamily="34" charset="-122"/>
                  <a:ea typeface="微软雅黑" panose="020B0503020204020204" pitchFamily="34" charset="-122"/>
                </a:rPr>
                <a:t>7</a:t>
              </a:r>
              <a:r>
                <a:rPr lang="zh-CN" altLang="en-US" sz="1400" dirty="0">
                  <a:latin typeface="微软雅黑" panose="020B0503020204020204" pitchFamily="34" charset="-122"/>
                  <a:ea typeface="微软雅黑" panose="020B0503020204020204" pitchFamily="34" charset="-122"/>
                </a:rPr>
                <a:t>个易于管理和解决的小问题映射为不同的网络功能就叫做分层。</a:t>
              </a:r>
              <a:r>
                <a:rPr lang="en-US" altLang="zh-CN" sz="1400" dirty="0">
                  <a:latin typeface="微软雅黑" panose="020B0503020204020204" pitchFamily="34" charset="-122"/>
                  <a:ea typeface="微软雅黑" panose="020B0503020204020204" pitchFamily="34" charset="-122"/>
                </a:rPr>
                <a:t>OSI</a:t>
              </a:r>
              <a:r>
                <a:rPr lang="zh-CN" altLang="en-US" sz="1400" dirty="0">
                  <a:latin typeface="微软雅黑" panose="020B0503020204020204" pitchFamily="34" charset="-122"/>
                  <a:ea typeface="微软雅黑" panose="020B0503020204020204" pitchFamily="34" charset="-122"/>
                </a:rPr>
                <a:t>将这</a:t>
              </a:r>
              <a:r>
                <a:rPr lang="en-US" altLang="zh-CN" sz="1400" dirty="0">
                  <a:latin typeface="微软雅黑" panose="020B0503020204020204" pitchFamily="34" charset="-122"/>
                  <a:ea typeface="微软雅黑" panose="020B0503020204020204" pitchFamily="34" charset="-122"/>
                </a:rPr>
                <a:t>7</a:t>
              </a:r>
              <a:r>
                <a:rPr lang="zh-CN" altLang="en-US" sz="1400" dirty="0">
                  <a:latin typeface="微软雅黑" panose="020B0503020204020204" pitchFamily="34" charset="-122"/>
                  <a:ea typeface="微软雅黑" panose="020B0503020204020204" pitchFamily="34" charset="-122"/>
                </a:rPr>
                <a:t>层从低到高</a:t>
              </a:r>
              <a:r>
                <a:rPr lang="zh-CN" altLang="en-US" sz="1400" dirty="0" smtClean="0">
                  <a:latin typeface="微软雅黑" panose="020B0503020204020204" pitchFamily="34" charset="-122"/>
                  <a:ea typeface="微软雅黑" panose="020B0503020204020204" pitchFamily="34" charset="-122"/>
                </a:rPr>
                <a:t>叫物理层</a:t>
              </a:r>
              <a:r>
                <a:rPr lang="zh-CN" altLang="en-US" sz="1400" dirty="0">
                  <a:latin typeface="微软雅黑" panose="020B0503020204020204" pitchFamily="34" charset="-122"/>
                  <a:ea typeface="微软雅黑" panose="020B0503020204020204" pitchFamily="34" charset="-122"/>
                </a:rPr>
                <a:t>、数据链路层、网络层、传输层、会话层、</a:t>
              </a:r>
              <a:r>
                <a:rPr lang="zh-CN" altLang="en-US" sz="1400" dirty="0" smtClean="0">
                  <a:latin typeface="微软雅黑" panose="020B0503020204020204" pitchFamily="34" charset="-122"/>
                  <a:ea typeface="微软雅黑" panose="020B0503020204020204" pitchFamily="34" charset="-122"/>
                </a:rPr>
                <a:t>表示层和应用层</a:t>
              </a:r>
              <a:r>
                <a:rPr lang="zh-CN" altLang="en-US" sz="1400" dirty="0">
                  <a:latin typeface="微软雅黑" panose="020B0503020204020204" pitchFamily="34" charset="-122"/>
                  <a:ea typeface="微软雅黑" panose="020B0503020204020204" pitchFamily="34" charset="-122"/>
                </a:rPr>
                <a:t>。</a:t>
              </a:r>
            </a:p>
          </p:txBody>
        </p:sp>
      </p:grpSp>
      <p:pic>
        <p:nvPicPr>
          <p:cNvPr id="15" name="图片 14"/>
          <p:cNvPicPr/>
          <p:nvPr/>
        </p:nvPicPr>
        <p:blipFill>
          <a:blip r:embed="rId2"/>
          <a:stretch>
            <a:fillRect/>
          </a:stretch>
        </p:blipFill>
        <p:spPr>
          <a:xfrm>
            <a:off x="6120172" y="647739"/>
            <a:ext cx="2556284" cy="3533517"/>
          </a:xfrm>
          <a:prstGeom prst="rect">
            <a:avLst/>
          </a:prstGeom>
        </p:spPr>
      </p:pic>
    </p:spTree>
    <p:extLst>
      <p:ext uri="{BB962C8B-B14F-4D97-AF65-F5344CB8AC3E}">
        <p14:creationId xmlns:p14="http://schemas.microsoft.com/office/powerpoint/2010/main" val="24686772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98570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en-US" altLang="zh-CN" sz="1600" dirty="0">
                <a:solidFill>
                  <a:schemeClr val="accent1"/>
                </a:solidFill>
                <a:ea typeface="微软雅黑" panose="020B0503020204020204" pitchFamily="34" charset="-122"/>
              </a:rPr>
              <a:t>. ISO/OSI</a:t>
            </a:r>
            <a:r>
              <a:rPr lang="zh-CN" altLang="en-US" sz="1600" dirty="0" smtClean="0">
                <a:solidFill>
                  <a:schemeClr val="accent1"/>
                </a:solidFill>
                <a:ea typeface="微软雅黑" panose="020B0503020204020204" pitchFamily="34" charset="-122"/>
              </a:rPr>
              <a:t>参考模型</a:t>
            </a:r>
            <a:r>
              <a:rPr lang="en-US" altLang="zh-CN" sz="1600" dirty="0">
                <a:solidFill>
                  <a:schemeClr val="accent1"/>
                </a:solidFill>
                <a:ea typeface="微软雅黑" panose="020B0503020204020204" pitchFamily="34" charset="-122"/>
              </a:rPr>
              <a:t>——ISO/OSI</a:t>
            </a:r>
            <a:r>
              <a:rPr lang="zh-CN" altLang="en-US" sz="1600" dirty="0">
                <a:solidFill>
                  <a:schemeClr val="accent1"/>
                </a:solidFill>
                <a:ea typeface="微软雅黑" panose="020B0503020204020204" pitchFamily="34" charset="-122"/>
              </a:rPr>
              <a:t>参考模型结构</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a:extLst>
              <a:ext uri="{FF2B5EF4-FFF2-40B4-BE49-F238E27FC236}">
                <a16:creationId xmlns:a16="http://schemas.microsoft.com/office/drawing/2014/main" xmlns="" id="{6307949D-9519-43B6-BCA2-6109CA0AA7A1}"/>
              </a:ext>
            </a:extLst>
          </p:cNvPr>
          <p:cNvGrpSpPr/>
          <p:nvPr/>
        </p:nvGrpSpPr>
        <p:grpSpPr>
          <a:xfrm>
            <a:off x="331362" y="766606"/>
            <a:ext cx="4996722" cy="3467928"/>
            <a:chOff x="2381289" y="1108568"/>
            <a:chExt cx="9980474" cy="4484997"/>
          </a:xfrm>
        </p:grpSpPr>
        <p:grpSp>
          <p:nvGrpSpPr>
            <p:cNvPr id="11" name="组合 10">
              <a:extLst>
                <a:ext uri="{FF2B5EF4-FFF2-40B4-BE49-F238E27FC236}">
                  <a16:creationId xmlns:a16="http://schemas.microsoft.com/office/drawing/2014/main" xmlns="" id="{45288A66-7521-475B-95C4-CD72CC1FF54F}"/>
                </a:ext>
              </a:extLst>
            </p:cNvPr>
            <p:cNvGrpSpPr/>
            <p:nvPr/>
          </p:nvGrpSpPr>
          <p:grpSpPr>
            <a:xfrm>
              <a:off x="2381289" y="1108568"/>
              <a:ext cx="9980474" cy="4416093"/>
              <a:chOff x="2381289" y="1108568"/>
              <a:chExt cx="9980474" cy="4416093"/>
            </a:xfrm>
          </p:grpSpPr>
          <p:sp>
            <p:nvSpPr>
              <p:cNvPr id="13" name="矩形: 圆角 23">
                <a:extLst>
                  <a:ext uri="{FF2B5EF4-FFF2-40B4-BE49-F238E27FC236}">
                    <a16:creationId xmlns:a16="http://schemas.microsoft.com/office/drawing/2014/main" xmlns="" id="{B07DDB2F-5412-4359-9150-FAADF199DBFA}"/>
                  </a:ext>
                </a:extLst>
              </p:cNvPr>
              <p:cNvSpPr/>
              <p:nvPr/>
            </p:nvSpPr>
            <p:spPr>
              <a:xfrm>
                <a:off x="2381289" y="1108568"/>
                <a:ext cx="9867900" cy="4362432"/>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圆角 24">
                <a:extLst>
                  <a:ext uri="{FF2B5EF4-FFF2-40B4-BE49-F238E27FC236}">
                    <a16:creationId xmlns:a16="http://schemas.microsoft.com/office/drawing/2014/main" xmlns="" id="{BFB4DD8F-D43E-47D9-91E5-9F3580CA3C81}"/>
                  </a:ext>
                </a:extLst>
              </p:cNvPr>
              <p:cNvSpPr/>
              <p:nvPr/>
            </p:nvSpPr>
            <p:spPr>
              <a:xfrm>
                <a:off x="10659507" y="5418694"/>
                <a:ext cx="1702256"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2" name="文本框 11">
              <a:extLst>
                <a:ext uri="{FF2B5EF4-FFF2-40B4-BE49-F238E27FC236}">
                  <a16:creationId xmlns:a16="http://schemas.microsoft.com/office/drawing/2014/main" xmlns="" id="{A82A98D5-6737-4D70-BB1E-AFFA1949757B}"/>
                </a:ext>
              </a:extLst>
            </p:cNvPr>
            <p:cNvSpPr txBox="1"/>
            <p:nvPr/>
          </p:nvSpPr>
          <p:spPr>
            <a:xfrm>
              <a:off x="2451130" y="1294724"/>
              <a:ext cx="9755155" cy="4298841"/>
            </a:xfrm>
            <a:prstGeom prst="rect">
              <a:avLst/>
            </a:prstGeom>
            <a:noFill/>
          </p:spPr>
          <p:txBody>
            <a:bodyPr wrap="square" rtlCol="0">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OSI</a:t>
              </a:r>
              <a:r>
                <a:rPr lang="zh-CN" altLang="en-US" sz="1400" dirty="0">
                  <a:latin typeface="微软雅黑" panose="020B0503020204020204" pitchFamily="34" charset="-122"/>
                  <a:ea typeface="微软雅黑" panose="020B0503020204020204" pitchFamily="34" charset="-122"/>
                </a:rPr>
                <a:t>参考模型并非指一个现实的网络，它仅仅规定了每一层的功能，为网络的设计规划出一张蓝图。各个网络设备或软件生产厂家都可以按照这张蓝图来设计和生产自己的网络设备或软件。尽管设计和生产出的网络产品的式样、外观各不相同，但它们应该具有相同的功能。</a:t>
              </a:r>
            </a:p>
            <a:p>
              <a:pPr>
                <a:lnSpc>
                  <a:spcPct val="150000"/>
                </a:lnSpc>
              </a:pPr>
              <a:r>
                <a:rPr lang="zh-CN" altLang="en-US" sz="1400" dirty="0">
                  <a:latin typeface="微软雅黑" panose="020B0503020204020204" pitchFamily="34" charset="-122"/>
                  <a:ea typeface="微软雅黑" panose="020B0503020204020204" pitchFamily="34" charset="-122"/>
                </a:rPr>
                <a:t>按照</a:t>
              </a:r>
              <a:r>
                <a:rPr lang="en-US" altLang="zh-CN" sz="1400" dirty="0">
                  <a:latin typeface="微软雅黑" panose="020B0503020204020204" pitchFamily="34" charset="-122"/>
                  <a:ea typeface="微软雅黑" panose="020B0503020204020204" pitchFamily="34" charset="-122"/>
                </a:rPr>
                <a:t>OSI</a:t>
              </a:r>
              <a:r>
                <a:rPr lang="zh-CN" altLang="en-US" sz="1400" dirty="0">
                  <a:latin typeface="微软雅黑" panose="020B0503020204020204" pitchFamily="34" charset="-122"/>
                  <a:ea typeface="微软雅黑" panose="020B0503020204020204" pitchFamily="34" charset="-122"/>
                </a:rPr>
                <a:t>参考模型</a:t>
              </a:r>
              <a:r>
                <a:rPr lang="zh-CN" altLang="en-US" sz="1400" dirty="0" smtClean="0">
                  <a:latin typeface="微软雅黑" panose="020B0503020204020204" pitchFamily="34" charset="-122"/>
                  <a:ea typeface="微软雅黑" panose="020B0503020204020204" pitchFamily="34" charset="-122"/>
                </a:rPr>
                <a:t>，以</a:t>
              </a:r>
              <a:r>
                <a:rPr lang="zh-CN" altLang="en-US" sz="1400" dirty="0">
                  <a:latin typeface="微软雅黑" panose="020B0503020204020204" pitchFamily="34" charset="-122"/>
                  <a:ea typeface="微软雅黑" panose="020B0503020204020204" pitchFamily="34" charset="-122"/>
                </a:rPr>
                <a:t>使用下层提供的服务</a:t>
              </a:r>
              <a:r>
                <a:rPr lang="zh-CN" altLang="en-US" sz="1400" dirty="0" smtClean="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网络中各节点都有相同的层次，不同节点的同等层具有相同的功能，同一节点内相邻层之间通过接口通信；每一层可</a:t>
              </a:r>
              <a:r>
                <a:rPr lang="zh-CN" altLang="en-US" sz="1400" dirty="0" smtClean="0">
                  <a:latin typeface="微软雅黑" panose="020B0503020204020204" pitchFamily="34" charset="-122"/>
                  <a:ea typeface="微软雅黑" panose="020B0503020204020204" pitchFamily="34" charset="-122"/>
                </a:rPr>
                <a:t>并</a:t>
              </a:r>
              <a:r>
                <a:rPr lang="zh-CN" altLang="en-US" sz="1400" dirty="0">
                  <a:latin typeface="微软雅黑" panose="020B0503020204020204" pitchFamily="34" charset="-122"/>
                  <a:ea typeface="微软雅黑" panose="020B0503020204020204" pitchFamily="34" charset="-122"/>
                </a:rPr>
                <a:t>向其上层提供服务；不同节点的同等层按照协议实现对等层之间的通信，如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p>
          </p:txBody>
        </p:sp>
      </p:grpSp>
      <p:pic>
        <p:nvPicPr>
          <p:cNvPr id="16" name="图片 15"/>
          <p:cNvPicPr/>
          <p:nvPr/>
        </p:nvPicPr>
        <p:blipFill>
          <a:blip r:embed="rId2"/>
          <a:stretch>
            <a:fillRect/>
          </a:stretch>
        </p:blipFill>
        <p:spPr>
          <a:xfrm>
            <a:off x="5472100" y="1193344"/>
            <a:ext cx="3392170" cy="2519680"/>
          </a:xfrm>
          <a:prstGeom prst="rect">
            <a:avLst/>
          </a:prstGeom>
        </p:spPr>
      </p:pic>
      <p:sp>
        <p:nvSpPr>
          <p:cNvPr id="15" name="文本框 14"/>
          <p:cNvSpPr txBox="1"/>
          <p:nvPr/>
        </p:nvSpPr>
        <p:spPr>
          <a:xfrm>
            <a:off x="6198207" y="3625755"/>
            <a:ext cx="1939955" cy="246221"/>
          </a:xfrm>
          <a:prstGeom prst="rect">
            <a:avLst/>
          </a:prstGeom>
          <a:noFill/>
        </p:spPr>
        <p:txBody>
          <a:bodyPr wrap="none" rtlCol="0">
            <a:spAutoFit/>
          </a:bodyPr>
          <a:lstStyle/>
          <a:p>
            <a:r>
              <a:rPr lang="en-US" altLang="zh-CN" sz="1000" dirty="0" smtClean="0">
                <a:latin typeface="微软雅黑" panose="020B0503020204020204" pitchFamily="34" charset="-122"/>
                <a:ea typeface="微软雅黑" panose="020B0503020204020204" pitchFamily="34" charset="-122"/>
              </a:rPr>
              <a:t>OSI</a:t>
            </a:r>
            <a:r>
              <a:rPr lang="zh-CN" altLang="en-US" sz="1000" dirty="0" smtClean="0">
                <a:latin typeface="微软雅黑" panose="020B0503020204020204" pitchFamily="34" charset="-122"/>
                <a:ea typeface="微软雅黑" panose="020B0503020204020204" pitchFamily="34" charset="-122"/>
              </a:rPr>
              <a:t>模型中两个节点的层次结构</a:t>
            </a:r>
            <a:endParaRPr lang="zh-CN" altLang="en-US" sz="1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328675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98570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en-US" altLang="zh-CN" sz="1600" dirty="0">
                <a:solidFill>
                  <a:schemeClr val="accent1"/>
                </a:solidFill>
                <a:ea typeface="微软雅黑" panose="020B0503020204020204" pitchFamily="34" charset="-122"/>
              </a:rPr>
              <a:t>. ISO/OSI</a:t>
            </a:r>
            <a:r>
              <a:rPr lang="zh-CN" altLang="en-US" sz="1600" dirty="0" smtClean="0">
                <a:solidFill>
                  <a:schemeClr val="accent1"/>
                </a:solidFill>
                <a:ea typeface="微软雅黑" panose="020B0503020204020204" pitchFamily="34" charset="-122"/>
              </a:rPr>
              <a:t>参考模型</a:t>
            </a:r>
            <a:r>
              <a:rPr lang="en-US" altLang="zh-CN" sz="1600" dirty="0">
                <a:solidFill>
                  <a:schemeClr val="accent1"/>
                </a:solidFill>
                <a:ea typeface="微软雅黑" panose="020B0503020204020204" pitchFamily="34" charset="-122"/>
              </a:rPr>
              <a:t>——OSI</a:t>
            </a:r>
            <a:r>
              <a:rPr lang="zh-CN" altLang="en-US" sz="1600" dirty="0">
                <a:solidFill>
                  <a:schemeClr val="accent1"/>
                </a:solidFill>
                <a:ea typeface="微软雅黑" panose="020B0503020204020204" pitchFamily="34" charset="-122"/>
              </a:rPr>
              <a:t>各层的主要功能</a:t>
            </a:r>
          </a:p>
        </p:txBody>
      </p:sp>
      <p:grpSp>
        <p:nvGrpSpPr>
          <p:cNvPr id="15" name="Group 5"/>
          <p:cNvGrpSpPr>
            <a:grpSpLocks/>
          </p:cNvGrpSpPr>
          <p:nvPr/>
        </p:nvGrpSpPr>
        <p:grpSpPr bwMode="auto">
          <a:xfrm>
            <a:off x="3059832" y="1275606"/>
            <a:ext cx="2462445" cy="2401100"/>
            <a:chOff x="0" y="0"/>
            <a:chExt cx="7716441" cy="7523163"/>
          </a:xfrm>
        </p:grpSpPr>
        <p:sp>
          <p:nvSpPr>
            <p:cNvPr id="17" name="AutoShape 6"/>
            <p:cNvSpPr>
              <a:spLocks/>
            </p:cNvSpPr>
            <p:nvPr/>
          </p:nvSpPr>
          <p:spPr bwMode="auto">
            <a:xfrm>
              <a:off x="3855839" y="0"/>
              <a:ext cx="3117690" cy="2341563"/>
            </a:xfrm>
            <a:custGeom>
              <a:avLst/>
              <a:gdLst>
                <a:gd name="T0" fmla="*/ 1558845 w 21600"/>
                <a:gd name="T1" fmla="*/ 1170782 h 21600"/>
                <a:gd name="T2" fmla="*/ 1558845 w 21600"/>
                <a:gd name="T3" fmla="*/ 1170782 h 21600"/>
                <a:gd name="T4" fmla="*/ 1558845 w 21600"/>
                <a:gd name="T5" fmla="*/ 1170782 h 21600"/>
                <a:gd name="T6" fmla="*/ 1558845 w 21600"/>
                <a:gd name="T7" fmla="*/ 11707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 y="0"/>
                  </a:moveTo>
                  <a:lnTo>
                    <a:pt x="0" y="10"/>
                  </a:lnTo>
                  <a:lnTo>
                    <a:pt x="181" y="11854"/>
                  </a:lnTo>
                  <a:lnTo>
                    <a:pt x="14811" y="21599"/>
                  </a:lnTo>
                  <a:lnTo>
                    <a:pt x="21599" y="13892"/>
                  </a:lnTo>
                  <a:lnTo>
                    <a:pt x="16" y="0"/>
                  </a:lnTo>
                  <a:close/>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AutoShape 7"/>
            <p:cNvSpPr>
              <a:spLocks/>
            </p:cNvSpPr>
            <p:nvPr/>
          </p:nvSpPr>
          <p:spPr bwMode="auto">
            <a:xfrm>
              <a:off x="5994092" y="1504950"/>
              <a:ext cx="1719174" cy="3317875"/>
            </a:xfrm>
            <a:custGeom>
              <a:avLst/>
              <a:gdLst>
                <a:gd name="T0" fmla="*/ 859587 w 21600"/>
                <a:gd name="T1" fmla="*/ 1658938 h 21600"/>
                <a:gd name="T2" fmla="*/ 859587 w 21600"/>
                <a:gd name="T3" fmla="*/ 1658938 h 21600"/>
                <a:gd name="T4" fmla="*/ 859587 w 21600"/>
                <a:gd name="T5" fmla="*/ 1658938 h 21600"/>
                <a:gd name="T6" fmla="*/ 859587 w 21600"/>
                <a:gd name="T7" fmla="*/ 1658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159" y="0"/>
                  </a:moveTo>
                  <a:lnTo>
                    <a:pt x="0" y="5438"/>
                  </a:lnTo>
                  <a:lnTo>
                    <a:pt x="6423" y="20020"/>
                  </a:lnTo>
                  <a:lnTo>
                    <a:pt x="6234" y="20144"/>
                  </a:lnTo>
                  <a:lnTo>
                    <a:pt x="21600" y="21599"/>
                  </a:lnTo>
                  <a:lnTo>
                    <a:pt x="12159" y="0"/>
                  </a:lnTo>
                  <a:close/>
                </a:path>
              </a:pathLst>
            </a:custGeom>
            <a:solidFill>
              <a:schemeClr val="accent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AutoShape 8"/>
            <p:cNvSpPr>
              <a:spLocks/>
            </p:cNvSpPr>
            <p:nvPr/>
          </p:nvSpPr>
          <p:spPr bwMode="auto">
            <a:xfrm>
              <a:off x="5049578" y="4598988"/>
              <a:ext cx="2666863" cy="2924175"/>
            </a:xfrm>
            <a:custGeom>
              <a:avLst/>
              <a:gdLst>
                <a:gd name="T0" fmla="*/ 1333432 w 21600"/>
                <a:gd name="T1" fmla="*/ 1462088 h 21600"/>
                <a:gd name="T2" fmla="*/ 1333432 w 21600"/>
                <a:gd name="T3" fmla="*/ 1462088 h 21600"/>
                <a:gd name="T4" fmla="*/ 1333432 w 21600"/>
                <a:gd name="T5" fmla="*/ 1462088 h 21600"/>
                <a:gd name="T6" fmla="*/ 1333432 w 21600"/>
                <a:gd name="T7" fmla="*/ 14620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664" y="0"/>
                  </a:moveTo>
                  <a:lnTo>
                    <a:pt x="0" y="13332"/>
                  </a:lnTo>
                  <a:lnTo>
                    <a:pt x="4256" y="21599"/>
                  </a:lnTo>
                  <a:lnTo>
                    <a:pt x="21599" y="1770"/>
                  </a:lnTo>
                  <a:lnTo>
                    <a:pt x="21571" y="1650"/>
                  </a:lnTo>
                  <a:lnTo>
                    <a:pt x="11664" y="0"/>
                  </a:lnTo>
                  <a:close/>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AutoShape 9"/>
            <p:cNvSpPr>
              <a:spLocks/>
            </p:cNvSpPr>
            <p:nvPr/>
          </p:nvSpPr>
          <p:spPr bwMode="auto">
            <a:xfrm>
              <a:off x="2128728" y="6403975"/>
              <a:ext cx="3446286" cy="1119188"/>
            </a:xfrm>
            <a:custGeom>
              <a:avLst/>
              <a:gdLst>
                <a:gd name="T0" fmla="*/ 1723143 w 21600"/>
                <a:gd name="T1" fmla="*/ 559594 h 21600"/>
                <a:gd name="T2" fmla="*/ 1723143 w 21600"/>
                <a:gd name="T3" fmla="*/ 559594 h 21600"/>
                <a:gd name="T4" fmla="*/ 1723143 w 21600"/>
                <a:gd name="T5" fmla="*/ 559594 h 21600"/>
                <a:gd name="T6" fmla="*/ 1723143 w 21600"/>
                <a:gd name="T7" fmla="*/ 5595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306" y="0"/>
                  </a:moveTo>
                  <a:lnTo>
                    <a:pt x="18276" y="122"/>
                  </a:lnTo>
                  <a:lnTo>
                    <a:pt x="3798" y="122"/>
                  </a:lnTo>
                  <a:lnTo>
                    <a:pt x="0" y="21316"/>
                  </a:lnTo>
                  <a:lnTo>
                    <a:pt x="74" y="21600"/>
                  </a:lnTo>
                  <a:lnTo>
                    <a:pt x="21597" y="21600"/>
                  </a:lnTo>
                  <a:lnTo>
                    <a:pt x="21600" y="21592"/>
                  </a:lnTo>
                  <a:lnTo>
                    <a:pt x="18306" y="0"/>
                  </a:lnTo>
                  <a:close/>
                </a:path>
              </a:pathLst>
            </a:custGeom>
            <a:solidFill>
              <a:schemeClr val="accent5"/>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AutoShape 10"/>
            <p:cNvSpPr>
              <a:spLocks/>
            </p:cNvSpPr>
            <p:nvPr/>
          </p:nvSpPr>
          <p:spPr bwMode="auto">
            <a:xfrm>
              <a:off x="0" y="4597400"/>
              <a:ext cx="2735122" cy="2911475"/>
            </a:xfrm>
            <a:custGeom>
              <a:avLst/>
              <a:gdLst>
                <a:gd name="T0" fmla="*/ 1367561 w 21600"/>
                <a:gd name="T1" fmla="*/ 1455738 h 21600"/>
                <a:gd name="T2" fmla="*/ 1367561 w 21600"/>
                <a:gd name="T3" fmla="*/ 1455738 h 21600"/>
                <a:gd name="T4" fmla="*/ 1367561 w 21600"/>
                <a:gd name="T5" fmla="*/ 1455738 h 21600"/>
                <a:gd name="T6" fmla="*/ 1367561 w 21600"/>
                <a:gd name="T7" fmla="*/ 14557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941" y="0"/>
                  </a:moveTo>
                  <a:lnTo>
                    <a:pt x="3" y="1781"/>
                  </a:lnTo>
                  <a:lnTo>
                    <a:pt x="0" y="1790"/>
                  </a:lnTo>
                  <a:lnTo>
                    <a:pt x="16814" y="21599"/>
                  </a:lnTo>
                  <a:lnTo>
                    <a:pt x="21600" y="13449"/>
                  </a:lnTo>
                  <a:lnTo>
                    <a:pt x="21358" y="13449"/>
                  </a:lnTo>
                  <a:lnTo>
                    <a:pt x="9941" y="0"/>
                  </a:lnTo>
                  <a:close/>
                </a:path>
              </a:pathLst>
            </a:custGeom>
            <a:solidFill>
              <a:schemeClr val="accent6"/>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AutoShape 11"/>
            <p:cNvSpPr>
              <a:spLocks/>
            </p:cNvSpPr>
            <p:nvPr/>
          </p:nvSpPr>
          <p:spPr bwMode="auto">
            <a:xfrm>
              <a:off x="0" y="1477963"/>
              <a:ext cx="1776321" cy="3359150"/>
            </a:xfrm>
            <a:custGeom>
              <a:avLst/>
              <a:gdLst>
                <a:gd name="T0" fmla="*/ 888161 w 21600"/>
                <a:gd name="T1" fmla="*/ 1679575 h 21600"/>
                <a:gd name="T2" fmla="*/ 888161 w 21600"/>
                <a:gd name="T3" fmla="*/ 1679575 h 21600"/>
                <a:gd name="T4" fmla="*/ 888161 w 21600"/>
                <a:gd name="T5" fmla="*/ 1679575 h 21600"/>
                <a:gd name="T6" fmla="*/ 888161 w 21600"/>
                <a:gd name="T7" fmla="*/ 16795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445" y="0"/>
                  </a:moveTo>
                  <a:lnTo>
                    <a:pt x="0" y="21600"/>
                  </a:lnTo>
                  <a:lnTo>
                    <a:pt x="15312" y="20056"/>
                  </a:lnTo>
                  <a:lnTo>
                    <a:pt x="15143" y="19943"/>
                  </a:lnTo>
                  <a:lnTo>
                    <a:pt x="21484" y="5269"/>
                  </a:lnTo>
                  <a:lnTo>
                    <a:pt x="21599" y="5238"/>
                  </a:lnTo>
                  <a:lnTo>
                    <a:pt x="9445" y="0"/>
                  </a:lnTo>
                  <a:close/>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AutoShape 12"/>
            <p:cNvSpPr>
              <a:spLocks/>
            </p:cNvSpPr>
            <p:nvPr/>
          </p:nvSpPr>
          <p:spPr bwMode="auto">
            <a:xfrm>
              <a:off x="769897" y="1588"/>
              <a:ext cx="3122453" cy="2292350"/>
            </a:xfrm>
            <a:custGeom>
              <a:avLst/>
              <a:gdLst>
                <a:gd name="T0" fmla="*/ 1561227 w 21600"/>
                <a:gd name="T1" fmla="*/ 1146175 h 21600"/>
                <a:gd name="T2" fmla="*/ 1561227 w 21600"/>
                <a:gd name="T3" fmla="*/ 1146175 h 21600"/>
                <a:gd name="T4" fmla="*/ 1561227 w 21600"/>
                <a:gd name="T5" fmla="*/ 1146175 h 21600"/>
                <a:gd name="T6" fmla="*/ 1561227 w 21600"/>
                <a:gd name="T7" fmla="*/ 11461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41" y="0"/>
                  </a:moveTo>
                  <a:lnTo>
                    <a:pt x="0" y="13938"/>
                  </a:lnTo>
                  <a:lnTo>
                    <a:pt x="6966" y="21599"/>
                  </a:lnTo>
                  <a:lnTo>
                    <a:pt x="21599" y="12067"/>
                  </a:lnTo>
                  <a:lnTo>
                    <a:pt x="21523" y="12033"/>
                  </a:lnTo>
                  <a:lnTo>
                    <a:pt x="21341" y="0"/>
                  </a:ln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AutoShape 29"/>
          <p:cNvSpPr>
            <a:spLocks/>
          </p:cNvSpPr>
          <p:nvPr/>
        </p:nvSpPr>
        <p:spPr bwMode="auto">
          <a:xfrm>
            <a:off x="4888472" y="3095662"/>
            <a:ext cx="248827" cy="2441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6" tIns="26786" rIns="26786" bIns="26786"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000" b="0"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es-E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AutoShape 30"/>
          <p:cNvSpPr>
            <a:spLocks/>
          </p:cNvSpPr>
          <p:nvPr/>
        </p:nvSpPr>
        <p:spPr bwMode="auto">
          <a:xfrm>
            <a:off x="3727675" y="1554028"/>
            <a:ext cx="221445" cy="2441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6" tIns="26786" rIns="26786" bIns="26786"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000" b="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es-E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AutoShape 31"/>
          <p:cNvSpPr>
            <a:spLocks/>
          </p:cNvSpPr>
          <p:nvPr/>
        </p:nvSpPr>
        <p:spPr bwMode="auto">
          <a:xfrm>
            <a:off x="4654419" y="1553829"/>
            <a:ext cx="235135" cy="2441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6" tIns="26786" rIns="26786" bIns="26786"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000" b="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es-E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AutoShape 32"/>
          <p:cNvSpPr>
            <a:spLocks/>
          </p:cNvSpPr>
          <p:nvPr/>
        </p:nvSpPr>
        <p:spPr bwMode="auto">
          <a:xfrm>
            <a:off x="3459710" y="3044459"/>
            <a:ext cx="221445" cy="2441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6" tIns="26786" rIns="26786" bIns="26786"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000" b="0" dirty="0">
                <a:solidFill>
                  <a:schemeClr val="bg1"/>
                </a:solidFill>
                <a:latin typeface="Arial" panose="020B0604020202020204" pitchFamily="34" charset="0"/>
                <a:ea typeface="微软雅黑" panose="020B0503020204020204" pitchFamily="34" charset="-122"/>
                <a:sym typeface="Arial" panose="020B0604020202020204" pitchFamily="34" charset="0"/>
              </a:rPr>
              <a:t>06</a:t>
            </a:r>
            <a:endParaRPr lang="es-E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AutoShape 33"/>
          <p:cNvSpPr>
            <a:spLocks/>
          </p:cNvSpPr>
          <p:nvPr/>
        </p:nvSpPr>
        <p:spPr bwMode="auto">
          <a:xfrm>
            <a:off x="4136580" y="3412411"/>
            <a:ext cx="338714" cy="2441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6" tIns="26786" rIns="26786" bIns="26786"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000" b="0" dirty="0">
                <a:solidFill>
                  <a:schemeClr val="bg1"/>
                </a:solidFill>
                <a:latin typeface="Arial" panose="020B0604020202020204" pitchFamily="34" charset="0"/>
                <a:ea typeface="微软雅黑" panose="020B0503020204020204" pitchFamily="34" charset="-122"/>
                <a:sym typeface="Arial" panose="020B0604020202020204" pitchFamily="34" charset="0"/>
              </a:rPr>
              <a:t>05</a:t>
            </a:r>
            <a:endParaRPr lang="es-E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AutoShape 34"/>
          <p:cNvSpPr>
            <a:spLocks/>
          </p:cNvSpPr>
          <p:nvPr/>
        </p:nvSpPr>
        <p:spPr bwMode="auto">
          <a:xfrm>
            <a:off x="5121815" y="2180545"/>
            <a:ext cx="248827" cy="2441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6" tIns="26786" rIns="26786" bIns="26786"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000" b="0"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es-E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AutoShape 35"/>
          <p:cNvSpPr>
            <a:spLocks/>
          </p:cNvSpPr>
          <p:nvPr/>
        </p:nvSpPr>
        <p:spPr bwMode="auto">
          <a:xfrm>
            <a:off x="3210884" y="2166255"/>
            <a:ext cx="248827" cy="2441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6" tIns="26786" rIns="26786" bIns="26786"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000" b="0" dirty="0">
                <a:solidFill>
                  <a:schemeClr val="bg1"/>
                </a:solidFill>
                <a:latin typeface="Arial" panose="020B0604020202020204" pitchFamily="34" charset="0"/>
                <a:ea typeface="微软雅黑" panose="020B0503020204020204" pitchFamily="34" charset="-122"/>
                <a:sym typeface="Arial" panose="020B0604020202020204" pitchFamily="34" charset="0"/>
              </a:rPr>
              <a:t>07</a:t>
            </a:r>
            <a:endParaRPr lang="es-E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AutoShape 36"/>
          <p:cNvSpPr>
            <a:spLocks/>
          </p:cNvSpPr>
          <p:nvPr/>
        </p:nvSpPr>
        <p:spPr bwMode="auto">
          <a:xfrm>
            <a:off x="40424" y="891819"/>
            <a:ext cx="3305703" cy="9144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637"/>
              </a:spcBef>
            </a:pP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物理层处于</a:t>
            </a:r>
            <a:r>
              <a:rPr lang="en-US" altLang="zh-CN" sz="900" b="0" dirty="0">
                <a:solidFill>
                  <a:schemeClr val="tx1">
                    <a:lumMod val="50000"/>
                    <a:lumOff val="50000"/>
                  </a:schemeClr>
                </a:solidFill>
                <a:latin typeface="微软雅黑" panose="020B0503020204020204" pitchFamily="34" charset="-122"/>
                <a:ea typeface="微软雅黑" panose="020B0503020204020204" pitchFamily="34" charset="-122"/>
              </a:rPr>
              <a:t>OSI</a:t>
            </a: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参考模型的最低层。利用物理传输介质为数据链路层提供物理连接，负责处理数据传输率并监控数据出错率，以便透明地传送比特</a:t>
            </a:r>
            <a:r>
              <a:rPr lang="zh-CN" altLang="en-US" sz="900" b="0" dirty="0" smtClean="0">
                <a:solidFill>
                  <a:schemeClr val="tx1">
                    <a:lumMod val="50000"/>
                    <a:lumOff val="50000"/>
                  </a:schemeClr>
                </a:solidFill>
                <a:latin typeface="微软雅黑" panose="020B0503020204020204" pitchFamily="34" charset="-122"/>
                <a:ea typeface="微软雅黑" panose="020B0503020204020204" pitchFamily="34" charset="-122"/>
              </a:rPr>
              <a:t>流。</a:t>
            </a: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它定义了激活、维护和关闭终端用户之间电气的、机械的、过程的和功能的特性。物理层的特性包括电压、频率、数据传输速率、最大传输距离、物理连接器及其</a:t>
            </a:r>
            <a:r>
              <a:rPr lang="zh-CN" altLang="en-US" sz="900" b="0" dirty="0" smtClean="0">
                <a:solidFill>
                  <a:schemeClr val="tx1">
                    <a:lumMod val="50000"/>
                    <a:lumOff val="50000"/>
                  </a:schemeClr>
                </a:solidFill>
                <a:latin typeface="微软雅黑" panose="020B0503020204020204" pitchFamily="34" charset="-122"/>
                <a:ea typeface="微软雅黑" panose="020B0503020204020204" pitchFamily="34" charset="-122"/>
              </a:rPr>
              <a:t>相关属性</a:t>
            </a: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a:t>
            </a:r>
            <a:endParaRPr lang="es-ES" altLang="zh-CN" sz="900" b="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AutoShape 37"/>
          <p:cNvSpPr>
            <a:spLocks/>
          </p:cNvSpPr>
          <p:nvPr/>
        </p:nvSpPr>
        <p:spPr bwMode="auto">
          <a:xfrm>
            <a:off x="2575027" y="743755"/>
            <a:ext cx="1181640" cy="136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7" tIns="14287" rIns="14287" bIns="14287"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物理层</a:t>
            </a:r>
            <a:endParaRPr lang="es-ES" altLang="zh-CN"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AutoShape 38"/>
          <p:cNvSpPr>
            <a:spLocks/>
          </p:cNvSpPr>
          <p:nvPr/>
        </p:nvSpPr>
        <p:spPr bwMode="auto">
          <a:xfrm>
            <a:off x="3411726" y="983084"/>
            <a:ext cx="161917" cy="16194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1"/>
          </a:solidFill>
          <a:ln w="25400" cap="flat" cmpd="sng">
            <a:solidFill>
              <a:srgbClr val="000000">
                <a:alpha val="0"/>
              </a:srgbClr>
            </a:solidFill>
            <a:prstDash val="solid"/>
            <a:miter lim="0"/>
            <a:headEnd/>
            <a:tailEnd/>
          </a:ln>
          <a:effectLst/>
        </p:spPr>
        <p:txBody>
          <a:bodyPr lIns="0" tIns="0" rIns="0" bIns="0" anchor="ctr"/>
          <a:lstStyle/>
          <a:p>
            <a:pPr algn="r" defTabSz="219040">
              <a:lnSpc>
                <a:spcPct val="120000"/>
              </a:lnSpc>
              <a:defRPr/>
            </a:pPr>
            <a:endParaRPr lang="es-ES" sz="15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4" name="AutoShape 39"/>
          <p:cNvSpPr>
            <a:spLocks/>
          </p:cNvSpPr>
          <p:nvPr/>
        </p:nvSpPr>
        <p:spPr bwMode="auto">
          <a:xfrm>
            <a:off x="5521264" y="482390"/>
            <a:ext cx="3227200" cy="9689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637"/>
              </a:spcBef>
            </a:pP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在物理层提供比特流传输服务的基础上，数据链路层通过在通信的实体之间建立数据链路连接，传送以“帧”为单位的数据，使有差错的物理线路变成无差错的数据链路，保证点</a:t>
            </a:r>
            <a:r>
              <a:rPr lang="zh-CN" altLang="en-US" sz="900" b="0" dirty="0" smtClean="0">
                <a:solidFill>
                  <a:schemeClr val="tx1">
                    <a:lumMod val="50000"/>
                    <a:lumOff val="50000"/>
                  </a:schemeClr>
                </a:solidFill>
                <a:latin typeface="微软雅黑" panose="020B0503020204020204" pitchFamily="34" charset="-122"/>
                <a:ea typeface="微软雅黑" panose="020B0503020204020204" pitchFamily="34" charset="-122"/>
              </a:rPr>
              <a:t>到点可靠</a:t>
            </a: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的数据传输。因此，数据链路层关心的主要问题包括物理地址、网络拓扑、线路规划、错误通告、数据帧的有序传输和流量控制。</a:t>
            </a:r>
            <a:endParaRPr lang="es-ES" altLang="zh-CN" sz="900" b="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AutoShape 40"/>
          <p:cNvSpPr>
            <a:spLocks/>
          </p:cNvSpPr>
          <p:nvPr/>
        </p:nvSpPr>
        <p:spPr bwMode="auto">
          <a:xfrm>
            <a:off x="4514574" y="742528"/>
            <a:ext cx="1214482" cy="152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7" tIns="14287" rIns="14287" bIns="14287"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数据链路层</a:t>
            </a:r>
            <a:endParaRPr lang="es-ES" altLang="zh-CN"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AutoShape 41"/>
          <p:cNvSpPr>
            <a:spLocks/>
          </p:cNvSpPr>
          <p:nvPr/>
        </p:nvSpPr>
        <p:spPr bwMode="auto">
          <a:xfrm>
            <a:off x="4977799" y="947080"/>
            <a:ext cx="161917" cy="16194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2"/>
          </a:solidFill>
          <a:ln w="25400" cap="flat" cmpd="sng">
            <a:solidFill>
              <a:srgbClr val="000000">
                <a:alpha val="0"/>
              </a:srgbClr>
            </a:solidFill>
            <a:prstDash val="solid"/>
            <a:miter lim="0"/>
            <a:headEnd/>
            <a:tailEnd/>
          </a:ln>
          <a:effectLst/>
        </p:spPr>
        <p:txBody>
          <a:bodyPr lIns="0" tIns="0" rIns="0" bIns="0" anchor="ctr"/>
          <a:lstStyle/>
          <a:p>
            <a:pPr defTabSz="219040">
              <a:lnSpc>
                <a:spcPct val="120000"/>
              </a:lnSpc>
              <a:defRPr/>
            </a:pPr>
            <a:endParaRPr lang="es-ES" sz="15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7" name="AutoShape 42"/>
          <p:cNvSpPr>
            <a:spLocks/>
          </p:cNvSpPr>
          <p:nvPr/>
        </p:nvSpPr>
        <p:spPr bwMode="auto">
          <a:xfrm>
            <a:off x="109785" y="3475491"/>
            <a:ext cx="2764162" cy="5548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637"/>
              </a:spcBef>
            </a:pP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表示层保证一个系统应用层发出的信息能被另一个系统的应用层读出。如有必要，表示层用一种通用的数据表示格式在多种数据表示格式之间进行转换。它包括数据格式变换、数据加密与解密、数据压缩与恢复等功能。</a:t>
            </a:r>
            <a:endParaRPr lang="es-ES" altLang="zh-CN" sz="900" b="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43"/>
          <p:cNvSpPr>
            <a:spLocks/>
          </p:cNvSpPr>
          <p:nvPr/>
        </p:nvSpPr>
        <p:spPr bwMode="auto">
          <a:xfrm>
            <a:off x="1667826" y="3237515"/>
            <a:ext cx="1184061" cy="136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7" tIns="14287" rIns="14287" bIns="14287"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表示层</a:t>
            </a:r>
            <a:endParaRPr lang="es-ES" altLang="zh-CN"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AutoShape 44"/>
          <p:cNvSpPr>
            <a:spLocks/>
          </p:cNvSpPr>
          <p:nvPr/>
        </p:nvSpPr>
        <p:spPr bwMode="auto">
          <a:xfrm>
            <a:off x="2871666" y="3140621"/>
            <a:ext cx="161917" cy="16194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3"/>
          </a:solidFill>
          <a:ln w="25400" cap="flat" cmpd="sng">
            <a:solidFill>
              <a:srgbClr val="000000">
                <a:alpha val="0"/>
              </a:srgbClr>
            </a:solidFill>
            <a:prstDash val="solid"/>
            <a:miter lim="0"/>
            <a:headEnd/>
            <a:tailEnd/>
          </a:ln>
          <a:effectLst/>
        </p:spPr>
        <p:txBody>
          <a:bodyPr lIns="0" tIns="0" rIns="0" bIns="0" anchor="ctr"/>
          <a:lstStyle/>
          <a:p>
            <a:pPr algn="r" defTabSz="219040">
              <a:lnSpc>
                <a:spcPct val="120000"/>
              </a:lnSpc>
              <a:defRPr/>
            </a:pPr>
            <a:endParaRPr lang="es-ES" sz="15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40" name="AutoShape 45"/>
          <p:cNvSpPr>
            <a:spLocks/>
          </p:cNvSpPr>
          <p:nvPr/>
        </p:nvSpPr>
        <p:spPr bwMode="auto">
          <a:xfrm>
            <a:off x="5802514" y="3190714"/>
            <a:ext cx="3206046" cy="6875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637"/>
              </a:spcBef>
            </a:pP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传输层的主要任务是向用户提供可靠的端到</a:t>
            </a:r>
            <a:r>
              <a:rPr lang="zh-CN" altLang="en-US" sz="900" b="0" dirty="0" smtClean="0">
                <a:solidFill>
                  <a:schemeClr val="tx1">
                    <a:lumMod val="50000"/>
                    <a:lumOff val="50000"/>
                  </a:schemeClr>
                </a:solidFill>
                <a:latin typeface="微软雅黑" panose="020B0503020204020204" pitchFamily="34" charset="-122"/>
                <a:ea typeface="微软雅黑" panose="020B0503020204020204" pitchFamily="34" charset="-122"/>
              </a:rPr>
              <a:t>端服务</a:t>
            </a: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，透明地传送报文。它向高层屏蔽了下层数据通信的细节，因而是计算机通信体系结构中最关键的一层。该层关心的主要问题包括建立、维护和中断虚电路、传输差错校验和恢复以及信息流量控制机制等</a:t>
            </a:r>
            <a:endParaRPr lang="es-ES" altLang="zh-CN" sz="900" b="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AutoShape 46"/>
          <p:cNvSpPr>
            <a:spLocks/>
          </p:cNvSpPr>
          <p:nvPr/>
        </p:nvSpPr>
        <p:spPr bwMode="auto">
          <a:xfrm>
            <a:off x="5779679" y="2976273"/>
            <a:ext cx="1214482" cy="152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7" tIns="14287" rIns="14287" bIns="14287"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传输层</a:t>
            </a:r>
            <a:endParaRPr lang="es-ES" altLang="zh-CN"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AutoShape 47"/>
          <p:cNvSpPr>
            <a:spLocks/>
          </p:cNvSpPr>
          <p:nvPr/>
        </p:nvSpPr>
        <p:spPr bwMode="auto">
          <a:xfrm>
            <a:off x="5553863" y="3240512"/>
            <a:ext cx="161917" cy="16194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4"/>
          </a:solidFill>
          <a:ln w="25400" cap="flat" cmpd="sng">
            <a:solidFill>
              <a:srgbClr val="000000">
                <a:alpha val="0"/>
              </a:srgbClr>
            </a:solidFill>
            <a:prstDash val="solid"/>
            <a:miter lim="0"/>
            <a:headEnd/>
            <a:tailEnd/>
          </a:ln>
          <a:effectLst/>
        </p:spPr>
        <p:txBody>
          <a:bodyPr lIns="0" tIns="0" rIns="0" bIns="0" anchor="ctr"/>
          <a:lstStyle/>
          <a:p>
            <a:pPr defTabSz="219040">
              <a:lnSpc>
                <a:spcPct val="120000"/>
              </a:lnSpc>
              <a:defRPr/>
            </a:pPr>
            <a:endParaRPr lang="es-ES" sz="15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43" name="AutoShape 48"/>
          <p:cNvSpPr>
            <a:spLocks/>
          </p:cNvSpPr>
          <p:nvPr/>
        </p:nvSpPr>
        <p:spPr bwMode="auto">
          <a:xfrm>
            <a:off x="2407060" y="4330500"/>
            <a:ext cx="3709766" cy="3905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637"/>
              </a:spcBef>
            </a:pP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就像它的名字一样，会话层建立、管理和终止应用程序进程之间的会话和数据交换。这种会话关系是由两个或多个表示层实体之间的对话构成的。</a:t>
            </a:r>
            <a:endParaRPr lang="es-ES" altLang="zh-CN" sz="900" b="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AutoShape 49"/>
          <p:cNvSpPr>
            <a:spLocks/>
          </p:cNvSpPr>
          <p:nvPr/>
        </p:nvSpPr>
        <p:spPr bwMode="auto">
          <a:xfrm>
            <a:off x="3570432" y="4119924"/>
            <a:ext cx="1180186" cy="136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7" tIns="14287" rIns="14287" bIns="14287"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会话层</a:t>
            </a:r>
            <a:endParaRPr lang="es-ES" altLang="zh-CN"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AutoShape 50"/>
          <p:cNvSpPr>
            <a:spLocks/>
          </p:cNvSpPr>
          <p:nvPr/>
        </p:nvSpPr>
        <p:spPr bwMode="auto">
          <a:xfrm>
            <a:off x="4473558" y="3914778"/>
            <a:ext cx="161917" cy="16194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5"/>
          </a:solidFill>
          <a:ln w="25400" cap="flat" cmpd="sng">
            <a:solidFill>
              <a:srgbClr val="000000">
                <a:alpha val="0"/>
              </a:srgbClr>
            </a:solidFill>
            <a:prstDash val="solid"/>
            <a:miter lim="0"/>
            <a:headEnd/>
            <a:tailEnd/>
          </a:ln>
          <a:effectLst/>
        </p:spPr>
        <p:txBody>
          <a:bodyPr lIns="0" tIns="0" rIns="0" bIns="0" anchor="ctr"/>
          <a:lstStyle/>
          <a:p>
            <a:pPr algn="r" defTabSz="219040">
              <a:lnSpc>
                <a:spcPct val="120000"/>
              </a:lnSpc>
              <a:defRPr/>
            </a:pPr>
            <a:endParaRPr lang="es-ES" sz="15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46" name="AutoShape 51"/>
          <p:cNvSpPr>
            <a:spLocks/>
          </p:cNvSpPr>
          <p:nvPr/>
        </p:nvSpPr>
        <p:spPr bwMode="auto">
          <a:xfrm>
            <a:off x="5729056" y="2191475"/>
            <a:ext cx="2345760" cy="3905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637"/>
              </a:spcBef>
            </a:pP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网络层的主要功能为处在不同网络系统中的两个节点设备通信提供一条逻辑通道。其基本任务包括路由选择、拥塞控制与网络互联等功能</a:t>
            </a:r>
            <a:endParaRPr lang="es-ES" altLang="zh-CN" sz="900" b="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AutoShape 52"/>
          <p:cNvSpPr>
            <a:spLocks/>
          </p:cNvSpPr>
          <p:nvPr/>
        </p:nvSpPr>
        <p:spPr bwMode="auto">
          <a:xfrm>
            <a:off x="5934971" y="1964791"/>
            <a:ext cx="1415125" cy="152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7" tIns="14287" rIns="14287" bIns="14287"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网络层</a:t>
            </a:r>
            <a:endParaRPr lang="es-ES" altLang="zh-CN"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AutoShape 53"/>
          <p:cNvSpPr>
            <a:spLocks/>
          </p:cNvSpPr>
          <p:nvPr/>
        </p:nvSpPr>
        <p:spPr bwMode="auto">
          <a:xfrm>
            <a:off x="5716835" y="1955191"/>
            <a:ext cx="188667" cy="16194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6"/>
          </a:solidFill>
          <a:ln w="25400" cap="flat" cmpd="sng">
            <a:solidFill>
              <a:srgbClr val="000000">
                <a:alpha val="0"/>
              </a:srgbClr>
            </a:solidFill>
            <a:prstDash val="solid"/>
            <a:miter lim="0"/>
            <a:headEnd/>
            <a:tailEnd/>
          </a:ln>
          <a:effectLst/>
        </p:spPr>
        <p:txBody>
          <a:bodyPr lIns="0" tIns="0" rIns="0" bIns="0" anchor="ctr"/>
          <a:lstStyle/>
          <a:p>
            <a:pPr defTabSz="219040">
              <a:lnSpc>
                <a:spcPct val="120000"/>
              </a:lnSpc>
              <a:defRPr/>
            </a:pPr>
            <a:endParaRPr lang="es-ES" sz="15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49" name="AutoShape 48">
            <a:extLst>
              <a:ext uri="{FF2B5EF4-FFF2-40B4-BE49-F238E27FC236}">
                <a16:creationId xmlns:a16="http://schemas.microsoft.com/office/drawing/2014/main" xmlns="" id="{19CB0431-7A20-4429-871B-4DA2AFBBC7F0}"/>
              </a:ext>
            </a:extLst>
          </p:cNvPr>
          <p:cNvSpPr>
            <a:spLocks/>
          </p:cNvSpPr>
          <p:nvPr/>
        </p:nvSpPr>
        <p:spPr bwMode="auto">
          <a:xfrm>
            <a:off x="92242" y="2125283"/>
            <a:ext cx="2772019" cy="9785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637"/>
              </a:spcBef>
            </a:pP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应用层是</a:t>
            </a:r>
            <a:r>
              <a:rPr lang="en-US" altLang="zh-CN" sz="900" b="0" dirty="0">
                <a:solidFill>
                  <a:schemeClr val="tx1">
                    <a:lumMod val="50000"/>
                    <a:lumOff val="50000"/>
                  </a:schemeClr>
                </a:solidFill>
                <a:latin typeface="微软雅黑" panose="020B0503020204020204" pitchFamily="34" charset="-122"/>
                <a:ea typeface="微软雅黑" panose="020B0503020204020204" pitchFamily="34" charset="-122"/>
              </a:rPr>
              <a:t>OSI</a:t>
            </a: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参考模型中最靠近用户的一层，它为用户的应用程序提供网络服务。这些应用程序包括电子数据表格程序、字处理程序和银行终端程序等</a:t>
            </a:r>
            <a:r>
              <a:rPr lang="zh-CN" altLang="en-US" sz="900" b="0" dirty="0" smtClean="0">
                <a:solidFill>
                  <a:schemeClr val="tx1">
                    <a:lumMod val="50000"/>
                    <a:lumOff val="50000"/>
                  </a:schemeClr>
                </a:solidFill>
                <a:latin typeface="微软雅黑" panose="020B0503020204020204" pitchFamily="34" charset="-122"/>
                <a:ea typeface="微软雅黑" panose="020B0503020204020204" pitchFamily="34" charset="-122"/>
              </a:rPr>
              <a:t>。应用层</a:t>
            </a:r>
            <a:r>
              <a:rPr lang="zh-CN" altLang="en-US" sz="900" b="0" dirty="0">
                <a:solidFill>
                  <a:schemeClr val="tx1">
                    <a:lumMod val="50000"/>
                    <a:lumOff val="50000"/>
                  </a:schemeClr>
                </a:solidFill>
                <a:latin typeface="微软雅黑" panose="020B0503020204020204" pitchFamily="34" charset="-122"/>
                <a:ea typeface="微软雅黑" panose="020B0503020204020204" pitchFamily="34" charset="-122"/>
              </a:rPr>
              <a:t>识别并证实目的通信方的可用性，使协同工作的应用程序之间进行同步，建立传输错误纠正和数据完整性控制方面的协定，判断是否为所需的通信过程留有足够的资源。</a:t>
            </a:r>
          </a:p>
        </p:txBody>
      </p:sp>
      <p:sp>
        <p:nvSpPr>
          <p:cNvPr id="50" name="AutoShape 49">
            <a:extLst>
              <a:ext uri="{FF2B5EF4-FFF2-40B4-BE49-F238E27FC236}">
                <a16:creationId xmlns:a16="http://schemas.microsoft.com/office/drawing/2014/main" xmlns="" id="{A31939FC-3492-4856-B9EB-B4E3C40240F6}"/>
              </a:ext>
            </a:extLst>
          </p:cNvPr>
          <p:cNvSpPr>
            <a:spLocks/>
          </p:cNvSpPr>
          <p:nvPr/>
        </p:nvSpPr>
        <p:spPr bwMode="auto">
          <a:xfrm>
            <a:off x="1226874" y="1922357"/>
            <a:ext cx="1180186" cy="136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7" tIns="14287" rIns="14287" bIns="14287"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应用层</a:t>
            </a:r>
            <a:endParaRPr lang="es-ES" altLang="zh-CN"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AutoShape 50">
            <a:extLst>
              <a:ext uri="{FF2B5EF4-FFF2-40B4-BE49-F238E27FC236}">
                <a16:creationId xmlns:a16="http://schemas.microsoft.com/office/drawing/2014/main" xmlns="" id="{4D97EB9D-D301-4DA2-BD05-800FE9190C70}"/>
              </a:ext>
            </a:extLst>
          </p:cNvPr>
          <p:cNvSpPr>
            <a:spLocks/>
          </p:cNvSpPr>
          <p:nvPr/>
        </p:nvSpPr>
        <p:spPr bwMode="auto">
          <a:xfrm>
            <a:off x="2475622" y="1991195"/>
            <a:ext cx="161917" cy="16194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5"/>
          </a:solidFill>
          <a:ln w="25400" cap="flat" cmpd="sng">
            <a:solidFill>
              <a:srgbClr val="000000">
                <a:alpha val="0"/>
              </a:srgbClr>
            </a:solidFill>
            <a:prstDash val="solid"/>
            <a:miter lim="0"/>
            <a:headEnd/>
            <a:tailEnd/>
          </a:ln>
          <a:effectLst/>
        </p:spPr>
        <p:txBody>
          <a:bodyPr lIns="0" tIns="0" rIns="0" bIns="0" anchor="ctr"/>
          <a:lstStyle/>
          <a:p>
            <a:pPr algn="r" defTabSz="219040">
              <a:lnSpc>
                <a:spcPct val="120000"/>
              </a:lnSpc>
              <a:defRPr/>
            </a:pPr>
            <a:endParaRPr lang="es-ES" sz="15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Tree>
    <p:extLst>
      <p:ext uri="{BB962C8B-B14F-4D97-AF65-F5344CB8AC3E}">
        <p14:creationId xmlns:p14="http://schemas.microsoft.com/office/powerpoint/2010/main" val="12278365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8" fill="hold" grpId="0" nodeType="afterEffect">
                                  <p:stCondLst>
                                    <p:cond delay="10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0-#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2" presetClass="entr" presetSubtype="8" fill="hold" grpId="0" nodeType="afterEffect">
                                  <p:stCondLst>
                                    <p:cond delay="10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childTnLst>
                          </p:cTn>
                        </p:par>
                        <p:par>
                          <p:cTn id="19" fill="hold">
                            <p:stCondLst>
                              <p:cond delay="1700"/>
                            </p:stCondLst>
                            <p:childTnLst>
                              <p:par>
                                <p:cTn id="20" presetID="9" presetClass="entr" presetSubtype="0" fill="hold" nodeType="afterEffect">
                                  <p:stCondLst>
                                    <p:cond delay="100"/>
                                  </p:stCondLst>
                                  <p:childTnLst>
                                    <p:set>
                                      <p:cBhvr>
                                        <p:cTn id="21" dur="1" fill="hold">
                                          <p:stCondLst>
                                            <p:cond delay="0"/>
                                          </p:stCondLst>
                                        </p:cTn>
                                        <p:tgtEl>
                                          <p:spTgt spid="33"/>
                                        </p:tgtEl>
                                        <p:attrNameLst>
                                          <p:attrName>style.visibility</p:attrName>
                                        </p:attrNameLst>
                                      </p:cBhvr>
                                      <p:to>
                                        <p:strVal val="visible"/>
                                      </p:to>
                                    </p:set>
                                    <p:animEffect transition="in" filter="dissolve">
                                      <p:cBhvr>
                                        <p:cTn id="22" dur="500"/>
                                        <p:tgtEl>
                                          <p:spTgt spid="33"/>
                                        </p:tgtEl>
                                      </p:cBhvr>
                                    </p:animEffect>
                                  </p:childTnLst>
                                </p:cTn>
                              </p:par>
                            </p:childTnLst>
                          </p:cTn>
                        </p:par>
                        <p:par>
                          <p:cTn id="23" fill="hold">
                            <p:stCondLst>
                              <p:cond delay="2300"/>
                            </p:stCondLst>
                            <p:childTnLst>
                              <p:par>
                                <p:cTn id="24" presetID="2" presetClass="entr" presetSubtype="2" fill="hold" grpId="0" nodeType="afterEffect">
                                  <p:stCondLst>
                                    <p:cond delay="10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500" fill="hold"/>
                                        <p:tgtEl>
                                          <p:spTgt spid="35"/>
                                        </p:tgtEl>
                                        <p:attrNameLst>
                                          <p:attrName>ppt_x</p:attrName>
                                        </p:attrNameLst>
                                      </p:cBhvr>
                                      <p:tavLst>
                                        <p:tav tm="0">
                                          <p:val>
                                            <p:strVal val="1+#ppt_w/2"/>
                                          </p:val>
                                        </p:tav>
                                        <p:tav tm="100000">
                                          <p:val>
                                            <p:strVal val="#ppt_x"/>
                                          </p:val>
                                        </p:tav>
                                      </p:tavLst>
                                    </p:anim>
                                    <p:anim calcmode="lin" valueType="num">
                                      <p:cBhvr additive="base">
                                        <p:cTn id="27" dur="500" fill="hold"/>
                                        <p:tgtEl>
                                          <p:spTgt spid="35"/>
                                        </p:tgtEl>
                                        <p:attrNameLst>
                                          <p:attrName>ppt_y</p:attrName>
                                        </p:attrNameLst>
                                      </p:cBhvr>
                                      <p:tavLst>
                                        <p:tav tm="0">
                                          <p:val>
                                            <p:strVal val="#ppt_y"/>
                                          </p:val>
                                        </p:tav>
                                        <p:tav tm="100000">
                                          <p:val>
                                            <p:strVal val="#ppt_y"/>
                                          </p:val>
                                        </p:tav>
                                      </p:tavLst>
                                    </p:anim>
                                  </p:childTnLst>
                                </p:cTn>
                              </p:par>
                            </p:childTnLst>
                          </p:cTn>
                        </p:par>
                        <p:par>
                          <p:cTn id="28" fill="hold">
                            <p:stCondLst>
                              <p:cond delay="2900"/>
                            </p:stCondLst>
                            <p:childTnLst>
                              <p:par>
                                <p:cTn id="29" presetID="2" presetClass="entr" presetSubtype="2" fill="hold" grpId="0" nodeType="afterEffect">
                                  <p:stCondLst>
                                    <p:cond delay="10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1+#ppt_w/2"/>
                                          </p:val>
                                        </p:tav>
                                        <p:tav tm="100000">
                                          <p:val>
                                            <p:strVal val="#ppt_x"/>
                                          </p:val>
                                        </p:tav>
                                      </p:tavLst>
                                    </p:anim>
                                    <p:anim calcmode="lin" valueType="num">
                                      <p:cBhvr additive="base">
                                        <p:cTn id="32" dur="500" fill="hold"/>
                                        <p:tgtEl>
                                          <p:spTgt spid="34"/>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9" presetClass="entr" presetSubtype="0" fill="hold" nodeType="afterEffect">
                                  <p:stCondLst>
                                    <p:cond delay="100"/>
                                  </p:stCondLst>
                                  <p:childTnLst>
                                    <p:set>
                                      <p:cBhvr>
                                        <p:cTn id="35" dur="1" fill="hold">
                                          <p:stCondLst>
                                            <p:cond delay="0"/>
                                          </p:stCondLst>
                                        </p:cTn>
                                        <p:tgtEl>
                                          <p:spTgt spid="36"/>
                                        </p:tgtEl>
                                        <p:attrNameLst>
                                          <p:attrName>style.visibility</p:attrName>
                                        </p:attrNameLst>
                                      </p:cBhvr>
                                      <p:to>
                                        <p:strVal val="visible"/>
                                      </p:to>
                                    </p:set>
                                    <p:animEffect transition="in" filter="dissolve">
                                      <p:cBhvr>
                                        <p:cTn id="36" dur="500"/>
                                        <p:tgtEl>
                                          <p:spTgt spid="36"/>
                                        </p:tgtEl>
                                      </p:cBhvr>
                                    </p:animEffect>
                                  </p:childTnLst>
                                </p:cTn>
                              </p:par>
                            </p:childTnLst>
                          </p:cTn>
                        </p:par>
                        <p:par>
                          <p:cTn id="37" fill="hold">
                            <p:stCondLst>
                              <p:cond delay="4100"/>
                            </p:stCondLst>
                            <p:childTnLst>
                              <p:par>
                                <p:cTn id="38" presetID="2" presetClass="entr" presetSubtype="2"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additive="base">
                                        <p:cTn id="40" dur="500" fill="hold"/>
                                        <p:tgtEl>
                                          <p:spTgt spid="47"/>
                                        </p:tgtEl>
                                        <p:attrNameLst>
                                          <p:attrName>ppt_x</p:attrName>
                                        </p:attrNameLst>
                                      </p:cBhvr>
                                      <p:tavLst>
                                        <p:tav tm="0">
                                          <p:val>
                                            <p:strVal val="1+#ppt_w/2"/>
                                          </p:val>
                                        </p:tav>
                                        <p:tav tm="100000">
                                          <p:val>
                                            <p:strVal val="#ppt_x"/>
                                          </p:val>
                                        </p:tav>
                                      </p:tavLst>
                                    </p:anim>
                                    <p:anim calcmode="lin" valueType="num">
                                      <p:cBhvr additive="base">
                                        <p:cTn id="41" dur="500" fill="hold"/>
                                        <p:tgtEl>
                                          <p:spTgt spid="47"/>
                                        </p:tgtEl>
                                        <p:attrNameLst>
                                          <p:attrName>ppt_y</p:attrName>
                                        </p:attrNameLst>
                                      </p:cBhvr>
                                      <p:tavLst>
                                        <p:tav tm="0">
                                          <p:val>
                                            <p:strVal val="#ppt_y"/>
                                          </p:val>
                                        </p:tav>
                                        <p:tav tm="100000">
                                          <p:val>
                                            <p:strVal val="#ppt_y"/>
                                          </p:val>
                                        </p:tav>
                                      </p:tavLst>
                                    </p:anim>
                                  </p:childTnLst>
                                </p:cTn>
                              </p:par>
                            </p:childTnLst>
                          </p:cTn>
                        </p:par>
                        <p:par>
                          <p:cTn id="42" fill="hold">
                            <p:stCondLst>
                              <p:cond delay="4600"/>
                            </p:stCondLst>
                            <p:childTnLst>
                              <p:par>
                                <p:cTn id="43" presetID="2" presetClass="entr" presetSubtype="2"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additive="base">
                                        <p:cTn id="45" dur="500" fill="hold"/>
                                        <p:tgtEl>
                                          <p:spTgt spid="46"/>
                                        </p:tgtEl>
                                        <p:attrNameLst>
                                          <p:attrName>ppt_x</p:attrName>
                                        </p:attrNameLst>
                                      </p:cBhvr>
                                      <p:tavLst>
                                        <p:tav tm="0">
                                          <p:val>
                                            <p:strVal val="1+#ppt_w/2"/>
                                          </p:val>
                                        </p:tav>
                                        <p:tav tm="100000">
                                          <p:val>
                                            <p:strVal val="#ppt_x"/>
                                          </p:val>
                                        </p:tav>
                                      </p:tavLst>
                                    </p:anim>
                                    <p:anim calcmode="lin" valueType="num">
                                      <p:cBhvr additive="base">
                                        <p:cTn id="46" dur="500" fill="hold"/>
                                        <p:tgtEl>
                                          <p:spTgt spid="46"/>
                                        </p:tgtEl>
                                        <p:attrNameLst>
                                          <p:attrName>ppt_y</p:attrName>
                                        </p:attrNameLst>
                                      </p:cBhvr>
                                      <p:tavLst>
                                        <p:tav tm="0">
                                          <p:val>
                                            <p:strVal val="#ppt_y"/>
                                          </p:val>
                                        </p:tav>
                                        <p:tav tm="100000">
                                          <p:val>
                                            <p:strVal val="#ppt_y"/>
                                          </p:val>
                                        </p:tav>
                                      </p:tavLst>
                                    </p:anim>
                                  </p:childTnLst>
                                </p:cTn>
                              </p:par>
                            </p:childTnLst>
                          </p:cTn>
                        </p:par>
                        <p:par>
                          <p:cTn id="47" fill="hold">
                            <p:stCondLst>
                              <p:cond delay="5100"/>
                            </p:stCondLst>
                            <p:childTnLst>
                              <p:par>
                                <p:cTn id="48" presetID="9" presetClass="entr" presetSubtype="0"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Effect transition="in" filter="dissolve">
                                      <p:cBhvr>
                                        <p:cTn id="50" dur="500"/>
                                        <p:tgtEl>
                                          <p:spTgt spid="48"/>
                                        </p:tgtEl>
                                      </p:cBhvr>
                                    </p:animEffect>
                                  </p:childTnLst>
                                </p:cTn>
                              </p:par>
                            </p:childTnLst>
                          </p:cTn>
                        </p:par>
                        <p:par>
                          <p:cTn id="51" fill="hold">
                            <p:stCondLst>
                              <p:cond delay="5600"/>
                            </p:stCondLst>
                            <p:childTnLst>
                              <p:par>
                                <p:cTn id="52" presetID="2" presetClass="entr" presetSubtype="2" fill="hold" grpId="0" nodeType="afterEffect">
                                  <p:stCondLst>
                                    <p:cond delay="100"/>
                                  </p:stCondLst>
                                  <p:childTnLst>
                                    <p:set>
                                      <p:cBhvr>
                                        <p:cTn id="53" dur="1" fill="hold">
                                          <p:stCondLst>
                                            <p:cond delay="0"/>
                                          </p:stCondLst>
                                        </p:cTn>
                                        <p:tgtEl>
                                          <p:spTgt spid="41"/>
                                        </p:tgtEl>
                                        <p:attrNameLst>
                                          <p:attrName>style.visibility</p:attrName>
                                        </p:attrNameLst>
                                      </p:cBhvr>
                                      <p:to>
                                        <p:strVal val="visible"/>
                                      </p:to>
                                    </p:set>
                                    <p:anim calcmode="lin" valueType="num">
                                      <p:cBhvr additive="base">
                                        <p:cTn id="54" dur="500" fill="hold"/>
                                        <p:tgtEl>
                                          <p:spTgt spid="41"/>
                                        </p:tgtEl>
                                        <p:attrNameLst>
                                          <p:attrName>ppt_x</p:attrName>
                                        </p:attrNameLst>
                                      </p:cBhvr>
                                      <p:tavLst>
                                        <p:tav tm="0">
                                          <p:val>
                                            <p:strVal val="1+#ppt_w/2"/>
                                          </p:val>
                                        </p:tav>
                                        <p:tav tm="100000">
                                          <p:val>
                                            <p:strVal val="#ppt_x"/>
                                          </p:val>
                                        </p:tav>
                                      </p:tavLst>
                                    </p:anim>
                                    <p:anim calcmode="lin" valueType="num">
                                      <p:cBhvr additive="base">
                                        <p:cTn id="55" dur="500" fill="hold"/>
                                        <p:tgtEl>
                                          <p:spTgt spid="41"/>
                                        </p:tgtEl>
                                        <p:attrNameLst>
                                          <p:attrName>ppt_y</p:attrName>
                                        </p:attrNameLst>
                                      </p:cBhvr>
                                      <p:tavLst>
                                        <p:tav tm="0">
                                          <p:val>
                                            <p:strVal val="#ppt_y"/>
                                          </p:val>
                                        </p:tav>
                                        <p:tav tm="100000">
                                          <p:val>
                                            <p:strVal val="#ppt_y"/>
                                          </p:val>
                                        </p:tav>
                                      </p:tavLst>
                                    </p:anim>
                                  </p:childTnLst>
                                </p:cTn>
                              </p:par>
                            </p:childTnLst>
                          </p:cTn>
                        </p:par>
                        <p:par>
                          <p:cTn id="56" fill="hold">
                            <p:stCondLst>
                              <p:cond delay="6200"/>
                            </p:stCondLst>
                            <p:childTnLst>
                              <p:par>
                                <p:cTn id="57" presetID="2" presetClass="entr" presetSubtype="2" fill="hold" grpId="0" nodeType="afterEffect">
                                  <p:stCondLst>
                                    <p:cond delay="100"/>
                                  </p:stCondLst>
                                  <p:childTnLst>
                                    <p:set>
                                      <p:cBhvr>
                                        <p:cTn id="58" dur="1" fill="hold">
                                          <p:stCondLst>
                                            <p:cond delay="0"/>
                                          </p:stCondLst>
                                        </p:cTn>
                                        <p:tgtEl>
                                          <p:spTgt spid="40"/>
                                        </p:tgtEl>
                                        <p:attrNameLst>
                                          <p:attrName>style.visibility</p:attrName>
                                        </p:attrNameLst>
                                      </p:cBhvr>
                                      <p:to>
                                        <p:strVal val="visible"/>
                                      </p:to>
                                    </p:set>
                                    <p:anim calcmode="lin" valueType="num">
                                      <p:cBhvr additive="base">
                                        <p:cTn id="59" dur="500" fill="hold"/>
                                        <p:tgtEl>
                                          <p:spTgt spid="40"/>
                                        </p:tgtEl>
                                        <p:attrNameLst>
                                          <p:attrName>ppt_x</p:attrName>
                                        </p:attrNameLst>
                                      </p:cBhvr>
                                      <p:tavLst>
                                        <p:tav tm="0">
                                          <p:val>
                                            <p:strVal val="1+#ppt_w/2"/>
                                          </p:val>
                                        </p:tav>
                                        <p:tav tm="100000">
                                          <p:val>
                                            <p:strVal val="#ppt_x"/>
                                          </p:val>
                                        </p:tav>
                                      </p:tavLst>
                                    </p:anim>
                                    <p:anim calcmode="lin" valueType="num">
                                      <p:cBhvr additive="base">
                                        <p:cTn id="60" dur="500" fill="hold"/>
                                        <p:tgtEl>
                                          <p:spTgt spid="40"/>
                                        </p:tgtEl>
                                        <p:attrNameLst>
                                          <p:attrName>ppt_y</p:attrName>
                                        </p:attrNameLst>
                                      </p:cBhvr>
                                      <p:tavLst>
                                        <p:tav tm="0">
                                          <p:val>
                                            <p:strVal val="#ppt_y"/>
                                          </p:val>
                                        </p:tav>
                                        <p:tav tm="100000">
                                          <p:val>
                                            <p:strVal val="#ppt_y"/>
                                          </p:val>
                                        </p:tav>
                                      </p:tavLst>
                                    </p:anim>
                                  </p:childTnLst>
                                </p:cTn>
                              </p:par>
                            </p:childTnLst>
                          </p:cTn>
                        </p:par>
                        <p:par>
                          <p:cTn id="61" fill="hold">
                            <p:stCondLst>
                              <p:cond delay="6800"/>
                            </p:stCondLst>
                            <p:childTnLst>
                              <p:par>
                                <p:cTn id="62" presetID="9" presetClass="entr" presetSubtype="0" fill="hold" nodeType="afterEffect">
                                  <p:stCondLst>
                                    <p:cond delay="100"/>
                                  </p:stCondLst>
                                  <p:childTnLst>
                                    <p:set>
                                      <p:cBhvr>
                                        <p:cTn id="63" dur="1" fill="hold">
                                          <p:stCondLst>
                                            <p:cond delay="0"/>
                                          </p:stCondLst>
                                        </p:cTn>
                                        <p:tgtEl>
                                          <p:spTgt spid="42"/>
                                        </p:tgtEl>
                                        <p:attrNameLst>
                                          <p:attrName>style.visibility</p:attrName>
                                        </p:attrNameLst>
                                      </p:cBhvr>
                                      <p:to>
                                        <p:strVal val="visible"/>
                                      </p:to>
                                    </p:set>
                                    <p:animEffect transition="in" filter="dissolve">
                                      <p:cBhvr>
                                        <p:cTn id="64" dur="500"/>
                                        <p:tgtEl>
                                          <p:spTgt spid="42"/>
                                        </p:tgtEl>
                                      </p:cBhvr>
                                    </p:animEffect>
                                  </p:childTnLst>
                                </p:cTn>
                              </p:par>
                            </p:childTnLst>
                          </p:cTn>
                        </p:par>
                        <p:par>
                          <p:cTn id="65" fill="hold">
                            <p:stCondLst>
                              <p:cond delay="7400"/>
                            </p:stCondLst>
                            <p:childTnLst>
                              <p:par>
                                <p:cTn id="66" presetID="2" presetClass="entr" presetSubtype="8" fill="hold" grpId="0" nodeType="afterEffect">
                                  <p:stCondLst>
                                    <p:cond delay="100"/>
                                  </p:stCondLst>
                                  <p:childTnLst>
                                    <p:set>
                                      <p:cBhvr>
                                        <p:cTn id="67" dur="1" fill="hold">
                                          <p:stCondLst>
                                            <p:cond delay="0"/>
                                          </p:stCondLst>
                                        </p:cTn>
                                        <p:tgtEl>
                                          <p:spTgt spid="44"/>
                                        </p:tgtEl>
                                        <p:attrNameLst>
                                          <p:attrName>style.visibility</p:attrName>
                                        </p:attrNameLst>
                                      </p:cBhvr>
                                      <p:to>
                                        <p:strVal val="visible"/>
                                      </p:to>
                                    </p:set>
                                    <p:anim calcmode="lin" valueType="num">
                                      <p:cBhvr additive="base">
                                        <p:cTn id="68" dur="500" fill="hold"/>
                                        <p:tgtEl>
                                          <p:spTgt spid="44"/>
                                        </p:tgtEl>
                                        <p:attrNameLst>
                                          <p:attrName>ppt_x</p:attrName>
                                        </p:attrNameLst>
                                      </p:cBhvr>
                                      <p:tavLst>
                                        <p:tav tm="0">
                                          <p:val>
                                            <p:strVal val="0-#ppt_w/2"/>
                                          </p:val>
                                        </p:tav>
                                        <p:tav tm="100000">
                                          <p:val>
                                            <p:strVal val="#ppt_x"/>
                                          </p:val>
                                        </p:tav>
                                      </p:tavLst>
                                    </p:anim>
                                    <p:anim calcmode="lin" valueType="num">
                                      <p:cBhvr additive="base">
                                        <p:cTn id="69" dur="500" fill="hold"/>
                                        <p:tgtEl>
                                          <p:spTgt spid="44"/>
                                        </p:tgtEl>
                                        <p:attrNameLst>
                                          <p:attrName>ppt_y</p:attrName>
                                        </p:attrNameLst>
                                      </p:cBhvr>
                                      <p:tavLst>
                                        <p:tav tm="0">
                                          <p:val>
                                            <p:strVal val="#ppt_y"/>
                                          </p:val>
                                        </p:tav>
                                        <p:tav tm="100000">
                                          <p:val>
                                            <p:strVal val="#ppt_y"/>
                                          </p:val>
                                        </p:tav>
                                      </p:tavLst>
                                    </p:anim>
                                  </p:childTnLst>
                                </p:cTn>
                              </p:par>
                            </p:childTnLst>
                          </p:cTn>
                        </p:par>
                        <p:par>
                          <p:cTn id="70" fill="hold">
                            <p:stCondLst>
                              <p:cond delay="8000"/>
                            </p:stCondLst>
                            <p:childTnLst>
                              <p:par>
                                <p:cTn id="71" presetID="2" presetClass="entr" presetSubtype="8" fill="hold" grpId="0" nodeType="afterEffect">
                                  <p:stCondLst>
                                    <p:cond delay="100"/>
                                  </p:stCondLst>
                                  <p:childTnLst>
                                    <p:set>
                                      <p:cBhvr>
                                        <p:cTn id="72" dur="1" fill="hold">
                                          <p:stCondLst>
                                            <p:cond delay="0"/>
                                          </p:stCondLst>
                                        </p:cTn>
                                        <p:tgtEl>
                                          <p:spTgt spid="43"/>
                                        </p:tgtEl>
                                        <p:attrNameLst>
                                          <p:attrName>style.visibility</p:attrName>
                                        </p:attrNameLst>
                                      </p:cBhvr>
                                      <p:to>
                                        <p:strVal val="visible"/>
                                      </p:to>
                                    </p:set>
                                    <p:anim calcmode="lin" valueType="num">
                                      <p:cBhvr additive="base">
                                        <p:cTn id="73" dur="500" fill="hold"/>
                                        <p:tgtEl>
                                          <p:spTgt spid="43"/>
                                        </p:tgtEl>
                                        <p:attrNameLst>
                                          <p:attrName>ppt_x</p:attrName>
                                        </p:attrNameLst>
                                      </p:cBhvr>
                                      <p:tavLst>
                                        <p:tav tm="0">
                                          <p:val>
                                            <p:strVal val="0-#ppt_w/2"/>
                                          </p:val>
                                        </p:tav>
                                        <p:tav tm="100000">
                                          <p:val>
                                            <p:strVal val="#ppt_x"/>
                                          </p:val>
                                        </p:tav>
                                      </p:tavLst>
                                    </p:anim>
                                    <p:anim calcmode="lin" valueType="num">
                                      <p:cBhvr additive="base">
                                        <p:cTn id="74" dur="500" fill="hold"/>
                                        <p:tgtEl>
                                          <p:spTgt spid="43"/>
                                        </p:tgtEl>
                                        <p:attrNameLst>
                                          <p:attrName>ppt_y</p:attrName>
                                        </p:attrNameLst>
                                      </p:cBhvr>
                                      <p:tavLst>
                                        <p:tav tm="0">
                                          <p:val>
                                            <p:strVal val="#ppt_y"/>
                                          </p:val>
                                        </p:tav>
                                        <p:tav tm="100000">
                                          <p:val>
                                            <p:strVal val="#ppt_y"/>
                                          </p:val>
                                        </p:tav>
                                      </p:tavLst>
                                    </p:anim>
                                  </p:childTnLst>
                                </p:cTn>
                              </p:par>
                            </p:childTnLst>
                          </p:cTn>
                        </p:par>
                        <p:par>
                          <p:cTn id="75" fill="hold">
                            <p:stCondLst>
                              <p:cond delay="8600"/>
                            </p:stCondLst>
                            <p:childTnLst>
                              <p:par>
                                <p:cTn id="76" presetID="9" presetClass="entr" presetSubtype="0" fill="hold" nodeType="afterEffect">
                                  <p:stCondLst>
                                    <p:cond delay="100"/>
                                  </p:stCondLst>
                                  <p:childTnLst>
                                    <p:set>
                                      <p:cBhvr>
                                        <p:cTn id="77" dur="1" fill="hold">
                                          <p:stCondLst>
                                            <p:cond delay="0"/>
                                          </p:stCondLst>
                                        </p:cTn>
                                        <p:tgtEl>
                                          <p:spTgt spid="45"/>
                                        </p:tgtEl>
                                        <p:attrNameLst>
                                          <p:attrName>style.visibility</p:attrName>
                                        </p:attrNameLst>
                                      </p:cBhvr>
                                      <p:to>
                                        <p:strVal val="visible"/>
                                      </p:to>
                                    </p:set>
                                    <p:animEffect transition="in" filter="dissolve">
                                      <p:cBhvr>
                                        <p:cTn id="78" dur="500"/>
                                        <p:tgtEl>
                                          <p:spTgt spid="45"/>
                                        </p:tgtEl>
                                      </p:cBhvr>
                                    </p:animEffect>
                                  </p:childTnLst>
                                </p:cTn>
                              </p:par>
                            </p:childTnLst>
                          </p:cTn>
                        </p:par>
                        <p:par>
                          <p:cTn id="79" fill="hold">
                            <p:stCondLst>
                              <p:cond delay="9200"/>
                            </p:stCondLst>
                            <p:childTnLst>
                              <p:par>
                                <p:cTn id="80" presetID="2" presetClass="entr" presetSubtype="8" fill="hold" grpId="0" nodeType="afterEffect">
                                  <p:stCondLst>
                                    <p:cond delay="0"/>
                                  </p:stCondLst>
                                  <p:childTnLst>
                                    <p:set>
                                      <p:cBhvr>
                                        <p:cTn id="81" dur="1" fill="hold">
                                          <p:stCondLst>
                                            <p:cond delay="0"/>
                                          </p:stCondLst>
                                        </p:cTn>
                                        <p:tgtEl>
                                          <p:spTgt spid="38"/>
                                        </p:tgtEl>
                                        <p:attrNameLst>
                                          <p:attrName>style.visibility</p:attrName>
                                        </p:attrNameLst>
                                      </p:cBhvr>
                                      <p:to>
                                        <p:strVal val="visible"/>
                                      </p:to>
                                    </p:set>
                                    <p:anim calcmode="lin" valueType="num">
                                      <p:cBhvr additive="base">
                                        <p:cTn id="82" dur="500" fill="hold"/>
                                        <p:tgtEl>
                                          <p:spTgt spid="38"/>
                                        </p:tgtEl>
                                        <p:attrNameLst>
                                          <p:attrName>ppt_x</p:attrName>
                                        </p:attrNameLst>
                                      </p:cBhvr>
                                      <p:tavLst>
                                        <p:tav tm="0">
                                          <p:val>
                                            <p:strVal val="0-#ppt_w/2"/>
                                          </p:val>
                                        </p:tav>
                                        <p:tav tm="100000">
                                          <p:val>
                                            <p:strVal val="#ppt_x"/>
                                          </p:val>
                                        </p:tav>
                                      </p:tavLst>
                                    </p:anim>
                                    <p:anim calcmode="lin" valueType="num">
                                      <p:cBhvr additive="base">
                                        <p:cTn id="83" dur="500" fill="hold"/>
                                        <p:tgtEl>
                                          <p:spTgt spid="38"/>
                                        </p:tgtEl>
                                        <p:attrNameLst>
                                          <p:attrName>ppt_y</p:attrName>
                                        </p:attrNameLst>
                                      </p:cBhvr>
                                      <p:tavLst>
                                        <p:tav tm="0">
                                          <p:val>
                                            <p:strVal val="#ppt_y"/>
                                          </p:val>
                                        </p:tav>
                                        <p:tav tm="100000">
                                          <p:val>
                                            <p:strVal val="#ppt_y"/>
                                          </p:val>
                                        </p:tav>
                                      </p:tavLst>
                                    </p:anim>
                                  </p:childTnLst>
                                </p:cTn>
                              </p:par>
                            </p:childTnLst>
                          </p:cTn>
                        </p:par>
                        <p:par>
                          <p:cTn id="84" fill="hold">
                            <p:stCondLst>
                              <p:cond delay="9700"/>
                            </p:stCondLst>
                            <p:childTnLst>
                              <p:par>
                                <p:cTn id="85" presetID="2" presetClass="entr" presetSubtype="8" fill="hold" grpId="0" nodeType="afterEffect">
                                  <p:stCondLst>
                                    <p:cond delay="0"/>
                                  </p:stCondLst>
                                  <p:childTnLst>
                                    <p:set>
                                      <p:cBhvr>
                                        <p:cTn id="86" dur="1" fill="hold">
                                          <p:stCondLst>
                                            <p:cond delay="0"/>
                                          </p:stCondLst>
                                        </p:cTn>
                                        <p:tgtEl>
                                          <p:spTgt spid="37"/>
                                        </p:tgtEl>
                                        <p:attrNameLst>
                                          <p:attrName>style.visibility</p:attrName>
                                        </p:attrNameLst>
                                      </p:cBhvr>
                                      <p:to>
                                        <p:strVal val="visible"/>
                                      </p:to>
                                    </p:set>
                                    <p:anim calcmode="lin" valueType="num">
                                      <p:cBhvr additive="base">
                                        <p:cTn id="87" dur="500" fill="hold"/>
                                        <p:tgtEl>
                                          <p:spTgt spid="37"/>
                                        </p:tgtEl>
                                        <p:attrNameLst>
                                          <p:attrName>ppt_x</p:attrName>
                                        </p:attrNameLst>
                                      </p:cBhvr>
                                      <p:tavLst>
                                        <p:tav tm="0">
                                          <p:val>
                                            <p:strVal val="0-#ppt_w/2"/>
                                          </p:val>
                                        </p:tav>
                                        <p:tav tm="100000">
                                          <p:val>
                                            <p:strVal val="#ppt_x"/>
                                          </p:val>
                                        </p:tav>
                                      </p:tavLst>
                                    </p:anim>
                                    <p:anim calcmode="lin" valueType="num">
                                      <p:cBhvr additive="base">
                                        <p:cTn id="88" dur="500" fill="hold"/>
                                        <p:tgtEl>
                                          <p:spTgt spid="37"/>
                                        </p:tgtEl>
                                        <p:attrNameLst>
                                          <p:attrName>ppt_y</p:attrName>
                                        </p:attrNameLst>
                                      </p:cBhvr>
                                      <p:tavLst>
                                        <p:tav tm="0">
                                          <p:val>
                                            <p:strVal val="#ppt_y"/>
                                          </p:val>
                                        </p:tav>
                                        <p:tav tm="100000">
                                          <p:val>
                                            <p:strVal val="#ppt_y"/>
                                          </p:val>
                                        </p:tav>
                                      </p:tavLst>
                                    </p:anim>
                                  </p:childTnLst>
                                </p:cTn>
                              </p:par>
                            </p:childTnLst>
                          </p:cTn>
                        </p:par>
                        <p:par>
                          <p:cTn id="89" fill="hold">
                            <p:stCondLst>
                              <p:cond delay="10200"/>
                            </p:stCondLst>
                            <p:childTnLst>
                              <p:par>
                                <p:cTn id="90" presetID="9" presetClass="entr" presetSubtype="0" fill="hold" nodeType="afterEffect">
                                  <p:stCondLst>
                                    <p:cond delay="0"/>
                                  </p:stCondLst>
                                  <p:childTnLst>
                                    <p:set>
                                      <p:cBhvr>
                                        <p:cTn id="91" dur="1" fill="hold">
                                          <p:stCondLst>
                                            <p:cond delay="0"/>
                                          </p:stCondLst>
                                        </p:cTn>
                                        <p:tgtEl>
                                          <p:spTgt spid="39"/>
                                        </p:tgtEl>
                                        <p:attrNameLst>
                                          <p:attrName>style.visibility</p:attrName>
                                        </p:attrNameLst>
                                      </p:cBhvr>
                                      <p:to>
                                        <p:strVal val="visible"/>
                                      </p:to>
                                    </p:set>
                                    <p:animEffect transition="in" filter="dissolve">
                                      <p:cBhvr>
                                        <p:cTn id="92" dur="500"/>
                                        <p:tgtEl>
                                          <p:spTgt spid="39"/>
                                        </p:tgtEl>
                                      </p:cBhvr>
                                    </p:animEffect>
                                  </p:childTnLst>
                                </p:cTn>
                              </p:par>
                            </p:childTnLst>
                          </p:cTn>
                        </p:par>
                        <p:par>
                          <p:cTn id="93" fill="hold">
                            <p:stCondLst>
                              <p:cond delay="10700"/>
                            </p:stCondLst>
                            <p:childTnLst>
                              <p:par>
                                <p:cTn id="94" presetID="2" presetClass="entr" presetSubtype="8" fill="hold" grpId="0" nodeType="afterEffect">
                                  <p:stCondLst>
                                    <p:cond delay="100"/>
                                  </p:stCondLst>
                                  <p:childTnLst>
                                    <p:set>
                                      <p:cBhvr>
                                        <p:cTn id="95" dur="1" fill="hold">
                                          <p:stCondLst>
                                            <p:cond delay="0"/>
                                          </p:stCondLst>
                                        </p:cTn>
                                        <p:tgtEl>
                                          <p:spTgt spid="50"/>
                                        </p:tgtEl>
                                        <p:attrNameLst>
                                          <p:attrName>style.visibility</p:attrName>
                                        </p:attrNameLst>
                                      </p:cBhvr>
                                      <p:to>
                                        <p:strVal val="visible"/>
                                      </p:to>
                                    </p:set>
                                    <p:anim calcmode="lin" valueType="num">
                                      <p:cBhvr additive="base">
                                        <p:cTn id="96" dur="500" fill="hold"/>
                                        <p:tgtEl>
                                          <p:spTgt spid="50"/>
                                        </p:tgtEl>
                                        <p:attrNameLst>
                                          <p:attrName>ppt_x</p:attrName>
                                        </p:attrNameLst>
                                      </p:cBhvr>
                                      <p:tavLst>
                                        <p:tav tm="0">
                                          <p:val>
                                            <p:strVal val="0-#ppt_w/2"/>
                                          </p:val>
                                        </p:tav>
                                        <p:tav tm="100000">
                                          <p:val>
                                            <p:strVal val="#ppt_x"/>
                                          </p:val>
                                        </p:tav>
                                      </p:tavLst>
                                    </p:anim>
                                    <p:anim calcmode="lin" valueType="num">
                                      <p:cBhvr additive="base">
                                        <p:cTn id="97" dur="500" fill="hold"/>
                                        <p:tgtEl>
                                          <p:spTgt spid="50"/>
                                        </p:tgtEl>
                                        <p:attrNameLst>
                                          <p:attrName>ppt_y</p:attrName>
                                        </p:attrNameLst>
                                      </p:cBhvr>
                                      <p:tavLst>
                                        <p:tav tm="0">
                                          <p:val>
                                            <p:strVal val="#ppt_y"/>
                                          </p:val>
                                        </p:tav>
                                        <p:tav tm="100000">
                                          <p:val>
                                            <p:strVal val="#ppt_y"/>
                                          </p:val>
                                        </p:tav>
                                      </p:tavLst>
                                    </p:anim>
                                  </p:childTnLst>
                                </p:cTn>
                              </p:par>
                            </p:childTnLst>
                          </p:cTn>
                        </p:par>
                        <p:par>
                          <p:cTn id="98" fill="hold">
                            <p:stCondLst>
                              <p:cond delay="11300"/>
                            </p:stCondLst>
                            <p:childTnLst>
                              <p:par>
                                <p:cTn id="99" presetID="2" presetClass="entr" presetSubtype="8" fill="hold" grpId="0" nodeType="afterEffect">
                                  <p:stCondLst>
                                    <p:cond delay="100"/>
                                  </p:stCondLst>
                                  <p:childTnLst>
                                    <p:set>
                                      <p:cBhvr>
                                        <p:cTn id="100" dur="1" fill="hold">
                                          <p:stCondLst>
                                            <p:cond delay="0"/>
                                          </p:stCondLst>
                                        </p:cTn>
                                        <p:tgtEl>
                                          <p:spTgt spid="49"/>
                                        </p:tgtEl>
                                        <p:attrNameLst>
                                          <p:attrName>style.visibility</p:attrName>
                                        </p:attrNameLst>
                                      </p:cBhvr>
                                      <p:to>
                                        <p:strVal val="visible"/>
                                      </p:to>
                                    </p:set>
                                    <p:anim calcmode="lin" valueType="num">
                                      <p:cBhvr additive="base">
                                        <p:cTn id="101" dur="500" fill="hold"/>
                                        <p:tgtEl>
                                          <p:spTgt spid="49"/>
                                        </p:tgtEl>
                                        <p:attrNameLst>
                                          <p:attrName>ppt_x</p:attrName>
                                        </p:attrNameLst>
                                      </p:cBhvr>
                                      <p:tavLst>
                                        <p:tav tm="0">
                                          <p:val>
                                            <p:strVal val="0-#ppt_w/2"/>
                                          </p:val>
                                        </p:tav>
                                        <p:tav tm="100000">
                                          <p:val>
                                            <p:strVal val="#ppt_x"/>
                                          </p:val>
                                        </p:tav>
                                      </p:tavLst>
                                    </p:anim>
                                    <p:anim calcmode="lin" valueType="num">
                                      <p:cBhvr additive="base">
                                        <p:cTn id="102" dur="500" fill="hold"/>
                                        <p:tgtEl>
                                          <p:spTgt spid="49"/>
                                        </p:tgtEl>
                                        <p:attrNameLst>
                                          <p:attrName>ppt_y</p:attrName>
                                        </p:attrNameLst>
                                      </p:cBhvr>
                                      <p:tavLst>
                                        <p:tav tm="0">
                                          <p:val>
                                            <p:strVal val="#ppt_y"/>
                                          </p:val>
                                        </p:tav>
                                        <p:tav tm="100000">
                                          <p:val>
                                            <p:strVal val="#ppt_y"/>
                                          </p:val>
                                        </p:tav>
                                      </p:tavLst>
                                    </p:anim>
                                  </p:childTnLst>
                                </p:cTn>
                              </p:par>
                            </p:childTnLst>
                          </p:cTn>
                        </p:par>
                        <p:par>
                          <p:cTn id="103" fill="hold">
                            <p:stCondLst>
                              <p:cond delay="11900"/>
                            </p:stCondLst>
                            <p:childTnLst>
                              <p:par>
                                <p:cTn id="104" presetID="9" presetClass="entr" presetSubtype="0" fill="hold" nodeType="afterEffect">
                                  <p:stCondLst>
                                    <p:cond delay="100"/>
                                  </p:stCondLst>
                                  <p:childTnLst>
                                    <p:set>
                                      <p:cBhvr>
                                        <p:cTn id="105" dur="1" fill="hold">
                                          <p:stCondLst>
                                            <p:cond delay="0"/>
                                          </p:stCondLst>
                                        </p:cTn>
                                        <p:tgtEl>
                                          <p:spTgt spid="51"/>
                                        </p:tgtEl>
                                        <p:attrNameLst>
                                          <p:attrName>style.visibility</p:attrName>
                                        </p:attrNameLst>
                                      </p:cBhvr>
                                      <p:to>
                                        <p:strVal val="visible"/>
                                      </p:to>
                                    </p:set>
                                    <p:animEffect transition="in" filter="dissolve">
                                      <p:cBhvr>
                                        <p:cTn id="10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utoUpdateAnimBg="0"/>
      <p:bldP spid="32" grpId="0" autoUpdateAnimBg="0"/>
      <p:bldP spid="34" grpId="0" autoUpdateAnimBg="0"/>
      <p:bldP spid="35" grpId="0" autoUpdateAnimBg="0"/>
      <p:bldP spid="37" grpId="0" autoUpdateAnimBg="0"/>
      <p:bldP spid="38" grpId="0" autoUpdateAnimBg="0"/>
      <p:bldP spid="40" grpId="0" autoUpdateAnimBg="0"/>
      <p:bldP spid="41" grpId="0" autoUpdateAnimBg="0"/>
      <p:bldP spid="43" grpId="0" autoUpdateAnimBg="0"/>
      <p:bldP spid="44" grpId="0" autoUpdateAnimBg="0"/>
      <p:bldP spid="46" grpId="0" autoUpdateAnimBg="0"/>
      <p:bldP spid="47" grpId="0" autoUpdateAnimBg="0"/>
      <p:bldP spid="49" grpId="0" autoUpdateAnimBg="0"/>
      <p:bldP spid="50"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98570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en-US" altLang="zh-CN" sz="1600" dirty="0">
                <a:solidFill>
                  <a:schemeClr val="accent1"/>
                </a:solidFill>
                <a:ea typeface="微软雅黑" panose="020B0503020204020204" pitchFamily="34" charset="-122"/>
              </a:rPr>
              <a:t>. ISO/OSI</a:t>
            </a:r>
            <a:r>
              <a:rPr lang="zh-CN" altLang="en-US" sz="1600" dirty="0" smtClean="0">
                <a:solidFill>
                  <a:schemeClr val="accent1"/>
                </a:solidFill>
                <a:ea typeface="微软雅黑" panose="020B0503020204020204" pitchFamily="34" charset="-122"/>
              </a:rPr>
              <a:t>参考模型</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数据的封装与传递</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a:extLst>
              <a:ext uri="{FF2B5EF4-FFF2-40B4-BE49-F238E27FC236}">
                <a16:creationId xmlns:a16="http://schemas.microsoft.com/office/drawing/2014/main" xmlns="" id="{6307949D-9519-43B6-BCA2-6109CA0AA7A1}"/>
              </a:ext>
            </a:extLst>
          </p:cNvPr>
          <p:cNvGrpSpPr/>
          <p:nvPr/>
        </p:nvGrpSpPr>
        <p:grpSpPr>
          <a:xfrm>
            <a:off x="331362" y="766606"/>
            <a:ext cx="4996722" cy="3414649"/>
            <a:chOff x="2381289" y="1108568"/>
            <a:chExt cx="9980474" cy="4416093"/>
          </a:xfrm>
        </p:grpSpPr>
        <p:grpSp>
          <p:nvGrpSpPr>
            <p:cNvPr id="11" name="组合 10">
              <a:extLst>
                <a:ext uri="{FF2B5EF4-FFF2-40B4-BE49-F238E27FC236}">
                  <a16:creationId xmlns:a16="http://schemas.microsoft.com/office/drawing/2014/main" xmlns="" id="{45288A66-7521-475B-95C4-CD72CC1FF54F}"/>
                </a:ext>
              </a:extLst>
            </p:cNvPr>
            <p:cNvGrpSpPr/>
            <p:nvPr/>
          </p:nvGrpSpPr>
          <p:grpSpPr>
            <a:xfrm>
              <a:off x="2381289" y="1108568"/>
              <a:ext cx="9980474" cy="4416093"/>
              <a:chOff x="2381289" y="1108568"/>
              <a:chExt cx="9980474" cy="4416093"/>
            </a:xfrm>
          </p:grpSpPr>
          <p:sp>
            <p:nvSpPr>
              <p:cNvPr id="13" name="矩形: 圆角 23">
                <a:extLst>
                  <a:ext uri="{FF2B5EF4-FFF2-40B4-BE49-F238E27FC236}">
                    <a16:creationId xmlns:a16="http://schemas.microsoft.com/office/drawing/2014/main" xmlns="" id="{B07DDB2F-5412-4359-9150-FAADF199DBFA}"/>
                  </a:ext>
                </a:extLst>
              </p:cNvPr>
              <p:cNvSpPr/>
              <p:nvPr/>
            </p:nvSpPr>
            <p:spPr>
              <a:xfrm>
                <a:off x="2381289" y="1108568"/>
                <a:ext cx="9867900" cy="4362432"/>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圆角 24">
                <a:extLst>
                  <a:ext uri="{FF2B5EF4-FFF2-40B4-BE49-F238E27FC236}">
                    <a16:creationId xmlns:a16="http://schemas.microsoft.com/office/drawing/2014/main" xmlns="" id="{BFB4DD8F-D43E-47D9-91E5-9F3580CA3C81}"/>
                  </a:ext>
                </a:extLst>
              </p:cNvPr>
              <p:cNvSpPr/>
              <p:nvPr/>
            </p:nvSpPr>
            <p:spPr>
              <a:xfrm>
                <a:off x="10659507" y="5418694"/>
                <a:ext cx="1702256"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2" name="文本框 11">
              <a:extLst>
                <a:ext uri="{FF2B5EF4-FFF2-40B4-BE49-F238E27FC236}">
                  <a16:creationId xmlns:a16="http://schemas.microsoft.com/office/drawing/2014/main" xmlns="" id="{A82A98D5-6737-4D70-BB1E-AFFA1949757B}"/>
                </a:ext>
              </a:extLst>
            </p:cNvPr>
            <p:cNvSpPr txBox="1"/>
            <p:nvPr/>
          </p:nvSpPr>
          <p:spPr>
            <a:xfrm>
              <a:off x="2451130" y="1294724"/>
              <a:ext cx="9755155" cy="3880898"/>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在</a:t>
              </a:r>
              <a:r>
                <a:rPr lang="en-US" altLang="zh-CN" sz="1400" dirty="0">
                  <a:latin typeface="微软雅黑" panose="020B0503020204020204" pitchFamily="34" charset="-122"/>
                  <a:ea typeface="微软雅黑" panose="020B0503020204020204" pitchFamily="34" charset="-122"/>
                </a:rPr>
                <a:t>OSI</a:t>
              </a:r>
              <a:r>
                <a:rPr lang="zh-CN" altLang="en-US" sz="1400" dirty="0">
                  <a:latin typeface="微软雅黑" panose="020B0503020204020204" pitchFamily="34" charset="-122"/>
                  <a:ea typeface="微软雅黑" panose="020B0503020204020204" pitchFamily="34" charset="-122"/>
                </a:rPr>
                <a:t>参考模型中，对等层之间经常需要交换信息单元，对等层协议之间需要交换的信息单元叫做协议数据单元</a:t>
              </a:r>
              <a:r>
                <a:rPr lang="zh-CN" alt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PDU</a:t>
              </a:r>
              <a:r>
                <a:rPr lang="zh-CN" altLang="en-US" sz="1400" dirty="0">
                  <a:latin typeface="微软雅黑" panose="020B0503020204020204" pitchFamily="34" charset="-122"/>
                  <a:ea typeface="微软雅黑" panose="020B0503020204020204" pitchFamily="34" charset="-122"/>
                </a:rPr>
                <a:t>）。节点对等层之间的通信并不是直接通信（例如两个节点的传输层之间进行通信），它们需要借助于下层提供的服务来完成，所以，通常说</a:t>
              </a:r>
              <a:r>
                <a:rPr lang="zh-CN" altLang="en-US" sz="1400" b="1" dirty="0">
                  <a:latin typeface="微软雅黑" panose="020B0503020204020204" pitchFamily="34" charset="-122"/>
                  <a:ea typeface="微软雅黑" panose="020B0503020204020204" pitchFamily="34" charset="-122"/>
                </a:rPr>
                <a:t>对等层之间的通信是虚通信</a:t>
              </a:r>
              <a:r>
                <a:rPr lang="zh-CN" altLang="en-US" sz="1400" dirty="0">
                  <a:latin typeface="微软雅黑" panose="020B0503020204020204" pitchFamily="34" charset="-122"/>
                  <a:ea typeface="微软雅黑" panose="020B0503020204020204" pitchFamily="34" charset="-122"/>
                </a:rPr>
                <a:t>，如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在某一层需要使用下一层提供的服务传送自己的</a:t>
              </a:r>
              <a:r>
                <a:rPr lang="en-US" altLang="zh-CN" sz="1400" dirty="0">
                  <a:latin typeface="微软雅黑" panose="020B0503020204020204" pitchFamily="34" charset="-122"/>
                  <a:ea typeface="微软雅黑" panose="020B0503020204020204" pitchFamily="34" charset="-122"/>
                </a:rPr>
                <a:t>PDU</a:t>
              </a:r>
              <a:r>
                <a:rPr lang="zh-CN" altLang="en-US" sz="1400" dirty="0">
                  <a:latin typeface="微软雅黑" panose="020B0503020204020204" pitchFamily="34" charset="-122"/>
                  <a:ea typeface="微软雅黑" panose="020B0503020204020204" pitchFamily="34" charset="-122"/>
                </a:rPr>
                <a:t>时，其当前层的下一层总是将上一层的</a:t>
              </a:r>
              <a:r>
                <a:rPr lang="en-US" altLang="zh-CN" sz="1400" dirty="0">
                  <a:latin typeface="微软雅黑" panose="020B0503020204020204" pitchFamily="34" charset="-122"/>
                  <a:ea typeface="微软雅黑" panose="020B0503020204020204" pitchFamily="34" charset="-122"/>
                </a:rPr>
                <a:t>PDU</a:t>
              </a:r>
              <a:r>
                <a:rPr lang="zh-CN" altLang="en-US" sz="1400" dirty="0">
                  <a:latin typeface="微软雅黑" panose="020B0503020204020204" pitchFamily="34" charset="-122"/>
                  <a:ea typeface="微软雅黑" panose="020B0503020204020204" pitchFamily="34" charset="-122"/>
                </a:rPr>
                <a:t>变为自己</a:t>
              </a:r>
              <a:r>
                <a:rPr lang="en-US" altLang="zh-CN" sz="1400" dirty="0">
                  <a:latin typeface="微软雅黑" panose="020B0503020204020204" pitchFamily="34" charset="-122"/>
                  <a:ea typeface="微软雅黑" panose="020B0503020204020204" pitchFamily="34" charset="-122"/>
                </a:rPr>
                <a:t>PDU</a:t>
              </a:r>
              <a:r>
                <a:rPr lang="zh-CN" altLang="en-US" sz="1400" dirty="0">
                  <a:latin typeface="微软雅黑" panose="020B0503020204020204" pitchFamily="34" charset="-122"/>
                  <a:ea typeface="微软雅黑" panose="020B0503020204020204" pitchFamily="34" charset="-122"/>
                </a:rPr>
                <a:t>的一部分，然后利用更下一层提供的服务将信息传递出去。</a:t>
              </a:r>
            </a:p>
          </p:txBody>
        </p:sp>
      </p:grpSp>
      <p:pic>
        <p:nvPicPr>
          <p:cNvPr id="15" name="图片 14"/>
          <p:cNvPicPr/>
          <p:nvPr/>
        </p:nvPicPr>
        <p:blipFill>
          <a:blip r:embed="rId2">
            <a:extLst>
              <a:ext uri="{28A0092B-C50C-407E-A947-70E740481C1C}">
                <a14:useLocalDpi xmlns:a14="http://schemas.microsoft.com/office/drawing/2010/main" val="0"/>
              </a:ext>
            </a:extLst>
          </a:blip>
          <a:stretch>
            <a:fillRect/>
          </a:stretch>
        </p:blipFill>
        <p:spPr>
          <a:xfrm>
            <a:off x="5940152" y="766606"/>
            <a:ext cx="2880320" cy="2592288"/>
          </a:xfrm>
          <a:prstGeom prst="rect">
            <a:avLst/>
          </a:prstGeom>
        </p:spPr>
      </p:pic>
      <p:sp>
        <p:nvSpPr>
          <p:cNvPr id="4" name="文本框 3"/>
          <p:cNvSpPr txBox="1"/>
          <p:nvPr/>
        </p:nvSpPr>
        <p:spPr>
          <a:xfrm>
            <a:off x="6775018" y="3528401"/>
            <a:ext cx="1210588" cy="246221"/>
          </a:xfrm>
          <a:prstGeom prst="rect">
            <a:avLst/>
          </a:prstGeom>
          <a:noFill/>
        </p:spPr>
        <p:txBody>
          <a:bodyPr wrap="none" rtlCol="0">
            <a:spAutoFit/>
          </a:bodyPr>
          <a:lstStyle/>
          <a:p>
            <a:r>
              <a:rPr lang="zh-CN" altLang="en-US" sz="1000" dirty="0" smtClean="0">
                <a:latin typeface="微软雅黑" panose="020B0503020204020204" pitchFamily="34" charset="-122"/>
                <a:ea typeface="微软雅黑" panose="020B0503020204020204" pitchFamily="34" charset="-122"/>
              </a:rPr>
              <a:t>直接通信与虚通信</a:t>
            </a:r>
            <a:endParaRPr lang="zh-CN" altLang="en-US" sz="1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11301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98570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en-US" altLang="zh-CN" sz="1600" dirty="0">
                <a:solidFill>
                  <a:schemeClr val="accent1"/>
                </a:solidFill>
                <a:ea typeface="微软雅黑" panose="020B0503020204020204" pitchFamily="34" charset="-122"/>
              </a:rPr>
              <a:t>. ISO/OSI</a:t>
            </a:r>
            <a:r>
              <a:rPr lang="zh-CN" altLang="en-US" sz="1600" dirty="0" smtClean="0">
                <a:solidFill>
                  <a:schemeClr val="accent1"/>
                </a:solidFill>
                <a:ea typeface="微软雅黑" panose="020B0503020204020204" pitchFamily="34" charset="-122"/>
              </a:rPr>
              <a:t>参考模型</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数据的封装与传递</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a:extLst>
              <a:ext uri="{FF2B5EF4-FFF2-40B4-BE49-F238E27FC236}">
                <a16:creationId xmlns:a16="http://schemas.microsoft.com/office/drawing/2014/main" xmlns="" id="{6307949D-9519-43B6-BCA2-6109CA0AA7A1}"/>
              </a:ext>
            </a:extLst>
          </p:cNvPr>
          <p:cNvGrpSpPr/>
          <p:nvPr/>
        </p:nvGrpSpPr>
        <p:grpSpPr>
          <a:xfrm>
            <a:off x="331362" y="766606"/>
            <a:ext cx="5464774" cy="3467928"/>
            <a:chOff x="2381289" y="1108568"/>
            <a:chExt cx="9980474" cy="4484998"/>
          </a:xfrm>
        </p:grpSpPr>
        <p:grpSp>
          <p:nvGrpSpPr>
            <p:cNvPr id="11" name="组合 10">
              <a:extLst>
                <a:ext uri="{FF2B5EF4-FFF2-40B4-BE49-F238E27FC236}">
                  <a16:creationId xmlns:a16="http://schemas.microsoft.com/office/drawing/2014/main" xmlns="" id="{45288A66-7521-475B-95C4-CD72CC1FF54F}"/>
                </a:ext>
              </a:extLst>
            </p:cNvPr>
            <p:cNvGrpSpPr/>
            <p:nvPr/>
          </p:nvGrpSpPr>
          <p:grpSpPr>
            <a:xfrm>
              <a:off x="2381289" y="1108568"/>
              <a:ext cx="9980474" cy="4416093"/>
              <a:chOff x="2381289" y="1108568"/>
              <a:chExt cx="9980474" cy="4416093"/>
            </a:xfrm>
          </p:grpSpPr>
          <p:sp>
            <p:nvSpPr>
              <p:cNvPr id="13" name="矩形: 圆角 23">
                <a:extLst>
                  <a:ext uri="{FF2B5EF4-FFF2-40B4-BE49-F238E27FC236}">
                    <a16:creationId xmlns:a16="http://schemas.microsoft.com/office/drawing/2014/main" xmlns="" id="{B07DDB2F-5412-4359-9150-FAADF199DBFA}"/>
                  </a:ext>
                </a:extLst>
              </p:cNvPr>
              <p:cNvSpPr/>
              <p:nvPr/>
            </p:nvSpPr>
            <p:spPr>
              <a:xfrm>
                <a:off x="2381289" y="1108568"/>
                <a:ext cx="9867900" cy="4362432"/>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圆角 24">
                <a:extLst>
                  <a:ext uri="{FF2B5EF4-FFF2-40B4-BE49-F238E27FC236}">
                    <a16:creationId xmlns:a16="http://schemas.microsoft.com/office/drawing/2014/main" xmlns="" id="{BFB4DD8F-D43E-47D9-91E5-9F3580CA3C81}"/>
                  </a:ext>
                </a:extLst>
              </p:cNvPr>
              <p:cNvSpPr/>
              <p:nvPr/>
            </p:nvSpPr>
            <p:spPr>
              <a:xfrm>
                <a:off x="10659507" y="5418694"/>
                <a:ext cx="1702256"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2" name="文本框 11">
              <a:extLst>
                <a:ext uri="{FF2B5EF4-FFF2-40B4-BE49-F238E27FC236}">
                  <a16:creationId xmlns:a16="http://schemas.microsoft.com/office/drawing/2014/main" xmlns="" id="{A82A98D5-6737-4D70-BB1E-AFFA1949757B}"/>
                </a:ext>
              </a:extLst>
            </p:cNvPr>
            <p:cNvSpPr txBox="1"/>
            <p:nvPr/>
          </p:nvSpPr>
          <p:spPr>
            <a:xfrm>
              <a:off x="2451130" y="1294724"/>
              <a:ext cx="9755155" cy="4298842"/>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图中节点</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的传输层需要将某一信息</a:t>
              </a:r>
              <a:r>
                <a:rPr lang="en-US" altLang="zh-CN" sz="1400" dirty="0">
                  <a:latin typeface="微软雅黑" panose="020B0503020204020204" pitchFamily="34" charset="-122"/>
                  <a:ea typeface="微软雅黑" panose="020B0503020204020204" pitchFamily="34" charset="-122"/>
                </a:rPr>
                <a:t>T-PDU</a:t>
              </a:r>
              <a:r>
                <a:rPr lang="zh-CN" altLang="en-US" sz="1400" dirty="0">
                  <a:latin typeface="微软雅黑" panose="020B0503020204020204" pitchFamily="34" charset="-122"/>
                  <a:ea typeface="微软雅黑" panose="020B0503020204020204" pitchFamily="34" charset="-122"/>
                </a:rPr>
                <a:t>传送到节点</a:t>
              </a:r>
              <a:r>
                <a:rPr lang="en-US" altLang="zh-CN" sz="1400" dirty="0">
                  <a:latin typeface="微软雅黑" panose="020B0503020204020204" pitchFamily="34" charset="-122"/>
                  <a:ea typeface="微软雅黑" panose="020B0503020204020204" pitchFamily="34" charset="-122"/>
                </a:rPr>
                <a:t>B</a:t>
              </a:r>
              <a:r>
                <a:rPr lang="zh-CN" altLang="en-US" sz="1400" dirty="0">
                  <a:latin typeface="微软雅黑" panose="020B0503020204020204" pitchFamily="34" charset="-122"/>
                  <a:ea typeface="微软雅黑" panose="020B0503020204020204" pitchFamily="34" charset="-122"/>
                </a:rPr>
                <a:t>的传输层，这时，传输层就需要使用网络层提供的服务。首先将</a:t>
              </a:r>
              <a:r>
                <a:rPr lang="en-US" altLang="zh-CN" sz="1400" dirty="0">
                  <a:latin typeface="微软雅黑" panose="020B0503020204020204" pitchFamily="34" charset="-122"/>
                  <a:ea typeface="微软雅黑" panose="020B0503020204020204" pitchFamily="34" charset="-122"/>
                </a:rPr>
                <a:t>T-PDU</a:t>
              </a:r>
              <a:r>
                <a:rPr lang="zh-CN" altLang="en-US" sz="1400" dirty="0">
                  <a:latin typeface="微软雅黑" panose="020B0503020204020204" pitchFamily="34" charset="-122"/>
                  <a:ea typeface="微软雅黑" panose="020B0503020204020204" pitchFamily="34" charset="-122"/>
                </a:rPr>
                <a:t>交给节点</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的网络层，节点</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的网络层在收到</a:t>
              </a:r>
              <a:r>
                <a:rPr lang="en-US" altLang="zh-CN" sz="1400" dirty="0">
                  <a:latin typeface="微软雅黑" panose="020B0503020204020204" pitchFamily="34" charset="-122"/>
                  <a:ea typeface="微软雅黑" panose="020B0503020204020204" pitchFamily="34" charset="-122"/>
                </a:rPr>
                <a:t>T-PDU</a:t>
              </a:r>
              <a:r>
                <a:rPr lang="zh-CN" altLang="en-US" sz="1400" dirty="0">
                  <a:latin typeface="微软雅黑" panose="020B0503020204020204" pitchFamily="34" charset="-122"/>
                  <a:ea typeface="微软雅黑" panose="020B0503020204020204" pitchFamily="34" charset="-122"/>
                </a:rPr>
                <a:t>之后，将</a:t>
              </a:r>
              <a:r>
                <a:rPr lang="en-US" altLang="zh-CN" sz="1400" dirty="0">
                  <a:latin typeface="微软雅黑" panose="020B0503020204020204" pitchFamily="34" charset="-122"/>
                  <a:ea typeface="微软雅黑" panose="020B0503020204020204" pitchFamily="34" charset="-122"/>
                </a:rPr>
                <a:t>T-PDU</a:t>
              </a:r>
              <a:r>
                <a:rPr lang="zh-CN" altLang="en-US" sz="1400" dirty="0">
                  <a:latin typeface="微软雅黑" panose="020B0503020204020204" pitchFamily="34" charset="-122"/>
                  <a:ea typeface="微软雅黑" panose="020B0503020204020204" pitchFamily="34" charset="-122"/>
                </a:rPr>
                <a:t>变为自己</a:t>
              </a:r>
              <a:r>
                <a:rPr lang="en-US" altLang="zh-CN" sz="1400" dirty="0">
                  <a:latin typeface="微软雅黑" panose="020B0503020204020204" pitchFamily="34" charset="-122"/>
                  <a:ea typeface="微软雅黑" panose="020B0503020204020204" pitchFamily="34" charset="-122"/>
                </a:rPr>
                <a:t>PDU</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N-PDU</a:t>
              </a:r>
              <a:r>
                <a:rPr lang="zh-CN" altLang="en-US" sz="1400" dirty="0">
                  <a:latin typeface="微软雅黑" panose="020B0503020204020204" pitchFamily="34" charset="-122"/>
                  <a:ea typeface="微软雅黑" panose="020B0503020204020204" pitchFamily="34" charset="-122"/>
                </a:rPr>
                <a:t>）的一部分，然后再利用其下层链路层提供的服务将数据发送出去。以此类推，最终将这些信息变为能够在传输介质上传输的数据，并通过传输介质将信息传送到节点</a:t>
              </a:r>
              <a:r>
                <a:rPr lang="en-US" altLang="zh-CN"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为了实现对等层通信，当数据需要通过网络从一个节点传送到另一节点前，必须在数据的头部和尾部加入特定的协议头和协议尾。</a:t>
              </a:r>
            </a:p>
          </p:txBody>
        </p:sp>
      </p:grpSp>
      <p:pic>
        <p:nvPicPr>
          <p:cNvPr id="16" name="图片 15"/>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483860" y="1347614"/>
            <a:ext cx="3660140" cy="2414905"/>
          </a:xfrm>
          <a:prstGeom prst="rect">
            <a:avLst/>
          </a:prstGeom>
        </p:spPr>
      </p:pic>
      <p:sp>
        <p:nvSpPr>
          <p:cNvPr id="15" name="文本框 14"/>
          <p:cNvSpPr txBox="1"/>
          <p:nvPr/>
        </p:nvSpPr>
        <p:spPr>
          <a:xfrm>
            <a:off x="6452155" y="3853097"/>
            <a:ext cx="1723549" cy="246221"/>
          </a:xfrm>
          <a:prstGeom prst="rect">
            <a:avLst/>
          </a:prstGeom>
          <a:noFill/>
        </p:spPr>
        <p:txBody>
          <a:bodyPr wrap="none" rtlCol="0">
            <a:spAutoFit/>
          </a:bodyPr>
          <a:lstStyle/>
          <a:p>
            <a:r>
              <a:rPr lang="zh-CN" altLang="en-US" sz="1000" dirty="0">
                <a:latin typeface="微软雅黑" panose="020B0503020204020204" pitchFamily="34" charset="-122"/>
                <a:ea typeface="微软雅黑" panose="020B0503020204020204" pitchFamily="34" charset="-122"/>
              </a:rPr>
              <a:t>网络中数据的封装与解封装</a:t>
            </a:r>
          </a:p>
        </p:txBody>
      </p:sp>
    </p:spTree>
    <p:extLst>
      <p:ext uri="{BB962C8B-B14F-4D97-AF65-F5344CB8AC3E}">
        <p14:creationId xmlns:p14="http://schemas.microsoft.com/office/powerpoint/2010/main" val="33121867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98570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3.TCP/IP</a:t>
            </a:r>
            <a:r>
              <a:rPr lang="zh-CN" altLang="en-US" sz="1600" dirty="0">
                <a:solidFill>
                  <a:schemeClr val="accent1"/>
                </a:solidFill>
                <a:ea typeface="微软雅黑" panose="020B0503020204020204" pitchFamily="34" charset="-122"/>
              </a:rPr>
              <a:t>体系结构</a:t>
            </a:r>
            <a:r>
              <a:rPr lang="en-US" altLang="zh-CN" sz="1600" dirty="0">
                <a:solidFill>
                  <a:schemeClr val="accent1"/>
                </a:solidFill>
                <a:ea typeface="微软雅黑" panose="020B0503020204020204" pitchFamily="34" charset="-122"/>
              </a:rPr>
              <a:t>——TCP/IP</a:t>
            </a:r>
            <a:r>
              <a:rPr lang="zh-CN" altLang="en-US" sz="1600" dirty="0">
                <a:solidFill>
                  <a:schemeClr val="accent1"/>
                </a:solidFill>
                <a:ea typeface="微软雅黑" panose="020B0503020204020204" pitchFamily="34" charset="-122"/>
              </a:rPr>
              <a:t>体系结构的层次划分</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a:extLst>
              <a:ext uri="{FF2B5EF4-FFF2-40B4-BE49-F238E27FC236}">
                <a16:creationId xmlns:a16="http://schemas.microsoft.com/office/drawing/2014/main" xmlns="" id="{6307949D-9519-43B6-BCA2-6109CA0AA7A1}"/>
              </a:ext>
            </a:extLst>
          </p:cNvPr>
          <p:cNvGrpSpPr/>
          <p:nvPr/>
        </p:nvGrpSpPr>
        <p:grpSpPr>
          <a:xfrm>
            <a:off x="503548" y="1023578"/>
            <a:ext cx="8093066" cy="2764224"/>
            <a:chOff x="2381289" y="1108568"/>
            <a:chExt cx="9980474" cy="4416093"/>
          </a:xfrm>
        </p:grpSpPr>
        <p:grpSp>
          <p:nvGrpSpPr>
            <p:cNvPr id="11" name="组合 10">
              <a:extLst>
                <a:ext uri="{FF2B5EF4-FFF2-40B4-BE49-F238E27FC236}">
                  <a16:creationId xmlns:a16="http://schemas.microsoft.com/office/drawing/2014/main" xmlns="" id="{45288A66-7521-475B-95C4-CD72CC1FF54F}"/>
                </a:ext>
              </a:extLst>
            </p:cNvPr>
            <p:cNvGrpSpPr/>
            <p:nvPr/>
          </p:nvGrpSpPr>
          <p:grpSpPr>
            <a:xfrm>
              <a:off x="2381289" y="1108568"/>
              <a:ext cx="9980474" cy="4416093"/>
              <a:chOff x="2381289" y="1108568"/>
              <a:chExt cx="9980474" cy="4416093"/>
            </a:xfrm>
          </p:grpSpPr>
          <p:sp>
            <p:nvSpPr>
              <p:cNvPr id="13" name="矩形: 圆角 23">
                <a:extLst>
                  <a:ext uri="{FF2B5EF4-FFF2-40B4-BE49-F238E27FC236}">
                    <a16:creationId xmlns:a16="http://schemas.microsoft.com/office/drawing/2014/main" xmlns="" id="{B07DDB2F-5412-4359-9150-FAADF199DBFA}"/>
                  </a:ext>
                </a:extLst>
              </p:cNvPr>
              <p:cNvSpPr/>
              <p:nvPr/>
            </p:nvSpPr>
            <p:spPr>
              <a:xfrm>
                <a:off x="2381289" y="1108568"/>
                <a:ext cx="9867900" cy="4362432"/>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圆角 24">
                <a:extLst>
                  <a:ext uri="{FF2B5EF4-FFF2-40B4-BE49-F238E27FC236}">
                    <a16:creationId xmlns:a16="http://schemas.microsoft.com/office/drawing/2014/main" xmlns="" id="{BFB4DD8F-D43E-47D9-91E5-9F3580CA3C81}"/>
                  </a:ext>
                </a:extLst>
              </p:cNvPr>
              <p:cNvSpPr/>
              <p:nvPr/>
            </p:nvSpPr>
            <p:spPr>
              <a:xfrm>
                <a:off x="10659507" y="5418694"/>
                <a:ext cx="1702256"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2" name="文本框 11">
              <a:extLst>
                <a:ext uri="{FF2B5EF4-FFF2-40B4-BE49-F238E27FC236}">
                  <a16:creationId xmlns:a16="http://schemas.microsoft.com/office/drawing/2014/main" xmlns="" id="{A82A98D5-6737-4D70-BB1E-AFFA1949757B}"/>
                </a:ext>
              </a:extLst>
            </p:cNvPr>
            <p:cNvSpPr txBox="1"/>
            <p:nvPr/>
          </p:nvSpPr>
          <p:spPr>
            <a:xfrm>
              <a:off x="2451130" y="1294724"/>
              <a:ext cx="9755154" cy="3761508"/>
            </a:xfrm>
            <a:prstGeom prst="rect">
              <a:avLst/>
            </a:prstGeom>
            <a:noFill/>
          </p:spPr>
          <p:txBody>
            <a:bodyPr wrap="square" rtlCol="0">
              <a:spAutoFit/>
            </a:bodyPr>
            <a:lstStyle/>
            <a:p>
              <a:pPr>
                <a:lnSpc>
                  <a:spcPct val="150000"/>
                </a:lnSpc>
              </a:pPr>
              <a:r>
                <a:rPr lang="en-US" altLang="zh-CN" sz="1400" dirty="0" smtClean="0">
                  <a:latin typeface="微软雅黑" panose="020B0503020204020204" pitchFamily="34" charset="-122"/>
                  <a:ea typeface="微软雅黑" panose="020B0503020204020204" pitchFamily="34" charset="-122"/>
                </a:rPr>
                <a:t>        TCP/IP</a:t>
              </a:r>
              <a:r>
                <a:rPr lang="zh-CN" altLang="en-US" sz="1400" dirty="0">
                  <a:latin typeface="微软雅黑" panose="020B0503020204020204" pitchFamily="34" charset="-122"/>
                  <a:ea typeface="微软雅黑" panose="020B0503020204020204" pitchFamily="34" charset="-122"/>
                </a:rPr>
                <a:t>协议是目前最流行的商业化网络协议，尽管它不是某一标准化组织提出的正式标准，但它已经被公认为目前的工业标准或“事实标准”。因特网之所以能迅速发展，就是因为</a:t>
              </a:r>
              <a:r>
                <a:rPr lang="en-US" altLang="zh-CN" sz="1400" dirty="0">
                  <a:latin typeface="微软雅黑" panose="020B0503020204020204" pitchFamily="34" charset="-122"/>
                  <a:ea typeface="微软雅黑" panose="020B0503020204020204" pitchFamily="34" charset="-122"/>
                </a:rPr>
                <a:t>TCP/IP</a:t>
              </a:r>
              <a:r>
                <a:rPr lang="zh-CN" altLang="en-US" sz="1400" dirty="0">
                  <a:latin typeface="微软雅黑" panose="020B0503020204020204" pitchFamily="34" charset="-122"/>
                  <a:ea typeface="微软雅黑" panose="020B0503020204020204" pitchFamily="34" charset="-122"/>
                </a:rPr>
                <a:t>协议能够适应和满足世界范围内数据通信的需要。</a:t>
              </a:r>
              <a:r>
                <a:rPr lang="en-US" altLang="zh-CN" sz="1400" dirty="0">
                  <a:latin typeface="微软雅黑" panose="020B0503020204020204" pitchFamily="34" charset="-122"/>
                  <a:ea typeface="微软雅黑" panose="020B0503020204020204" pitchFamily="34" charset="-122"/>
                </a:rPr>
                <a:t>TCP/IP</a:t>
              </a:r>
              <a:r>
                <a:rPr lang="zh-CN" altLang="en-US" sz="1400" dirty="0">
                  <a:latin typeface="微软雅黑" panose="020B0503020204020204" pitchFamily="34" charset="-122"/>
                  <a:ea typeface="微软雅黑" panose="020B0503020204020204" pitchFamily="34" charset="-122"/>
                </a:rPr>
                <a:t>协议具有以下几个特点。</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开放的协议标准</a:t>
              </a:r>
              <a:r>
                <a:rPr lang="zh-CN" altLang="en-US" sz="1400" dirty="0">
                  <a:latin typeface="微软雅黑" panose="020B0503020204020204" pitchFamily="34" charset="-122"/>
                  <a:ea typeface="微软雅黑" panose="020B0503020204020204" pitchFamily="34" charset="-122"/>
                </a:rPr>
                <a:t>，可以免费使用，并且独立于特定的计算机硬件与操作系统。</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独立于特定的网络硬件</a:t>
              </a:r>
              <a:r>
                <a:rPr lang="zh-CN" altLang="en-US" sz="1400" dirty="0">
                  <a:latin typeface="微软雅黑" panose="020B0503020204020204" pitchFamily="34" charset="-122"/>
                  <a:ea typeface="微软雅黑" panose="020B0503020204020204" pitchFamily="34" charset="-122"/>
                </a:rPr>
                <a:t>，可以运行在局域网、广域网，以及互联网中。</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统一的网络地址分配方案</a:t>
              </a:r>
              <a:r>
                <a:rPr lang="zh-CN" altLang="en-US" sz="1400" dirty="0">
                  <a:latin typeface="微软雅黑" panose="020B0503020204020204" pitchFamily="34" charset="-122"/>
                  <a:ea typeface="微软雅黑" panose="020B0503020204020204" pitchFamily="34" charset="-122"/>
                </a:rPr>
                <a:t>，使得整个</a:t>
              </a:r>
              <a:r>
                <a:rPr lang="en-US" altLang="zh-CN" sz="1400" dirty="0">
                  <a:latin typeface="微软雅黑" panose="020B0503020204020204" pitchFamily="34" charset="-122"/>
                  <a:ea typeface="微软雅黑" panose="020B0503020204020204" pitchFamily="34" charset="-122"/>
                </a:rPr>
                <a:t>TCP/IP</a:t>
              </a:r>
              <a:r>
                <a:rPr lang="zh-CN" altLang="en-US" sz="1400" dirty="0">
                  <a:latin typeface="微软雅黑" panose="020B0503020204020204" pitchFamily="34" charset="-122"/>
                  <a:ea typeface="微软雅黑" panose="020B0503020204020204" pitchFamily="34" charset="-122"/>
                </a:rPr>
                <a:t>设备在网络中都具有唯一的地址。</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标准化的高层协议</a:t>
              </a:r>
              <a:r>
                <a:rPr lang="zh-CN" altLang="en-US" sz="1400" dirty="0">
                  <a:latin typeface="微软雅黑" panose="020B0503020204020204" pitchFamily="34" charset="-122"/>
                  <a:ea typeface="微软雅黑" panose="020B0503020204020204" pitchFamily="34" charset="-122"/>
                </a:rPr>
                <a:t>，可以提供多种可靠的用户服务。</a:t>
              </a:r>
            </a:p>
          </p:txBody>
        </p:sp>
      </p:grpSp>
    </p:spTree>
    <p:extLst>
      <p:ext uri="{BB962C8B-B14F-4D97-AF65-F5344CB8AC3E}">
        <p14:creationId xmlns:p14="http://schemas.microsoft.com/office/powerpoint/2010/main" val="20236331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98570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3.TCP/IP</a:t>
            </a:r>
            <a:r>
              <a:rPr lang="zh-CN" altLang="en-US" sz="1600" dirty="0">
                <a:solidFill>
                  <a:schemeClr val="accent1"/>
                </a:solidFill>
                <a:ea typeface="微软雅黑" panose="020B0503020204020204" pitchFamily="34" charset="-122"/>
              </a:rPr>
              <a:t>体系结构</a:t>
            </a:r>
            <a:r>
              <a:rPr lang="en-US" altLang="zh-CN" sz="1600" dirty="0">
                <a:solidFill>
                  <a:schemeClr val="accent1"/>
                </a:solidFill>
                <a:ea typeface="微软雅黑" panose="020B0503020204020204" pitchFamily="34" charset="-122"/>
              </a:rPr>
              <a:t>——TCP/IP</a:t>
            </a:r>
            <a:r>
              <a:rPr lang="zh-CN" altLang="en-US" sz="1600" dirty="0">
                <a:solidFill>
                  <a:schemeClr val="accent1"/>
                </a:solidFill>
                <a:ea typeface="微软雅黑" panose="020B0503020204020204" pitchFamily="34" charset="-122"/>
              </a:rPr>
              <a:t>体系结构的层次划分</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a:extLst>
              <a:ext uri="{FF2B5EF4-FFF2-40B4-BE49-F238E27FC236}">
                <a16:creationId xmlns:a16="http://schemas.microsoft.com/office/drawing/2014/main" xmlns="" id="{6307949D-9519-43B6-BCA2-6109CA0AA7A1}"/>
              </a:ext>
            </a:extLst>
          </p:cNvPr>
          <p:cNvGrpSpPr/>
          <p:nvPr/>
        </p:nvGrpSpPr>
        <p:grpSpPr>
          <a:xfrm>
            <a:off x="369992" y="771550"/>
            <a:ext cx="5678171" cy="3657398"/>
            <a:chOff x="2381289" y="1108568"/>
            <a:chExt cx="9980474" cy="4759300"/>
          </a:xfrm>
        </p:grpSpPr>
        <p:grpSp>
          <p:nvGrpSpPr>
            <p:cNvPr id="11" name="组合 10">
              <a:extLst>
                <a:ext uri="{FF2B5EF4-FFF2-40B4-BE49-F238E27FC236}">
                  <a16:creationId xmlns:a16="http://schemas.microsoft.com/office/drawing/2014/main" xmlns="" id="{45288A66-7521-475B-95C4-CD72CC1FF54F}"/>
                </a:ext>
              </a:extLst>
            </p:cNvPr>
            <p:cNvGrpSpPr/>
            <p:nvPr/>
          </p:nvGrpSpPr>
          <p:grpSpPr>
            <a:xfrm>
              <a:off x="2381289" y="1108568"/>
              <a:ext cx="9980474" cy="4416093"/>
              <a:chOff x="2381289" y="1108568"/>
              <a:chExt cx="9980474" cy="4416093"/>
            </a:xfrm>
          </p:grpSpPr>
          <p:sp>
            <p:nvSpPr>
              <p:cNvPr id="13" name="矩形: 圆角 23">
                <a:extLst>
                  <a:ext uri="{FF2B5EF4-FFF2-40B4-BE49-F238E27FC236}">
                    <a16:creationId xmlns:a16="http://schemas.microsoft.com/office/drawing/2014/main" xmlns="" id="{B07DDB2F-5412-4359-9150-FAADF199DBFA}"/>
                  </a:ext>
                </a:extLst>
              </p:cNvPr>
              <p:cNvSpPr/>
              <p:nvPr/>
            </p:nvSpPr>
            <p:spPr>
              <a:xfrm>
                <a:off x="2381289" y="1108568"/>
                <a:ext cx="9867900" cy="4362432"/>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圆角 24">
                <a:extLst>
                  <a:ext uri="{FF2B5EF4-FFF2-40B4-BE49-F238E27FC236}">
                    <a16:creationId xmlns:a16="http://schemas.microsoft.com/office/drawing/2014/main" xmlns="" id="{BFB4DD8F-D43E-47D9-91E5-9F3580CA3C81}"/>
                  </a:ext>
                </a:extLst>
              </p:cNvPr>
              <p:cNvSpPr/>
              <p:nvPr/>
            </p:nvSpPr>
            <p:spPr>
              <a:xfrm>
                <a:off x="10659507" y="5418694"/>
                <a:ext cx="1702256"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2" name="文本框 11">
              <a:extLst>
                <a:ext uri="{FF2B5EF4-FFF2-40B4-BE49-F238E27FC236}">
                  <a16:creationId xmlns:a16="http://schemas.microsoft.com/office/drawing/2014/main" xmlns="" id="{A82A98D5-6737-4D70-BB1E-AFFA1949757B}"/>
                </a:ext>
              </a:extLst>
            </p:cNvPr>
            <p:cNvSpPr txBox="1"/>
            <p:nvPr/>
          </p:nvSpPr>
          <p:spPr>
            <a:xfrm>
              <a:off x="2550323" y="1134638"/>
              <a:ext cx="9755154" cy="4733230"/>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与</a:t>
              </a:r>
              <a:r>
                <a:rPr lang="en-US" altLang="zh-CN" sz="1400" dirty="0">
                  <a:latin typeface="微软雅黑" panose="020B0503020204020204" pitchFamily="34" charset="-122"/>
                  <a:ea typeface="微软雅黑" panose="020B0503020204020204" pitchFamily="34" charset="-122"/>
                </a:rPr>
                <a:t>ISO/OSI</a:t>
              </a:r>
              <a:r>
                <a:rPr lang="zh-CN" altLang="en-US" sz="1400" dirty="0">
                  <a:latin typeface="微软雅黑" panose="020B0503020204020204" pitchFamily="34" charset="-122"/>
                  <a:ea typeface="微软雅黑" panose="020B0503020204020204" pitchFamily="34" charset="-122"/>
                </a:rPr>
                <a:t>参考模型不同，</a:t>
              </a:r>
              <a:r>
                <a:rPr lang="en-US" altLang="zh-CN" sz="1400" dirty="0">
                  <a:latin typeface="微软雅黑" panose="020B0503020204020204" pitchFamily="34" charset="-122"/>
                  <a:ea typeface="微软雅黑" panose="020B0503020204020204" pitchFamily="34" charset="-122"/>
                </a:rPr>
                <a:t>TCP/IP</a:t>
              </a:r>
              <a:r>
                <a:rPr lang="zh-CN" altLang="en-US" sz="1400" dirty="0">
                  <a:latin typeface="微软雅黑" panose="020B0503020204020204" pitchFamily="34" charset="-122"/>
                  <a:ea typeface="微软雅黑" panose="020B0503020204020204" pitchFamily="34" charset="-122"/>
                </a:rPr>
                <a:t>体系结构将网络划分为</a:t>
              </a:r>
              <a:r>
                <a:rPr lang="zh-CN" altLang="en-US" sz="1400" b="1" dirty="0">
                  <a:latin typeface="微软雅黑" panose="020B0503020204020204" pitchFamily="34" charset="-122"/>
                  <a:ea typeface="微软雅黑" panose="020B0503020204020204" pitchFamily="34" charset="-122"/>
                </a:rPr>
                <a:t>应用层</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application layer</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传输层</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transport layer</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网络层</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internet layer</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数据链路层</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data link layer</a:t>
              </a:r>
              <a:r>
                <a:rPr lang="zh-CN" altLang="en-US" sz="1400" dirty="0">
                  <a:latin typeface="微软雅黑" panose="020B0503020204020204" pitchFamily="34" charset="-122"/>
                  <a:ea typeface="微软雅黑" panose="020B0503020204020204" pitchFamily="34" charset="-122"/>
                </a:rPr>
                <a:t>）和</a:t>
              </a:r>
              <a:r>
                <a:rPr lang="zh-CN" altLang="en-US" sz="1400" b="1" dirty="0">
                  <a:latin typeface="微软雅黑" panose="020B0503020204020204" pitchFamily="34" charset="-122"/>
                  <a:ea typeface="微软雅黑" panose="020B0503020204020204" pitchFamily="34" charset="-122"/>
                </a:rPr>
                <a:t>物理层</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physical layer</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层。也有将数据链路层和物理层合为一层叫做网络接口层（</a:t>
              </a:r>
              <a:r>
                <a:rPr lang="en-US" altLang="zh-CN" sz="1400" dirty="0">
                  <a:latin typeface="微软雅黑" panose="020B0503020204020204" pitchFamily="34" charset="-122"/>
                  <a:ea typeface="微软雅黑" panose="020B0503020204020204" pitchFamily="34" charset="-122"/>
                </a:rPr>
                <a:t>network interface layer</a:t>
              </a:r>
              <a:r>
                <a:rPr lang="zh-CN" altLang="en-US" sz="1400" dirty="0">
                  <a:latin typeface="微软雅黑" panose="020B0503020204020204" pitchFamily="34" charset="-122"/>
                  <a:ea typeface="微软雅黑" panose="020B0503020204020204" pitchFamily="34" charset="-122"/>
                </a:rPr>
                <a:t>）的说法。</a:t>
              </a:r>
            </a:p>
            <a:p>
              <a:pPr>
                <a:lnSpc>
                  <a:spcPct val="150000"/>
                </a:lnSpc>
              </a:pPr>
              <a:r>
                <a:rPr lang="zh-CN" altLang="en-US" sz="1400" dirty="0">
                  <a:latin typeface="微软雅黑" panose="020B0503020204020204" pitchFamily="34" charset="-122"/>
                  <a:ea typeface="微软雅黑" panose="020B0503020204020204" pitchFamily="34" charset="-122"/>
                </a:rPr>
                <a:t>实际上，</a:t>
              </a:r>
              <a:r>
                <a:rPr lang="en-US" altLang="zh-CN" sz="1400" dirty="0">
                  <a:latin typeface="微软雅黑" panose="020B0503020204020204" pitchFamily="34" charset="-122"/>
                  <a:ea typeface="微软雅黑" panose="020B0503020204020204" pitchFamily="34" charset="-122"/>
                </a:rPr>
                <a:t>TCP/IP</a:t>
              </a:r>
              <a:r>
                <a:rPr lang="zh-CN" altLang="en-US" sz="1400" dirty="0">
                  <a:latin typeface="微软雅黑" panose="020B0503020204020204" pitchFamily="34" charset="-122"/>
                  <a:ea typeface="微软雅黑" panose="020B0503020204020204" pitchFamily="34" charset="-122"/>
                </a:rPr>
                <a:t>的分层体系结构与</a:t>
              </a:r>
              <a:r>
                <a:rPr lang="en-US" altLang="zh-CN" sz="1400" dirty="0">
                  <a:latin typeface="微软雅黑" panose="020B0503020204020204" pitchFamily="34" charset="-122"/>
                  <a:ea typeface="微软雅黑" panose="020B0503020204020204" pitchFamily="34" charset="-122"/>
                </a:rPr>
                <a:t>ISO/OSI</a:t>
              </a:r>
              <a:r>
                <a:rPr lang="zh-CN" altLang="en-US" sz="1400" dirty="0">
                  <a:latin typeface="微软雅黑" panose="020B0503020204020204" pitchFamily="34" charset="-122"/>
                  <a:ea typeface="微软雅黑" panose="020B0503020204020204" pitchFamily="34" charset="-122"/>
                </a:rPr>
                <a:t>参考模型有一定的对应关系，如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示。其中，</a:t>
              </a:r>
              <a:r>
                <a:rPr lang="en-US" altLang="zh-CN" sz="1400" dirty="0">
                  <a:latin typeface="微软雅黑" panose="020B0503020204020204" pitchFamily="34" charset="-122"/>
                  <a:ea typeface="微软雅黑" panose="020B0503020204020204" pitchFamily="34" charset="-122"/>
                </a:rPr>
                <a:t>TCP/IP</a:t>
              </a:r>
              <a:r>
                <a:rPr lang="zh-CN" altLang="en-US" sz="1400" dirty="0">
                  <a:latin typeface="微软雅黑" panose="020B0503020204020204" pitchFamily="34" charset="-122"/>
                  <a:ea typeface="微软雅黑" panose="020B0503020204020204" pitchFamily="34" charset="-122"/>
                </a:rPr>
                <a:t>体系结构的应用层与</a:t>
              </a:r>
              <a:r>
                <a:rPr lang="en-US" altLang="zh-CN" sz="1400" dirty="0">
                  <a:latin typeface="微软雅黑" panose="020B0503020204020204" pitchFamily="34" charset="-122"/>
                  <a:ea typeface="微软雅黑" panose="020B0503020204020204" pitchFamily="34" charset="-122"/>
                </a:rPr>
                <a:t>OSI</a:t>
              </a:r>
              <a:r>
                <a:rPr lang="zh-CN" altLang="en-US" sz="1400" dirty="0">
                  <a:latin typeface="微软雅黑" panose="020B0503020204020204" pitchFamily="34" charset="-122"/>
                  <a:ea typeface="微软雅黑" panose="020B0503020204020204" pitchFamily="34" charset="-122"/>
                </a:rPr>
                <a:t>参考模型的应用层、表示层及会话层相对应；</a:t>
              </a:r>
              <a:r>
                <a:rPr lang="en-US" altLang="zh-CN" sz="1400" dirty="0">
                  <a:latin typeface="微软雅黑" panose="020B0503020204020204" pitchFamily="34" charset="-122"/>
                  <a:ea typeface="微软雅黑" panose="020B0503020204020204" pitchFamily="34" charset="-122"/>
                </a:rPr>
                <a:t>TCP/IP</a:t>
              </a:r>
              <a:r>
                <a:rPr lang="zh-CN" altLang="en-US" sz="1400" dirty="0">
                  <a:latin typeface="微软雅黑" panose="020B0503020204020204" pitchFamily="34" charset="-122"/>
                  <a:ea typeface="微软雅黑" panose="020B0503020204020204" pitchFamily="34" charset="-122"/>
                </a:rPr>
                <a:t>的传输层与</a:t>
              </a:r>
              <a:r>
                <a:rPr lang="en-US" altLang="zh-CN" sz="1400" dirty="0">
                  <a:latin typeface="微软雅黑" panose="020B0503020204020204" pitchFamily="34" charset="-122"/>
                  <a:ea typeface="微软雅黑" panose="020B0503020204020204" pitchFamily="34" charset="-122"/>
                </a:rPr>
                <a:t>OSI</a:t>
              </a:r>
              <a:r>
                <a:rPr lang="zh-CN" altLang="en-US" sz="1400" dirty="0">
                  <a:latin typeface="微软雅黑" panose="020B0503020204020204" pitchFamily="34" charset="-122"/>
                  <a:ea typeface="微软雅黑" panose="020B0503020204020204" pitchFamily="34" charset="-122"/>
                </a:rPr>
                <a:t>的传输层相对应；</a:t>
              </a:r>
              <a:r>
                <a:rPr lang="en-US" altLang="zh-CN" sz="1400" dirty="0">
                  <a:latin typeface="微软雅黑" panose="020B0503020204020204" pitchFamily="34" charset="-122"/>
                  <a:ea typeface="微软雅黑" panose="020B0503020204020204" pitchFamily="34" charset="-122"/>
                </a:rPr>
                <a:t>TCP/IP</a:t>
              </a:r>
              <a:r>
                <a:rPr lang="zh-CN" altLang="en-US" sz="1400" dirty="0">
                  <a:latin typeface="微软雅黑" panose="020B0503020204020204" pitchFamily="34" charset="-122"/>
                  <a:ea typeface="微软雅黑" panose="020B0503020204020204" pitchFamily="34" charset="-122"/>
                </a:rPr>
                <a:t>的网络层与</a:t>
              </a:r>
              <a:r>
                <a:rPr lang="en-US" altLang="zh-CN" sz="1400" dirty="0">
                  <a:latin typeface="微软雅黑" panose="020B0503020204020204" pitchFamily="34" charset="-122"/>
                  <a:ea typeface="微软雅黑" panose="020B0503020204020204" pitchFamily="34" charset="-122"/>
                </a:rPr>
                <a:t>OSI</a:t>
              </a:r>
              <a:r>
                <a:rPr lang="zh-CN" altLang="en-US" sz="1400" dirty="0">
                  <a:latin typeface="微软雅黑" panose="020B0503020204020204" pitchFamily="34" charset="-122"/>
                  <a:ea typeface="微软雅黑" panose="020B0503020204020204" pitchFamily="34" charset="-122"/>
                </a:rPr>
                <a:t>的网络层相对应；</a:t>
              </a:r>
              <a:r>
                <a:rPr lang="en-US" altLang="zh-CN" sz="1400" dirty="0">
                  <a:latin typeface="微软雅黑" panose="020B0503020204020204" pitchFamily="34" charset="-122"/>
                  <a:ea typeface="微软雅黑" panose="020B0503020204020204" pitchFamily="34" charset="-122"/>
                </a:rPr>
                <a:t>TCP/IP</a:t>
              </a:r>
              <a:r>
                <a:rPr lang="zh-CN" altLang="en-US" sz="1400" dirty="0">
                  <a:latin typeface="微软雅黑" panose="020B0503020204020204" pitchFamily="34" charset="-122"/>
                  <a:ea typeface="微软雅黑" panose="020B0503020204020204" pitchFamily="34" charset="-122"/>
                </a:rPr>
                <a:t>的网络接口层与</a:t>
              </a:r>
              <a:r>
                <a:rPr lang="en-US" altLang="zh-CN" sz="1400" dirty="0">
                  <a:latin typeface="微软雅黑" panose="020B0503020204020204" pitchFamily="34" charset="-122"/>
                  <a:ea typeface="微软雅黑" panose="020B0503020204020204" pitchFamily="34" charset="-122"/>
                </a:rPr>
                <a:t>OSI</a:t>
              </a:r>
              <a:r>
                <a:rPr lang="zh-CN" altLang="en-US" sz="1400" dirty="0">
                  <a:latin typeface="微软雅黑" panose="020B0503020204020204" pitchFamily="34" charset="-122"/>
                  <a:ea typeface="微软雅黑" panose="020B0503020204020204" pitchFamily="34" charset="-122"/>
                </a:rPr>
                <a:t>的数据链路层及物理层相对应。</a:t>
              </a: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grpSp>
      <p:pic>
        <p:nvPicPr>
          <p:cNvPr id="15" name="图片 14"/>
          <p:cNvPicPr/>
          <p:nvPr/>
        </p:nvPicPr>
        <p:blipFill>
          <a:blip r:embed="rId2"/>
          <a:stretch>
            <a:fillRect/>
          </a:stretch>
        </p:blipFill>
        <p:spPr>
          <a:xfrm>
            <a:off x="6215900" y="654978"/>
            <a:ext cx="2664296" cy="3272544"/>
          </a:xfrm>
          <a:prstGeom prst="rect">
            <a:avLst/>
          </a:prstGeom>
        </p:spPr>
      </p:pic>
      <p:sp>
        <p:nvSpPr>
          <p:cNvPr id="16" name="文本框 15"/>
          <p:cNvSpPr txBox="1"/>
          <p:nvPr/>
        </p:nvSpPr>
        <p:spPr>
          <a:xfrm>
            <a:off x="6204339" y="3960658"/>
            <a:ext cx="2645276" cy="246221"/>
          </a:xfrm>
          <a:prstGeom prst="rect">
            <a:avLst/>
          </a:prstGeom>
          <a:noFill/>
        </p:spPr>
        <p:txBody>
          <a:bodyPr wrap="none" rtlCol="0">
            <a:spAutoFit/>
          </a:bodyPr>
          <a:lstStyle/>
          <a:p>
            <a:r>
              <a:rPr lang="zh-CN" altLang="en-US" sz="1000" dirty="0">
                <a:latin typeface="微软雅黑" panose="020B0503020204020204" pitchFamily="34" charset="-122"/>
                <a:ea typeface="微软雅黑" panose="020B0503020204020204" pitchFamily="34" charset="-122"/>
              </a:rPr>
              <a:t> </a:t>
            </a:r>
            <a:r>
              <a:rPr lang="en-US" altLang="zh-CN" sz="1000" dirty="0">
                <a:latin typeface="微软雅黑" panose="020B0503020204020204" pitchFamily="34" charset="-122"/>
                <a:ea typeface="微软雅黑" panose="020B0503020204020204" pitchFamily="34" charset="-122"/>
              </a:rPr>
              <a:t>TCP/IP</a:t>
            </a:r>
            <a:r>
              <a:rPr lang="zh-CN" altLang="en-US" sz="1000" dirty="0">
                <a:latin typeface="微软雅黑" panose="020B0503020204020204" pitchFamily="34" charset="-122"/>
                <a:ea typeface="微软雅黑" panose="020B0503020204020204" pitchFamily="34" charset="-122"/>
              </a:rPr>
              <a:t>体系结构与</a:t>
            </a:r>
            <a:r>
              <a:rPr lang="en-US" altLang="zh-CN" sz="1000" dirty="0">
                <a:latin typeface="微软雅黑" panose="020B0503020204020204" pitchFamily="34" charset="-122"/>
                <a:ea typeface="微软雅黑" panose="020B0503020204020204" pitchFamily="34" charset="-122"/>
              </a:rPr>
              <a:t>OSI</a:t>
            </a:r>
            <a:r>
              <a:rPr lang="zh-CN" altLang="en-US" sz="1000" dirty="0">
                <a:latin typeface="微软雅黑" panose="020B0503020204020204" pitchFamily="34" charset="-122"/>
                <a:ea typeface="微软雅黑" panose="020B0503020204020204" pitchFamily="34" charset="-122"/>
              </a:rPr>
              <a:t>参考模型的对应关系</a:t>
            </a:r>
          </a:p>
        </p:txBody>
      </p:sp>
    </p:spTree>
    <p:extLst>
      <p:ext uri="{BB962C8B-B14F-4D97-AF65-F5344CB8AC3E}">
        <p14:creationId xmlns:p14="http://schemas.microsoft.com/office/powerpoint/2010/main" val="21949481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98570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3.TCP/IP</a:t>
            </a:r>
            <a:r>
              <a:rPr lang="zh-CN" altLang="en-US" sz="1600" dirty="0">
                <a:solidFill>
                  <a:schemeClr val="accent1"/>
                </a:solidFill>
                <a:ea typeface="微软雅黑" panose="020B0503020204020204" pitchFamily="34" charset="-122"/>
              </a:rPr>
              <a:t>体系结构</a:t>
            </a:r>
            <a:r>
              <a:rPr lang="en-US" altLang="zh-CN" sz="1600" dirty="0">
                <a:solidFill>
                  <a:schemeClr val="accent1"/>
                </a:solidFill>
                <a:ea typeface="微软雅黑" panose="020B0503020204020204" pitchFamily="34" charset="-122"/>
              </a:rPr>
              <a:t>——TCP/IP </a:t>
            </a:r>
            <a:r>
              <a:rPr lang="zh-CN" altLang="en-US" sz="1600" dirty="0">
                <a:solidFill>
                  <a:schemeClr val="accent1"/>
                </a:solidFill>
                <a:ea typeface="微软雅黑" panose="020B0503020204020204" pitchFamily="34" charset="-122"/>
              </a:rPr>
              <a:t>体系结构中各层的功能</a:t>
            </a:r>
          </a:p>
        </p:txBody>
      </p:sp>
      <p:sp>
        <p:nvSpPr>
          <p:cNvPr id="38" name="TextBox 22"/>
          <p:cNvSpPr txBox="1">
            <a:spLocks noChangeArrowheads="1"/>
          </p:cNvSpPr>
          <p:nvPr/>
        </p:nvSpPr>
        <p:spPr bwMode="auto">
          <a:xfrm>
            <a:off x="6161485" y="3263978"/>
            <a:ext cx="2026444" cy="975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l"/>
            <a:endParaRPr lang="en-US" altLang="zh-CN" sz="1000" dirty="0">
              <a:solidFill>
                <a:schemeClr val="bg2">
                  <a:lumMod val="75000"/>
                </a:schemeClr>
              </a:solidFill>
              <a:latin typeface="微软雅黑" panose="020B0503020204020204" pitchFamily="34" charset="-122"/>
              <a:ea typeface="微软雅黑" panose="020B0503020204020204" pitchFamily="34" charset="-122"/>
            </a:endParaRPr>
          </a:p>
          <a:p>
            <a:pPr fontAlgn="base">
              <a:lnSpc>
                <a:spcPct val="125000"/>
              </a:lnSpc>
              <a:spcBef>
                <a:spcPct val="0"/>
              </a:spcBef>
              <a:spcAft>
                <a:spcPct val="0"/>
              </a:spcAft>
            </a:pPr>
            <a:r>
              <a:rPr lang="zh-CN" altLang="en-US" sz="1000" dirty="0">
                <a:solidFill>
                  <a:srgbClr val="7F7F7F"/>
                </a:solidFill>
                <a:latin typeface="微软雅黑" panose="020B0503020204020204" pitchFamily="34" charset="-122"/>
                <a:ea typeface="微软雅黑" panose="020B0503020204020204" pitchFamily="34" charset="-122"/>
                <a:sym typeface="Gill Sans" charset="0"/>
              </a:rPr>
              <a:t>在</a:t>
            </a:r>
            <a:r>
              <a:rPr lang="en-US" altLang="zh-CN" sz="1000" dirty="0">
                <a:solidFill>
                  <a:srgbClr val="7F7F7F"/>
                </a:solidFill>
                <a:latin typeface="微软雅黑" panose="020B0503020204020204" pitchFamily="34" charset="-122"/>
                <a:ea typeface="微软雅黑" panose="020B0503020204020204" pitchFamily="34" charset="-122"/>
                <a:sym typeface="Gill Sans" charset="0"/>
              </a:rPr>
              <a:t>TCP/IP</a:t>
            </a:r>
            <a:r>
              <a:rPr lang="zh-CN" altLang="en-US" sz="1000" dirty="0">
                <a:solidFill>
                  <a:srgbClr val="7F7F7F"/>
                </a:solidFill>
                <a:latin typeface="微软雅黑" panose="020B0503020204020204" pitchFamily="34" charset="-122"/>
                <a:ea typeface="微软雅黑" panose="020B0503020204020204" pitchFamily="34" charset="-122"/>
                <a:sym typeface="Gill Sans" charset="0"/>
              </a:rPr>
              <a:t>体系结构中，设计传输层的主要目的是在互联网中源主机与目的主机的对等实体之间建立用于会话的端</a:t>
            </a:r>
            <a:r>
              <a:rPr lang="en-US" altLang="zh-CN" sz="1000" dirty="0">
                <a:solidFill>
                  <a:srgbClr val="7F7F7F"/>
                </a:solidFill>
                <a:latin typeface="微软雅黑" panose="020B0503020204020204" pitchFamily="34" charset="-122"/>
                <a:ea typeface="微软雅黑" panose="020B0503020204020204" pitchFamily="34" charset="-122"/>
                <a:sym typeface="Gill Sans" charset="0"/>
              </a:rPr>
              <a:t>-</a:t>
            </a:r>
            <a:r>
              <a:rPr lang="zh-CN" altLang="en-US" sz="1000" dirty="0">
                <a:solidFill>
                  <a:srgbClr val="7F7F7F"/>
                </a:solidFill>
                <a:latin typeface="微软雅黑" panose="020B0503020204020204" pitchFamily="34" charset="-122"/>
                <a:ea typeface="微软雅黑" panose="020B0503020204020204" pitchFamily="34" charset="-122"/>
                <a:sym typeface="Gill Sans" charset="0"/>
              </a:rPr>
              <a:t>端连接。</a:t>
            </a:r>
            <a:endParaRPr lang="en-US" altLang="zh-CN" sz="100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grpSp>
        <p:nvGrpSpPr>
          <p:cNvPr id="39" name="Group 7"/>
          <p:cNvGrpSpPr>
            <a:grpSpLocks/>
          </p:cNvGrpSpPr>
          <p:nvPr/>
        </p:nvGrpSpPr>
        <p:grpSpPr bwMode="auto">
          <a:xfrm>
            <a:off x="3049191" y="1226723"/>
            <a:ext cx="3168253" cy="3204961"/>
            <a:chOff x="4065588" y="1635126"/>
            <a:chExt cx="4224337" cy="4271962"/>
          </a:xfrm>
        </p:grpSpPr>
        <p:sp>
          <p:nvSpPr>
            <p:cNvPr id="40" name="Freeform 5"/>
            <p:cNvSpPr>
              <a:spLocks noEditPoints="1"/>
            </p:cNvSpPr>
            <p:nvPr/>
          </p:nvSpPr>
          <p:spPr bwMode="auto">
            <a:xfrm>
              <a:off x="4197350" y="1819275"/>
              <a:ext cx="4092575" cy="4087813"/>
            </a:xfrm>
            <a:custGeom>
              <a:avLst/>
              <a:gdLst>
                <a:gd name="T0" fmla="*/ 1608468 w 1089"/>
                <a:gd name="T1" fmla="*/ 1891601 h 1087"/>
                <a:gd name="T2" fmla="*/ 1743760 w 1089"/>
                <a:gd name="T3" fmla="*/ 586659 h 1087"/>
                <a:gd name="T4" fmla="*/ 1807648 w 1089"/>
                <a:gd name="T5" fmla="*/ 424952 h 1087"/>
                <a:gd name="T6" fmla="*/ 2055683 w 1089"/>
                <a:gd name="T7" fmla="*/ 282048 h 1087"/>
                <a:gd name="T8" fmla="*/ 2292443 w 1089"/>
                <a:gd name="T9" fmla="*/ 421191 h 1087"/>
                <a:gd name="T10" fmla="*/ 2273653 w 1089"/>
                <a:gd name="T11" fmla="*/ 707000 h 1087"/>
                <a:gd name="T12" fmla="*/ 2901256 w 1089"/>
                <a:gd name="T13" fmla="*/ 2018702 h 1087"/>
                <a:gd name="T14" fmla="*/ 3506311 w 1089"/>
                <a:gd name="T15" fmla="*/ 1741175 h 1087"/>
                <a:gd name="T16" fmla="*/ 3667909 w 1089"/>
                <a:gd name="T17" fmla="*/ 1805106 h 1087"/>
                <a:gd name="T18" fmla="*/ 3810717 w 1089"/>
                <a:gd name="T19" fmla="*/ 2087154 h 1087"/>
                <a:gd name="T20" fmla="*/ 3671667 w 1089"/>
                <a:gd name="T21" fmla="*/ 2290228 h 1087"/>
                <a:gd name="T22" fmla="*/ 3389810 w 1089"/>
                <a:gd name="T23" fmla="*/ 2271425 h 1087"/>
                <a:gd name="T24" fmla="*/ 2487865 w 1089"/>
                <a:gd name="T25" fmla="*/ 2196212 h 1087"/>
                <a:gd name="T26" fmla="*/ 2352573 w 1089"/>
                <a:gd name="T27" fmla="*/ 3504914 h 1087"/>
                <a:gd name="T28" fmla="*/ 2288685 w 1089"/>
                <a:gd name="T29" fmla="*/ 3666622 h 1087"/>
                <a:gd name="T30" fmla="*/ 2036892 w 1089"/>
                <a:gd name="T31" fmla="*/ 3809526 h 1087"/>
                <a:gd name="T32" fmla="*/ 1803890 w 1089"/>
                <a:gd name="T33" fmla="*/ 3670382 h 1087"/>
                <a:gd name="T34" fmla="*/ 1822680 w 1089"/>
                <a:gd name="T35" fmla="*/ 3384574 h 1087"/>
                <a:gd name="T36" fmla="*/ 1195077 w 1089"/>
                <a:gd name="T37" fmla="*/ 2072111 h 1087"/>
                <a:gd name="T38" fmla="*/ 586264 w 1089"/>
                <a:gd name="T39" fmla="*/ 2350398 h 1087"/>
                <a:gd name="T40" fmla="*/ 424666 w 1089"/>
                <a:gd name="T41" fmla="*/ 2286468 h 1087"/>
                <a:gd name="T42" fmla="*/ 285616 w 1089"/>
                <a:gd name="T43" fmla="*/ 2004420 h 1087"/>
                <a:gd name="T44" fmla="*/ 420908 w 1089"/>
                <a:gd name="T45" fmla="*/ 1801345 h 1087"/>
                <a:gd name="T46" fmla="*/ 706524 w 1089"/>
                <a:gd name="T47" fmla="*/ 1820149 h 1087"/>
                <a:gd name="T48" fmla="*/ 2051925 w 1089"/>
                <a:gd name="T49" fmla="*/ 0 h 1087"/>
                <a:gd name="T50" fmla="*/ 1570887 w 1089"/>
                <a:gd name="T51" fmla="*/ 278287 h 1087"/>
                <a:gd name="T52" fmla="*/ 1458144 w 1089"/>
                <a:gd name="T53" fmla="*/ 424952 h 1087"/>
                <a:gd name="T54" fmla="*/ 841815 w 1089"/>
                <a:gd name="T55" fmla="*/ 477601 h 1087"/>
                <a:gd name="T56" fmla="*/ 289374 w 1089"/>
                <a:gd name="T57" fmla="*/ 1553143 h 1087"/>
                <a:gd name="T58" fmla="*/ 0 w 1089"/>
                <a:gd name="T59" fmla="*/ 2042026 h 1087"/>
                <a:gd name="T60" fmla="*/ 341987 w 1089"/>
                <a:gd name="T61" fmla="*/ 2560994 h 1087"/>
                <a:gd name="T62" fmla="*/ 477279 w 1089"/>
                <a:gd name="T63" fmla="*/ 3249191 h 1087"/>
                <a:gd name="T64" fmla="*/ 1304062 w 1089"/>
                <a:gd name="T65" fmla="*/ 3677904 h 1087"/>
                <a:gd name="T66" fmla="*/ 1555855 w 1089"/>
                <a:gd name="T67" fmla="*/ 3802005 h 1087"/>
                <a:gd name="T68" fmla="*/ 2044408 w 1089"/>
                <a:gd name="T69" fmla="*/ 4087813 h 1087"/>
                <a:gd name="T70" fmla="*/ 2525446 w 1089"/>
                <a:gd name="T71" fmla="*/ 3809526 h 1087"/>
                <a:gd name="T72" fmla="*/ 2638189 w 1089"/>
                <a:gd name="T73" fmla="*/ 3666622 h 1087"/>
                <a:gd name="T74" fmla="*/ 3254518 w 1089"/>
                <a:gd name="T75" fmla="*/ 3613973 h 1087"/>
                <a:gd name="T76" fmla="*/ 3806959 w 1089"/>
                <a:gd name="T77" fmla="*/ 2534670 h 1087"/>
                <a:gd name="T78" fmla="*/ 4092575 w 1089"/>
                <a:gd name="T79" fmla="*/ 2049547 h 1087"/>
                <a:gd name="T80" fmla="*/ 3754346 w 1089"/>
                <a:gd name="T81" fmla="*/ 1530579 h 1087"/>
                <a:gd name="T82" fmla="*/ 3615296 w 1089"/>
                <a:gd name="T83" fmla="*/ 842383 h 1087"/>
                <a:gd name="T84" fmla="*/ 2792271 w 1089"/>
                <a:gd name="T85" fmla="*/ 413670 h 1087"/>
                <a:gd name="T86" fmla="*/ 2540478 w 1089"/>
                <a:gd name="T87" fmla="*/ 285808 h 1087"/>
                <a:gd name="T88" fmla="*/ 2051925 w 1089"/>
                <a:gd name="T89" fmla="*/ 0 h 10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89" h="1087">
                  <a:moveTo>
                    <a:pt x="323" y="531"/>
                  </a:moveTo>
                  <a:cubicBezTo>
                    <a:pt x="358" y="531"/>
                    <a:pt x="394" y="522"/>
                    <a:pt x="428" y="503"/>
                  </a:cubicBezTo>
                  <a:cubicBezTo>
                    <a:pt x="532" y="445"/>
                    <a:pt x="568" y="312"/>
                    <a:pt x="507" y="209"/>
                  </a:cubicBezTo>
                  <a:cubicBezTo>
                    <a:pt x="496" y="188"/>
                    <a:pt x="481" y="171"/>
                    <a:pt x="464" y="156"/>
                  </a:cubicBezTo>
                  <a:cubicBezTo>
                    <a:pt x="465" y="146"/>
                    <a:pt x="468" y="136"/>
                    <a:pt x="473" y="127"/>
                  </a:cubicBezTo>
                  <a:cubicBezTo>
                    <a:pt x="481" y="113"/>
                    <a:pt x="481" y="113"/>
                    <a:pt x="481" y="113"/>
                  </a:cubicBezTo>
                  <a:cubicBezTo>
                    <a:pt x="495" y="90"/>
                    <a:pt x="519" y="75"/>
                    <a:pt x="546" y="75"/>
                  </a:cubicBezTo>
                  <a:cubicBezTo>
                    <a:pt x="546" y="75"/>
                    <a:pt x="547" y="75"/>
                    <a:pt x="547" y="75"/>
                  </a:cubicBezTo>
                  <a:cubicBezTo>
                    <a:pt x="550" y="75"/>
                    <a:pt x="553" y="75"/>
                    <a:pt x="556" y="75"/>
                  </a:cubicBezTo>
                  <a:cubicBezTo>
                    <a:pt x="579" y="78"/>
                    <a:pt x="598" y="91"/>
                    <a:pt x="610" y="112"/>
                  </a:cubicBezTo>
                  <a:cubicBezTo>
                    <a:pt x="610" y="112"/>
                    <a:pt x="610" y="112"/>
                    <a:pt x="610" y="112"/>
                  </a:cubicBezTo>
                  <a:cubicBezTo>
                    <a:pt x="624" y="136"/>
                    <a:pt x="622" y="166"/>
                    <a:pt x="605" y="188"/>
                  </a:cubicBezTo>
                  <a:cubicBezTo>
                    <a:pt x="552" y="254"/>
                    <a:pt x="541" y="349"/>
                    <a:pt x="585" y="427"/>
                  </a:cubicBezTo>
                  <a:cubicBezTo>
                    <a:pt x="625" y="497"/>
                    <a:pt x="697" y="536"/>
                    <a:pt x="772" y="536"/>
                  </a:cubicBezTo>
                  <a:cubicBezTo>
                    <a:pt x="809" y="536"/>
                    <a:pt x="846" y="527"/>
                    <a:pt x="880" y="507"/>
                  </a:cubicBezTo>
                  <a:cubicBezTo>
                    <a:pt x="901" y="495"/>
                    <a:pt x="919" y="480"/>
                    <a:pt x="933" y="463"/>
                  </a:cubicBezTo>
                  <a:cubicBezTo>
                    <a:pt x="943" y="464"/>
                    <a:pt x="953" y="467"/>
                    <a:pt x="962" y="472"/>
                  </a:cubicBezTo>
                  <a:cubicBezTo>
                    <a:pt x="976" y="480"/>
                    <a:pt x="976" y="480"/>
                    <a:pt x="976" y="480"/>
                  </a:cubicBezTo>
                  <a:cubicBezTo>
                    <a:pt x="1000" y="494"/>
                    <a:pt x="1015" y="519"/>
                    <a:pt x="1015" y="546"/>
                  </a:cubicBezTo>
                  <a:cubicBezTo>
                    <a:pt x="1015" y="549"/>
                    <a:pt x="1015" y="552"/>
                    <a:pt x="1014" y="555"/>
                  </a:cubicBezTo>
                  <a:cubicBezTo>
                    <a:pt x="1011" y="578"/>
                    <a:pt x="998" y="597"/>
                    <a:pt x="978" y="609"/>
                  </a:cubicBezTo>
                  <a:cubicBezTo>
                    <a:pt x="977" y="609"/>
                    <a:pt x="977" y="609"/>
                    <a:pt x="977" y="609"/>
                  </a:cubicBezTo>
                  <a:cubicBezTo>
                    <a:pt x="967" y="615"/>
                    <a:pt x="955" y="618"/>
                    <a:pt x="943" y="618"/>
                  </a:cubicBezTo>
                  <a:cubicBezTo>
                    <a:pt x="928" y="618"/>
                    <a:pt x="914" y="613"/>
                    <a:pt x="902" y="604"/>
                  </a:cubicBezTo>
                  <a:cubicBezTo>
                    <a:pt x="863" y="573"/>
                    <a:pt x="816" y="557"/>
                    <a:pt x="767" y="557"/>
                  </a:cubicBezTo>
                  <a:cubicBezTo>
                    <a:pt x="731" y="557"/>
                    <a:pt x="695" y="565"/>
                    <a:pt x="662" y="584"/>
                  </a:cubicBezTo>
                  <a:cubicBezTo>
                    <a:pt x="558" y="643"/>
                    <a:pt x="522" y="776"/>
                    <a:pt x="582" y="879"/>
                  </a:cubicBezTo>
                  <a:cubicBezTo>
                    <a:pt x="594" y="899"/>
                    <a:pt x="609" y="917"/>
                    <a:pt x="626" y="932"/>
                  </a:cubicBezTo>
                  <a:cubicBezTo>
                    <a:pt x="625" y="942"/>
                    <a:pt x="622" y="951"/>
                    <a:pt x="617" y="960"/>
                  </a:cubicBezTo>
                  <a:cubicBezTo>
                    <a:pt x="609" y="975"/>
                    <a:pt x="609" y="975"/>
                    <a:pt x="609" y="975"/>
                  </a:cubicBezTo>
                  <a:cubicBezTo>
                    <a:pt x="595" y="998"/>
                    <a:pt x="571" y="1013"/>
                    <a:pt x="544" y="1013"/>
                  </a:cubicBezTo>
                  <a:cubicBezTo>
                    <a:pt x="543" y="1013"/>
                    <a:pt x="543" y="1013"/>
                    <a:pt x="542" y="1013"/>
                  </a:cubicBezTo>
                  <a:cubicBezTo>
                    <a:pt x="539" y="1013"/>
                    <a:pt x="537" y="1013"/>
                    <a:pt x="534" y="1012"/>
                  </a:cubicBezTo>
                  <a:cubicBezTo>
                    <a:pt x="511" y="1009"/>
                    <a:pt x="492" y="996"/>
                    <a:pt x="480" y="976"/>
                  </a:cubicBezTo>
                  <a:cubicBezTo>
                    <a:pt x="480" y="976"/>
                    <a:pt x="480" y="976"/>
                    <a:pt x="480" y="976"/>
                  </a:cubicBezTo>
                  <a:cubicBezTo>
                    <a:pt x="466" y="952"/>
                    <a:pt x="467" y="921"/>
                    <a:pt x="485" y="900"/>
                  </a:cubicBezTo>
                  <a:cubicBezTo>
                    <a:pt x="538" y="833"/>
                    <a:pt x="549" y="739"/>
                    <a:pt x="504" y="660"/>
                  </a:cubicBezTo>
                  <a:cubicBezTo>
                    <a:pt x="465" y="590"/>
                    <a:pt x="392" y="551"/>
                    <a:pt x="318" y="551"/>
                  </a:cubicBezTo>
                  <a:cubicBezTo>
                    <a:pt x="281" y="551"/>
                    <a:pt x="244" y="561"/>
                    <a:pt x="210" y="581"/>
                  </a:cubicBezTo>
                  <a:cubicBezTo>
                    <a:pt x="189" y="593"/>
                    <a:pt x="171" y="608"/>
                    <a:pt x="156" y="625"/>
                  </a:cubicBezTo>
                  <a:cubicBezTo>
                    <a:pt x="146" y="624"/>
                    <a:pt x="136" y="621"/>
                    <a:pt x="128" y="616"/>
                  </a:cubicBezTo>
                  <a:cubicBezTo>
                    <a:pt x="113" y="608"/>
                    <a:pt x="113" y="608"/>
                    <a:pt x="113" y="608"/>
                  </a:cubicBezTo>
                  <a:cubicBezTo>
                    <a:pt x="90" y="594"/>
                    <a:pt x="74" y="569"/>
                    <a:pt x="75" y="541"/>
                  </a:cubicBezTo>
                  <a:cubicBezTo>
                    <a:pt x="75" y="538"/>
                    <a:pt x="75" y="536"/>
                    <a:pt x="76" y="533"/>
                  </a:cubicBezTo>
                  <a:cubicBezTo>
                    <a:pt x="79" y="510"/>
                    <a:pt x="92" y="491"/>
                    <a:pt x="112" y="479"/>
                  </a:cubicBezTo>
                  <a:cubicBezTo>
                    <a:pt x="112" y="479"/>
                    <a:pt x="112" y="479"/>
                    <a:pt x="112" y="479"/>
                  </a:cubicBezTo>
                  <a:cubicBezTo>
                    <a:pt x="123" y="472"/>
                    <a:pt x="135" y="469"/>
                    <a:pt x="147" y="469"/>
                  </a:cubicBezTo>
                  <a:cubicBezTo>
                    <a:pt x="161" y="469"/>
                    <a:pt x="176" y="474"/>
                    <a:pt x="188" y="484"/>
                  </a:cubicBezTo>
                  <a:cubicBezTo>
                    <a:pt x="226" y="515"/>
                    <a:pt x="274" y="531"/>
                    <a:pt x="323" y="531"/>
                  </a:cubicBezTo>
                  <a:moveTo>
                    <a:pt x="546" y="0"/>
                  </a:moveTo>
                  <a:cubicBezTo>
                    <a:pt x="546" y="0"/>
                    <a:pt x="546" y="0"/>
                    <a:pt x="546" y="0"/>
                  </a:cubicBezTo>
                  <a:cubicBezTo>
                    <a:pt x="492" y="0"/>
                    <a:pt x="444" y="28"/>
                    <a:pt x="418" y="74"/>
                  </a:cubicBezTo>
                  <a:cubicBezTo>
                    <a:pt x="408" y="91"/>
                    <a:pt x="408" y="91"/>
                    <a:pt x="408" y="91"/>
                  </a:cubicBezTo>
                  <a:cubicBezTo>
                    <a:pt x="403" y="100"/>
                    <a:pt x="396" y="107"/>
                    <a:pt x="388" y="113"/>
                  </a:cubicBezTo>
                  <a:cubicBezTo>
                    <a:pt x="366" y="106"/>
                    <a:pt x="344" y="103"/>
                    <a:pt x="322" y="103"/>
                  </a:cubicBezTo>
                  <a:cubicBezTo>
                    <a:pt x="288" y="103"/>
                    <a:pt x="255" y="110"/>
                    <a:pt x="224" y="127"/>
                  </a:cubicBezTo>
                  <a:cubicBezTo>
                    <a:pt x="141" y="170"/>
                    <a:pt x="98" y="259"/>
                    <a:pt x="110" y="346"/>
                  </a:cubicBezTo>
                  <a:cubicBezTo>
                    <a:pt x="114" y="373"/>
                    <a:pt x="100" y="400"/>
                    <a:pt x="77" y="413"/>
                  </a:cubicBezTo>
                  <a:cubicBezTo>
                    <a:pt x="35" y="437"/>
                    <a:pt x="7" y="480"/>
                    <a:pt x="1" y="527"/>
                  </a:cubicBezTo>
                  <a:cubicBezTo>
                    <a:pt x="1" y="532"/>
                    <a:pt x="0" y="538"/>
                    <a:pt x="0" y="543"/>
                  </a:cubicBezTo>
                  <a:cubicBezTo>
                    <a:pt x="1" y="597"/>
                    <a:pt x="28" y="644"/>
                    <a:pt x="75" y="671"/>
                  </a:cubicBezTo>
                  <a:cubicBezTo>
                    <a:pt x="91" y="681"/>
                    <a:pt x="91" y="681"/>
                    <a:pt x="91" y="681"/>
                  </a:cubicBezTo>
                  <a:cubicBezTo>
                    <a:pt x="100" y="686"/>
                    <a:pt x="108" y="693"/>
                    <a:pt x="114" y="702"/>
                  </a:cubicBezTo>
                  <a:cubicBezTo>
                    <a:pt x="97" y="754"/>
                    <a:pt x="101" y="812"/>
                    <a:pt x="127" y="864"/>
                  </a:cubicBezTo>
                  <a:cubicBezTo>
                    <a:pt x="166" y="938"/>
                    <a:pt x="241" y="980"/>
                    <a:pt x="318" y="980"/>
                  </a:cubicBezTo>
                  <a:cubicBezTo>
                    <a:pt x="328" y="980"/>
                    <a:pt x="337" y="979"/>
                    <a:pt x="347" y="978"/>
                  </a:cubicBezTo>
                  <a:cubicBezTo>
                    <a:pt x="350" y="977"/>
                    <a:pt x="353" y="977"/>
                    <a:pt x="356" y="977"/>
                  </a:cubicBezTo>
                  <a:cubicBezTo>
                    <a:pt x="380" y="977"/>
                    <a:pt x="402" y="990"/>
                    <a:pt x="414" y="1011"/>
                  </a:cubicBezTo>
                  <a:cubicBezTo>
                    <a:pt x="438" y="1053"/>
                    <a:pt x="480" y="1081"/>
                    <a:pt x="528" y="1086"/>
                  </a:cubicBezTo>
                  <a:cubicBezTo>
                    <a:pt x="533" y="1087"/>
                    <a:pt x="538" y="1087"/>
                    <a:pt x="544" y="1087"/>
                  </a:cubicBezTo>
                  <a:cubicBezTo>
                    <a:pt x="544" y="1087"/>
                    <a:pt x="544" y="1087"/>
                    <a:pt x="544" y="1087"/>
                  </a:cubicBezTo>
                  <a:cubicBezTo>
                    <a:pt x="598" y="1087"/>
                    <a:pt x="645" y="1060"/>
                    <a:pt x="672" y="1013"/>
                  </a:cubicBezTo>
                  <a:cubicBezTo>
                    <a:pt x="682" y="997"/>
                    <a:pt x="682" y="997"/>
                    <a:pt x="682" y="997"/>
                  </a:cubicBezTo>
                  <a:cubicBezTo>
                    <a:pt x="687" y="988"/>
                    <a:pt x="694" y="980"/>
                    <a:pt x="702" y="975"/>
                  </a:cubicBezTo>
                  <a:cubicBezTo>
                    <a:pt x="723" y="981"/>
                    <a:pt x="746" y="985"/>
                    <a:pt x="768" y="985"/>
                  </a:cubicBezTo>
                  <a:cubicBezTo>
                    <a:pt x="801" y="985"/>
                    <a:pt x="835" y="977"/>
                    <a:pt x="866" y="961"/>
                  </a:cubicBezTo>
                  <a:cubicBezTo>
                    <a:pt x="949" y="918"/>
                    <a:pt x="992" y="829"/>
                    <a:pt x="980" y="742"/>
                  </a:cubicBezTo>
                  <a:cubicBezTo>
                    <a:pt x="976" y="715"/>
                    <a:pt x="989" y="688"/>
                    <a:pt x="1013" y="674"/>
                  </a:cubicBezTo>
                  <a:cubicBezTo>
                    <a:pt x="1055" y="650"/>
                    <a:pt x="1083" y="608"/>
                    <a:pt x="1088" y="561"/>
                  </a:cubicBezTo>
                  <a:cubicBezTo>
                    <a:pt x="1089" y="556"/>
                    <a:pt x="1089" y="550"/>
                    <a:pt x="1089" y="545"/>
                  </a:cubicBezTo>
                  <a:cubicBezTo>
                    <a:pt x="1089" y="491"/>
                    <a:pt x="1062" y="443"/>
                    <a:pt x="1015" y="416"/>
                  </a:cubicBezTo>
                  <a:cubicBezTo>
                    <a:pt x="999" y="407"/>
                    <a:pt x="999" y="407"/>
                    <a:pt x="999" y="407"/>
                  </a:cubicBezTo>
                  <a:cubicBezTo>
                    <a:pt x="989" y="402"/>
                    <a:pt x="982" y="394"/>
                    <a:pt x="976" y="386"/>
                  </a:cubicBezTo>
                  <a:cubicBezTo>
                    <a:pt x="993" y="334"/>
                    <a:pt x="989" y="275"/>
                    <a:pt x="962" y="224"/>
                  </a:cubicBezTo>
                  <a:cubicBezTo>
                    <a:pt x="924" y="150"/>
                    <a:pt x="849" y="108"/>
                    <a:pt x="772" y="108"/>
                  </a:cubicBezTo>
                  <a:cubicBezTo>
                    <a:pt x="762" y="108"/>
                    <a:pt x="753" y="109"/>
                    <a:pt x="743" y="110"/>
                  </a:cubicBezTo>
                  <a:cubicBezTo>
                    <a:pt x="740" y="110"/>
                    <a:pt x="737" y="110"/>
                    <a:pt x="734" y="110"/>
                  </a:cubicBezTo>
                  <a:cubicBezTo>
                    <a:pt x="710" y="110"/>
                    <a:pt x="688" y="98"/>
                    <a:pt x="676" y="76"/>
                  </a:cubicBezTo>
                  <a:cubicBezTo>
                    <a:pt x="651" y="35"/>
                    <a:pt x="609" y="7"/>
                    <a:pt x="562" y="1"/>
                  </a:cubicBezTo>
                  <a:cubicBezTo>
                    <a:pt x="557" y="1"/>
                    <a:pt x="551" y="0"/>
                    <a:pt x="546" y="0"/>
                  </a:cubicBezTo>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 name="Freeform 6"/>
            <p:cNvSpPr>
              <a:spLocks/>
            </p:cNvSpPr>
            <p:nvPr/>
          </p:nvSpPr>
          <p:spPr bwMode="auto">
            <a:xfrm>
              <a:off x="4343400" y="3590925"/>
              <a:ext cx="1781175" cy="2127250"/>
            </a:xfrm>
            <a:custGeom>
              <a:avLst/>
              <a:gdLst>
                <a:gd name="T0" fmla="*/ 1521890 w 474"/>
                <a:gd name="T1" fmla="*/ 1713827 h 566"/>
                <a:gd name="T2" fmla="*/ 1521890 w 474"/>
                <a:gd name="T3" fmla="*/ 1710068 h 566"/>
                <a:gd name="T4" fmla="*/ 1540679 w 474"/>
                <a:gd name="T5" fmla="*/ 1424431 h 566"/>
                <a:gd name="T6" fmla="*/ 1615834 w 474"/>
                <a:gd name="T7" fmla="*/ 526175 h 566"/>
                <a:gd name="T8" fmla="*/ 507297 w 474"/>
                <a:gd name="T9" fmla="*/ 225504 h 566"/>
                <a:gd name="T10" fmla="*/ 199161 w 474"/>
                <a:gd name="T11" fmla="*/ 1292887 h 566"/>
                <a:gd name="T12" fmla="*/ 1022109 w 474"/>
                <a:gd name="T13" fmla="*/ 1721344 h 566"/>
                <a:gd name="T14" fmla="*/ 1273878 w 474"/>
                <a:gd name="T15" fmla="*/ 1845371 h 566"/>
                <a:gd name="T16" fmla="*/ 1702262 w 474"/>
                <a:gd name="T17" fmla="*/ 2127250 h 566"/>
                <a:gd name="T18" fmla="*/ 1724809 w 474"/>
                <a:gd name="T19" fmla="*/ 1849129 h 566"/>
                <a:gd name="T20" fmla="*/ 1521890 w 474"/>
                <a:gd name="T21" fmla="*/ 1713827 h 5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4" h="566">
                  <a:moveTo>
                    <a:pt x="405" y="456"/>
                  </a:moveTo>
                  <a:cubicBezTo>
                    <a:pt x="405" y="455"/>
                    <a:pt x="405" y="455"/>
                    <a:pt x="405" y="455"/>
                  </a:cubicBezTo>
                  <a:cubicBezTo>
                    <a:pt x="391" y="431"/>
                    <a:pt x="393" y="401"/>
                    <a:pt x="410" y="379"/>
                  </a:cubicBezTo>
                  <a:cubicBezTo>
                    <a:pt x="463" y="313"/>
                    <a:pt x="474" y="219"/>
                    <a:pt x="430" y="140"/>
                  </a:cubicBezTo>
                  <a:cubicBezTo>
                    <a:pt x="371" y="36"/>
                    <a:pt x="238" y="0"/>
                    <a:pt x="135" y="60"/>
                  </a:cubicBezTo>
                  <a:cubicBezTo>
                    <a:pt x="37" y="118"/>
                    <a:pt x="0" y="243"/>
                    <a:pt x="53" y="344"/>
                  </a:cubicBezTo>
                  <a:cubicBezTo>
                    <a:pt x="96" y="427"/>
                    <a:pt x="185" y="469"/>
                    <a:pt x="272" y="458"/>
                  </a:cubicBezTo>
                  <a:cubicBezTo>
                    <a:pt x="299" y="454"/>
                    <a:pt x="326" y="467"/>
                    <a:pt x="339" y="491"/>
                  </a:cubicBezTo>
                  <a:cubicBezTo>
                    <a:pt x="364" y="533"/>
                    <a:pt x="406" y="561"/>
                    <a:pt x="453" y="566"/>
                  </a:cubicBezTo>
                  <a:cubicBezTo>
                    <a:pt x="459" y="492"/>
                    <a:pt x="459" y="492"/>
                    <a:pt x="459" y="492"/>
                  </a:cubicBezTo>
                  <a:cubicBezTo>
                    <a:pt x="436" y="489"/>
                    <a:pt x="417" y="476"/>
                    <a:pt x="405" y="456"/>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42" name="Group 6"/>
            <p:cNvGrpSpPr>
              <a:grpSpLocks/>
            </p:cNvGrpSpPr>
            <p:nvPr/>
          </p:nvGrpSpPr>
          <p:grpSpPr bwMode="auto">
            <a:xfrm>
              <a:off x="4065588" y="2019171"/>
              <a:ext cx="2014079" cy="3221255"/>
              <a:chOff x="4065588" y="2019171"/>
              <a:chExt cx="2014079" cy="3221255"/>
            </a:xfrm>
          </p:grpSpPr>
          <p:sp>
            <p:nvSpPr>
              <p:cNvPr id="52" name="Freeform 19"/>
              <p:cNvSpPr>
                <a:spLocks/>
              </p:cNvSpPr>
              <p:nvPr/>
            </p:nvSpPr>
            <p:spPr bwMode="auto">
              <a:xfrm>
                <a:off x="4065588" y="2019301"/>
                <a:ext cx="2014537" cy="3221037"/>
              </a:xfrm>
              <a:custGeom>
                <a:avLst/>
                <a:gdLst>
                  <a:gd name="connsiteX0" fmla="*/ 1133805 w 2014079"/>
                  <a:gd name="connsiteY0" fmla="*/ 3228 h 3221255"/>
                  <a:gd name="connsiteX1" fmla="*/ 1904922 w 2014079"/>
                  <a:gd name="connsiteY1" fmla="*/ 397921 h 3221255"/>
                  <a:gd name="connsiteX2" fmla="*/ 1604250 w 2014079"/>
                  <a:gd name="connsiteY2" fmla="*/ 1507812 h 3221255"/>
                  <a:gd name="connsiteX3" fmla="*/ 702236 w 2014079"/>
                  <a:gd name="connsiteY3" fmla="*/ 1436327 h 3221255"/>
                  <a:gd name="connsiteX4" fmla="*/ 420357 w 2014079"/>
                  <a:gd name="connsiteY4" fmla="*/ 1413753 h 3221255"/>
                  <a:gd name="connsiteX5" fmla="*/ 416598 w 2014079"/>
                  <a:gd name="connsiteY5" fmla="*/ 1417516 h 3221255"/>
                  <a:gd name="connsiteX6" fmla="*/ 296623 w 2014079"/>
                  <a:gd name="connsiteY6" fmla="*/ 1556664 h 3221255"/>
                  <a:gd name="connsiteX7" fmla="*/ 281406 w 2014079"/>
                  <a:gd name="connsiteY7" fmla="*/ 1616487 h 3221255"/>
                  <a:gd name="connsiteX8" fmla="*/ 281944 w 2014079"/>
                  <a:gd name="connsiteY8" fmla="*/ 1616531 h 3221255"/>
                  <a:gd name="connsiteX9" fmla="*/ 278185 w 2014079"/>
                  <a:gd name="connsiteY9" fmla="*/ 1650358 h 3221255"/>
                  <a:gd name="connsiteX10" fmla="*/ 424795 w 2014079"/>
                  <a:gd name="connsiteY10" fmla="*/ 1898425 h 3221255"/>
                  <a:gd name="connsiteX11" fmla="*/ 477425 w 2014079"/>
                  <a:gd name="connsiteY11" fmla="*/ 1932252 h 3221255"/>
                  <a:gd name="connsiteX12" fmla="*/ 755609 w 2014079"/>
                  <a:gd name="connsiteY12" fmla="*/ 1917218 h 3221255"/>
                  <a:gd name="connsiteX13" fmla="*/ 1571366 w 2014079"/>
                  <a:gd name="connsiteY13" fmla="*/ 1879632 h 3221255"/>
                  <a:gd name="connsiteX14" fmla="*/ 1789402 w 2014079"/>
                  <a:gd name="connsiteY14" fmla="*/ 2905727 h 3221255"/>
                  <a:gd name="connsiteX15" fmla="*/ 830794 w 2014079"/>
                  <a:gd name="connsiteY15" fmla="*/ 3127483 h 3221255"/>
                  <a:gd name="connsiteX16" fmla="*/ 466147 w 2014079"/>
                  <a:gd name="connsiteY16" fmla="*/ 2420869 h 3221255"/>
                  <a:gd name="connsiteX17" fmla="*/ 338332 w 2014079"/>
                  <a:gd name="connsiteY17" fmla="*/ 2176560 h 3221255"/>
                  <a:gd name="connsiteX18" fmla="*/ 278185 w 2014079"/>
                  <a:gd name="connsiteY18" fmla="*/ 2138975 h 3221255"/>
                  <a:gd name="connsiteX19" fmla="*/ 0 w 2014079"/>
                  <a:gd name="connsiteY19" fmla="*/ 1657875 h 3221255"/>
                  <a:gd name="connsiteX20" fmla="*/ 3735 w 2014079"/>
                  <a:gd name="connsiteY20" fmla="*/ 1594391 h 3221255"/>
                  <a:gd name="connsiteX21" fmla="*/ 3175 w 2014079"/>
                  <a:gd name="connsiteY21" fmla="*/ 1594346 h 3221255"/>
                  <a:gd name="connsiteX22" fmla="*/ 285055 w 2014079"/>
                  <a:gd name="connsiteY22" fmla="*/ 1169201 h 3221255"/>
                  <a:gd name="connsiteX23" fmla="*/ 409082 w 2014079"/>
                  <a:gd name="connsiteY23" fmla="*/ 913362 h 3221255"/>
                  <a:gd name="connsiteX24" fmla="*/ 837538 w 2014079"/>
                  <a:gd name="connsiteY24" fmla="*/ 89409 h 3221255"/>
                  <a:gd name="connsiteX25" fmla="*/ 1133805 w 2014079"/>
                  <a:gd name="connsiteY25" fmla="*/ 3228 h 3221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14079" h="3221255">
                    <a:moveTo>
                      <a:pt x="1133805" y="3228"/>
                    </a:moveTo>
                    <a:cubicBezTo>
                      <a:pt x="1436297" y="-23932"/>
                      <a:pt x="1741432" y="121389"/>
                      <a:pt x="1904922" y="397921"/>
                    </a:cubicBezTo>
                    <a:cubicBezTo>
                      <a:pt x="2130425" y="789204"/>
                      <a:pt x="1995123" y="1285834"/>
                      <a:pt x="1604250" y="1507812"/>
                    </a:cubicBezTo>
                    <a:cubicBezTo>
                      <a:pt x="1307337" y="1673355"/>
                      <a:pt x="954048" y="1635732"/>
                      <a:pt x="702236" y="1436327"/>
                    </a:cubicBezTo>
                    <a:cubicBezTo>
                      <a:pt x="623310" y="1368605"/>
                      <a:pt x="510558" y="1361080"/>
                      <a:pt x="420357" y="1413753"/>
                    </a:cubicBezTo>
                    <a:cubicBezTo>
                      <a:pt x="420357" y="1413753"/>
                      <a:pt x="420357" y="1413753"/>
                      <a:pt x="416598" y="1417516"/>
                    </a:cubicBezTo>
                    <a:cubicBezTo>
                      <a:pt x="360223" y="1448555"/>
                      <a:pt x="318645" y="1498641"/>
                      <a:pt x="296623" y="1556664"/>
                    </a:cubicBezTo>
                    <a:lnTo>
                      <a:pt x="281406" y="1616487"/>
                    </a:lnTo>
                    <a:lnTo>
                      <a:pt x="281944" y="1616531"/>
                    </a:lnTo>
                    <a:cubicBezTo>
                      <a:pt x="278185" y="1627806"/>
                      <a:pt x="278185" y="1639082"/>
                      <a:pt x="278185" y="1650358"/>
                    </a:cubicBezTo>
                    <a:cubicBezTo>
                      <a:pt x="278185" y="1751840"/>
                      <a:pt x="334573" y="1849563"/>
                      <a:pt x="424795" y="1898425"/>
                    </a:cubicBezTo>
                    <a:cubicBezTo>
                      <a:pt x="424795" y="1898425"/>
                      <a:pt x="424795" y="1898425"/>
                      <a:pt x="477425" y="1932252"/>
                    </a:cubicBezTo>
                    <a:cubicBezTo>
                      <a:pt x="563887" y="1981114"/>
                      <a:pt x="672905" y="1977355"/>
                      <a:pt x="755609" y="1917218"/>
                    </a:cubicBezTo>
                    <a:cubicBezTo>
                      <a:pt x="984923" y="1744323"/>
                      <a:pt x="1308218" y="1718013"/>
                      <a:pt x="1571366" y="1879632"/>
                    </a:cubicBezTo>
                    <a:cubicBezTo>
                      <a:pt x="1920976" y="2097630"/>
                      <a:pt x="2022475" y="2563695"/>
                      <a:pt x="1789402" y="2905727"/>
                    </a:cubicBezTo>
                    <a:cubicBezTo>
                      <a:pt x="1575125" y="3217689"/>
                      <a:pt x="1157848" y="3311654"/>
                      <a:pt x="830794" y="3127483"/>
                    </a:cubicBezTo>
                    <a:cubicBezTo>
                      <a:pt x="571406" y="2980898"/>
                      <a:pt x="436073" y="2699004"/>
                      <a:pt x="466147" y="2420869"/>
                    </a:cubicBezTo>
                    <a:cubicBezTo>
                      <a:pt x="477425" y="2319387"/>
                      <a:pt x="424795" y="2225422"/>
                      <a:pt x="338332" y="2176560"/>
                    </a:cubicBezTo>
                    <a:cubicBezTo>
                      <a:pt x="338332" y="2176560"/>
                      <a:pt x="338332" y="2176560"/>
                      <a:pt x="278185" y="2138975"/>
                    </a:cubicBezTo>
                    <a:cubicBezTo>
                      <a:pt x="101500" y="2037493"/>
                      <a:pt x="0" y="1857080"/>
                      <a:pt x="0" y="1657875"/>
                    </a:cubicBezTo>
                    <a:lnTo>
                      <a:pt x="3735" y="1594391"/>
                    </a:lnTo>
                    <a:lnTo>
                      <a:pt x="3175" y="1594346"/>
                    </a:lnTo>
                    <a:cubicBezTo>
                      <a:pt x="21967" y="1417516"/>
                      <a:pt x="127202" y="1259497"/>
                      <a:pt x="285055" y="1169201"/>
                    </a:cubicBezTo>
                    <a:cubicBezTo>
                      <a:pt x="375256" y="1116528"/>
                      <a:pt x="424115" y="1018707"/>
                      <a:pt x="409082" y="913362"/>
                    </a:cubicBezTo>
                    <a:cubicBezTo>
                      <a:pt x="363981" y="589800"/>
                      <a:pt x="525592" y="251189"/>
                      <a:pt x="837538" y="89409"/>
                    </a:cubicBezTo>
                    <a:cubicBezTo>
                      <a:pt x="932438" y="40498"/>
                      <a:pt x="1032975" y="12281"/>
                      <a:pt x="1133805" y="3228"/>
                    </a:cubicBezTo>
                    <a:close/>
                  </a:path>
                </a:pathLst>
              </a:custGeom>
              <a:solidFill>
                <a:schemeClr val="accent2"/>
              </a:solidFill>
              <a:ln>
                <a:noFill/>
              </a:ln>
            </p:spPr>
            <p:txBody>
              <a:bodyPr/>
              <a:lstStyle/>
              <a:p>
                <a:pPr fontAlgn="auto">
                  <a:spcBef>
                    <a:spcPts val="0"/>
                  </a:spcBef>
                  <a:spcAft>
                    <a:spcPts val="0"/>
                  </a:spcAft>
                  <a:defRPr/>
                </a:pPr>
                <a:endParaRPr lang="en-US">
                  <a:latin typeface="微软雅黑" panose="020B0503020204020204" pitchFamily="34" charset="-122"/>
                  <a:ea typeface="微软雅黑" panose="020B0503020204020204" pitchFamily="34" charset="-122"/>
                </a:endParaRPr>
              </a:p>
            </p:txBody>
          </p:sp>
          <p:sp>
            <p:nvSpPr>
              <p:cNvPr id="53" name="Freeform 102"/>
              <p:cNvSpPr>
                <a:spLocks noChangeArrowheads="1"/>
              </p:cNvSpPr>
              <p:nvPr/>
            </p:nvSpPr>
            <p:spPr bwMode="auto">
              <a:xfrm>
                <a:off x="4989693" y="4317519"/>
                <a:ext cx="466594" cy="417042"/>
              </a:xfrm>
              <a:custGeom>
                <a:avLst/>
                <a:gdLst>
                  <a:gd name="T0" fmla="*/ 74955 w 498"/>
                  <a:gd name="T1" fmla="*/ 141513 h 445"/>
                  <a:gd name="T2" fmla="*/ 74955 w 498"/>
                  <a:gd name="T3" fmla="*/ 141513 h 445"/>
                  <a:gd name="T4" fmla="*/ 133045 w 498"/>
                  <a:gd name="T5" fmla="*/ 158382 h 445"/>
                  <a:gd name="T6" fmla="*/ 141477 w 498"/>
                  <a:gd name="T7" fmla="*/ 158382 h 445"/>
                  <a:gd name="T8" fmla="*/ 182702 w 498"/>
                  <a:gd name="T9" fmla="*/ 125581 h 445"/>
                  <a:gd name="T10" fmla="*/ 182702 w 498"/>
                  <a:gd name="T11" fmla="*/ 117147 h 445"/>
                  <a:gd name="T12" fmla="*/ 166775 w 498"/>
                  <a:gd name="T13" fmla="*/ 100278 h 445"/>
                  <a:gd name="T14" fmla="*/ 257657 w 498"/>
                  <a:gd name="T15" fmla="*/ 9372 h 445"/>
                  <a:gd name="T16" fmla="*/ 182702 w 498"/>
                  <a:gd name="T17" fmla="*/ 0 h 445"/>
                  <a:gd name="T18" fmla="*/ 100252 w 498"/>
                  <a:gd name="T19" fmla="*/ 50607 h 445"/>
                  <a:gd name="T20" fmla="*/ 67459 w 498"/>
                  <a:gd name="T21" fmla="*/ 75911 h 445"/>
                  <a:gd name="T22" fmla="*/ 49658 w 498"/>
                  <a:gd name="T23" fmla="*/ 108712 h 445"/>
                  <a:gd name="T24" fmla="*/ 16865 w 498"/>
                  <a:gd name="T25" fmla="*/ 117147 h 445"/>
                  <a:gd name="T26" fmla="*/ 0 w 498"/>
                  <a:gd name="T27" fmla="*/ 134016 h 445"/>
                  <a:gd name="T28" fmla="*/ 0 w 498"/>
                  <a:gd name="T29" fmla="*/ 141513 h 445"/>
                  <a:gd name="T30" fmla="*/ 33730 w 498"/>
                  <a:gd name="T31" fmla="*/ 175251 h 445"/>
                  <a:gd name="T32" fmla="*/ 49658 w 498"/>
                  <a:gd name="T33" fmla="*/ 183686 h 445"/>
                  <a:gd name="T34" fmla="*/ 67459 w 498"/>
                  <a:gd name="T35" fmla="*/ 166817 h 445"/>
                  <a:gd name="T36" fmla="*/ 74955 w 498"/>
                  <a:gd name="T37" fmla="*/ 141513 h 445"/>
                  <a:gd name="T38" fmla="*/ 208000 w 498"/>
                  <a:gd name="T39" fmla="*/ 149948 h 445"/>
                  <a:gd name="T40" fmla="*/ 208000 w 498"/>
                  <a:gd name="T41" fmla="*/ 149948 h 445"/>
                  <a:gd name="T42" fmla="*/ 199567 w 498"/>
                  <a:gd name="T43" fmla="*/ 149948 h 445"/>
                  <a:gd name="T44" fmla="*/ 166775 w 498"/>
                  <a:gd name="T45" fmla="*/ 175251 h 445"/>
                  <a:gd name="T46" fmla="*/ 158342 w 498"/>
                  <a:gd name="T47" fmla="*/ 191183 h 445"/>
                  <a:gd name="T48" fmla="*/ 356973 w 498"/>
                  <a:gd name="T49" fmla="*/ 407670 h 445"/>
                  <a:gd name="T50" fmla="*/ 373837 w 498"/>
                  <a:gd name="T51" fmla="*/ 407670 h 445"/>
                  <a:gd name="T52" fmla="*/ 399135 w 498"/>
                  <a:gd name="T53" fmla="*/ 390801 h 445"/>
                  <a:gd name="T54" fmla="*/ 399135 w 498"/>
                  <a:gd name="T55" fmla="*/ 374869 h 445"/>
                  <a:gd name="T56" fmla="*/ 208000 w 498"/>
                  <a:gd name="T57" fmla="*/ 149948 h 445"/>
                  <a:gd name="T58" fmla="*/ 465657 w 498"/>
                  <a:gd name="T59" fmla="*/ 59042 h 445"/>
                  <a:gd name="T60" fmla="*/ 465657 w 498"/>
                  <a:gd name="T61" fmla="*/ 59042 h 445"/>
                  <a:gd name="T62" fmla="*/ 448792 w 498"/>
                  <a:gd name="T63" fmla="*/ 50607 h 445"/>
                  <a:gd name="T64" fmla="*/ 431927 w 498"/>
                  <a:gd name="T65" fmla="*/ 83408 h 445"/>
                  <a:gd name="T66" fmla="*/ 382270 w 498"/>
                  <a:gd name="T67" fmla="*/ 100278 h 445"/>
                  <a:gd name="T68" fmla="*/ 373837 w 498"/>
                  <a:gd name="T69" fmla="*/ 59042 h 445"/>
                  <a:gd name="T70" fmla="*/ 390702 w 498"/>
                  <a:gd name="T71" fmla="*/ 17806 h 445"/>
                  <a:gd name="T72" fmla="*/ 382270 w 498"/>
                  <a:gd name="T73" fmla="*/ 9372 h 445"/>
                  <a:gd name="T74" fmla="*/ 315747 w 498"/>
                  <a:gd name="T75" fmla="*/ 67476 h 445"/>
                  <a:gd name="T76" fmla="*/ 298883 w 498"/>
                  <a:gd name="T77" fmla="*/ 141513 h 445"/>
                  <a:gd name="T78" fmla="*/ 266090 w 498"/>
                  <a:gd name="T79" fmla="*/ 175251 h 445"/>
                  <a:gd name="T80" fmla="*/ 298883 w 498"/>
                  <a:gd name="T81" fmla="*/ 216487 h 445"/>
                  <a:gd name="T82" fmla="*/ 341045 w 498"/>
                  <a:gd name="T83" fmla="*/ 175251 h 445"/>
                  <a:gd name="T84" fmla="*/ 382270 w 498"/>
                  <a:gd name="T85" fmla="*/ 166817 h 445"/>
                  <a:gd name="T86" fmla="*/ 457225 w 498"/>
                  <a:gd name="T87" fmla="*/ 134016 h 445"/>
                  <a:gd name="T88" fmla="*/ 465657 w 498"/>
                  <a:gd name="T89" fmla="*/ 59042 h 445"/>
                  <a:gd name="T90" fmla="*/ 67459 w 498"/>
                  <a:gd name="T91" fmla="*/ 374869 h 445"/>
                  <a:gd name="T92" fmla="*/ 67459 w 498"/>
                  <a:gd name="T93" fmla="*/ 374869 h 445"/>
                  <a:gd name="T94" fmla="*/ 67459 w 498"/>
                  <a:gd name="T95" fmla="*/ 390801 h 445"/>
                  <a:gd name="T96" fmla="*/ 83387 w 498"/>
                  <a:gd name="T97" fmla="*/ 416105 h 445"/>
                  <a:gd name="T98" fmla="*/ 100252 w 498"/>
                  <a:gd name="T99" fmla="*/ 407670 h 445"/>
                  <a:gd name="T100" fmla="*/ 216432 w 498"/>
                  <a:gd name="T101" fmla="*/ 299895 h 445"/>
                  <a:gd name="T102" fmla="*/ 182702 w 498"/>
                  <a:gd name="T103" fmla="*/ 257723 h 445"/>
                  <a:gd name="T104" fmla="*/ 67459 w 498"/>
                  <a:gd name="T105" fmla="*/ 374869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43" name="Group 3"/>
            <p:cNvGrpSpPr>
              <a:grpSpLocks/>
            </p:cNvGrpSpPr>
            <p:nvPr/>
          </p:nvGrpSpPr>
          <p:grpSpPr bwMode="auto">
            <a:xfrm>
              <a:off x="4547383" y="1635126"/>
              <a:ext cx="3221498" cy="2018667"/>
              <a:chOff x="4547383" y="1635126"/>
              <a:chExt cx="3221498" cy="2018667"/>
            </a:xfrm>
          </p:grpSpPr>
          <p:sp>
            <p:nvSpPr>
              <p:cNvPr id="50" name="Freeform 18"/>
              <p:cNvSpPr>
                <a:spLocks/>
              </p:cNvSpPr>
              <p:nvPr/>
            </p:nvSpPr>
            <p:spPr bwMode="auto">
              <a:xfrm>
                <a:off x="4546600" y="1635126"/>
                <a:ext cx="3222625" cy="2018125"/>
              </a:xfrm>
              <a:custGeom>
                <a:avLst/>
                <a:gdLst>
                  <a:gd name="connsiteX0" fmla="*/ 1566268 w 3221498"/>
                  <a:gd name="connsiteY0" fmla="*/ 0 h 2018667"/>
                  <a:gd name="connsiteX1" fmla="*/ 1626405 w 3221498"/>
                  <a:gd name="connsiteY1" fmla="*/ 3759 h 2018667"/>
                  <a:gd name="connsiteX2" fmla="*/ 1626320 w 3221498"/>
                  <a:gd name="connsiteY2" fmla="*/ 4815 h 2018667"/>
                  <a:gd name="connsiteX3" fmla="*/ 1691487 w 3221498"/>
                  <a:gd name="connsiteY3" fmla="*/ 15796 h 2018667"/>
                  <a:gd name="connsiteX4" fmla="*/ 2054779 w 3221498"/>
                  <a:gd name="connsiteY4" fmla="*/ 286642 h 2018667"/>
                  <a:gd name="connsiteX5" fmla="*/ 2306773 w 3221498"/>
                  <a:gd name="connsiteY5" fmla="*/ 410669 h 2018667"/>
                  <a:gd name="connsiteX6" fmla="*/ 3130454 w 3221498"/>
                  <a:gd name="connsiteY6" fmla="*/ 839126 h 2018667"/>
                  <a:gd name="connsiteX7" fmla="*/ 2822044 w 3221498"/>
                  <a:gd name="connsiteY7" fmla="*/ 1906510 h 2018667"/>
                  <a:gd name="connsiteX8" fmla="*/ 1716280 w 3221498"/>
                  <a:gd name="connsiteY8" fmla="*/ 1605838 h 2018667"/>
                  <a:gd name="connsiteX9" fmla="*/ 1787741 w 3221498"/>
                  <a:gd name="connsiteY9" fmla="*/ 707583 h 2018667"/>
                  <a:gd name="connsiteX10" fmla="*/ 1806546 w 3221498"/>
                  <a:gd name="connsiteY10" fmla="*/ 421945 h 2018667"/>
                  <a:gd name="connsiteX11" fmla="*/ 1806546 w 3221498"/>
                  <a:gd name="connsiteY11" fmla="*/ 418186 h 2018667"/>
                  <a:gd name="connsiteX12" fmla="*/ 1603447 w 3221498"/>
                  <a:gd name="connsiteY12" fmla="*/ 282884 h 2018667"/>
                  <a:gd name="connsiteX13" fmla="*/ 1603526 w 3221498"/>
                  <a:gd name="connsiteY13" fmla="*/ 281903 h 2018667"/>
                  <a:gd name="connsiteX14" fmla="*/ 1573785 w 3221498"/>
                  <a:gd name="connsiteY14" fmla="*/ 278184 h 2018667"/>
                  <a:gd name="connsiteX15" fmla="*/ 1321959 w 3221498"/>
                  <a:gd name="connsiteY15" fmla="*/ 424795 h 2018667"/>
                  <a:gd name="connsiteX16" fmla="*/ 1291890 w 3221498"/>
                  <a:gd name="connsiteY16" fmla="*/ 477425 h 2018667"/>
                  <a:gd name="connsiteX17" fmla="*/ 1306925 w 3221498"/>
                  <a:gd name="connsiteY17" fmla="*/ 755609 h 2018667"/>
                  <a:gd name="connsiteX18" fmla="*/ 1344511 w 3221498"/>
                  <a:gd name="connsiteY18" fmla="*/ 1571366 h 2018667"/>
                  <a:gd name="connsiteX19" fmla="*/ 314657 w 3221498"/>
                  <a:gd name="connsiteY19" fmla="*/ 1789402 h 2018667"/>
                  <a:gd name="connsiteX20" fmla="*/ 92901 w 3221498"/>
                  <a:gd name="connsiteY20" fmla="*/ 834553 h 2018667"/>
                  <a:gd name="connsiteX21" fmla="*/ 803274 w 3221498"/>
                  <a:gd name="connsiteY21" fmla="*/ 469906 h 2018667"/>
                  <a:gd name="connsiteX22" fmla="*/ 1047582 w 3221498"/>
                  <a:gd name="connsiteY22" fmla="*/ 342092 h 2018667"/>
                  <a:gd name="connsiteX23" fmla="*/ 1085168 w 3221498"/>
                  <a:gd name="connsiteY23" fmla="*/ 278184 h 2018667"/>
                  <a:gd name="connsiteX24" fmla="*/ 1566268 w 3221498"/>
                  <a:gd name="connsiteY24" fmla="*/ 0 h 20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21498" h="2018667">
                    <a:moveTo>
                      <a:pt x="1566268" y="0"/>
                    </a:moveTo>
                    <a:cubicBezTo>
                      <a:pt x="1585061" y="0"/>
                      <a:pt x="1607612" y="0"/>
                      <a:pt x="1626405" y="3759"/>
                    </a:cubicBezTo>
                    <a:lnTo>
                      <a:pt x="1626320" y="4815"/>
                    </a:lnTo>
                    <a:lnTo>
                      <a:pt x="1691487" y="15796"/>
                    </a:lnTo>
                    <a:cubicBezTo>
                      <a:pt x="1842100" y="50686"/>
                      <a:pt x="1975796" y="148522"/>
                      <a:pt x="2054779" y="286642"/>
                    </a:cubicBezTo>
                    <a:cubicBezTo>
                      <a:pt x="2103673" y="376844"/>
                      <a:pt x="2205223" y="425703"/>
                      <a:pt x="2306773" y="410669"/>
                    </a:cubicBezTo>
                    <a:cubicBezTo>
                      <a:pt x="2633988" y="369327"/>
                      <a:pt x="2968726" y="527180"/>
                      <a:pt x="3130454" y="839126"/>
                    </a:cubicBezTo>
                    <a:cubicBezTo>
                      <a:pt x="3329792" y="1218724"/>
                      <a:pt x="3190631" y="1688523"/>
                      <a:pt x="2822044" y="1906510"/>
                    </a:cubicBezTo>
                    <a:cubicBezTo>
                      <a:pt x="2434650" y="2132013"/>
                      <a:pt x="1934424" y="1996711"/>
                      <a:pt x="1716280" y="1605838"/>
                    </a:cubicBezTo>
                    <a:cubicBezTo>
                      <a:pt x="1547030" y="1308925"/>
                      <a:pt x="1588402" y="955636"/>
                      <a:pt x="1787741" y="707583"/>
                    </a:cubicBezTo>
                    <a:cubicBezTo>
                      <a:pt x="1851679" y="624898"/>
                      <a:pt x="1859202" y="512146"/>
                      <a:pt x="1806546" y="421945"/>
                    </a:cubicBezTo>
                    <a:cubicBezTo>
                      <a:pt x="1806546" y="421945"/>
                      <a:pt x="1806546" y="421945"/>
                      <a:pt x="1806546" y="418186"/>
                    </a:cubicBezTo>
                    <a:cubicBezTo>
                      <a:pt x="1761413" y="343018"/>
                      <a:pt x="1689952" y="294159"/>
                      <a:pt x="1603447" y="282884"/>
                    </a:cubicBezTo>
                    <a:lnTo>
                      <a:pt x="1603526" y="281903"/>
                    </a:lnTo>
                    <a:lnTo>
                      <a:pt x="1573785" y="278184"/>
                    </a:lnTo>
                    <a:cubicBezTo>
                      <a:pt x="1468544" y="278184"/>
                      <a:pt x="1374579" y="334573"/>
                      <a:pt x="1321959" y="424795"/>
                    </a:cubicBezTo>
                    <a:cubicBezTo>
                      <a:pt x="1321959" y="424795"/>
                      <a:pt x="1321959" y="424795"/>
                      <a:pt x="1291890" y="477425"/>
                    </a:cubicBezTo>
                    <a:cubicBezTo>
                      <a:pt x="1243029" y="563887"/>
                      <a:pt x="1246787" y="672905"/>
                      <a:pt x="1306925" y="755609"/>
                    </a:cubicBezTo>
                    <a:cubicBezTo>
                      <a:pt x="1479820" y="984923"/>
                      <a:pt x="1506130" y="1308218"/>
                      <a:pt x="1344511" y="1571366"/>
                    </a:cubicBezTo>
                    <a:cubicBezTo>
                      <a:pt x="1126513" y="1920976"/>
                      <a:pt x="660448" y="2022475"/>
                      <a:pt x="314657" y="1789402"/>
                    </a:cubicBezTo>
                    <a:cubicBezTo>
                      <a:pt x="6453" y="1578884"/>
                      <a:pt x="-91270" y="1157848"/>
                      <a:pt x="92901" y="834553"/>
                    </a:cubicBezTo>
                    <a:cubicBezTo>
                      <a:pt x="243244" y="571406"/>
                      <a:pt x="525138" y="439832"/>
                      <a:pt x="803274" y="469906"/>
                    </a:cubicBezTo>
                    <a:cubicBezTo>
                      <a:pt x="900997" y="477425"/>
                      <a:pt x="998721" y="428554"/>
                      <a:pt x="1047582" y="342092"/>
                    </a:cubicBezTo>
                    <a:cubicBezTo>
                      <a:pt x="1047582" y="342092"/>
                      <a:pt x="1047582" y="342092"/>
                      <a:pt x="1085168" y="278184"/>
                    </a:cubicBezTo>
                    <a:cubicBezTo>
                      <a:pt x="1186650" y="105259"/>
                      <a:pt x="1363304" y="0"/>
                      <a:pt x="1566268" y="0"/>
                    </a:cubicBezTo>
                    <a:close/>
                  </a:path>
                </a:pathLst>
              </a:custGeom>
              <a:solidFill>
                <a:schemeClr val="accent1"/>
              </a:solidFill>
              <a:ln>
                <a:noFill/>
              </a:ln>
            </p:spPr>
            <p:txBody>
              <a:bodyPr/>
              <a:lstStyle/>
              <a:p>
                <a:pPr fontAlgn="auto">
                  <a:spcBef>
                    <a:spcPts val="0"/>
                  </a:spcBef>
                  <a:spcAft>
                    <a:spcPts val="0"/>
                  </a:spcAft>
                  <a:defRPr/>
                </a:pPr>
                <a:endParaRPr lang="en-US">
                  <a:latin typeface="微软雅黑" panose="020B0503020204020204" pitchFamily="34" charset="-122"/>
                  <a:ea typeface="微软雅黑" panose="020B0503020204020204" pitchFamily="34" charset="-122"/>
                </a:endParaRPr>
              </a:p>
            </p:txBody>
          </p:sp>
          <p:sp>
            <p:nvSpPr>
              <p:cNvPr id="51" name="Freeform 154"/>
              <p:cNvSpPr>
                <a:spLocks noChangeArrowheads="1"/>
              </p:cNvSpPr>
              <p:nvPr/>
            </p:nvSpPr>
            <p:spPr bwMode="auto">
              <a:xfrm>
                <a:off x="5125209" y="2561429"/>
                <a:ext cx="358788" cy="487239"/>
              </a:xfrm>
              <a:custGeom>
                <a:avLst/>
                <a:gdLst>
                  <a:gd name="T0" fmla="*/ 349692 w 355"/>
                  <a:gd name="T1" fmla="*/ 132065 h 487"/>
                  <a:gd name="T2" fmla="*/ 349692 w 355"/>
                  <a:gd name="T3" fmla="*/ 132065 h 487"/>
                  <a:gd name="T4" fmla="*/ 117238 w 355"/>
                  <a:gd name="T5" fmla="*/ 17008 h 487"/>
                  <a:gd name="T6" fmla="*/ 9096 w 355"/>
                  <a:gd name="T7" fmla="*/ 53026 h 487"/>
                  <a:gd name="T8" fmla="*/ 0 w 355"/>
                  <a:gd name="T9" fmla="*/ 79039 h 487"/>
                  <a:gd name="T10" fmla="*/ 9096 w 355"/>
                  <a:gd name="T11" fmla="*/ 345169 h 487"/>
                  <a:gd name="T12" fmla="*/ 18192 w 355"/>
                  <a:gd name="T13" fmla="*/ 363178 h 487"/>
                  <a:gd name="T14" fmla="*/ 224369 w 355"/>
                  <a:gd name="T15" fmla="*/ 486239 h 487"/>
                  <a:gd name="T16" fmla="*/ 233465 w 355"/>
                  <a:gd name="T17" fmla="*/ 486239 h 487"/>
                  <a:gd name="T18" fmla="*/ 242561 w 355"/>
                  <a:gd name="T19" fmla="*/ 486239 h 487"/>
                  <a:gd name="T20" fmla="*/ 250646 w 355"/>
                  <a:gd name="T21" fmla="*/ 478235 h 487"/>
                  <a:gd name="T22" fmla="*/ 250646 w 355"/>
                  <a:gd name="T23" fmla="*/ 203100 h 487"/>
                  <a:gd name="T24" fmla="*/ 242561 w 355"/>
                  <a:gd name="T25" fmla="*/ 185091 h 487"/>
                  <a:gd name="T26" fmla="*/ 44469 w 355"/>
                  <a:gd name="T27" fmla="*/ 70034 h 487"/>
                  <a:gd name="T28" fmla="*/ 71758 w 355"/>
                  <a:gd name="T29" fmla="*/ 53026 h 487"/>
                  <a:gd name="T30" fmla="*/ 108142 w 355"/>
                  <a:gd name="T31" fmla="*/ 44022 h 487"/>
                  <a:gd name="T32" fmla="*/ 304212 w 355"/>
                  <a:gd name="T33" fmla="*/ 150074 h 487"/>
                  <a:gd name="T34" fmla="*/ 313308 w 355"/>
                  <a:gd name="T35" fmla="*/ 159078 h 487"/>
                  <a:gd name="T36" fmla="*/ 313308 w 355"/>
                  <a:gd name="T37" fmla="*/ 425209 h 487"/>
                  <a:gd name="T38" fmla="*/ 331500 w 355"/>
                  <a:gd name="T39" fmla="*/ 442217 h 487"/>
                  <a:gd name="T40" fmla="*/ 357777 w 355"/>
                  <a:gd name="T41" fmla="*/ 425209 h 487"/>
                  <a:gd name="T42" fmla="*/ 357777 w 355"/>
                  <a:gd name="T43" fmla="*/ 141069 h 487"/>
                  <a:gd name="T44" fmla="*/ 349692 w 355"/>
                  <a:gd name="T45" fmla="*/ 132065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44" name="Group 4"/>
            <p:cNvGrpSpPr>
              <a:grpSpLocks/>
            </p:cNvGrpSpPr>
            <p:nvPr/>
          </p:nvGrpSpPr>
          <p:grpSpPr bwMode="auto">
            <a:xfrm>
              <a:off x="6140540" y="2116131"/>
              <a:ext cx="2014448" cy="3221268"/>
              <a:chOff x="6140540" y="2116131"/>
              <a:chExt cx="2014448" cy="3221268"/>
            </a:xfrm>
          </p:grpSpPr>
          <p:sp>
            <p:nvSpPr>
              <p:cNvPr id="48" name="Freeform 17"/>
              <p:cNvSpPr>
                <a:spLocks/>
              </p:cNvSpPr>
              <p:nvPr/>
            </p:nvSpPr>
            <p:spPr bwMode="auto">
              <a:xfrm>
                <a:off x="6140450" y="2116139"/>
                <a:ext cx="2014538" cy="3221036"/>
              </a:xfrm>
              <a:custGeom>
                <a:avLst/>
                <a:gdLst>
                  <a:gd name="connsiteX0" fmla="*/ 793317 w 2014448"/>
                  <a:gd name="connsiteY0" fmla="*/ 748 h 3221268"/>
                  <a:gd name="connsiteX1" fmla="*/ 1183655 w 2014448"/>
                  <a:gd name="connsiteY1" fmla="*/ 93859 h 3221268"/>
                  <a:gd name="connsiteX2" fmla="*/ 1548302 w 2014448"/>
                  <a:gd name="connsiteY2" fmla="*/ 801127 h 3221268"/>
                  <a:gd name="connsiteX3" fmla="*/ 1676116 w 2014448"/>
                  <a:gd name="connsiteY3" fmla="*/ 1045661 h 3221268"/>
                  <a:gd name="connsiteX4" fmla="*/ 1736264 w 2014448"/>
                  <a:gd name="connsiteY4" fmla="*/ 1083282 h 3221268"/>
                  <a:gd name="connsiteX5" fmla="*/ 2014448 w 2014448"/>
                  <a:gd name="connsiteY5" fmla="*/ 1564826 h 3221268"/>
                  <a:gd name="connsiteX6" fmla="*/ 2010718 w 2014448"/>
                  <a:gd name="connsiteY6" fmla="*/ 1628300 h 3221268"/>
                  <a:gd name="connsiteX7" fmla="*/ 2011272 w 2014448"/>
                  <a:gd name="connsiteY7" fmla="*/ 1628345 h 3221268"/>
                  <a:gd name="connsiteX8" fmla="*/ 1729182 w 2014448"/>
                  <a:gd name="connsiteY8" fmla="*/ 2053110 h 3221268"/>
                  <a:gd name="connsiteX9" fmla="*/ 1605063 w 2014448"/>
                  <a:gd name="connsiteY9" fmla="*/ 2308721 h 3221268"/>
                  <a:gd name="connsiteX10" fmla="*/ 1176287 w 2014448"/>
                  <a:gd name="connsiteY10" fmla="*/ 3131939 h 3221268"/>
                  <a:gd name="connsiteX11" fmla="*/ 111868 w 2014448"/>
                  <a:gd name="connsiteY11" fmla="*/ 2823702 h 3221268"/>
                  <a:gd name="connsiteX12" fmla="*/ 409003 w 2014448"/>
                  <a:gd name="connsiteY12" fmla="*/ 1714801 h 3221268"/>
                  <a:gd name="connsiteX13" fmla="*/ 1311690 w 2014448"/>
                  <a:gd name="connsiteY13" fmla="*/ 1786222 h 3221268"/>
                  <a:gd name="connsiteX14" fmla="*/ 1597541 w 2014448"/>
                  <a:gd name="connsiteY14" fmla="*/ 1808776 h 3221268"/>
                  <a:gd name="connsiteX15" fmla="*/ 1597541 w 2014448"/>
                  <a:gd name="connsiteY15" fmla="*/ 1805017 h 3221268"/>
                  <a:gd name="connsiteX16" fmla="*/ 1717605 w 2014448"/>
                  <a:gd name="connsiteY16" fmla="*/ 1665993 h 3221268"/>
                  <a:gd name="connsiteX17" fmla="*/ 1732831 w 2014448"/>
                  <a:gd name="connsiteY17" fmla="*/ 1606235 h 3221268"/>
                  <a:gd name="connsiteX18" fmla="*/ 1732505 w 2014448"/>
                  <a:gd name="connsiteY18" fmla="*/ 1606209 h 3221268"/>
                  <a:gd name="connsiteX19" fmla="*/ 1736264 w 2014448"/>
                  <a:gd name="connsiteY19" fmla="*/ 1572350 h 3221268"/>
                  <a:gd name="connsiteX20" fmla="*/ 1593412 w 2014448"/>
                  <a:gd name="connsiteY20" fmla="*/ 1324054 h 3221268"/>
                  <a:gd name="connsiteX21" fmla="*/ 1537024 w 2014448"/>
                  <a:gd name="connsiteY21" fmla="*/ 1290195 h 3221268"/>
                  <a:gd name="connsiteX22" fmla="*/ 1262599 w 2014448"/>
                  <a:gd name="connsiteY22" fmla="*/ 1305244 h 3221268"/>
                  <a:gd name="connsiteX23" fmla="*/ 443083 w 2014448"/>
                  <a:gd name="connsiteY23" fmla="*/ 1342864 h 3221268"/>
                  <a:gd name="connsiteX24" fmla="*/ 228806 w 2014448"/>
                  <a:gd name="connsiteY24" fmla="*/ 315821 h 3221268"/>
                  <a:gd name="connsiteX25" fmla="*/ 793317 w 2014448"/>
                  <a:gd name="connsiteY25" fmla="*/ 748 h 3221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14448" h="3221268">
                    <a:moveTo>
                      <a:pt x="793317" y="748"/>
                    </a:moveTo>
                    <a:cubicBezTo>
                      <a:pt x="925676" y="-5248"/>
                      <a:pt x="1061009" y="24731"/>
                      <a:pt x="1183655" y="93859"/>
                    </a:cubicBezTo>
                    <a:cubicBezTo>
                      <a:pt x="1443043" y="240580"/>
                      <a:pt x="1578376" y="522734"/>
                      <a:pt x="1548302" y="801127"/>
                    </a:cubicBezTo>
                    <a:cubicBezTo>
                      <a:pt x="1537024" y="902703"/>
                      <a:pt x="1589653" y="996755"/>
                      <a:pt x="1676116" y="1045661"/>
                    </a:cubicBezTo>
                    <a:cubicBezTo>
                      <a:pt x="1676116" y="1045661"/>
                      <a:pt x="1676116" y="1045661"/>
                      <a:pt x="1736264" y="1083282"/>
                    </a:cubicBezTo>
                    <a:cubicBezTo>
                      <a:pt x="1912949" y="1184858"/>
                      <a:pt x="2014448" y="1365437"/>
                      <a:pt x="2014448" y="1564826"/>
                    </a:cubicBezTo>
                    <a:lnTo>
                      <a:pt x="2010718" y="1628300"/>
                    </a:lnTo>
                    <a:lnTo>
                      <a:pt x="2011272" y="1628345"/>
                    </a:lnTo>
                    <a:cubicBezTo>
                      <a:pt x="1992466" y="1805017"/>
                      <a:pt x="1887153" y="1962895"/>
                      <a:pt x="1729182" y="2053110"/>
                    </a:cubicBezTo>
                    <a:cubicBezTo>
                      <a:pt x="1642675" y="2105736"/>
                      <a:pt x="1590018" y="2203470"/>
                      <a:pt x="1605063" y="2308721"/>
                    </a:cubicBezTo>
                    <a:cubicBezTo>
                      <a:pt x="1650197" y="2631994"/>
                      <a:pt x="1488466" y="2970303"/>
                      <a:pt x="1176287" y="3131939"/>
                    </a:cubicBezTo>
                    <a:cubicBezTo>
                      <a:pt x="796406" y="3327406"/>
                      <a:pt x="326256" y="3192083"/>
                      <a:pt x="111868" y="2823702"/>
                    </a:cubicBezTo>
                    <a:cubicBezTo>
                      <a:pt x="-117565" y="2432768"/>
                      <a:pt x="17838" y="1936582"/>
                      <a:pt x="409003" y="1714801"/>
                    </a:cubicBezTo>
                    <a:cubicBezTo>
                      <a:pt x="706137" y="1549406"/>
                      <a:pt x="1063451" y="1586996"/>
                      <a:pt x="1311690" y="1786222"/>
                    </a:cubicBezTo>
                    <a:cubicBezTo>
                      <a:pt x="1390675" y="1853884"/>
                      <a:pt x="1507272" y="1861402"/>
                      <a:pt x="1597541" y="1808776"/>
                    </a:cubicBezTo>
                    <a:cubicBezTo>
                      <a:pt x="1597541" y="1808776"/>
                      <a:pt x="1597541" y="1808776"/>
                      <a:pt x="1597541" y="1805017"/>
                    </a:cubicBezTo>
                    <a:cubicBezTo>
                      <a:pt x="1653959" y="1774006"/>
                      <a:pt x="1695567" y="1723964"/>
                      <a:pt x="1717605" y="1665993"/>
                    </a:cubicBezTo>
                    <a:lnTo>
                      <a:pt x="1732831" y="1606235"/>
                    </a:lnTo>
                    <a:lnTo>
                      <a:pt x="1732505" y="1606209"/>
                    </a:lnTo>
                    <a:cubicBezTo>
                      <a:pt x="1736264" y="1594923"/>
                      <a:pt x="1736264" y="1583636"/>
                      <a:pt x="1736264" y="1572350"/>
                    </a:cubicBezTo>
                    <a:cubicBezTo>
                      <a:pt x="1740023" y="1470775"/>
                      <a:pt x="1679875" y="1372961"/>
                      <a:pt x="1593412" y="1324054"/>
                    </a:cubicBezTo>
                    <a:cubicBezTo>
                      <a:pt x="1593412" y="1324054"/>
                      <a:pt x="1593412" y="1324054"/>
                      <a:pt x="1537024" y="1290195"/>
                    </a:cubicBezTo>
                    <a:cubicBezTo>
                      <a:pt x="1450561" y="1241289"/>
                      <a:pt x="1341543" y="1245051"/>
                      <a:pt x="1262599" y="1305244"/>
                    </a:cubicBezTo>
                    <a:cubicBezTo>
                      <a:pt x="1029525" y="1478299"/>
                      <a:pt x="706230" y="1504633"/>
                      <a:pt x="443083" y="1342864"/>
                    </a:cubicBezTo>
                    <a:cubicBezTo>
                      <a:pt x="93473" y="1124665"/>
                      <a:pt x="-8027" y="658169"/>
                      <a:pt x="228806" y="315821"/>
                    </a:cubicBezTo>
                    <a:cubicBezTo>
                      <a:pt x="360380" y="120664"/>
                      <a:pt x="572718" y="10741"/>
                      <a:pt x="793317" y="748"/>
                    </a:cubicBezTo>
                    <a:close/>
                  </a:path>
                </a:pathLst>
              </a:custGeom>
              <a:solidFill>
                <a:schemeClr val="accent4"/>
              </a:solidFill>
              <a:ln>
                <a:noFill/>
              </a:ln>
            </p:spPr>
            <p:txBody>
              <a:bodyPr/>
              <a:lstStyle/>
              <a:p>
                <a:pPr fontAlgn="auto">
                  <a:spcBef>
                    <a:spcPts val="0"/>
                  </a:spcBef>
                  <a:spcAft>
                    <a:spcPts val="0"/>
                  </a:spcAft>
                  <a:defRPr/>
                </a:pPr>
                <a:endParaRPr lang="en-US">
                  <a:latin typeface="微软雅黑" panose="020B0503020204020204" pitchFamily="34" charset="-122"/>
                  <a:ea typeface="微软雅黑" panose="020B0503020204020204" pitchFamily="34" charset="-122"/>
                </a:endParaRPr>
              </a:p>
            </p:txBody>
          </p:sp>
          <p:sp>
            <p:nvSpPr>
              <p:cNvPr id="49" name="Freeform 28"/>
              <p:cNvSpPr>
                <a:spLocks noChangeArrowheads="1"/>
              </p:cNvSpPr>
              <p:nvPr/>
            </p:nvSpPr>
            <p:spPr bwMode="auto">
              <a:xfrm>
                <a:off x="6780814" y="2565712"/>
                <a:ext cx="569368" cy="478671"/>
              </a:xfrm>
              <a:custGeom>
                <a:avLst/>
                <a:gdLst>
                  <a:gd name="T0" fmla="*/ 141770 w 498"/>
                  <a:gd name="T1" fmla="*/ 92757 h 418"/>
                  <a:gd name="T2" fmla="*/ 141770 w 498"/>
                  <a:gd name="T3" fmla="*/ 92757 h 418"/>
                  <a:gd name="T4" fmla="*/ 41159 w 498"/>
                  <a:gd name="T5" fmla="*/ 295448 h 418"/>
                  <a:gd name="T6" fmla="*/ 395585 w 498"/>
                  <a:gd name="T7" fmla="*/ 132837 h 418"/>
                  <a:gd name="T8" fmla="*/ 10290 w 498"/>
                  <a:gd name="T9" fmla="*/ 437446 h 418"/>
                  <a:gd name="T10" fmla="*/ 50306 w 498"/>
                  <a:gd name="T11" fmla="*/ 458058 h 418"/>
                  <a:gd name="T12" fmla="*/ 110901 w 498"/>
                  <a:gd name="T13" fmla="*/ 356140 h 418"/>
                  <a:gd name="T14" fmla="*/ 334990 w 498"/>
                  <a:gd name="T15" fmla="*/ 356140 h 418"/>
                  <a:gd name="T16" fmla="*/ 536212 w 498"/>
                  <a:gd name="T17" fmla="*/ 82451 h 418"/>
                  <a:gd name="T18" fmla="*/ 141770 w 498"/>
                  <a:gd name="T19" fmla="*/ 92757 h 4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45" name="Group 5"/>
            <p:cNvGrpSpPr>
              <a:grpSpLocks/>
            </p:cNvGrpSpPr>
            <p:nvPr/>
          </p:nvGrpSpPr>
          <p:grpSpPr bwMode="auto">
            <a:xfrm>
              <a:off x="6046788" y="3698875"/>
              <a:ext cx="1717675" cy="2024063"/>
              <a:chOff x="6046788" y="3698875"/>
              <a:chExt cx="1717675" cy="2024063"/>
            </a:xfrm>
          </p:grpSpPr>
          <p:sp>
            <p:nvSpPr>
              <p:cNvPr id="46" name="Freeform 13"/>
              <p:cNvSpPr>
                <a:spLocks/>
              </p:cNvSpPr>
              <p:nvPr/>
            </p:nvSpPr>
            <p:spPr bwMode="auto">
              <a:xfrm>
                <a:off x="6046788" y="3698875"/>
                <a:ext cx="1717675" cy="2024063"/>
              </a:xfrm>
              <a:custGeom>
                <a:avLst/>
                <a:gdLst>
                  <a:gd name="T0" fmla="*/ 281894 w 457"/>
                  <a:gd name="T1" fmla="*/ 451464 h 538"/>
                  <a:gd name="T2" fmla="*/ 319480 w 457"/>
                  <a:gd name="T3" fmla="*/ 1267861 h 538"/>
                  <a:gd name="T4" fmla="*/ 334514 w 457"/>
                  <a:gd name="T5" fmla="*/ 1546264 h 538"/>
                  <a:gd name="T6" fmla="*/ 304446 w 457"/>
                  <a:gd name="T7" fmla="*/ 1598935 h 538"/>
                  <a:gd name="T8" fmla="*/ 56379 w 457"/>
                  <a:gd name="T9" fmla="*/ 1745660 h 538"/>
                  <a:gd name="T10" fmla="*/ 22552 w 457"/>
                  <a:gd name="T11" fmla="*/ 1741898 h 538"/>
                  <a:gd name="T12" fmla="*/ 0 w 457"/>
                  <a:gd name="T13" fmla="*/ 2020301 h 538"/>
                  <a:gd name="T14" fmla="*/ 60137 w 457"/>
                  <a:gd name="T15" fmla="*/ 2024063 h 538"/>
                  <a:gd name="T16" fmla="*/ 541237 w 457"/>
                  <a:gd name="T17" fmla="*/ 1745660 h 538"/>
                  <a:gd name="T18" fmla="*/ 578823 w 457"/>
                  <a:gd name="T19" fmla="*/ 1681703 h 538"/>
                  <a:gd name="T20" fmla="*/ 823131 w 457"/>
                  <a:gd name="T21" fmla="*/ 1553788 h 538"/>
                  <a:gd name="T22" fmla="*/ 1533504 w 457"/>
                  <a:gd name="T23" fmla="*/ 1188855 h 538"/>
                  <a:gd name="T24" fmla="*/ 1311747 w 457"/>
                  <a:gd name="T25" fmla="*/ 233256 h 538"/>
                  <a:gd name="T26" fmla="*/ 281894 w 457"/>
                  <a:gd name="T27" fmla="*/ 451464 h 5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57" h="538">
                    <a:moveTo>
                      <a:pt x="75" y="120"/>
                    </a:moveTo>
                    <a:cubicBezTo>
                      <a:pt x="33" y="190"/>
                      <a:pt x="39" y="276"/>
                      <a:pt x="85" y="337"/>
                    </a:cubicBezTo>
                    <a:cubicBezTo>
                      <a:pt x="101" y="359"/>
                      <a:pt x="102" y="388"/>
                      <a:pt x="89" y="411"/>
                    </a:cubicBezTo>
                    <a:cubicBezTo>
                      <a:pt x="81" y="425"/>
                      <a:pt x="81" y="425"/>
                      <a:pt x="81" y="425"/>
                    </a:cubicBezTo>
                    <a:cubicBezTo>
                      <a:pt x="67" y="449"/>
                      <a:pt x="42" y="464"/>
                      <a:pt x="15" y="464"/>
                    </a:cubicBezTo>
                    <a:cubicBezTo>
                      <a:pt x="12" y="464"/>
                      <a:pt x="9" y="463"/>
                      <a:pt x="6" y="463"/>
                    </a:cubicBezTo>
                    <a:cubicBezTo>
                      <a:pt x="0" y="537"/>
                      <a:pt x="0" y="537"/>
                      <a:pt x="0" y="537"/>
                    </a:cubicBezTo>
                    <a:cubicBezTo>
                      <a:pt x="5" y="538"/>
                      <a:pt x="11" y="538"/>
                      <a:pt x="16" y="538"/>
                    </a:cubicBezTo>
                    <a:cubicBezTo>
                      <a:pt x="70" y="538"/>
                      <a:pt x="118" y="510"/>
                      <a:pt x="144" y="464"/>
                    </a:cubicBezTo>
                    <a:cubicBezTo>
                      <a:pt x="154" y="447"/>
                      <a:pt x="154" y="447"/>
                      <a:pt x="154" y="447"/>
                    </a:cubicBezTo>
                    <a:cubicBezTo>
                      <a:pt x="167" y="424"/>
                      <a:pt x="193" y="411"/>
                      <a:pt x="219" y="413"/>
                    </a:cubicBezTo>
                    <a:cubicBezTo>
                      <a:pt x="293" y="421"/>
                      <a:pt x="368" y="386"/>
                      <a:pt x="408" y="316"/>
                    </a:cubicBezTo>
                    <a:cubicBezTo>
                      <a:pt x="457" y="230"/>
                      <a:pt x="431" y="118"/>
                      <a:pt x="349" y="62"/>
                    </a:cubicBezTo>
                    <a:cubicBezTo>
                      <a:pt x="257" y="0"/>
                      <a:pt x="133" y="27"/>
                      <a:pt x="75" y="12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 name="Freeform 100"/>
              <p:cNvSpPr>
                <a:spLocks noChangeArrowheads="1"/>
              </p:cNvSpPr>
              <p:nvPr/>
            </p:nvSpPr>
            <p:spPr bwMode="auto">
              <a:xfrm>
                <a:off x="6714942" y="4303664"/>
                <a:ext cx="635240" cy="410378"/>
              </a:xfrm>
              <a:custGeom>
                <a:avLst/>
                <a:gdLst>
                  <a:gd name="T0" fmla="*/ 485997 w 498"/>
                  <a:gd name="T1" fmla="*/ 114136 h 320"/>
                  <a:gd name="T2" fmla="*/ 485997 w 498"/>
                  <a:gd name="T3" fmla="*/ 114136 h 320"/>
                  <a:gd name="T4" fmla="*/ 452832 w 498"/>
                  <a:gd name="T5" fmla="*/ 114136 h 320"/>
                  <a:gd name="T6" fmla="*/ 294660 w 498"/>
                  <a:gd name="T7" fmla="*/ 0 h 320"/>
                  <a:gd name="T8" fmla="*/ 125007 w 498"/>
                  <a:gd name="T9" fmla="*/ 171846 h 320"/>
                  <a:gd name="T10" fmla="*/ 125007 w 498"/>
                  <a:gd name="T11" fmla="*/ 192365 h 320"/>
                  <a:gd name="T12" fmla="*/ 113527 w 498"/>
                  <a:gd name="T13" fmla="*/ 192365 h 320"/>
                  <a:gd name="T14" fmla="*/ 0 w 498"/>
                  <a:gd name="T15" fmla="*/ 307784 h 320"/>
                  <a:gd name="T16" fmla="*/ 113527 w 498"/>
                  <a:gd name="T17" fmla="*/ 409096 h 320"/>
                  <a:gd name="T18" fmla="*/ 485997 w 498"/>
                  <a:gd name="T19" fmla="*/ 409096 h 320"/>
                  <a:gd name="T20" fmla="*/ 633964 w 498"/>
                  <a:gd name="T21" fmla="*/ 261616 h 320"/>
                  <a:gd name="T22" fmla="*/ 485997 w 498"/>
                  <a:gd name="T23" fmla="*/ 114136 h 320"/>
                  <a:gd name="T24" fmla="*/ 362265 w 498"/>
                  <a:gd name="T25" fmla="*/ 250074 h 320"/>
                  <a:gd name="T26" fmla="*/ 362265 w 498"/>
                  <a:gd name="T27" fmla="*/ 250074 h 320"/>
                  <a:gd name="T28" fmla="*/ 271699 w 498"/>
                  <a:gd name="T29" fmla="*/ 352669 h 320"/>
                  <a:gd name="T30" fmla="*/ 248739 w 498"/>
                  <a:gd name="T31" fmla="*/ 352669 h 320"/>
                  <a:gd name="T32" fmla="*/ 248739 w 498"/>
                  <a:gd name="T33" fmla="*/ 341127 h 320"/>
                  <a:gd name="T34" fmla="*/ 248739 w 498"/>
                  <a:gd name="T35" fmla="*/ 329585 h 320"/>
                  <a:gd name="T36" fmla="*/ 283179 w 498"/>
                  <a:gd name="T37" fmla="*/ 261616 h 320"/>
                  <a:gd name="T38" fmla="*/ 260219 w 498"/>
                  <a:gd name="T39" fmla="*/ 250074 h 320"/>
                  <a:gd name="T40" fmla="*/ 260219 w 498"/>
                  <a:gd name="T41" fmla="*/ 250074 h 320"/>
                  <a:gd name="T42" fmla="*/ 237258 w 498"/>
                  <a:gd name="T43" fmla="*/ 228273 h 320"/>
                  <a:gd name="T44" fmla="*/ 248739 w 498"/>
                  <a:gd name="T45" fmla="*/ 205189 h 320"/>
                  <a:gd name="T46" fmla="*/ 329100 w 498"/>
                  <a:gd name="T47" fmla="*/ 114136 h 320"/>
                  <a:gd name="T48" fmla="*/ 350785 w 498"/>
                  <a:gd name="T49" fmla="*/ 102595 h 320"/>
                  <a:gd name="T50" fmla="*/ 362265 w 498"/>
                  <a:gd name="T51" fmla="*/ 114136 h 320"/>
                  <a:gd name="T52" fmla="*/ 350785 w 498"/>
                  <a:gd name="T53" fmla="*/ 135938 h 320"/>
                  <a:gd name="T54" fmla="*/ 317620 w 498"/>
                  <a:gd name="T55" fmla="*/ 205189 h 320"/>
                  <a:gd name="T56" fmla="*/ 350785 w 498"/>
                  <a:gd name="T57" fmla="*/ 216731 h 320"/>
                  <a:gd name="T58" fmla="*/ 350785 w 498"/>
                  <a:gd name="T59" fmla="*/ 216731 h 320"/>
                  <a:gd name="T60" fmla="*/ 373746 w 498"/>
                  <a:gd name="T61" fmla="*/ 239815 h 320"/>
                  <a:gd name="T62" fmla="*/ 362265 w 498"/>
                  <a:gd name="T63" fmla="*/ 250074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cubicBezTo>
                      <a:pt x="284" y="169"/>
                      <a:pt x="293" y="178"/>
                      <a:pt x="293" y="187"/>
                    </a:cubicBezTo>
                    <a:lnTo>
                      <a:pt x="284" y="195"/>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sp>
        <p:nvSpPr>
          <p:cNvPr id="54" name="TextBox 30"/>
          <p:cNvSpPr txBox="1">
            <a:spLocks noChangeArrowheads="1"/>
          </p:cNvSpPr>
          <p:nvPr/>
        </p:nvSpPr>
        <p:spPr bwMode="auto">
          <a:xfrm>
            <a:off x="6161485" y="1564432"/>
            <a:ext cx="2026444" cy="1359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l"/>
            <a:endParaRPr lang="en-US" altLang="zh-CN" sz="1000" dirty="0">
              <a:solidFill>
                <a:schemeClr val="bg2">
                  <a:lumMod val="75000"/>
                </a:schemeClr>
              </a:solidFill>
              <a:latin typeface="微软雅黑" panose="020B0503020204020204" pitchFamily="34" charset="-122"/>
              <a:ea typeface="微软雅黑" panose="020B0503020204020204" pitchFamily="34" charset="-122"/>
            </a:endParaRPr>
          </a:p>
          <a:p>
            <a:pPr fontAlgn="base">
              <a:lnSpc>
                <a:spcPct val="125000"/>
              </a:lnSpc>
              <a:spcBef>
                <a:spcPct val="0"/>
              </a:spcBef>
              <a:spcAft>
                <a:spcPct val="0"/>
              </a:spcAft>
            </a:pPr>
            <a:r>
              <a:rPr lang="zh-CN" altLang="en-US" sz="1000" dirty="0">
                <a:solidFill>
                  <a:srgbClr val="7F7F7F"/>
                </a:solidFill>
                <a:latin typeface="微软雅黑" panose="020B0503020204020204" pitchFamily="34" charset="-122"/>
                <a:ea typeface="微软雅黑" panose="020B0503020204020204" pitchFamily="34" charset="-122"/>
                <a:sym typeface="Gill Sans" charset="0"/>
              </a:rPr>
              <a:t>在</a:t>
            </a:r>
            <a:r>
              <a:rPr lang="en-US" altLang="zh-CN" sz="1000" dirty="0">
                <a:solidFill>
                  <a:srgbClr val="7F7F7F"/>
                </a:solidFill>
                <a:latin typeface="微软雅黑" panose="020B0503020204020204" pitchFamily="34" charset="-122"/>
                <a:ea typeface="微软雅黑" panose="020B0503020204020204" pitchFamily="34" charset="-122"/>
                <a:sym typeface="Gill Sans" charset="0"/>
              </a:rPr>
              <a:t>TCP/IP</a:t>
            </a:r>
            <a:r>
              <a:rPr lang="zh-CN" altLang="en-US" sz="1000" dirty="0">
                <a:solidFill>
                  <a:srgbClr val="7F7F7F"/>
                </a:solidFill>
                <a:latin typeface="微软雅黑" panose="020B0503020204020204" pitchFamily="34" charset="-122"/>
                <a:ea typeface="微软雅黑" panose="020B0503020204020204" pitchFamily="34" charset="-122"/>
                <a:sym typeface="Gill Sans" charset="0"/>
              </a:rPr>
              <a:t>体系结构中，传输层之上是应用层。它包括了所有的高层协议，并且总是不断有新的协议加入。如超文本传输协议</a:t>
            </a:r>
            <a:r>
              <a:rPr lang="zh-CN" altLang="en-US" sz="1000" dirty="0" smtClean="0">
                <a:solidFill>
                  <a:srgbClr val="7F7F7F"/>
                </a:solidFill>
                <a:latin typeface="微软雅黑" panose="020B0503020204020204" pitchFamily="34" charset="-122"/>
                <a:ea typeface="微软雅黑" panose="020B0503020204020204" pitchFamily="34" charset="-122"/>
                <a:sym typeface="Gill Sans" charset="0"/>
              </a:rPr>
              <a:t>（</a:t>
            </a:r>
            <a:r>
              <a:rPr lang="en-US" altLang="zh-CN" sz="1000" dirty="0" smtClean="0">
                <a:solidFill>
                  <a:srgbClr val="7F7F7F"/>
                </a:solidFill>
                <a:latin typeface="微软雅黑" panose="020B0503020204020204" pitchFamily="34" charset="-122"/>
                <a:ea typeface="微软雅黑" panose="020B0503020204020204" pitchFamily="34" charset="-122"/>
                <a:sym typeface="Gill Sans" charset="0"/>
              </a:rPr>
              <a:t>HTTP</a:t>
            </a:r>
            <a:r>
              <a:rPr lang="zh-CN" altLang="en-US" sz="1000" dirty="0">
                <a:solidFill>
                  <a:srgbClr val="7F7F7F"/>
                </a:solidFill>
                <a:latin typeface="微软雅黑" panose="020B0503020204020204" pitchFamily="34" charset="-122"/>
                <a:ea typeface="微软雅黑" panose="020B0503020204020204" pitchFamily="34" charset="-122"/>
                <a:sym typeface="Gill Sans" charset="0"/>
              </a:rPr>
              <a:t>），用于目前广泛使用的</a:t>
            </a:r>
            <a:r>
              <a:rPr lang="en-US" altLang="zh-CN" sz="1000" dirty="0">
                <a:solidFill>
                  <a:srgbClr val="7F7F7F"/>
                </a:solidFill>
                <a:latin typeface="微软雅黑" panose="020B0503020204020204" pitchFamily="34" charset="-122"/>
                <a:ea typeface="微软雅黑" panose="020B0503020204020204" pitchFamily="34" charset="-122"/>
                <a:sym typeface="Gill Sans" charset="0"/>
              </a:rPr>
              <a:t>Web</a:t>
            </a:r>
            <a:r>
              <a:rPr lang="zh-CN" altLang="en-US" sz="1000" dirty="0">
                <a:solidFill>
                  <a:srgbClr val="7F7F7F"/>
                </a:solidFill>
                <a:latin typeface="微软雅黑" panose="020B0503020204020204" pitchFamily="34" charset="-122"/>
                <a:ea typeface="微软雅黑" panose="020B0503020204020204" pitchFamily="34" charset="-122"/>
                <a:sym typeface="Gill Sans" charset="0"/>
              </a:rPr>
              <a:t>服务。</a:t>
            </a:r>
            <a:endParaRPr lang="en-US" altLang="zh-CN" sz="100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55" name="TextBox 31"/>
          <p:cNvSpPr txBox="1">
            <a:spLocks noChangeArrowheads="1"/>
          </p:cNvSpPr>
          <p:nvPr/>
        </p:nvSpPr>
        <p:spPr bwMode="auto">
          <a:xfrm>
            <a:off x="1009650" y="1636440"/>
            <a:ext cx="2026444" cy="7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l"/>
            <a:endParaRPr lang="en-US" altLang="zh-CN" sz="1000" dirty="0">
              <a:solidFill>
                <a:schemeClr val="bg2">
                  <a:lumMod val="75000"/>
                </a:schemeClr>
              </a:solidFill>
              <a:latin typeface="微软雅黑" panose="020B0503020204020204" pitchFamily="34" charset="-122"/>
              <a:ea typeface="微软雅黑" panose="020B0503020204020204" pitchFamily="34" charset="-122"/>
            </a:endParaRPr>
          </a:p>
          <a:p>
            <a:pPr fontAlgn="base">
              <a:lnSpc>
                <a:spcPct val="125000"/>
              </a:lnSpc>
              <a:spcBef>
                <a:spcPct val="0"/>
              </a:spcBef>
              <a:spcAft>
                <a:spcPct val="0"/>
              </a:spcAft>
            </a:pPr>
            <a:r>
              <a:rPr lang="zh-CN" altLang="en-US" sz="1000" dirty="0">
                <a:solidFill>
                  <a:srgbClr val="7F7F7F"/>
                </a:solidFill>
                <a:latin typeface="微软雅黑" panose="020B0503020204020204" pitchFamily="34" charset="-122"/>
                <a:ea typeface="微软雅黑" panose="020B0503020204020204" pitchFamily="34" charset="-122"/>
                <a:sym typeface="Gill Sans" charset="0"/>
              </a:rPr>
              <a:t>在</a:t>
            </a:r>
            <a:r>
              <a:rPr lang="en-US" altLang="zh-CN" sz="1000" dirty="0">
                <a:solidFill>
                  <a:srgbClr val="7F7F7F"/>
                </a:solidFill>
                <a:latin typeface="微软雅黑" panose="020B0503020204020204" pitchFamily="34" charset="-122"/>
                <a:ea typeface="微软雅黑" panose="020B0503020204020204" pitchFamily="34" charset="-122"/>
                <a:sym typeface="Gill Sans" charset="0"/>
              </a:rPr>
              <a:t>TCP/IP</a:t>
            </a:r>
            <a:r>
              <a:rPr lang="zh-CN" altLang="en-US" sz="1000" dirty="0">
                <a:solidFill>
                  <a:srgbClr val="7F7F7F"/>
                </a:solidFill>
                <a:latin typeface="微软雅黑" panose="020B0503020204020204" pitchFamily="34" charset="-122"/>
                <a:ea typeface="微软雅黑" panose="020B0503020204020204" pitchFamily="34" charset="-122"/>
                <a:sym typeface="Gill Sans" charset="0"/>
              </a:rPr>
              <a:t>分层体系结构中，网络接口层是其最底层，负责通过网络发送和接收</a:t>
            </a:r>
            <a:r>
              <a:rPr lang="en-US" altLang="zh-CN" sz="1000" dirty="0">
                <a:solidFill>
                  <a:srgbClr val="7F7F7F"/>
                </a:solidFill>
                <a:latin typeface="微软雅黑" panose="020B0503020204020204" pitchFamily="34" charset="-122"/>
                <a:ea typeface="微软雅黑" panose="020B0503020204020204" pitchFamily="34" charset="-122"/>
                <a:sym typeface="Gill Sans" charset="0"/>
              </a:rPr>
              <a:t>IP</a:t>
            </a:r>
            <a:r>
              <a:rPr lang="zh-CN" altLang="en-US" sz="1000" dirty="0">
                <a:solidFill>
                  <a:srgbClr val="7F7F7F"/>
                </a:solidFill>
                <a:latin typeface="微软雅黑" panose="020B0503020204020204" pitchFamily="34" charset="-122"/>
                <a:ea typeface="微软雅黑" panose="020B0503020204020204" pitchFamily="34" charset="-122"/>
                <a:sym typeface="Gill Sans" charset="0"/>
              </a:rPr>
              <a:t>数据报。</a:t>
            </a:r>
            <a:endParaRPr lang="en-US" altLang="zh-CN" sz="100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56" name="TextBox 32"/>
          <p:cNvSpPr txBox="1">
            <a:spLocks noChangeArrowheads="1"/>
          </p:cNvSpPr>
          <p:nvPr/>
        </p:nvSpPr>
        <p:spPr bwMode="auto">
          <a:xfrm>
            <a:off x="1020366" y="3147810"/>
            <a:ext cx="2026444" cy="975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l"/>
            <a:endParaRPr lang="en-US" altLang="zh-CN" sz="1000" dirty="0">
              <a:solidFill>
                <a:schemeClr val="bg2">
                  <a:lumMod val="75000"/>
                </a:schemeClr>
              </a:solidFill>
              <a:latin typeface="微软雅黑" panose="020B0503020204020204" pitchFamily="34" charset="-122"/>
              <a:ea typeface="微软雅黑" panose="020B0503020204020204" pitchFamily="34" charset="-122"/>
            </a:endParaRPr>
          </a:p>
          <a:p>
            <a:pPr fontAlgn="base">
              <a:lnSpc>
                <a:spcPct val="125000"/>
              </a:lnSpc>
              <a:spcBef>
                <a:spcPct val="0"/>
              </a:spcBef>
              <a:spcAft>
                <a:spcPct val="0"/>
              </a:spcAft>
            </a:pPr>
            <a:r>
              <a:rPr lang="zh-CN" altLang="en-US" sz="1000" dirty="0">
                <a:solidFill>
                  <a:srgbClr val="7F7F7F"/>
                </a:solidFill>
                <a:latin typeface="微软雅黑" panose="020B0503020204020204" pitchFamily="34" charset="-122"/>
                <a:ea typeface="微软雅黑" panose="020B0503020204020204" pitchFamily="34" charset="-122"/>
                <a:sym typeface="Gill Sans" charset="0"/>
              </a:rPr>
              <a:t>网络层负责将源主机的报文分组发送到目的主机，源主机与目的主机可以在一个网上，也可以在不同的</a:t>
            </a:r>
            <a:r>
              <a:rPr lang="zh-CN" altLang="en-US" sz="1000" dirty="0" smtClean="0">
                <a:solidFill>
                  <a:srgbClr val="7F7F7F"/>
                </a:solidFill>
                <a:latin typeface="微软雅黑" panose="020B0503020204020204" pitchFamily="34" charset="-122"/>
                <a:ea typeface="微软雅黑" panose="020B0503020204020204" pitchFamily="34" charset="-122"/>
                <a:sym typeface="Gill Sans" charset="0"/>
              </a:rPr>
              <a:t>网上。 </a:t>
            </a:r>
            <a:endParaRPr lang="en-US" altLang="zh-CN" sz="100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57" name="Text Placeholder 33"/>
          <p:cNvSpPr txBox="1">
            <a:spLocks/>
          </p:cNvSpPr>
          <p:nvPr/>
        </p:nvSpPr>
        <p:spPr bwMode="auto">
          <a:xfrm>
            <a:off x="1148358" y="1569728"/>
            <a:ext cx="1579960" cy="247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08013">
              <a:defRPr>
                <a:solidFill>
                  <a:schemeClr val="tx1"/>
                </a:solidFill>
                <a:latin typeface="Calibri" pitchFamily="34" charset="0"/>
                <a:ea typeface="MS PGothic" pitchFamily="34" charset="-128"/>
              </a:defRPr>
            </a:lvl1pPr>
            <a:lvl2pPr marL="742950" indent="-285750" defTabSz="608013">
              <a:defRPr>
                <a:solidFill>
                  <a:schemeClr val="tx1"/>
                </a:solidFill>
                <a:latin typeface="Calibri" pitchFamily="34" charset="0"/>
                <a:ea typeface="MS PGothic" pitchFamily="34" charset="-128"/>
              </a:defRPr>
            </a:lvl2pPr>
            <a:lvl3pPr marL="1143000" indent="-228600" defTabSz="608013">
              <a:defRPr>
                <a:solidFill>
                  <a:schemeClr val="tx1"/>
                </a:solidFill>
                <a:latin typeface="Calibri" pitchFamily="34" charset="0"/>
                <a:ea typeface="MS PGothic" pitchFamily="34" charset="-128"/>
              </a:defRPr>
            </a:lvl3pPr>
            <a:lvl4pPr marL="1600200" indent="-228600" defTabSz="608013">
              <a:defRPr>
                <a:solidFill>
                  <a:schemeClr val="tx1"/>
                </a:solidFill>
                <a:latin typeface="Calibri" pitchFamily="34" charset="0"/>
                <a:ea typeface="MS PGothic" pitchFamily="34" charset="-128"/>
              </a:defRPr>
            </a:lvl4pPr>
            <a:lvl5pPr marL="2057400" indent="-228600" defTabSz="608013">
              <a:defRPr>
                <a:solidFill>
                  <a:schemeClr val="tx1"/>
                </a:solidFill>
                <a:latin typeface="Calibri" pitchFamily="34" charset="0"/>
                <a:ea typeface="MS PGothic" pitchFamily="34" charset="-128"/>
              </a:defRPr>
            </a:lvl5pPr>
            <a:lvl6pPr marL="2514600" indent="-228600" defTabSz="608013" fontAlgn="base">
              <a:spcBef>
                <a:spcPct val="0"/>
              </a:spcBef>
              <a:spcAft>
                <a:spcPct val="0"/>
              </a:spcAft>
              <a:defRPr>
                <a:solidFill>
                  <a:schemeClr val="tx1"/>
                </a:solidFill>
                <a:latin typeface="Calibri" pitchFamily="34" charset="0"/>
                <a:ea typeface="MS PGothic" pitchFamily="34" charset="-128"/>
              </a:defRPr>
            </a:lvl6pPr>
            <a:lvl7pPr marL="2971800" indent="-228600" defTabSz="608013" fontAlgn="base">
              <a:spcBef>
                <a:spcPct val="0"/>
              </a:spcBef>
              <a:spcAft>
                <a:spcPct val="0"/>
              </a:spcAft>
              <a:defRPr>
                <a:solidFill>
                  <a:schemeClr val="tx1"/>
                </a:solidFill>
                <a:latin typeface="Calibri" pitchFamily="34" charset="0"/>
                <a:ea typeface="MS PGothic" pitchFamily="34" charset="-128"/>
              </a:defRPr>
            </a:lvl7pPr>
            <a:lvl8pPr marL="3429000" indent="-228600" defTabSz="608013" fontAlgn="base">
              <a:spcBef>
                <a:spcPct val="0"/>
              </a:spcBef>
              <a:spcAft>
                <a:spcPct val="0"/>
              </a:spcAft>
              <a:defRPr>
                <a:solidFill>
                  <a:schemeClr val="tx1"/>
                </a:solidFill>
                <a:latin typeface="Calibri" pitchFamily="34" charset="0"/>
                <a:ea typeface="MS PGothic" pitchFamily="34" charset="-128"/>
              </a:defRPr>
            </a:lvl8pPr>
            <a:lvl9pPr marL="3886200" indent="-228600" defTabSz="608013" fontAlgn="base">
              <a:spcBef>
                <a:spcPct val="0"/>
              </a:spcBef>
              <a:spcAft>
                <a:spcPct val="0"/>
              </a:spcAft>
              <a:defRPr>
                <a:solidFill>
                  <a:schemeClr val="tx1"/>
                </a:solidFill>
                <a:latin typeface="Calibri" pitchFamily="34" charset="0"/>
                <a:ea typeface="MS PGothic" pitchFamily="34" charset="-128"/>
              </a:defRPr>
            </a:lvl9pPr>
          </a:lstStyle>
          <a:p>
            <a:pPr defTabSz="457082">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网络接口层</a:t>
            </a:r>
            <a:endParaRPr lang="en-AU"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Arial"/>
            </a:endParaRPr>
          </a:p>
        </p:txBody>
      </p:sp>
      <p:sp>
        <p:nvSpPr>
          <p:cNvPr id="58" name="Text Placeholder 33"/>
          <p:cNvSpPr txBox="1">
            <a:spLocks/>
          </p:cNvSpPr>
          <p:nvPr/>
        </p:nvSpPr>
        <p:spPr>
          <a:xfrm>
            <a:off x="1148357" y="3109682"/>
            <a:ext cx="1172766" cy="23819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fontAlgn="auto">
              <a:spcAft>
                <a:spcPts val="0"/>
              </a:spcAft>
              <a:buNone/>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网络层</a:t>
            </a:r>
            <a:endParaRPr lang="en-AU"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Arial"/>
            </a:endParaRPr>
          </a:p>
        </p:txBody>
      </p:sp>
      <p:sp>
        <p:nvSpPr>
          <p:cNvPr id="59" name="Text Placeholder 33"/>
          <p:cNvSpPr txBox="1">
            <a:spLocks/>
          </p:cNvSpPr>
          <p:nvPr/>
        </p:nvSpPr>
        <p:spPr bwMode="auto">
          <a:xfrm>
            <a:off x="6299001" y="1482787"/>
            <a:ext cx="1172766" cy="239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08013">
              <a:defRPr>
                <a:solidFill>
                  <a:schemeClr val="tx1"/>
                </a:solidFill>
                <a:latin typeface="Calibri" pitchFamily="34" charset="0"/>
                <a:ea typeface="MS PGothic" pitchFamily="34" charset="-128"/>
              </a:defRPr>
            </a:lvl1pPr>
            <a:lvl2pPr marL="742950" indent="-285750" defTabSz="608013">
              <a:defRPr>
                <a:solidFill>
                  <a:schemeClr val="tx1"/>
                </a:solidFill>
                <a:latin typeface="Calibri" pitchFamily="34" charset="0"/>
                <a:ea typeface="MS PGothic" pitchFamily="34" charset="-128"/>
              </a:defRPr>
            </a:lvl2pPr>
            <a:lvl3pPr marL="1143000" indent="-228600" defTabSz="608013">
              <a:defRPr>
                <a:solidFill>
                  <a:schemeClr val="tx1"/>
                </a:solidFill>
                <a:latin typeface="Calibri" pitchFamily="34" charset="0"/>
                <a:ea typeface="MS PGothic" pitchFamily="34" charset="-128"/>
              </a:defRPr>
            </a:lvl3pPr>
            <a:lvl4pPr marL="1600200" indent="-228600" defTabSz="608013">
              <a:defRPr>
                <a:solidFill>
                  <a:schemeClr val="tx1"/>
                </a:solidFill>
                <a:latin typeface="Calibri" pitchFamily="34" charset="0"/>
                <a:ea typeface="MS PGothic" pitchFamily="34" charset="-128"/>
              </a:defRPr>
            </a:lvl4pPr>
            <a:lvl5pPr marL="2057400" indent="-228600" defTabSz="608013">
              <a:defRPr>
                <a:solidFill>
                  <a:schemeClr val="tx1"/>
                </a:solidFill>
                <a:latin typeface="Calibri" pitchFamily="34" charset="0"/>
                <a:ea typeface="MS PGothic" pitchFamily="34" charset="-128"/>
              </a:defRPr>
            </a:lvl5pPr>
            <a:lvl6pPr marL="2514600" indent="-228600" defTabSz="608013" fontAlgn="base">
              <a:spcBef>
                <a:spcPct val="0"/>
              </a:spcBef>
              <a:spcAft>
                <a:spcPct val="0"/>
              </a:spcAft>
              <a:defRPr>
                <a:solidFill>
                  <a:schemeClr val="tx1"/>
                </a:solidFill>
                <a:latin typeface="Calibri" pitchFamily="34" charset="0"/>
                <a:ea typeface="MS PGothic" pitchFamily="34" charset="-128"/>
              </a:defRPr>
            </a:lvl6pPr>
            <a:lvl7pPr marL="2971800" indent="-228600" defTabSz="608013" fontAlgn="base">
              <a:spcBef>
                <a:spcPct val="0"/>
              </a:spcBef>
              <a:spcAft>
                <a:spcPct val="0"/>
              </a:spcAft>
              <a:defRPr>
                <a:solidFill>
                  <a:schemeClr val="tx1"/>
                </a:solidFill>
                <a:latin typeface="Calibri" pitchFamily="34" charset="0"/>
                <a:ea typeface="MS PGothic" pitchFamily="34" charset="-128"/>
              </a:defRPr>
            </a:lvl7pPr>
            <a:lvl8pPr marL="3429000" indent="-228600" defTabSz="608013" fontAlgn="base">
              <a:spcBef>
                <a:spcPct val="0"/>
              </a:spcBef>
              <a:spcAft>
                <a:spcPct val="0"/>
              </a:spcAft>
              <a:defRPr>
                <a:solidFill>
                  <a:schemeClr val="tx1"/>
                </a:solidFill>
                <a:latin typeface="Calibri" pitchFamily="34" charset="0"/>
                <a:ea typeface="MS PGothic" pitchFamily="34" charset="-128"/>
              </a:defRPr>
            </a:lvl8pPr>
            <a:lvl9pPr marL="3886200" indent="-228600" defTabSz="608013" fontAlgn="base">
              <a:spcBef>
                <a:spcPct val="0"/>
              </a:spcBef>
              <a:spcAft>
                <a:spcPct val="0"/>
              </a:spcAft>
              <a:defRPr>
                <a:solidFill>
                  <a:schemeClr val="tx1"/>
                </a:solidFill>
                <a:latin typeface="Calibri" pitchFamily="34" charset="0"/>
                <a:ea typeface="MS PGothic" pitchFamily="34" charset="-128"/>
              </a:defRPr>
            </a:lvl9pPr>
          </a:lstStyle>
          <a:p>
            <a:pPr defTabSz="457082">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应用层</a:t>
            </a:r>
            <a:endParaRPr lang="en-AU"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Arial"/>
            </a:endParaRPr>
          </a:p>
        </p:txBody>
      </p:sp>
      <p:sp>
        <p:nvSpPr>
          <p:cNvPr id="60" name="Text Placeholder 33"/>
          <p:cNvSpPr txBox="1">
            <a:spLocks/>
          </p:cNvSpPr>
          <p:nvPr/>
        </p:nvSpPr>
        <p:spPr>
          <a:xfrm>
            <a:off x="6300192" y="3188288"/>
            <a:ext cx="1521619" cy="1834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fontAlgn="auto">
              <a:spcAft>
                <a:spcPts val="0"/>
              </a:spcAft>
              <a:buNone/>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传输层</a:t>
            </a:r>
            <a:endParaRPr lang="en-AU"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Arial"/>
            </a:endParaRPr>
          </a:p>
        </p:txBody>
      </p:sp>
    </p:spTree>
    <p:extLst>
      <p:ext uri="{BB962C8B-B14F-4D97-AF65-F5344CB8AC3E}">
        <p14:creationId xmlns:p14="http://schemas.microsoft.com/office/powerpoint/2010/main" val="3009646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1000" fill="hold"/>
                                        <p:tgtEl>
                                          <p:spTgt spid="39"/>
                                        </p:tgtEl>
                                        <p:attrNameLst>
                                          <p:attrName>ppt_w</p:attrName>
                                        </p:attrNameLst>
                                      </p:cBhvr>
                                      <p:tavLst>
                                        <p:tav tm="0">
                                          <p:val>
                                            <p:fltVal val="0"/>
                                          </p:val>
                                        </p:tav>
                                        <p:tav tm="100000">
                                          <p:val>
                                            <p:strVal val="#ppt_w"/>
                                          </p:val>
                                        </p:tav>
                                      </p:tavLst>
                                    </p:anim>
                                    <p:anim calcmode="lin" valueType="num">
                                      <p:cBhvr>
                                        <p:cTn id="8" dur="1000" fill="hold"/>
                                        <p:tgtEl>
                                          <p:spTgt spid="39"/>
                                        </p:tgtEl>
                                        <p:attrNameLst>
                                          <p:attrName>ppt_h</p:attrName>
                                        </p:attrNameLst>
                                      </p:cBhvr>
                                      <p:tavLst>
                                        <p:tav tm="0">
                                          <p:val>
                                            <p:fltVal val="0"/>
                                          </p:val>
                                        </p:tav>
                                        <p:tav tm="100000">
                                          <p:val>
                                            <p:strVal val="#ppt_h"/>
                                          </p:val>
                                        </p:tav>
                                      </p:tavLst>
                                    </p:anim>
                                    <p:anim calcmode="lin" valueType="num">
                                      <p:cBhvr>
                                        <p:cTn id="9" dur="1000" fill="hold"/>
                                        <p:tgtEl>
                                          <p:spTgt spid="39"/>
                                        </p:tgtEl>
                                        <p:attrNameLst>
                                          <p:attrName>style.rotation</p:attrName>
                                        </p:attrNameLst>
                                      </p:cBhvr>
                                      <p:tavLst>
                                        <p:tav tm="0">
                                          <p:val>
                                            <p:fltVal val="90"/>
                                          </p:val>
                                        </p:tav>
                                        <p:tav tm="100000">
                                          <p:val>
                                            <p:fltVal val="0"/>
                                          </p:val>
                                        </p:tav>
                                      </p:tavLst>
                                    </p:anim>
                                    <p:animEffect transition="in" filter="fade">
                                      <p:cBhvr>
                                        <p:cTn id="10" dur="1000"/>
                                        <p:tgtEl>
                                          <p:spTgt spid="39"/>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cBhvr>
                                        <p:cTn id="14" dur="500" fill="hold"/>
                                        <p:tgtEl>
                                          <p:spTgt spid="38"/>
                                        </p:tgtEl>
                                        <p:attrNameLst>
                                          <p:attrName>ppt_w</p:attrName>
                                        </p:attrNameLst>
                                      </p:cBhvr>
                                      <p:tavLst>
                                        <p:tav tm="0">
                                          <p:val>
                                            <p:fltVal val="0"/>
                                          </p:val>
                                        </p:tav>
                                        <p:tav tm="100000">
                                          <p:val>
                                            <p:strVal val="#ppt_w"/>
                                          </p:val>
                                        </p:tav>
                                      </p:tavLst>
                                    </p:anim>
                                    <p:anim calcmode="lin" valueType="num">
                                      <p:cBhvr>
                                        <p:cTn id="15" dur="500" fill="hold"/>
                                        <p:tgtEl>
                                          <p:spTgt spid="38"/>
                                        </p:tgtEl>
                                        <p:attrNameLst>
                                          <p:attrName>ppt_h</p:attrName>
                                        </p:attrNameLst>
                                      </p:cBhvr>
                                      <p:tavLst>
                                        <p:tav tm="0">
                                          <p:val>
                                            <p:fltVal val="0"/>
                                          </p:val>
                                        </p:tav>
                                        <p:tav tm="100000">
                                          <p:val>
                                            <p:strVal val="#ppt_h"/>
                                          </p:val>
                                        </p:tav>
                                      </p:tavLst>
                                    </p:anim>
                                    <p:animEffect transition="in" filter="fade">
                                      <p:cBhvr>
                                        <p:cTn id="16" dur="500"/>
                                        <p:tgtEl>
                                          <p:spTgt spid="38"/>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p:cTn id="20" dur="500" fill="hold"/>
                                        <p:tgtEl>
                                          <p:spTgt spid="54"/>
                                        </p:tgtEl>
                                        <p:attrNameLst>
                                          <p:attrName>ppt_w</p:attrName>
                                        </p:attrNameLst>
                                      </p:cBhvr>
                                      <p:tavLst>
                                        <p:tav tm="0">
                                          <p:val>
                                            <p:fltVal val="0"/>
                                          </p:val>
                                        </p:tav>
                                        <p:tav tm="100000">
                                          <p:val>
                                            <p:strVal val="#ppt_w"/>
                                          </p:val>
                                        </p:tav>
                                      </p:tavLst>
                                    </p:anim>
                                    <p:anim calcmode="lin" valueType="num">
                                      <p:cBhvr>
                                        <p:cTn id="21" dur="500" fill="hold"/>
                                        <p:tgtEl>
                                          <p:spTgt spid="54"/>
                                        </p:tgtEl>
                                        <p:attrNameLst>
                                          <p:attrName>ppt_h</p:attrName>
                                        </p:attrNameLst>
                                      </p:cBhvr>
                                      <p:tavLst>
                                        <p:tav tm="0">
                                          <p:val>
                                            <p:fltVal val="0"/>
                                          </p:val>
                                        </p:tav>
                                        <p:tav tm="100000">
                                          <p:val>
                                            <p:strVal val="#ppt_h"/>
                                          </p:val>
                                        </p:tav>
                                      </p:tavLst>
                                    </p:anim>
                                    <p:animEffect transition="in" filter="fade">
                                      <p:cBhvr>
                                        <p:cTn id="22" dur="500"/>
                                        <p:tgtEl>
                                          <p:spTgt spid="54"/>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 calcmode="lin" valueType="num">
                                      <p:cBhvr>
                                        <p:cTn id="26" dur="500" fill="hold"/>
                                        <p:tgtEl>
                                          <p:spTgt spid="55"/>
                                        </p:tgtEl>
                                        <p:attrNameLst>
                                          <p:attrName>ppt_w</p:attrName>
                                        </p:attrNameLst>
                                      </p:cBhvr>
                                      <p:tavLst>
                                        <p:tav tm="0">
                                          <p:val>
                                            <p:fltVal val="0"/>
                                          </p:val>
                                        </p:tav>
                                        <p:tav tm="100000">
                                          <p:val>
                                            <p:strVal val="#ppt_w"/>
                                          </p:val>
                                        </p:tav>
                                      </p:tavLst>
                                    </p:anim>
                                    <p:anim calcmode="lin" valueType="num">
                                      <p:cBhvr>
                                        <p:cTn id="27" dur="500" fill="hold"/>
                                        <p:tgtEl>
                                          <p:spTgt spid="55"/>
                                        </p:tgtEl>
                                        <p:attrNameLst>
                                          <p:attrName>ppt_h</p:attrName>
                                        </p:attrNameLst>
                                      </p:cBhvr>
                                      <p:tavLst>
                                        <p:tav tm="0">
                                          <p:val>
                                            <p:fltVal val="0"/>
                                          </p:val>
                                        </p:tav>
                                        <p:tav tm="100000">
                                          <p:val>
                                            <p:strVal val="#ppt_h"/>
                                          </p:val>
                                        </p:tav>
                                      </p:tavLst>
                                    </p:anim>
                                    <p:animEffect transition="in" filter="fade">
                                      <p:cBhvr>
                                        <p:cTn id="28" dur="500"/>
                                        <p:tgtEl>
                                          <p:spTgt spid="55"/>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p:cTn id="32" dur="500" fill="hold"/>
                                        <p:tgtEl>
                                          <p:spTgt spid="56"/>
                                        </p:tgtEl>
                                        <p:attrNameLst>
                                          <p:attrName>ppt_w</p:attrName>
                                        </p:attrNameLst>
                                      </p:cBhvr>
                                      <p:tavLst>
                                        <p:tav tm="0">
                                          <p:val>
                                            <p:fltVal val="0"/>
                                          </p:val>
                                        </p:tav>
                                        <p:tav tm="100000">
                                          <p:val>
                                            <p:strVal val="#ppt_w"/>
                                          </p:val>
                                        </p:tav>
                                      </p:tavLst>
                                    </p:anim>
                                    <p:anim calcmode="lin" valueType="num">
                                      <p:cBhvr>
                                        <p:cTn id="33" dur="500" fill="hold"/>
                                        <p:tgtEl>
                                          <p:spTgt spid="56"/>
                                        </p:tgtEl>
                                        <p:attrNameLst>
                                          <p:attrName>ppt_h</p:attrName>
                                        </p:attrNameLst>
                                      </p:cBhvr>
                                      <p:tavLst>
                                        <p:tav tm="0">
                                          <p:val>
                                            <p:fltVal val="0"/>
                                          </p:val>
                                        </p:tav>
                                        <p:tav tm="100000">
                                          <p:val>
                                            <p:strVal val="#ppt_h"/>
                                          </p:val>
                                        </p:tav>
                                      </p:tavLst>
                                    </p:anim>
                                    <p:animEffect transition="in" filter="fade">
                                      <p:cBhvr>
                                        <p:cTn id="34" dur="500"/>
                                        <p:tgtEl>
                                          <p:spTgt spid="56"/>
                                        </p:tgtEl>
                                      </p:cBhvr>
                                    </p:animEffect>
                                  </p:childTnLst>
                                </p:cTn>
                              </p:par>
                            </p:childTnLst>
                          </p:cTn>
                        </p:par>
                        <p:par>
                          <p:cTn id="35" fill="hold">
                            <p:stCondLst>
                              <p:cond delay="3000"/>
                            </p:stCondLst>
                            <p:childTnLst>
                              <p:par>
                                <p:cTn id="36" presetID="14" presetClass="entr" presetSubtype="10" fill="hold" grpId="0" nodeType="after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randombar(horizontal)">
                                      <p:cBhvr>
                                        <p:cTn id="38" dur="500"/>
                                        <p:tgtEl>
                                          <p:spTgt spid="57"/>
                                        </p:tgtEl>
                                      </p:cBhvr>
                                    </p:animEffect>
                                  </p:childTnLst>
                                </p:cTn>
                              </p:par>
                            </p:childTnLst>
                          </p:cTn>
                        </p:par>
                        <p:par>
                          <p:cTn id="39" fill="hold">
                            <p:stCondLst>
                              <p:cond delay="3500"/>
                            </p:stCondLst>
                            <p:childTnLst>
                              <p:par>
                                <p:cTn id="40" presetID="14" presetClass="entr" presetSubtype="10" fill="hold" grpId="0" nodeType="after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randombar(horizontal)">
                                      <p:cBhvr>
                                        <p:cTn id="42" dur="500"/>
                                        <p:tgtEl>
                                          <p:spTgt spid="59"/>
                                        </p:tgtEl>
                                      </p:cBhvr>
                                    </p:animEffect>
                                  </p:childTnLst>
                                </p:cTn>
                              </p:par>
                            </p:childTnLst>
                          </p:cTn>
                        </p:par>
                        <p:par>
                          <p:cTn id="43" fill="hold">
                            <p:stCondLst>
                              <p:cond delay="4000"/>
                            </p:stCondLst>
                            <p:childTnLst>
                              <p:par>
                                <p:cTn id="44" presetID="14" presetClass="entr" presetSubtype="10" fill="hold" grpId="0" nodeType="after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randombar(horizontal)">
                                      <p:cBhvr>
                                        <p:cTn id="46" dur="500"/>
                                        <p:tgtEl>
                                          <p:spTgt spid="58"/>
                                        </p:tgtEl>
                                      </p:cBhvr>
                                    </p:animEffect>
                                  </p:childTnLst>
                                </p:cTn>
                              </p:par>
                            </p:childTnLst>
                          </p:cTn>
                        </p:par>
                        <p:par>
                          <p:cTn id="47" fill="hold">
                            <p:stCondLst>
                              <p:cond delay="4500"/>
                            </p:stCondLst>
                            <p:childTnLst>
                              <p:par>
                                <p:cTn id="48" presetID="14" presetClass="entr" presetSubtype="10" fill="hold" grpId="0" nodeType="afterEffect">
                                  <p:stCondLst>
                                    <p:cond delay="0"/>
                                  </p:stCondLst>
                                  <p:childTnLst>
                                    <p:set>
                                      <p:cBhvr>
                                        <p:cTn id="49" dur="1" fill="hold">
                                          <p:stCondLst>
                                            <p:cond delay="0"/>
                                          </p:stCondLst>
                                        </p:cTn>
                                        <p:tgtEl>
                                          <p:spTgt spid="60"/>
                                        </p:tgtEl>
                                        <p:attrNameLst>
                                          <p:attrName>style.visibility</p:attrName>
                                        </p:attrNameLst>
                                      </p:cBhvr>
                                      <p:to>
                                        <p:strVal val="visible"/>
                                      </p:to>
                                    </p:set>
                                    <p:animEffect transition="in" filter="randombar(horizontal)">
                                      <p:cBhvr>
                                        <p:cTn id="50" dur="500"/>
                                        <p:tgtEl>
                                          <p:spTgt spid="60"/>
                                        </p:tgtEl>
                                      </p:cBhvr>
                                    </p:animEffect>
                                  </p:childTnLst>
                                </p:cTn>
                              </p:par>
                              <p:par>
                                <p:cTn id="51" presetID="8" presetClass="emph" presetSubtype="0" fill="hold" nodeType="withEffect">
                                  <p:stCondLst>
                                    <p:cond delay="0"/>
                                  </p:stCondLst>
                                  <p:childTnLst>
                                    <p:animRot by="21600000">
                                      <p:cBhvr>
                                        <p:cTn id="52" dur="2000" fill="hold"/>
                                        <p:tgtEl>
                                          <p:spTgt spid="3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54" grpId="0"/>
      <p:bldP spid="55" grpId="0"/>
      <p:bldP spid="56" grpId="0"/>
      <p:bldP spid="57" grpId="0"/>
      <p:bldP spid="58" grpId="0"/>
      <p:bldP spid="59" grpId="0"/>
      <p:bldP spid="6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C0EEA917-A7A9-4D06-BAF7-D59E5B885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528" y="1527634"/>
            <a:ext cx="3600384" cy="3610554"/>
          </a:xfrm>
          <a:prstGeom prst="rect">
            <a:avLst/>
          </a:prstGeom>
        </p:spPr>
      </p:pic>
      <p:sp>
        <p:nvSpPr>
          <p:cNvPr id="4" name="文本框 158"/>
          <p:cNvSpPr txBox="1"/>
          <p:nvPr/>
        </p:nvSpPr>
        <p:spPr>
          <a:xfrm>
            <a:off x="5544109" y="2646486"/>
            <a:ext cx="1670217" cy="681220"/>
          </a:xfrm>
          <a:prstGeom prst="rect">
            <a:avLst/>
          </a:prstGeom>
          <a:noFill/>
        </p:spPr>
        <p:txBody>
          <a:bodyPr wrap="none" lIns="65032" tIns="32516" rIns="65032" bIns="32516" rtlCol="0">
            <a:spAutoFit/>
          </a:bodyPr>
          <a:lstStyle/>
          <a:p>
            <a:r>
              <a:rPr kumimoji="1" lang="zh-CN" altLang="en-US" sz="4000" b="1" dirty="0">
                <a:solidFill>
                  <a:schemeClr val="accent1"/>
                </a:solidFill>
                <a:latin typeface="微软雅黑" panose="020B0503020204020204" pitchFamily="34" charset="-122"/>
                <a:ea typeface="微软雅黑" panose="020B0503020204020204" pitchFamily="34" charset="-122"/>
              </a:rPr>
              <a:t>谢谢！</a:t>
            </a:r>
          </a:p>
        </p:txBody>
      </p:sp>
      <p:pic>
        <p:nvPicPr>
          <p:cNvPr id="13" name="图片 12">
            <a:extLst>
              <a:ext uri="{FF2B5EF4-FFF2-40B4-BE49-F238E27FC236}">
                <a16:creationId xmlns:a16="http://schemas.microsoft.com/office/drawing/2014/main" xmlns="" id="{AD597C7E-1A88-4971-9772-C5F5947EB4B3}"/>
              </a:ext>
            </a:extLst>
          </p:cNvPr>
          <p:cNvPicPr>
            <a:picLocks noChangeAspect="1"/>
          </p:cNvPicPr>
          <p:nvPr/>
        </p:nvPicPr>
        <p:blipFill rotWithShape="1">
          <a:blip r:embed="rId3">
            <a:extLst>
              <a:ext uri="{28A0092B-C50C-407E-A947-70E740481C1C}">
                <a14:useLocalDpi xmlns:a14="http://schemas.microsoft.com/office/drawing/2010/main" val="0"/>
              </a:ext>
            </a:extLst>
          </a:blip>
          <a:srcRect b="73570"/>
          <a:stretch/>
        </p:blipFill>
        <p:spPr>
          <a:xfrm rot="10800000">
            <a:off x="5652120" y="-20537"/>
            <a:ext cx="3600384" cy="954272"/>
          </a:xfrm>
          <a:prstGeom prst="rect">
            <a:avLst/>
          </a:prstGeom>
        </p:spPr>
      </p:pic>
    </p:spTree>
    <p:extLst>
      <p:ext uri="{BB962C8B-B14F-4D97-AF65-F5344CB8AC3E}">
        <p14:creationId xmlns:p14="http://schemas.microsoft.com/office/powerpoint/2010/main" val="6014237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childTnLst>
                          </p:cTn>
                        </p:par>
                        <p:par>
                          <p:cTn id="23" fill="hold">
                            <p:stCondLst>
                              <p:cond delay="16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
                                        </p:tgtEl>
                                      </p:cBhvr>
                                    </p:animEffect>
                                    <p:animScale>
                                      <p:cBhvr>
                                        <p:cTn id="26"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a16="http://schemas.microsoft.com/office/drawing/2014/main" xmlns="" id="{F5793691-A67E-4C11-852D-7DD4D17E755F}"/>
              </a:ext>
            </a:extLst>
          </p:cNvPr>
          <p:cNvGrpSpPr/>
          <p:nvPr/>
        </p:nvGrpSpPr>
        <p:grpSpPr>
          <a:xfrm>
            <a:off x="1043608" y="1239602"/>
            <a:ext cx="6792230" cy="2995042"/>
            <a:chOff x="1200150" y="1847850"/>
            <a:chExt cx="9867900" cy="1492983"/>
          </a:xfrm>
        </p:grpSpPr>
        <p:grpSp>
          <p:nvGrpSpPr>
            <p:cNvPr id="127" name="组合 126">
              <a:extLst>
                <a:ext uri="{FF2B5EF4-FFF2-40B4-BE49-F238E27FC236}">
                  <a16:creationId xmlns:a16="http://schemas.microsoft.com/office/drawing/2014/main" xmlns="" id="{09DFA043-9A2F-4446-9955-FF08E9D9A282}"/>
                </a:ext>
              </a:extLst>
            </p:cNvPr>
            <p:cNvGrpSpPr/>
            <p:nvPr/>
          </p:nvGrpSpPr>
          <p:grpSpPr>
            <a:xfrm>
              <a:off x="1200150" y="1847850"/>
              <a:ext cx="9867900" cy="1492983"/>
              <a:chOff x="1200150" y="1847850"/>
              <a:chExt cx="9867900" cy="1492983"/>
            </a:xfrm>
          </p:grpSpPr>
          <p:sp>
            <p:nvSpPr>
              <p:cNvPr id="129" name="矩形: 圆角 128">
                <a:extLst>
                  <a:ext uri="{FF2B5EF4-FFF2-40B4-BE49-F238E27FC236}">
                    <a16:creationId xmlns:a16="http://schemas.microsoft.com/office/drawing/2014/main" xmlns="" id="{8119448D-D7D5-4A6E-A993-2F7650BE7995}"/>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a16="http://schemas.microsoft.com/office/drawing/2014/main" xmlns="" id="{4E3E691E-5E13-42ED-BCBD-2ECBC8EF64D6}"/>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a16="http://schemas.microsoft.com/office/drawing/2014/main" xmlns="" id="{CB4FB45E-E5D0-4286-ABBB-65C992D93AE8}"/>
                </a:ext>
              </a:extLst>
            </p:cNvPr>
            <p:cNvSpPr txBox="1"/>
            <p:nvPr/>
          </p:nvSpPr>
          <p:spPr>
            <a:xfrm>
              <a:off x="1331635" y="2152957"/>
              <a:ext cx="9604929" cy="874505"/>
            </a:xfrm>
            <a:prstGeom prst="rect">
              <a:avLst/>
            </a:prstGeom>
            <a:noFill/>
          </p:spPr>
          <p:txBody>
            <a:bodyPr wrap="square" rtlCol="0">
              <a:spAutoFit/>
            </a:bodyPr>
            <a:lstStyle/>
            <a:p>
              <a:pPr indent="486000">
                <a:lnSpc>
                  <a:spcPct val="150000"/>
                </a:lnSpc>
              </a:pP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在校园内，机房、教室、办公室和学生寝室都是通过校园网连接到一起的，并连接到</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Internet</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。请在老师的带领下，参观学校的校园网和网络中心，达到了解网络的发展、定义、功能和网络组成的目的。</a:t>
              </a:r>
            </a:p>
          </p:txBody>
        </p:sp>
      </p:grpSp>
    </p:spTree>
    <p:extLst>
      <p:ext uri="{BB962C8B-B14F-4D97-AF65-F5344CB8AC3E}">
        <p14:creationId xmlns:p14="http://schemas.microsoft.com/office/powerpoint/2010/main" val="3180823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16014" y="2535747"/>
            <a:ext cx="2015329"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itchFamily="34" charset="-122"/>
                <a:ea typeface="微软雅黑" pitchFamily="34" charset="-122"/>
              </a:rPr>
              <a:t>计算机网络的发展</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716014" y="2880949"/>
            <a:ext cx="2160241"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itchFamily="34" charset="-122"/>
                <a:ea typeface="微软雅黑" pitchFamily="34" charset="-122"/>
              </a:rPr>
              <a:t>计算机网络的定义</a:t>
            </a:r>
            <a:endParaRPr lang="zh-CN" altLang="en-US" sz="1200" dirty="0">
              <a:solidFill>
                <a:schemeClr val="tx1">
                  <a:lumMod val="65000"/>
                  <a:lumOff val="35000"/>
                </a:schemeClr>
              </a:solidFill>
            </a:endParaRPr>
          </a:p>
        </p:txBody>
      </p:sp>
      <p:sp>
        <p:nvSpPr>
          <p:cNvPr id="11" name="文本框 10">
            <a:extLst>
              <a:ext uri="{FF2B5EF4-FFF2-40B4-BE49-F238E27FC236}">
                <a16:creationId xmlns:a16="http://schemas.microsoft.com/office/drawing/2014/main" xmlns="" id="{8C7C0143-C06B-48F0-A9CA-D420D66A7E9D}"/>
              </a:ext>
            </a:extLst>
          </p:cNvPr>
          <p:cNvSpPr txBox="1">
            <a:spLocks noChangeArrowheads="1"/>
          </p:cNvSpPr>
          <p:nvPr/>
        </p:nvSpPr>
        <p:spPr bwMode="auto">
          <a:xfrm>
            <a:off x="4716014" y="3226151"/>
            <a:ext cx="194421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计算机网络的功能</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p:tgtEl>
                                          <p:spTgt spid="11"/>
                                        </p:tgtEl>
                                        <p:attrNameLst>
                                          <p:attrName>ppt_y</p:attrName>
                                        </p:attrNameLst>
                                      </p:cBhvr>
                                      <p:tavLst>
                                        <p:tav tm="0">
                                          <p:val>
                                            <p:strVal val="#ppt_y-#ppt_h*1.125000"/>
                                          </p:val>
                                        </p:tav>
                                        <p:tav tm="100000">
                                          <p:val>
                                            <p:strVal val="#ppt_y"/>
                                          </p:val>
                                        </p:tav>
                                      </p:tavLst>
                                    </p:anim>
                                    <p:animEffect transition="in" filter="wipe(dow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8"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计算机网络的发展</a:t>
            </a:r>
            <a:endParaRPr lang="zh-CN" altLang="en-US" sz="1600" dirty="0">
              <a:solidFill>
                <a:schemeClr val="accent1"/>
              </a:solidFill>
              <a:ea typeface="微软雅黑" panose="020B0503020204020204" pitchFamily="34" charset="-122"/>
            </a:endParaRP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290801" y="1275606"/>
            <a:ext cx="7593567"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443202" y="1428007"/>
            <a:ext cx="7621186"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765782" y="1529039"/>
            <a:ext cx="6794550" cy="2427459"/>
          </a:xfrm>
          <a:prstGeom prst="rect">
            <a:avLst/>
          </a:prstGeom>
          <a:noFill/>
          <a:ln w="3175">
            <a:noFill/>
            <a:prstDash val="dash"/>
          </a:ln>
        </p:spPr>
        <p:txBody>
          <a:bodyPr wrap="square" lIns="63500" tIns="25400" rIns="63500" bIns="25400" anchor="ctr" anchorCtr="0">
            <a:normAutofit fontScale="925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zh-CN" altLang="en-US" sz="1600" dirty="0" smtClean="0">
                <a:latin typeface="微软雅黑" panose="020B0503020204020204" pitchFamily="34" charset="-122"/>
                <a:ea typeface="微软雅黑" panose="020B0503020204020204" pitchFamily="34" charset="-122"/>
              </a:rPr>
              <a:t>         随着</a:t>
            </a:r>
            <a:r>
              <a:rPr lang="zh-CN" altLang="en-US" sz="1600" dirty="0">
                <a:latin typeface="微软雅黑" panose="020B0503020204020204" pitchFamily="34" charset="-122"/>
                <a:ea typeface="微软雅黑" panose="020B0503020204020204" pitchFamily="34" charset="-122"/>
              </a:rPr>
              <a:t>计算机网络的发展，其功能不断增强，应用领域不断拓展，所采用的技术也在逐渐变化、进步。计算机网络的发展过程主要经历</a:t>
            </a:r>
            <a:r>
              <a:rPr lang="zh-CN" altLang="en-US" sz="1600" dirty="0" smtClean="0">
                <a:latin typeface="微软雅黑" panose="020B0503020204020204" pitchFamily="34" charset="-122"/>
                <a:ea typeface="微软雅黑" panose="020B0503020204020204" pitchFamily="34" charset="-122"/>
              </a:rPr>
              <a:t>了以下几</a:t>
            </a:r>
            <a:r>
              <a:rPr lang="zh-CN" altLang="en-US" sz="1600" dirty="0">
                <a:latin typeface="微软雅黑" panose="020B0503020204020204" pitchFamily="34" charset="-122"/>
                <a:ea typeface="微软雅黑" panose="020B0503020204020204" pitchFamily="34" charset="-122"/>
              </a:rPr>
              <a:t>个阶段。</a:t>
            </a:r>
          </a:p>
          <a:p>
            <a:pPr>
              <a:lnSpc>
                <a:spcPct val="150000"/>
              </a:lnSpc>
            </a:pP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）面向终端的</a:t>
            </a:r>
            <a:r>
              <a:rPr lang="zh-CN" altLang="en-US" sz="1600" dirty="0" smtClean="0">
                <a:latin typeface="微软雅黑" panose="020B0503020204020204" pitchFamily="34" charset="-122"/>
                <a:ea typeface="微软雅黑" panose="020B0503020204020204" pitchFamily="34" charset="-122"/>
              </a:rPr>
              <a:t>计算机网络</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）面向通信的</a:t>
            </a:r>
            <a:r>
              <a:rPr lang="zh-CN" altLang="en-US" sz="1600" dirty="0" smtClean="0">
                <a:latin typeface="微软雅黑" panose="020B0503020204020204" pitchFamily="34" charset="-122"/>
                <a:ea typeface="微软雅黑" panose="020B0503020204020204" pitchFamily="34" charset="-122"/>
              </a:rPr>
              <a:t>计算机网络</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）开放式标准化</a:t>
            </a:r>
            <a:r>
              <a:rPr lang="zh-CN" altLang="en-US" sz="1600" dirty="0" smtClean="0">
                <a:latin typeface="微软雅黑" panose="020B0503020204020204" pitchFamily="34" charset="-122"/>
                <a:ea typeface="微软雅黑" panose="020B0503020204020204" pitchFamily="34" charset="-122"/>
              </a:rPr>
              <a:t>计算机网络</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）新一代综合性、智能化高速网络</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2152227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计算机网络的定义</a:t>
            </a:r>
            <a:endParaRPr lang="zh-CN" altLang="en-US" sz="1600" dirty="0">
              <a:solidFill>
                <a:schemeClr val="accent1"/>
              </a:solidFill>
              <a:ea typeface="微软雅黑" panose="020B0503020204020204" pitchFamily="34" charset="-122"/>
            </a:endParaRP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215517" y="735546"/>
            <a:ext cx="7668852" cy="329118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359532" y="843558"/>
            <a:ext cx="7704856" cy="3335569"/>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467543" y="762991"/>
            <a:ext cx="7416825" cy="3193508"/>
          </a:xfrm>
          <a:prstGeom prst="rect">
            <a:avLst/>
          </a:prstGeom>
          <a:noFill/>
          <a:ln w="3175">
            <a:noFill/>
            <a:prstDash val="dash"/>
          </a:ln>
        </p:spPr>
        <p:txBody>
          <a:bodyPr wrap="square" lIns="63500" tIns="25400" rIns="63500" bIns="25400" anchor="ctr" anchorCtr="0">
            <a:normAutofit fontScale="850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zh-CN" altLang="en-US" sz="1600" dirty="0" smtClean="0">
                <a:latin typeface="微软雅黑" panose="020B0503020204020204" pitchFamily="34" charset="-122"/>
                <a:ea typeface="微软雅黑" panose="020B0503020204020204" pitchFamily="34" charset="-122"/>
              </a:rPr>
              <a:t>        什么</a:t>
            </a:r>
            <a:r>
              <a:rPr lang="zh-CN" altLang="en-US" sz="1600" dirty="0">
                <a:latin typeface="微软雅黑" panose="020B0503020204020204" pitchFamily="34" charset="-122"/>
                <a:ea typeface="微软雅黑" panose="020B0503020204020204" pitchFamily="34" charset="-122"/>
              </a:rPr>
              <a:t>是计算机网络并没有严格的定义，人们从不同的角度出发，对计算机网络有不同的定义。</a:t>
            </a:r>
          </a:p>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）从计算机技术与通信技术相结合的观点出发，通常把计算机网络定义为计算机技术与通信技术相结合，实现远程信息处理并进一步达到资源共享的系统。</a:t>
            </a:r>
          </a:p>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）从物理结构上看，计算机网络又可定义为在协议控制下，由若干台计算机、终端设备、数据传输和通信控制处理机等组成的集合。</a:t>
            </a:r>
          </a:p>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）从着重于应用和资源共享上看，计算机网络是把地理上分散的资源，以相互共享的方式连接起来，并且具有独立功能的计算机系统的集合。</a:t>
            </a:r>
          </a:p>
          <a:p>
            <a:pPr>
              <a:lnSpc>
                <a:spcPct val="150000"/>
              </a:lnSpc>
            </a:pPr>
            <a:r>
              <a:rPr lang="zh-CN" altLang="en-US" sz="1600" dirty="0" smtClean="0">
                <a:latin typeface="微软雅黑" panose="020B0503020204020204" pitchFamily="34" charset="-122"/>
                <a:ea typeface="微软雅黑" panose="020B0503020204020204" pitchFamily="34" charset="-122"/>
              </a:rPr>
              <a:t>        综上所述</a:t>
            </a:r>
            <a:r>
              <a:rPr lang="zh-CN" altLang="en-US" sz="1600"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计算机网络是利用通信线路和设备，将分散在不同地域，并具有独立功能的多个计算机系统互连起来，按照网络协议，在功能完善的网络软件支持下，实现资源共享和数据通信的系统。</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34611961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3.</a:t>
            </a:r>
            <a:r>
              <a:rPr lang="zh-CN" altLang="en-US" sz="1600" dirty="0" smtClean="0">
                <a:solidFill>
                  <a:schemeClr val="accent1"/>
                </a:solidFill>
                <a:ea typeface="微软雅黑" panose="020B0503020204020204" pitchFamily="34" charset="-122"/>
              </a:rPr>
              <a:t>计算机网络的功能</a:t>
            </a:r>
            <a:endParaRPr lang="zh-CN" altLang="en-US" sz="1600" dirty="0">
              <a:solidFill>
                <a:schemeClr val="accent1"/>
              </a:solidFill>
              <a:ea typeface="微软雅黑" panose="020B0503020204020204" pitchFamily="34" charset="-122"/>
            </a:endParaRP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215517" y="735546"/>
            <a:ext cx="7668852" cy="329118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359532" y="843558"/>
            <a:ext cx="7704856" cy="3335569"/>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aphicFrame>
        <p:nvGraphicFramePr>
          <p:cNvPr id="8" name="图示 7"/>
          <p:cNvGraphicFramePr/>
          <p:nvPr>
            <p:extLst>
              <p:ext uri="{D42A27DB-BD31-4B8C-83A1-F6EECF244321}">
                <p14:modId xmlns:p14="http://schemas.microsoft.com/office/powerpoint/2010/main" val="3444752562"/>
              </p:ext>
            </p:extLst>
          </p:nvPr>
        </p:nvGraphicFramePr>
        <p:xfrm>
          <a:off x="732277" y="843558"/>
          <a:ext cx="6887723" cy="333556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9754075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炫彩互联网大数据科技信息教育PPT模板"/>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heme/theme1.xml><?xml version="1.0" encoding="utf-8"?>
<a:theme xmlns:a="http://schemas.openxmlformats.org/drawingml/2006/main" name="Office 主题">
  <a:themeElements>
    <a:clrScheme name="自定义 727">
      <a:dk1>
        <a:sysClr val="windowText" lastClr="000000"/>
      </a:dk1>
      <a:lt1>
        <a:sysClr val="window" lastClr="FFFFFF"/>
      </a:lt1>
      <a:dk2>
        <a:srgbClr val="1F497D"/>
      </a:dk2>
      <a:lt2>
        <a:srgbClr val="EEECE1"/>
      </a:lt2>
      <a:accent1>
        <a:srgbClr val="1C6089"/>
      </a:accent1>
      <a:accent2>
        <a:srgbClr val="C13B30"/>
      </a:accent2>
      <a:accent3>
        <a:srgbClr val="F59B11"/>
      </a:accent3>
      <a:accent4>
        <a:srgbClr val="1C6089"/>
      </a:accent4>
      <a:accent5>
        <a:srgbClr val="C13B30"/>
      </a:accent5>
      <a:accent6>
        <a:srgbClr val="F59B11"/>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1698</TotalTime>
  <Words>4025</Words>
  <Application>Microsoft Office PowerPoint</Application>
  <PresentationFormat>全屏显示(16:9)</PresentationFormat>
  <Paragraphs>216</Paragraphs>
  <Slides>45</Slides>
  <Notes>17</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45</vt:i4>
      </vt:variant>
    </vt:vector>
  </HeadingPairs>
  <TitlesOfParts>
    <vt:vector size="58" baseType="lpstr">
      <vt:lpstr>Gill Sans</vt:lpstr>
      <vt:lpstr>Lato</vt:lpstr>
      <vt:lpstr>Lato Light</vt:lpstr>
      <vt:lpstr>Open Sans</vt:lpstr>
      <vt:lpstr>思源黑体 CN Normal</vt:lpstr>
      <vt:lpstr>思源黑体 CN Regular</vt:lpstr>
      <vt:lpstr>宋体</vt:lpstr>
      <vt:lpstr>微软雅黑</vt:lpstr>
      <vt:lpstr>Arial</vt:lpstr>
      <vt:lpstr>Calibri</vt:lpstr>
      <vt:lpstr>Segoe UI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admin</dc:creator>
  <cp:lastModifiedBy>Microsoft</cp:lastModifiedBy>
  <cp:revision>177</cp:revision>
  <dcterms:created xsi:type="dcterms:W3CDTF">2017-06-17T16:19:32Z</dcterms:created>
  <dcterms:modified xsi:type="dcterms:W3CDTF">2023-04-27T14:55:51Z</dcterms:modified>
</cp:coreProperties>
</file>