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ags/tag1.xml" ContentType="application/vnd.openxmlformats-officedocument.presentationml.tags+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heme/theme3.xml" ContentType="application/vnd.openxmlformats-officedocument.them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2"/>
  </p:sldMasterIdLst>
  <p:notesMasterIdLst>
    <p:notesMasterId r:id="rId38"/>
  </p:notesMasterIdLst>
  <p:sldIdLst>
    <p:sldId id="256" r:id="rId3"/>
    <p:sldId id="277" r:id="rId4"/>
    <p:sldId id="656" r:id="rId5"/>
    <p:sldId id="660" r:id="rId6"/>
    <p:sldId id="661" r:id="rId7"/>
    <p:sldId id="657" r:id="rId8"/>
    <p:sldId id="686" r:id="rId9"/>
    <p:sldId id="687" r:id="rId10"/>
    <p:sldId id="662" r:id="rId11"/>
    <p:sldId id="688" r:id="rId12"/>
    <p:sldId id="696" r:id="rId13"/>
    <p:sldId id="697" r:id="rId14"/>
    <p:sldId id="698" r:id="rId15"/>
    <p:sldId id="699" r:id="rId16"/>
    <p:sldId id="700" r:id="rId17"/>
    <p:sldId id="701" r:id="rId18"/>
    <p:sldId id="702" r:id="rId19"/>
    <p:sldId id="703" r:id="rId20"/>
    <p:sldId id="704" r:id="rId21"/>
    <p:sldId id="705" r:id="rId22"/>
    <p:sldId id="689" r:id="rId23"/>
    <p:sldId id="690" r:id="rId24"/>
    <p:sldId id="663" r:id="rId25"/>
    <p:sldId id="664" r:id="rId26"/>
    <p:sldId id="706" r:id="rId27"/>
    <p:sldId id="707" r:id="rId28"/>
    <p:sldId id="708" r:id="rId29"/>
    <p:sldId id="709" r:id="rId30"/>
    <p:sldId id="710" r:id="rId31"/>
    <p:sldId id="711" r:id="rId32"/>
    <p:sldId id="712" r:id="rId33"/>
    <p:sldId id="713" r:id="rId34"/>
    <p:sldId id="714" r:id="rId35"/>
    <p:sldId id="651" r:id="rId36"/>
    <p:sldId id="276" r:id="rId37"/>
  </p:sldIdLst>
  <p:sldSz cx="9144000" cy="6858000" type="screen4x3"/>
  <p:notesSz cx="6858000" cy="9144000"/>
  <p:defaultTextStyle>
    <a:defPPr>
      <a:defRPr lang="en-US"/>
    </a:defPPr>
    <a:lvl1pPr marL="0" lvl="0" indent="0" algn="l" defTabSz="914400" rtl="0" eaLnBrk="1" fontAlgn="base" latinLnBrk="0" hangingPunct="1">
      <a:lnSpc>
        <a:spcPct val="100000"/>
      </a:lnSpc>
      <a:spcBef>
        <a:spcPct val="0"/>
      </a:spcBef>
      <a:spcAft>
        <a:spcPct val="0"/>
      </a:spcAft>
      <a:buFont typeface="Arial" pitchFamily="34" charset="0"/>
      <a:buNone/>
      <a:defRPr sz="2400" b="0" i="0" u="none" kern="1200" baseline="0">
        <a:solidFill>
          <a:schemeClr val="bg1"/>
        </a:solidFill>
        <a:latin typeface="Arial" pitchFamily="34" charset="0"/>
        <a:ea typeface="宋体" pitchFamily="2" charset="-122"/>
        <a:cs typeface="+mn-cs"/>
      </a:defRPr>
    </a:lvl1pPr>
    <a:lvl2pPr marL="457200" lvl="1" indent="0" algn="l" defTabSz="914400" rtl="0" eaLnBrk="1" fontAlgn="base" latinLnBrk="0" hangingPunct="1">
      <a:lnSpc>
        <a:spcPct val="100000"/>
      </a:lnSpc>
      <a:spcBef>
        <a:spcPct val="0"/>
      </a:spcBef>
      <a:spcAft>
        <a:spcPct val="0"/>
      </a:spcAft>
      <a:buFont typeface="Arial" pitchFamily="34" charset="0"/>
      <a:buNone/>
      <a:defRPr sz="2400" b="0" i="0" u="none" kern="1200" baseline="0">
        <a:solidFill>
          <a:schemeClr val="bg1"/>
        </a:solidFill>
        <a:latin typeface="Arial"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Font typeface="Arial" pitchFamily="34" charset="0"/>
      <a:buNone/>
      <a:defRPr sz="2400" b="0" i="0" u="none" kern="1200" baseline="0">
        <a:solidFill>
          <a:schemeClr val="bg1"/>
        </a:solidFill>
        <a:latin typeface="Arial"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itchFamily="34" charset="0"/>
      <a:buNone/>
      <a:defRPr sz="2400" b="0" i="0" u="none" kern="1200" baseline="0">
        <a:solidFill>
          <a:schemeClr val="bg1"/>
        </a:solidFill>
        <a:latin typeface="Arial"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itchFamily="34" charset="0"/>
      <a:buNone/>
      <a:defRPr sz="2400" b="0" i="0" u="none" kern="1200" baseline="0">
        <a:solidFill>
          <a:schemeClr val="bg1"/>
        </a:solidFill>
        <a:latin typeface="Arial" pitchFamily="34" charset="0"/>
        <a:ea typeface="宋体"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itchFamily="34" charset="0"/>
      <a:buNone/>
      <a:defRPr sz="2400" b="0" i="0" u="none" kern="1200" baseline="0">
        <a:solidFill>
          <a:schemeClr val="bg1"/>
        </a:solidFill>
        <a:latin typeface="Arial" pitchFamily="34" charset="0"/>
        <a:ea typeface="宋体"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itchFamily="34" charset="0"/>
      <a:buNone/>
      <a:defRPr sz="2400" b="0" i="0" u="none" kern="1200" baseline="0">
        <a:solidFill>
          <a:schemeClr val="bg1"/>
        </a:solidFill>
        <a:latin typeface="Arial" pitchFamily="34" charset="0"/>
        <a:ea typeface="宋体"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itchFamily="34" charset="0"/>
      <a:buNone/>
      <a:defRPr sz="2400" b="0" i="0" u="none" kern="1200" baseline="0">
        <a:solidFill>
          <a:schemeClr val="bg1"/>
        </a:solidFill>
        <a:latin typeface="Arial" pitchFamily="34" charset="0"/>
        <a:ea typeface="宋体"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itchFamily="34" charset="0"/>
      <a:buNone/>
      <a:defRPr sz="2400" b="0" i="0" u="none" kern="1200" baseline="0">
        <a:solidFill>
          <a:schemeClr val="bg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2207">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66"/>
    <a:srgbClr val="000000"/>
    <a:srgbClr val="FF3300"/>
    <a:srgbClr val="66CCFF"/>
    <a:srgbClr val="CCECFF"/>
    <a:srgbClr val="FFCCFF"/>
    <a:srgbClr val="CCFFCC"/>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howGuides="1">
      <p:cViewPr varScale="1">
        <p:scale>
          <a:sx n="81" d="100"/>
          <a:sy n="81" d="100"/>
        </p:scale>
        <p:origin x="1526" y="58"/>
      </p:cViewPr>
      <p:guideLst>
        <p:guide orient="horz" pos="2207"/>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wrap="square" lIns="91440" tIns="45720" rIns="91440" bIns="45720" numCol="1" anchor="t" anchorCtr="0" compatLnSpc="1"/>
          <a:lstStyle>
            <a:lvl1pPr>
              <a:defRPr sz="1200">
                <a:ea typeface="+mn-ea"/>
              </a:defRPr>
            </a:lvl1p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1200" b="0" i="0" u="none" strike="noStrike" kern="1200" cap="none" spc="0" normalizeH="0" baseline="0" noProof="0">
              <a:ln>
                <a:noFill/>
              </a:ln>
              <a:solidFill>
                <a:schemeClr val="bg1"/>
              </a:solidFill>
              <a:effectLst/>
              <a:uLnTx/>
              <a:uFillTx/>
              <a:latin typeface="Arial" pitchFamily="34" charset="0"/>
              <a:ea typeface="+mn-ea"/>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wrap="square" lIns="91440" tIns="45720" rIns="91440" bIns="45720" numCol="1" anchor="t" anchorCtr="0" compatLnSpc="1"/>
          <a:lstStyle>
            <a:lvl1pPr algn="r">
              <a:defRPr sz="1200">
                <a:ea typeface="+mn-ea"/>
                <a:cs typeface="Arial" pitchFamily="34" charset="0"/>
              </a:defRPr>
            </a:lvl1pPr>
          </a:lstStyle>
          <a:p>
            <a:pPr marL="0" marR="0" lvl="0" indent="0" algn="r" defTabSz="914400" rtl="0" eaLnBrk="1" fontAlgn="base" latinLnBrk="0" hangingPunct="1">
              <a:lnSpc>
                <a:spcPct val="100000"/>
              </a:lnSpc>
              <a:spcBef>
                <a:spcPct val="0"/>
              </a:spcBef>
              <a:spcAft>
                <a:spcPct val="0"/>
              </a:spcAft>
              <a:buClrTx/>
              <a:buSzTx/>
              <a:buFont typeface="Arial" pitchFamily="34" charset="0"/>
              <a:buNone/>
              <a:defRPr/>
            </a:pPr>
            <a:fld id="{2C3EF38F-7EBC-49D0-ACA1-7B1DF7084A4F}" type="datetime1">
              <a:rPr kumimoji="0" lang="zh-CN" altLang="en-US" sz="1200" b="0" i="0" u="none" strike="noStrike" kern="1200" cap="none" spc="0" normalizeH="0" baseline="0" noProof="0">
                <a:ln>
                  <a:noFill/>
                </a:ln>
                <a:solidFill>
                  <a:schemeClr val="bg1"/>
                </a:solidFill>
                <a:effectLst/>
                <a:uLnTx/>
                <a:uFillTx/>
                <a:latin typeface="Arial" pitchFamily="34" charset="0"/>
                <a:ea typeface="+mn-ea"/>
                <a:cs typeface="Arial" pitchFamily="34" charset="0"/>
              </a:rPr>
              <a:t>2023/8/19</a:t>
            </a:fld>
            <a:endParaRPr kumimoji="0" lang="zh-CN" altLang="en-US" sz="1200" b="0" i="0" u="none" strike="noStrike" kern="1200" cap="none" spc="0" normalizeH="0" baseline="0" noProof="0">
              <a:ln>
                <a:noFill/>
              </a:ln>
              <a:solidFill>
                <a:schemeClr val="bg1"/>
              </a:solidFill>
              <a:effectLst/>
              <a:uLnTx/>
              <a:uFillTx/>
              <a:latin typeface="Arial" pitchFamily="34" charset="0"/>
              <a:ea typeface="+mn-ea"/>
              <a:cs typeface="+mn-cs"/>
            </a:endParaRPr>
          </a:p>
        </p:txBody>
      </p:sp>
      <p:sp>
        <p:nvSpPr>
          <p:cNvPr id="31748" name="幻灯片图像占位符 3"/>
          <p:cNvSpPr>
            <a:spLocks noGrp="1" noRot="1" noChangeAspect="1"/>
          </p:cNvSpPr>
          <p:nvPr>
            <p:ph type="sldImg"/>
          </p:nvPr>
        </p:nvSpPr>
        <p:spPr>
          <a:xfrm>
            <a:off x="1371600" y="1143000"/>
            <a:ext cx="4114800" cy="3086100"/>
          </a:xfrm>
          <a:prstGeom prst="rect">
            <a:avLst/>
          </a:prstGeom>
          <a:noFill/>
          <a:ln w="12700" cap="flat" cmpd="sng">
            <a:solidFill>
              <a:srgbClr val="000000"/>
            </a:solidFill>
            <a:prstDash val="solid"/>
            <a:round/>
            <a:headEnd type="none" w="med" len="med"/>
            <a:tailEnd type="none" w="med" len="med"/>
          </a:ln>
        </p:spPr>
      </p:sp>
      <p:sp>
        <p:nvSpPr>
          <p:cNvPr id="31749" name="备注占位符 4"/>
          <p:cNvSpPr>
            <a:spLocks noGrp="1"/>
          </p:cNvSpPr>
          <p:nvPr>
            <p:ph type="body" sz="quarter"/>
          </p:nvPr>
        </p:nvSpPr>
        <p:spPr>
          <a:xfrm>
            <a:off x="685800" y="4400550"/>
            <a:ext cx="5486400" cy="3600450"/>
          </a:xfrm>
          <a:prstGeom prst="rect">
            <a:avLst/>
          </a:prstGeom>
          <a:noFill/>
          <a:ln w="9525">
            <a:noFill/>
          </a:ln>
        </p:spPr>
        <p:txBody>
          <a:bodyPr vert="horz" wrap="square" lIns="91440" tIns="45720" rIns="91440" bIns="45720" anchor="t" anchorCtr="0"/>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4"/>
          </p:nvPr>
        </p:nvSpPr>
        <p:spPr>
          <a:xfrm>
            <a:off x="0" y="8685213"/>
            <a:ext cx="2971800" cy="458788"/>
          </a:xfrm>
          <a:prstGeom prst="rect">
            <a:avLst/>
          </a:prstGeom>
        </p:spPr>
        <p:txBody>
          <a:bodyPr vert="horz" wrap="square" lIns="91440" tIns="45720" rIns="91440" bIns="45720" numCol="1" anchor="b" anchorCtr="0" compatLnSpc="1"/>
          <a:lstStyle>
            <a:lvl1pPr>
              <a:defRPr sz="1200">
                <a:ea typeface="+mn-ea"/>
              </a:defRPr>
            </a:lvl1p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1200" b="0" i="0" u="none" strike="noStrike" kern="1200" cap="none" spc="0" normalizeH="0" baseline="0" noProof="0">
              <a:ln>
                <a:noFill/>
              </a:ln>
              <a:solidFill>
                <a:schemeClr val="bg1"/>
              </a:solidFill>
              <a:effectLst/>
              <a:uLnTx/>
              <a:uFillTx/>
              <a:latin typeface="Arial" pitchFamily="34" charset="0"/>
              <a:ea typeface="+mn-ea"/>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wrap="square" lIns="91440" tIns="45720" rIns="91440" bIns="45720" numCol="1" anchor="b" anchorCtr="0" compatLnSpc="1"/>
          <a:lstStyle/>
          <a:p>
            <a:pPr lvl="0" algn="r" eaLnBrk="1" fontAlgn="base" hangingPunct="1">
              <a:buNone/>
            </a:pPr>
            <a:fld id="{9A0DB2DC-4C9A-4742-B13C-FB6460FD3503}" type="slidenum">
              <a:rPr lang="zh-CN" altLang="en-US" sz="1200" strike="noStrike" noProof="1" dirty="0">
                <a:latin typeface="Arial" pitchFamily="34" charset="0"/>
                <a:ea typeface="宋体" pitchFamily="2" charset="-122"/>
                <a:cs typeface="+mn-cs"/>
              </a:rPr>
              <a:t>‹#›</a:t>
            </a:fld>
            <a:endParaRPr lang="zh-CN" altLang="en-US" sz="1200" strike="noStrike" noProof="1"/>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Master" Target="../slideMasters/slideMaster2.xml"/><Relationship Id="rId1" Type="http://schemas.openxmlformats.org/officeDocument/2006/relationships/tags" Target="../tags/tag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type="title">
  <p:cSld name="标题幻灯片">
    <p:bg>
      <p:bgPr>
        <a:solidFill>
          <a:schemeClr val="bg1"/>
        </a:solidFill>
        <a:effectLst/>
      </p:bgPr>
    </p:bg>
    <p:spTree>
      <p:nvGrpSpPr>
        <p:cNvPr id="1" name=""/>
        <p:cNvGrpSpPr/>
        <p:nvPr/>
      </p:nvGrpSpPr>
      <p:grpSpPr>
        <a:xfrm>
          <a:off x="0" y="0"/>
          <a:ext cx="0" cy="0"/>
          <a:chOff x="0" y="0"/>
          <a:chExt cx="0" cy="0"/>
        </a:xfrm>
      </p:grpSpPr>
      <p:sp>
        <p:nvSpPr>
          <p:cNvPr id="2" name="矩形 3106"/>
          <p:cNvSpPr/>
          <p:nvPr/>
        </p:nvSpPr>
        <p:spPr>
          <a:xfrm>
            <a:off x="38100" y="2274888"/>
            <a:ext cx="6280150" cy="4533900"/>
          </a:xfrm>
          <a:prstGeom prst="rect">
            <a:avLst/>
          </a:prstGeom>
          <a:solidFill>
            <a:schemeClr val="accent1">
              <a:alpha val="50195"/>
            </a:schemeClr>
          </a:solidFill>
          <a:ln w="9525">
            <a:noFill/>
          </a:ln>
        </p:spPr>
        <p:txBody>
          <a:bodyPr anchor="t" anchorCtr="0"/>
          <a:lstStyle/>
          <a:p>
            <a:pPr lvl="0"/>
            <a:endParaRPr lang="zh-CN" altLang="en-US" dirty="0">
              <a:latin typeface="Arial" pitchFamily="34" charset="0"/>
            </a:endParaRPr>
          </a:p>
        </p:txBody>
      </p:sp>
      <p:sp>
        <p:nvSpPr>
          <p:cNvPr id="3" name="矩形 3107"/>
          <p:cNvSpPr/>
          <p:nvPr/>
        </p:nvSpPr>
        <p:spPr>
          <a:xfrm>
            <a:off x="50800" y="28575"/>
            <a:ext cx="6276975" cy="2257425"/>
          </a:xfrm>
          <a:prstGeom prst="rect">
            <a:avLst/>
          </a:prstGeom>
          <a:gradFill rotWithShape="1">
            <a:gsLst>
              <a:gs pos="0">
                <a:schemeClr val="tx2"/>
              </a:gs>
              <a:gs pos="100000">
                <a:srgbClr val="0D3860"/>
              </a:gs>
            </a:gsLst>
            <a:lin ang="5400000" scaled="1"/>
            <a:tileRect/>
          </a:gradFill>
          <a:ln w="9525">
            <a:noFill/>
          </a:ln>
        </p:spPr>
        <p:txBody>
          <a:bodyPr anchor="t" anchorCtr="0"/>
          <a:lstStyle/>
          <a:p>
            <a:pPr lvl="0"/>
            <a:endParaRPr lang="zh-CN" altLang="en-US" dirty="0">
              <a:latin typeface="Arial" pitchFamily="34" charset="0"/>
            </a:endParaRPr>
          </a:p>
        </p:txBody>
      </p:sp>
      <p:sp>
        <p:nvSpPr>
          <p:cNvPr id="3076" name="矩形 3109" descr="M_CG38"/>
          <p:cNvSpPr/>
          <p:nvPr/>
        </p:nvSpPr>
        <p:spPr>
          <a:xfrm>
            <a:off x="50800" y="2257425"/>
            <a:ext cx="6343650" cy="4533900"/>
          </a:xfrm>
          <a:prstGeom prst="rect">
            <a:avLst/>
          </a:prstGeom>
          <a:blipFill rotWithShape="1">
            <a:blip r:embed="rId2"/>
            <a:stretch>
              <a:fillRect/>
            </a:stretch>
          </a:blipFill>
          <a:ln w="9525">
            <a:noFill/>
          </a:ln>
        </p:spPr>
        <p:txBody>
          <a:bodyPr anchor="t" anchorCtr="0"/>
          <a:lstStyle/>
          <a:p>
            <a:pPr lvl="0"/>
            <a:endParaRPr lang="zh-CN" altLang="en-US" dirty="0">
              <a:latin typeface="Arial" pitchFamily="34" charset="0"/>
            </a:endParaRPr>
          </a:p>
        </p:txBody>
      </p:sp>
      <p:sp>
        <p:nvSpPr>
          <p:cNvPr id="3077" name="矩形 3110"/>
          <p:cNvSpPr/>
          <p:nvPr/>
        </p:nvSpPr>
        <p:spPr>
          <a:xfrm>
            <a:off x="6332538" y="2297113"/>
            <a:ext cx="2811462" cy="4560887"/>
          </a:xfrm>
          <a:prstGeom prst="rect">
            <a:avLst/>
          </a:prstGeom>
          <a:solidFill>
            <a:schemeClr val="hlink"/>
          </a:solidFill>
          <a:ln w="9525">
            <a:noFill/>
          </a:ln>
        </p:spPr>
        <p:txBody>
          <a:bodyPr anchor="t" anchorCtr="0"/>
          <a:lstStyle/>
          <a:p>
            <a:pPr lvl="0"/>
            <a:endParaRPr lang="zh-CN" altLang="en-US" dirty="0">
              <a:latin typeface="Arial" pitchFamily="34" charset="0"/>
            </a:endParaRPr>
          </a:p>
        </p:txBody>
      </p:sp>
      <p:sp>
        <p:nvSpPr>
          <p:cNvPr id="3079" name="矩形 3117"/>
          <p:cNvSpPr/>
          <p:nvPr/>
        </p:nvSpPr>
        <p:spPr>
          <a:xfrm>
            <a:off x="6324600" y="28575"/>
            <a:ext cx="2762250" cy="2228850"/>
          </a:xfrm>
          <a:prstGeom prst="rect">
            <a:avLst/>
          </a:prstGeom>
          <a:blipFill rotWithShape="1">
            <a:blip r:embed="rId3"/>
            <a:stretch>
              <a:fillRect/>
            </a:stretch>
          </a:blipFill>
          <a:ln w="9525">
            <a:noFill/>
          </a:ln>
        </p:spPr>
        <p:txBody>
          <a:bodyPr anchor="t" anchorCtr="0"/>
          <a:lstStyle/>
          <a:p>
            <a:pPr lvl="0"/>
            <a:endParaRPr lang="zh-CN" altLang="en-US" dirty="0">
              <a:latin typeface="Arial" pitchFamily="34" charset="0"/>
            </a:endParaRPr>
          </a:p>
        </p:txBody>
      </p:sp>
      <p:grpSp>
        <p:nvGrpSpPr>
          <p:cNvPr id="3080" name="组合 3089"/>
          <p:cNvGrpSpPr/>
          <p:nvPr/>
        </p:nvGrpSpPr>
        <p:grpSpPr>
          <a:xfrm>
            <a:off x="0" y="-1587"/>
            <a:ext cx="9166225" cy="6859587"/>
            <a:chOff x="0" y="0"/>
            <a:chExt cx="5764" cy="4321"/>
          </a:xfrm>
        </p:grpSpPr>
        <p:sp>
          <p:nvSpPr>
            <p:cNvPr id="3081" name="圆角矩形 3090"/>
            <p:cNvSpPr/>
            <p:nvPr/>
          </p:nvSpPr>
          <p:spPr>
            <a:xfrm>
              <a:off x="27" y="24"/>
              <a:ext cx="5712" cy="4274"/>
            </a:xfrm>
            <a:prstGeom prst="roundRect">
              <a:avLst>
                <a:gd name="adj" fmla="val 6227"/>
              </a:avLst>
            </a:prstGeom>
            <a:noFill/>
            <a:ln w="76200" cap="flat" cmpd="sng">
              <a:solidFill>
                <a:schemeClr val="bg1"/>
              </a:solidFill>
              <a:prstDash val="solid"/>
              <a:round/>
              <a:headEnd type="none" w="med" len="med"/>
              <a:tailEnd type="none" w="med" len="med"/>
            </a:ln>
          </p:spPr>
          <p:txBody>
            <a:bodyPr anchor="t" anchorCtr="0"/>
            <a:lstStyle/>
            <a:p>
              <a:pPr lvl="0"/>
              <a:endParaRPr lang="zh-CN" altLang="en-US" dirty="0">
                <a:latin typeface="Arial" pitchFamily="34" charset="0"/>
              </a:endParaRPr>
            </a:p>
          </p:txBody>
        </p:sp>
        <p:sp>
          <p:nvSpPr>
            <p:cNvPr id="3082" name="任意多边形 3091"/>
            <p:cNvSpPr/>
            <p:nvPr/>
          </p:nvSpPr>
          <p:spPr>
            <a:xfrm>
              <a:off x="0" y="0"/>
              <a:ext cx="288" cy="282"/>
            </a:xfrm>
            <a:custGeom>
              <a:avLst/>
              <a:gdLst/>
              <a:ahLst/>
              <a:cxnLst>
                <a:cxn ang="0">
                  <a:pos x="2" y="282"/>
                </a:cxn>
                <a:cxn ang="0">
                  <a:pos x="82" y="144"/>
                </a:cxn>
                <a:cxn ang="0">
                  <a:pos x="165" y="36"/>
                </a:cxn>
                <a:cxn ang="0">
                  <a:pos x="288" y="0"/>
                </a:cxn>
                <a:cxn ang="0">
                  <a:pos x="0" y="0"/>
                </a:cxn>
              </a:cxnLst>
              <a:rect l="0" t="0" r="0" b="0"/>
              <a:pathLst>
                <a:path w="288" h="282">
                  <a:moveTo>
                    <a:pt x="2" y="282"/>
                  </a:moveTo>
                  <a:lnTo>
                    <a:pt x="82" y="144"/>
                  </a:lnTo>
                  <a:lnTo>
                    <a:pt x="165" y="36"/>
                  </a:lnTo>
                  <a:lnTo>
                    <a:pt x="288" y="0"/>
                  </a:lnTo>
                  <a:lnTo>
                    <a:pt x="0" y="0"/>
                  </a:lnTo>
                </a:path>
              </a:pathLst>
            </a:custGeom>
            <a:solidFill>
              <a:schemeClr val="bg1"/>
            </a:solidFill>
            <a:ln w="9525">
              <a:noFill/>
            </a:ln>
          </p:spPr>
          <p:txBody>
            <a:bodyPr/>
            <a:lstStyle/>
            <a:p>
              <a:endParaRPr lang="zh-CN" altLang="en-US"/>
            </a:p>
          </p:txBody>
        </p:sp>
        <p:sp>
          <p:nvSpPr>
            <p:cNvPr id="3083" name="任意多边形 3092"/>
            <p:cNvSpPr/>
            <p:nvPr/>
          </p:nvSpPr>
          <p:spPr>
            <a:xfrm>
              <a:off x="5" y="3985"/>
              <a:ext cx="244" cy="336"/>
            </a:xfrm>
            <a:custGeom>
              <a:avLst/>
              <a:gdLst/>
              <a:ahLst/>
              <a:cxnLst>
                <a:cxn ang="0">
                  <a:pos x="266" y="335"/>
                </a:cxn>
                <a:cxn ang="0">
                  <a:pos x="145" y="239"/>
                </a:cxn>
                <a:cxn ang="0">
                  <a:pos x="30" y="144"/>
                </a:cxn>
                <a:cxn ang="0">
                  <a:pos x="0" y="0"/>
                </a:cxn>
                <a:cxn ang="0">
                  <a:pos x="1" y="336"/>
                </a:cxn>
              </a:cxnLst>
              <a:rect l="0" t="0" r="0" b="0"/>
              <a:pathLst>
                <a:path w="243" h="336">
                  <a:moveTo>
                    <a:pt x="243" y="335"/>
                  </a:moveTo>
                  <a:lnTo>
                    <a:pt x="122" y="239"/>
                  </a:lnTo>
                  <a:lnTo>
                    <a:pt x="30" y="144"/>
                  </a:lnTo>
                  <a:lnTo>
                    <a:pt x="0" y="0"/>
                  </a:lnTo>
                  <a:lnTo>
                    <a:pt x="1" y="336"/>
                  </a:lnTo>
                </a:path>
              </a:pathLst>
            </a:custGeom>
            <a:solidFill>
              <a:schemeClr val="bg1"/>
            </a:solidFill>
            <a:ln w="9525">
              <a:noFill/>
            </a:ln>
          </p:spPr>
          <p:txBody>
            <a:bodyPr/>
            <a:lstStyle/>
            <a:p>
              <a:endParaRPr lang="zh-CN" altLang="en-US"/>
            </a:p>
          </p:txBody>
        </p:sp>
        <p:sp>
          <p:nvSpPr>
            <p:cNvPr id="3084" name="任意多边形 3093"/>
            <p:cNvSpPr/>
            <p:nvPr/>
          </p:nvSpPr>
          <p:spPr>
            <a:xfrm>
              <a:off x="5511" y="4029"/>
              <a:ext cx="253" cy="290"/>
            </a:xfrm>
            <a:custGeom>
              <a:avLst/>
              <a:gdLst/>
              <a:ahLst/>
              <a:cxnLst>
                <a:cxn ang="0">
                  <a:pos x="1685" y="0"/>
                </a:cxn>
                <a:cxn ang="0">
                  <a:pos x="1203" y="144"/>
                </a:cxn>
                <a:cxn ang="0">
                  <a:pos x="727" y="253"/>
                </a:cxn>
                <a:cxn ang="0">
                  <a:pos x="0" y="290"/>
                </a:cxn>
                <a:cxn ang="0">
                  <a:pos x="1702" y="287"/>
                </a:cxn>
              </a:cxnLst>
              <a:rect l="0" t="0" r="0" b="0"/>
              <a:pathLst>
                <a:path w="232" h="290">
                  <a:moveTo>
                    <a:pt x="229" y="0"/>
                  </a:moveTo>
                  <a:lnTo>
                    <a:pt x="164" y="144"/>
                  </a:lnTo>
                  <a:lnTo>
                    <a:pt x="98" y="253"/>
                  </a:lnTo>
                  <a:lnTo>
                    <a:pt x="0" y="290"/>
                  </a:lnTo>
                  <a:lnTo>
                    <a:pt x="232" y="287"/>
                  </a:lnTo>
                </a:path>
              </a:pathLst>
            </a:custGeom>
            <a:solidFill>
              <a:schemeClr val="bg1"/>
            </a:solidFill>
            <a:ln w="9525" cap="flat" cmpd="sng">
              <a:solidFill>
                <a:schemeClr val="bg1"/>
              </a:solidFill>
              <a:prstDash val="solid"/>
              <a:round/>
              <a:headEnd type="none" w="med" len="med"/>
              <a:tailEnd type="none" w="med" len="med"/>
            </a:ln>
          </p:spPr>
          <p:txBody>
            <a:bodyPr/>
            <a:lstStyle/>
            <a:p>
              <a:endParaRPr lang="zh-CN" altLang="en-US"/>
            </a:p>
          </p:txBody>
        </p:sp>
        <p:sp>
          <p:nvSpPr>
            <p:cNvPr id="3085" name="任意多边形 3094"/>
            <p:cNvSpPr/>
            <p:nvPr/>
          </p:nvSpPr>
          <p:spPr>
            <a:xfrm>
              <a:off x="5472" y="0"/>
              <a:ext cx="288" cy="288"/>
            </a:xfrm>
            <a:custGeom>
              <a:avLst/>
              <a:gdLst/>
              <a:ahLst/>
              <a:cxnLst>
                <a:cxn ang="0">
                  <a:pos x="0" y="0"/>
                </a:cxn>
                <a:cxn ang="0">
                  <a:pos x="144" y="82"/>
                </a:cxn>
                <a:cxn ang="0">
                  <a:pos x="252" y="165"/>
                </a:cxn>
                <a:cxn ang="0">
                  <a:pos x="288" y="288"/>
                </a:cxn>
                <a:cxn ang="0">
                  <a:pos x="288" y="0"/>
                </a:cxn>
              </a:cxnLst>
              <a:rect l="0" t="0" r="0" b="0"/>
              <a:pathLst>
                <a:path w="288" h="288">
                  <a:moveTo>
                    <a:pt x="0" y="0"/>
                  </a:moveTo>
                  <a:lnTo>
                    <a:pt x="144" y="82"/>
                  </a:lnTo>
                  <a:lnTo>
                    <a:pt x="252" y="165"/>
                  </a:lnTo>
                  <a:lnTo>
                    <a:pt x="288" y="288"/>
                  </a:lnTo>
                  <a:lnTo>
                    <a:pt x="288" y="0"/>
                  </a:lnTo>
                </a:path>
              </a:pathLst>
            </a:custGeom>
            <a:solidFill>
              <a:schemeClr val="bg1"/>
            </a:solidFill>
            <a:ln w="9525">
              <a:noFill/>
            </a:ln>
          </p:spPr>
          <p:txBody>
            <a:bodyPr/>
            <a:lstStyle/>
            <a:p>
              <a:endParaRPr lang="zh-CN" altLang="en-US"/>
            </a:p>
          </p:txBody>
        </p:sp>
      </p:grpSp>
      <p:sp>
        <p:nvSpPr>
          <p:cNvPr id="3074" name="标题 3073"/>
          <p:cNvSpPr>
            <a:spLocks noGrp="1"/>
          </p:cNvSpPr>
          <p:nvPr>
            <p:ph type="ctrTitle"/>
          </p:nvPr>
        </p:nvSpPr>
        <p:spPr>
          <a:xfrm>
            <a:off x="762000" y="457200"/>
            <a:ext cx="5334000" cy="838200"/>
          </a:xfrm>
          <a:prstGeom prst="rect">
            <a:avLst/>
          </a:prstGeom>
          <a:noFill/>
          <a:ln w="9525">
            <a:noFill/>
            <a:miter/>
          </a:ln>
        </p:spPr>
        <p:txBody>
          <a:bodyPr/>
          <a:lstStyle>
            <a:lvl1pPr lvl="0">
              <a:defRPr sz="4400" kern="1200"/>
            </a:lvl1pPr>
          </a:lstStyle>
          <a:p>
            <a:pPr lvl="0" fontAlgn="base"/>
            <a:r>
              <a:rPr lang="zh-CN" altLang="en-US" strike="noStrike" noProof="1"/>
              <a:t>单击此处编辑母版标题样式</a:t>
            </a:r>
            <a:endParaRPr lang="en-US" altLang="zh-CN" strike="noStrike" noProof="1"/>
          </a:p>
        </p:txBody>
      </p:sp>
      <p:sp>
        <p:nvSpPr>
          <p:cNvPr id="3075" name="副标题 3074"/>
          <p:cNvSpPr>
            <a:spLocks noGrp="1"/>
          </p:cNvSpPr>
          <p:nvPr>
            <p:ph type="subTitle" idx="1"/>
          </p:nvPr>
        </p:nvSpPr>
        <p:spPr>
          <a:xfrm>
            <a:off x="914400" y="1676400"/>
            <a:ext cx="5386388" cy="533400"/>
          </a:xfrm>
          <a:prstGeom prst="rect">
            <a:avLst/>
          </a:prstGeom>
          <a:noFill/>
          <a:ln w="9525">
            <a:noFill/>
            <a:miter/>
          </a:ln>
        </p:spPr>
        <p:txBody>
          <a:bodyPr/>
          <a:lstStyle>
            <a:lvl1pPr marL="0" lvl="0" indent="0" algn="r">
              <a:buNone/>
              <a:defRPr sz="2400" b="0" kern="1200">
                <a:solidFill>
                  <a:srgbClr val="FFFFFF"/>
                </a:solidFill>
              </a:defRPr>
            </a:lvl1pPr>
            <a:lvl2pPr marL="457200" lvl="1" indent="-457200" algn="ctr">
              <a:buNone/>
              <a:defRPr sz="2400" b="0" kern="1200">
                <a:solidFill>
                  <a:srgbClr val="FFFFFF"/>
                </a:solidFill>
              </a:defRPr>
            </a:lvl2pPr>
            <a:lvl3pPr marL="914400" lvl="2" indent="-914400" algn="ctr">
              <a:buNone/>
              <a:defRPr sz="2400" b="0" kern="1200">
                <a:solidFill>
                  <a:srgbClr val="FFFFFF"/>
                </a:solidFill>
              </a:defRPr>
            </a:lvl3pPr>
            <a:lvl4pPr marL="1371600" lvl="3" indent="-1371600" algn="ctr">
              <a:buNone/>
              <a:defRPr sz="2400" b="0" kern="1200">
                <a:solidFill>
                  <a:srgbClr val="FFFFFF"/>
                </a:solidFill>
              </a:defRPr>
            </a:lvl4pPr>
            <a:lvl5pPr marL="1828800" lvl="4" indent="-1828800" algn="ctr">
              <a:buNone/>
              <a:defRPr sz="2400" b="0" kern="1200">
                <a:solidFill>
                  <a:srgbClr val="FFFFFF"/>
                </a:solidFill>
              </a:defRPr>
            </a:lvl5pPr>
          </a:lstStyle>
          <a:p>
            <a:pPr lvl="0" fontAlgn="base"/>
            <a:r>
              <a:rPr lang="zh-CN" altLang="en-US" strike="noStrike" noProof="1"/>
              <a:t>单击此处编辑母版副标题样式</a:t>
            </a:r>
          </a:p>
        </p:txBody>
      </p:sp>
    </p:spTree>
  </p:cSld>
  <p:clrMapOvr>
    <a:masterClrMapping/>
  </p:clrMapOvr>
  <p:transition spd="med">
    <p:circl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1600" b="1" i="0" u="none" strike="noStrike" kern="1200" cap="none" spc="0" normalizeH="0" baseline="0" noProof="1">
                <a:ln>
                  <a:noFill/>
                </a:ln>
                <a:solidFill>
                  <a:schemeClr val="bg1"/>
                </a:solidFill>
                <a:effectLst/>
                <a:uLnTx/>
                <a:uFillTx/>
                <a:latin typeface="Verdana" pitchFamily="34" charset="0"/>
                <a:ea typeface="宋体"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itchFamily="34" charset="0"/>
                <a:ea typeface="宋体" pitchFamily="2" charset="-122"/>
                <a:cs typeface="+mn-cs"/>
              </a:rPr>
              <a:t>‹#›</a:t>
            </a:fld>
            <a:endParaRPr lang="zh-CN" altLang="en-US" strike="noStrike" noProof="1">
              <a:latin typeface="Verdana" pitchFamily="34" charset="0"/>
            </a:endParaRPr>
          </a:p>
        </p:txBody>
      </p:sp>
    </p:spTree>
  </p:cSld>
  <p:clrMapOvr>
    <a:masterClrMapping/>
  </p:clrMapOvr>
  <p:transition spd="med">
    <p:circl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bg>
      <p:bgPr>
        <a:solidFill>
          <a:schemeClr val="bg1"/>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91300" y="350838"/>
            <a:ext cx="2095500" cy="5964237"/>
          </a:xfrm>
        </p:spPr>
        <p:txBody>
          <a:bodyPr vert="eaVert"/>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a:xfrm>
            <a:off x="304800" y="350838"/>
            <a:ext cx="6165022" cy="5964237"/>
          </a:xfrm>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1600" b="1" i="0" u="none" strike="noStrike" kern="1200" cap="none" spc="0" normalizeH="0" baseline="0" noProof="1">
                <a:ln>
                  <a:noFill/>
                </a:ln>
                <a:solidFill>
                  <a:schemeClr val="bg1"/>
                </a:solidFill>
                <a:effectLst/>
                <a:uLnTx/>
                <a:uFillTx/>
                <a:latin typeface="Verdana" pitchFamily="34" charset="0"/>
                <a:ea typeface="宋体"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itchFamily="34" charset="0"/>
                <a:ea typeface="宋体" pitchFamily="2" charset="-122"/>
                <a:cs typeface="+mn-cs"/>
              </a:rPr>
              <a:t>‹#›</a:t>
            </a:fld>
            <a:endParaRPr lang="zh-CN" altLang="en-US" strike="noStrike" noProof="1">
              <a:latin typeface="Verdana" pitchFamily="34" charset="0"/>
            </a:endParaRPr>
          </a:p>
        </p:txBody>
      </p:sp>
    </p:spTree>
  </p:cSld>
  <p:clrMapOvr>
    <a:masterClrMapping/>
  </p:clrMapOvr>
  <p:transition spd="med">
    <p:circl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323850" y="238125"/>
            <a:ext cx="6477000" cy="868363"/>
          </a:xfrm>
        </p:spPr>
        <p:txBody>
          <a:bodyPr/>
          <a:lstStyle/>
          <a:p>
            <a:pPr fontAlgn="base"/>
            <a:r>
              <a:rPr lang="zh-CN" altLang="en-US" strike="noStrike" noProof="1"/>
              <a:t>单击此处编辑母版标题样式</a:t>
            </a:r>
          </a:p>
        </p:txBody>
      </p:sp>
      <p:sp>
        <p:nvSpPr>
          <p:cNvPr id="3" name="文本占位符 2"/>
          <p:cNvSpPr>
            <a:spLocks noGrp="1"/>
          </p:cNvSpPr>
          <p:nvPr>
            <p:ph type="body" sz="half" idx="1"/>
          </p:nvPr>
        </p:nvSpPr>
        <p:spPr>
          <a:xfrm>
            <a:off x="457200" y="1438275"/>
            <a:ext cx="4038600" cy="4733925"/>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half" idx="2"/>
          </p:nvPr>
        </p:nvSpPr>
        <p:spPr>
          <a:xfrm>
            <a:off x="4648200" y="1438275"/>
            <a:ext cx="4038600" cy="4733925"/>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17" name="日期占位符 4"/>
          <p:cNvSpPr>
            <a:spLocks noGrp="1"/>
          </p:cNvSpPr>
          <p:nvPr>
            <p:ph type="dt" sz="half" idx="12"/>
          </p:nvPr>
        </p:nvSpPr>
        <p:spPr>
          <a:xfrm>
            <a:off x="3048000" y="6311900"/>
            <a:ext cx="1712913" cy="290513"/>
          </a:xfrm>
        </p:spPr>
        <p:txBody>
          <a:bodyPr/>
          <a:lstStyle>
            <a:lvl1pPr>
              <a:buFontTx/>
              <a:buNone/>
              <a:defRPr sz="1000">
                <a:solidFill>
                  <a:srgbClr val="000000"/>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000000"/>
              </a:solidFill>
              <a:effectLst/>
              <a:uLnTx/>
              <a:uFillTx/>
              <a:latin typeface="Arial" pitchFamily="34" charset="0"/>
              <a:ea typeface="宋体" pitchFamily="2" charset="-122"/>
              <a:cs typeface="+mn-cs"/>
            </a:endParaRPr>
          </a:p>
        </p:txBody>
      </p:sp>
      <p:sp>
        <p:nvSpPr>
          <p:cNvPr id="18" name="页脚占位符 5"/>
          <p:cNvSpPr>
            <a:spLocks noGrp="1"/>
          </p:cNvSpPr>
          <p:nvPr>
            <p:ph type="ftr" sz="quarter" idx="3"/>
          </p:nvPr>
        </p:nvSpPr>
        <p:spPr>
          <a:xfrm>
            <a:off x="3492500" y="3644900"/>
            <a:ext cx="4927600" cy="320675"/>
          </a:xfrm>
          <a:prstGeom prst="rect">
            <a:avLst/>
          </a:prstGeom>
          <a:noFill/>
          <a:ln w="9525">
            <a:noFill/>
            <a:miter/>
          </a:ln>
        </p:spPr>
        <p:txBody>
          <a:bodyPr/>
          <a:lstStyle>
            <a:lvl1pPr>
              <a:buFontTx/>
              <a:buNone/>
              <a:defRPr sz="1000" b="0" noProof="0">
                <a:solidFill>
                  <a:srgbClr val="000000"/>
                </a:solidFill>
                <a:latin typeface="Arial"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000000"/>
              </a:solidFill>
              <a:effectLst/>
              <a:uLnTx/>
              <a:uFillTx/>
              <a:latin typeface="Arial" pitchFamily="34" charset="0"/>
              <a:ea typeface="宋体" pitchFamily="2" charset="-122"/>
              <a:cs typeface="+mn-cs"/>
            </a:endParaRPr>
          </a:p>
        </p:txBody>
      </p:sp>
      <p:sp>
        <p:nvSpPr>
          <p:cNvPr id="19" name="灯片编号占位符 6"/>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itchFamily="34" charset="0"/>
                <a:ea typeface="宋体" pitchFamily="2" charset="-122"/>
                <a:cs typeface="+mn-cs"/>
              </a:rPr>
              <a:t>‹#›</a:t>
            </a:fld>
            <a:endParaRPr lang="zh-CN" altLang="en-US" strike="noStrike" noProof="1"/>
          </a:p>
        </p:txBody>
      </p:sp>
    </p:spTree>
  </p:cSld>
  <p:clrMapOvr>
    <a:masterClrMapping/>
  </p:clrMapOvr>
  <p:transition spd="med">
    <p:circl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标题和表格">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323850" y="238125"/>
            <a:ext cx="6477000" cy="868363"/>
          </a:xfrm>
        </p:spPr>
        <p:txBody>
          <a:bodyPr/>
          <a:lstStyle/>
          <a:p>
            <a:pPr fontAlgn="base"/>
            <a:r>
              <a:rPr lang="zh-CN" altLang="en-US" strike="noStrike" noProof="1"/>
              <a:t>单击此处编辑母版标题样式</a:t>
            </a:r>
          </a:p>
        </p:txBody>
      </p:sp>
      <p:sp>
        <p:nvSpPr>
          <p:cNvPr id="3" name="表格占位符 2"/>
          <p:cNvSpPr>
            <a:spLocks noGrp="1"/>
          </p:cNvSpPr>
          <p:nvPr>
            <p:ph type="tbl" idx="1"/>
          </p:nvPr>
        </p:nvSpPr>
        <p:spPr>
          <a:xfrm>
            <a:off x="457200" y="1438275"/>
            <a:ext cx="8229600" cy="4733925"/>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
                <a:schemeClr val="hlink"/>
              </a:buClr>
              <a:buSzTx/>
              <a:buFont typeface="Wingdings" pitchFamily="2" charset="2"/>
              <a:buChar char="v"/>
              <a:defRPr/>
            </a:pPr>
            <a:endParaRPr kumimoji="0" lang="zh-CN" altLang="en-US" sz="2800" b="1" i="0" u="none" strike="noStrike" kern="1200" cap="none" spc="0" normalizeH="0" baseline="0" noProof="0">
              <a:ln>
                <a:noFill/>
              </a:ln>
              <a:solidFill>
                <a:schemeClr val="tx2"/>
              </a:solidFill>
              <a:effectLst/>
              <a:uLnTx/>
              <a:uFillTx/>
              <a:latin typeface="+mn-lt"/>
              <a:ea typeface="+mn-ea"/>
              <a:cs typeface="+mn-cs"/>
            </a:endParaRPr>
          </a:p>
        </p:txBody>
      </p:sp>
      <p:sp>
        <p:nvSpPr>
          <p:cNvPr id="17" name="日期占位符 3"/>
          <p:cNvSpPr>
            <a:spLocks noGrp="1"/>
          </p:cNvSpPr>
          <p:nvPr>
            <p:ph type="dt" sz="half" idx="2"/>
          </p:nvPr>
        </p:nvSpPr>
        <p:spPr>
          <a:xfrm>
            <a:off x="3048000" y="6311900"/>
            <a:ext cx="1712913" cy="290513"/>
          </a:xfrm>
        </p:spPr>
        <p:txBody>
          <a:bodyPr/>
          <a:lstStyle>
            <a:lvl1pPr>
              <a:buFontTx/>
              <a:buNone/>
              <a:defRPr sz="1000">
                <a:solidFill>
                  <a:srgbClr val="000000"/>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000000"/>
              </a:solidFill>
              <a:effectLst/>
              <a:uLnTx/>
              <a:uFillTx/>
              <a:latin typeface="Arial" pitchFamily="34" charset="0"/>
              <a:ea typeface="宋体" pitchFamily="2" charset="-122"/>
              <a:cs typeface="+mn-cs"/>
            </a:endParaRPr>
          </a:p>
        </p:txBody>
      </p:sp>
      <p:sp>
        <p:nvSpPr>
          <p:cNvPr id="18" name="页脚占位符 4"/>
          <p:cNvSpPr>
            <a:spLocks noGrp="1"/>
          </p:cNvSpPr>
          <p:nvPr>
            <p:ph type="ftr" sz="quarter" idx="3"/>
          </p:nvPr>
        </p:nvSpPr>
        <p:spPr>
          <a:xfrm>
            <a:off x="3492500" y="3644900"/>
            <a:ext cx="4927600" cy="320675"/>
          </a:xfrm>
          <a:prstGeom prst="rect">
            <a:avLst/>
          </a:prstGeom>
          <a:noFill/>
          <a:ln w="9525">
            <a:noFill/>
            <a:miter/>
          </a:ln>
        </p:spPr>
        <p:txBody>
          <a:bodyPr/>
          <a:lstStyle>
            <a:lvl1pPr>
              <a:buFontTx/>
              <a:buNone/>
              <a:defRPr sz="1000" b="0" noProof="0">
                <a:solidFill>
                  <a:srgbClr val="000000"/>
                </a:solidFill>
                <a:latin typeface="Arial"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000000"/>
              </a:solidFill>
              <a:effectLst/>
              <a:uLnTx/>
              <a:uFillTx/>
              <a:latin typeface="Arial" pitchFamily="34" charset="0"/>
              <a:ea typeface="宋体" pitchFamily="2" charset="-122"/>
              <a:cs typeface="+mn-cs"/>
            </a:endParaRPr>
          </a:p>
        </p:txBody>
      </p:sp>
      <p:sp>
        <p:nvSpPr>
          <p:cNvPr id="19" name="灯片编号占位符 5"/>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itchFamily="34" charset="0"/>
                <a:ea typeface="宋体" pitchFamily="2" charset="-122"/>
                <a:cs typeface="+mn-cs"/>
              </a:rPr>
              <a:t>‹#›</a:t>
            </a:fld>
            <a:endParaRPr lang="zh-CN" altLang="en-US" strike="noStrike" noProof="1"/>
          </a:p>
        </p:txBody>
      </p:sp>
    </p:spTree>
  </p:cSld>
  <p:clrMapOvr>
    <a:masterClrMapping/>
  </p:clrMapOvr>
  <p:transition spd="med">
    <p:circl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323850" y="238125"/>
            <a:ext cx="6477000" cy="868363"/>
          </a:xfrm>
        </p:spPr>
        <p:txBody>
          <a:bodyPr/>
          <a:lstStyle/>
          <a:p>
            <a:pPr fontAlgn="base"/>
            <a:r>
              <a:rPr lang="zh-CN" altLang="en-US" strike="noStrike" noProof="1"/>
              <a:t>单击此处编辑母版标题样式</a:t>
            </a:r>
          </a:p>
        </p:txBody>
      </p:sp>
      <p:sp>
        <p:nvSpPr>
          <p:cNvPr id="3" name="文本占位符 2"/>
          <p:cNvSpPr>
            <a:spLocks noGrp="1"/>
          </p:cNvSpPr>
          <p:nvPr>
            <p:ph type="body" sz="half" idx="1"/>
          </p:nvPr>
        </p:nvSpPr>
        <p:spPr>
          <a:xfrm>
            <a:off x="457200" y="1438275"/>
            <a:ext cx="4038600" cy="4733925"/>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quarter" idx="2"/>
          </p:nvPr>
        </p:nvSpPr>
        <p:spPr>
          <a:xfrm>
            <a:off x="4648200" y="1438275"/>
            <a:ext cx="4038600" cy="2290763"/>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内容占位符 4"/>
          <p:cNvSpPr>
            <a:spLocks noGrp="1"/>
          </p:cNvSpPr>
          <p:nvPr>
            <p:ph sz="quarter" idx="3"/>
          </p:nvPr>
        </p:nvSpPr>
        <p:spPr>
          <a:xfrm>
            <a:off x="4648200" y="3881438"/>
            <a:ext cx="4038600" cy="2290762"/>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17" name="日期占位符 5"/>
          <p:cNvSpPr>
            <a:spLocks noGrp="1"/>
          </p:cNvSpPr>
          <p:nvPr>
            <p:ph type="dt" sz="half" idx="12"/>
          </p:nvPr>
        </p:nvSpPr>
        <p:spPr>
          <a:xfrm>
            <a:off x="3048000" y="6311900"/>
            <a:ext cx="1712913" cy="290513"/>
          </a:xfrm>
        </p:spPr>
        <p:txBody>
          <a:bodyPr/>
          <a:lstStyle>
            <a:lvl1pPr>
              <a:buFontTx/>
              <a:buNone/>
              <a:defRPr sz="1000">
                <a:solidFill>
                  <a:srgbClr val="000000"/>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000000"/>
              </a:solidFill>
              <a:effectLst/>
              <a:uLnTx/>
              <a:uFillTx/>
              <a:latin typeface="Arial" pitchFamily="34" charset="0"/>
              <a:ea typeface="宋体" pitchFamily="2" charset="-122"/>
              <a:cs typeface="+mn-cs"/>
            </a:endParaRPr>
          </a:p>
        </p:txBody>
      </p:sp>
      <p:sp>
        <p:nvSpPr>
          <p:cNvPr id="18" name="页脚占位符 6"/>
          <p:cNvSpPr>
            <a:spLocks noGrp="1"/>
          </p:cNvSpPr>
          <p:nvPr>
            <p:ph type="ftr" sz="quarter" idx="13"/>
          </p:nvPr>
        </p:nvSpPr>
        <p:spPr>
          <a:xfrm>
            <a:off x="3492500" y="3644900"/>
            <a:ext cx="4927600" cy="320675"/>
          </a:xfrm>
          <a:prstGeom prst="rect">
            <a:avLst/>
          </a:prstGeom>
          <a:noFill/>
          <a:ln w="9525">
            <a:noFill/>
            <a:miter/>
          </a:ln>
        </p:spPr>
        <p:txBody>
          <a:bodyPr/>
          <a:lstStyle>
            <a:lvl1pPr>
              <a:buFontTx/>
              <a:buNone/>
              <a:defRPr sz="1000" b="0" noProof="0">
                <a:solidFill>
                  <a:srgbClr val="000000"/>
                </a:solidFill>
                <a:latin typeface="Arial"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000000"/>
              </a:solidFill>
              <a:effectLst/>
              <a:uLnTx/>
              <a:uFillTx/>
              <a:latin typeface="Arial" pitchFamily="34" charset="0"/>
              <a:ea typeface="宋体" pitchFamily="2" charset="-122"/>
              <a:cs typeface="+mn-cs"/>
            </a:endParaRPr>
          </a:p>
        </p:txBody>
      </p:sp>
      <p:sp>
        <p:nvSpPr>
          <p:cNvPr id="19" name="灯片编号占位符 7"/>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itchFamily="34" charset="0"/>
                <a:ea typeface="宋体" pitchFamily="2" charset="-122"/>
                <a:cs typeface="+mn-cs"/>
              </a:rPr>
              <a:t>‹#›</a:t>
            </a:fld>
            <a:endParaRPr lang="zh-CN" altLang="en-US" strike="noStrike" noProof="1"/>
          </a:p>
        </p:txBody>
      </p:sp>
    </p:spTree>
  </p:cSld>
  <p:clrMapOvr>
    <a:masterClrMapping/>
  </p:clrMapOvr>
  <p:transition>
    <p:dissolv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showMasterPhAnim="0" type="title">
  <p:cSld name="标题幻灯片">
    <p:bg>
      <p:bgPr>
        <a:solidFill>
          <a:schemeClr val="bg1"/>
        </a:solidFill>
        <a:effectLst/>
      </p:bgPr>
    </p:bg>
    <p:spTree>
      <p:nvGrpSpPr>
        <p:cNvPr id="1" name=""/>
        <p:cNvGrpSpPr/>
        <p:nvPr/>
      </p:nvGrpSpPr>
      <p:grpSpPr>
        <a:xfrm>
          <a:off x="0" y="0"/>
          <a:ext cx="0" cy="0"/>
          <a:chOff x="0" y="0"/>
          <a:chExt cx="0" cy="0"/>
        </a:xfrm>
      </p:grpSpPr>
      <p:sp>
        <p:nvSpPr>
          <p:cNvPr id="17410" name="矩形 3106"/>
          <p:cNvSpPr/>
          <p:nvPr/>
        </p:nvSpPr>
        <p:spPr>
          <a:xfrm>
            <a:off x="38100" y="2274888"/>
            <a:ext cx="6280150" cy="4533900"/>
          </a:xfrm>
          <a:prstGeom prst="rect">
            <a:avLst/>
          </a:prstGeom>
          <a:solidFill>
            <a:schemeClr val="accent1">
              <a:alpha val="50195"/>
            </a:schemeClr>
          </a:solidFill>
          <a:ln w="9525">
            <a:noFill/>
          </a:ln>
        </p:spPr>
        <p:txBody>
          <a:bodyPr anchor="t" anchorCtr="0"/>
          <a:lstStyle/>
          <a:p>
            <a:pPr lvl="0"/>
            <a:endParaRPr lang="zh-CN" altLang="en-US" dirty="0">
              <a:latin typeface="Arial" pitchFamily="34" charset="0"/>
              <a:ea typeface="宋体" pitchFamily="2" charset="-122"/>
            </a:endParaRPr>
          </a:p>
        </p:txBody>
      </p:sp>
      <p:sp>
        <p:nvSpPr>
          <p:cNvPr id="17411" name="矩形 3107"/>
          <p:cNvSpPr/>
          <p:nvPr/>
        </p:nvSpPr>
        <p:spPr>
          <a:xfrm>
            <a:off x="50800" y="28575"/>
            <a:ext cx="6276975" cy="2257425"/>
          </a:xfrm>
          <a:prstGeom prst="rect">
            <a:avLst/>
          </a:prstGeom>
          <a:gradFill rotWithShape="1">
            <a:gsLst>
              <a:gs pos="0">
                <a:schemeClr val="tx2"/>
              </a:gs>
              <a:gs pos="100000">
                <a:srgbClr val="0D3860"/>
              </a:gs>
            </a:gsLst>
            <a:lin ang="5400000" scaled="1"/>
            <a:tileRect/>
          </a:gradFill>
          <a:ln w="9525">
            <a:noFill/>
          </a:ln>
        </p:spPr>
        <p:txBody>
          <a:bodyPr anchor="t" anchorCtr="0"/>
          <a:lstStyle/>
          <a:p>
            <a:pPr lvl="0"/>
            <a:endParaRPr lang="zh-CN" altLang="en-US" dirty="0">
              <a:latin typeface="Arial" pitchFamily="34" charset="0"/>
              <a:ea typeface="宋体" pitchFamily="2" charset="-122"/>
            </a:endParaRPr>
          </a:p>
        </p:txBody>
      </p:sp>
      <p:sp>
        <p:nvSpPr>
          <p:cNvPr id="17412" name="矩形 3109" descr="M_CG38"/>
          <p:cNvSpPr/>
          <p:nvPr/>
        </p:nvSpPr>
        <p:spPr>
          <a:xfrm>
            <a:off x="50800" y="2257425"/>
            <a:ext cx="6343650" cy="4533900"/>
          </a:xfrm>
          <a:prstGeom prst="rect">
            <a:avLst/>
          </a:prstGeom>
          <a:blipFill rotWithShape="1">
            <a:blip r:embed="rId2"/>
            <a:stretch>
              <a:fillRect/>
            </a:stretch>
          </a:blipFill>
          <a:ln w="9525">
            <a:noFill/>
          </a:ln>
        </p:spPr>
        <p:txBody>
          <a:bodyPr anchor="t" anchorCtr="0"/>
          <a:lstStyle/>
          <a:p>
            <a:pPr lvl="0"/>
            <a:endParaRPr lang="zh-CN" altLang="en-US" dirty="0">
              <a:latin typeface="Arial" pitchFamily="34" charset="0"/>
              <a:ea typeface="宋体" pitchFamily="2" charset="-122"/>
            </a:endParaRPr>
          </a:p>
        </p:txBody>
      </p:sp>
      <p:sp>
        <p:nvSpPr>
          <p:cNvPr id="17413" name="矩形 3110"/>
          <p:cNvSpPr/>
          <p:nvPr/>
        </p:nvSpPr>
        <p:spPr>
          <a:xfrm>
            <a:off x="6332538" y="2297113"/>
            <a:ext cx="2811462" cy="4560887"/>
          </a:xfrm>
          <a:prstGeom prst="rect">
            <a:avLst/>
          </a:prstGeom>
          <a:solidFill>
            <a:schemeClr val="hlink"/>
          </a:solidFill>
          <a:ln w="9525">
            <a:noFill/>
          </a:ln>
        </p:spPr>
        <p:txBody>
          <a:bodyPr anchor="t" anchorCtr="0"/>
          <a:lstStyle/>
          <a:p>
            <a:pPr lvl="0"/>
            <a:endParaRPr lang="zh-CN" altLang="en-US" dirty="0">
              <a:latin typeface="Arial" pitchFamily="34" charset="0"/>
              <a:ea typeface="宋体" pitchFamily="2" charset="-122"/>
            </a:endParaRPr>
          </a:p>
        </p:txBody>
      </p:sp>
      <p:sp>
        <p:nvSpPr>
          <p:cNvPr id="17414" name="矩形 3117"/>
          <p:cNvSpPr/>
          <p:nvPr/>
        </p:nvSpPr>
        <p:spPr>
          <a:xfrm>
            <a:off x="6324600" y="28575"/>
            <a:ext cx="2762250" cy="2228850"/>
          </a:xfrm>
          <a:prstGeom prst="rect">
            <a:avLst/>
          </a:prstGeom>
          <a:blipFill rotWithShape="1">
            <a:blip r:embed="rId3"/>
            <a:stretch>
              <a:fillRect/>
            </a:stretch>
          </a:blipFill>
          <a:ln w="9525">
            <a:noFill/>
          </a:ln>
        </p:spPr>
        <p:txBody>
          <a:bodyPr anchor="t" anchorCtr="0"/>
          <a:lstStyle/>
          <a:p>
            <a:pPr lvl="0"/>
            <a:endParaRPr lang="zh-CN" altLang="en-US" dirty="0">
              <a:latin typeface="Arial" pitchFamily="34" charset="0"/>
              <a:ea typeface="宋体" pitchFamily="2" charset="-122"/>
            </a:endParaRPr>
          </a:p>
        </p:txBody>
      </p:sp>
      <p:grpSp>
        <p:nvGrpSpPr>
          <p:cNvPr id="17415" name="组合 3089"/>
          <p:cNvGrpSpPr/>
          <p:nvPr/>
        </p:nvGrpSpPr>
        <p:grpSpPr>
          <a:xfrm>
            <a:off x="0" y="-1587"/>
            <a:ext cx="9166225" cy="6859587"/>
            <a:chOff x="0" y="0"/>
            <a:chExt cx="5764" cy="4321"/>
          </a:xfrm>
        </p:grpSpPr>
        <p:sp>
          <p:nvSpPr>
            <p:cNvPr id="17416" name="圆角矩形 3090"/>
            <p:cNvSpPr/>
            <p:nvPr/>
          </p:nvSpPr>
          <p:spPr>
            <a:xfrm>
              <a:off x="27" y="24"/>
              <a:ext cx="5712" cy="4274"/>
            </a:xfrm>
            <a:prstGeom prst="roundRect">
              <a:avLst>
                <a:gd name="adj" fmla="val 6227"/>
              </a:avLst>
            </a:prstGeom>
            <a:noFill/>
            <a:ln w="76200" cap="flat" cmpd="sng">
              <a:solidFill>
                <a:schemeClr val="bg1"/>
              </a:solidFill>
              <a:prstDash val="solid"/>
              <a:round/>
              <a:headEnd type="none" w="med" len="med"/>
              <a:tailEnd type="none" w="med" len="med"/>
            </a:ln>
          </p:spPr>
          <p:txBody>
            <a:bodyPr anchor="t" anchorCtr="0"/>
            <a:lstStyle/>
            <a:p>
              <a:pPr lvl="0"/>
              <a:endParaRPr lang="zh-CN" altLang="en-US" dirty="0">
                <a:latin typeface="Arial" pitchFamily="34" charset="0"/>
                <a:ea typeface="宋体" pitchFamily="2" charset="-122"/>
              </a:endParaRPr>
            </a:p>
          </p:txBody>
        </p:sp>
        <p:sp>
          <p:nvSpPr>
            <p:cNvPr id="17417" name="任意多边形 3091"/>
            <p:cNvSpPr/>
            <p:nvPr/>
          </p:nvSpPr>
          <p:spPr>
            <a:xfrm>
              <a:off x="0" y="0"/>
              <a:ext cx="288" cy="282"/>
            </a:xfrm>
            <a:custGeom>
              <a:avLst/>
              <a:gdLst/>
              <a:ahLst/>
              <a:cxnLst>
                <a:cxn ang="0">
                  <a:pos x="2" y="282"/>
                </a:cxn>
                <a:cxn ang="0">
                  <a:pos x="82" y="144"/>
                </a:cxn>
                <a:cxn ang="0">
                  <a:pos x="165" y="36"/>
                </a:cxn>
                <a:cxn ang="0">
                  <a:pos x="288" y="0"/>
                </a:cxn>
                <a:cxn ang="0">
                  <a:pos x="0" y="0"/>
                </a:cxn>
              </a:cxnLst>
              <a:rect l="0" t="0" r="0" b="0"/>
              <a:pathLst>
                <a:path w="288" h="282">
                  <a:moveTo>
                    <a:pt x="2" y="282"/>
                  </a:moveTo>
                  <a:lnTo>
                    <a:pt x="82" y="144"/>
                  </a:lnTo>
                  <a:lnTo>
                    <a:pt x="165" y="36"/>
                  </a:lnTo>
                  <a:lnTo>
                    <a:pt x="288" y="0"/>
                  </a:lnTo>
                  <a:lnTo>
                    <a:pt x="0" y="0"/>
                  </a:lnTo>
                </a:path>
              </a:pathLst>
            </a:custGeom>
            <a:solidFill>
              <a:schemeClr val="bg1"/>
            </a:solidFill>
            <a:ln w="9525">
              <a:noFill/>
            </a:ln>
          </p:spPr>
          <p:txBody>
            <a:bodyPr/>
            <a:lstStyle/>
            <a:p>
              <a:endParaRPr lang="zh-CN" altLang="en-US"/>
            </a:p>
          </p:txBody>
        </p:sp>
        <p:sp>
          <p:nvSpPr>
            <p:cNvPr id="17418" name="任意多边形 3092"/>
            <p:cNvSpPr/>
            <p:nvPr/>
          </p:nvSpPr>
          <p:spPr>
            <a:xfrm>
              <a:off x="5" y="3985"/>
              <a:ext cx="244" cy="336"/>
            </a:xfrm>
            <a:custGeom>
              <a:avLst/>
              <a:gdLst/>
              <a:ahLst/>
              <a:cxnLst>
                <a:cxn ang="0">
                  <a:pos x="266" y="335"/>
                </a:cxn>
                <a:cxn ang="0">
                  <a:pos x="145" y="239"/>
                </a:cxn>
                <a:cxn ang="0">
                  <a:pos x="30" y="144"/>
                </a:cxn>
                <a:cxn ang="0">
                  <a:pos x="0" y="0"/>
                </a:cxn>
                <a:cxn ang="0">
                  <a:pos x="1" y="336"/>
                </a:cxn>
              </a:cxnLst>
              <a:rect l="0" t="0" r="0" b="0"/>
              <a:pathLst>
                <a:path w="243" h="336">
                  <a:moveTo>
                    <a:pt x="243" y="335"/>
                  </a:moveTo>
                  <a:lnTo>
                    <a:pt x="122" y="239"/>
                  </a:lnTo>
                  <a:lnTo>
                    <a:pt x="30" y="144"/>
                  </a:lnTo>
                  <a:lnTo>
                    <a:pt x="0" y="0"/>
                  </a:lnTo>
                  <a:lnTo>
                    <a:pt x="1" y="336"/>
                  </a:lnTo>
                </a:path>
              </a:pathLst>
            </a:custGeom>
            <a:solidFill>
              <a:schemeClr val="bg1"/>
            </a:solidFill>
            <a:ln w="9525">
              <a:noFill/>
            </a:ln>
          </p:spPr>
          <p:txBody>
            <a:bodyPr/>
            <a:lstStyle/>
            <a:p>
              <a:endParaRPr lang="zh-CN" altLang="en-US"/>
            </a:p>
          </p:txBody>
        </p:sp>
        <p:sp>
          <p:nvSpPr>
            <p:cNvPr id="17419" name="任意多边形 3093"/>
            <p:cNvSpPr/>
            <p:nvPr/>
          </p:nvSpPr>
          <p:spPr>
            <a:xfrm>
              <a:off x="5511" y="4029"/>
              <a:ext cx="253" cy="290"/>
            </a:xfrm>
            <a:custGeom>
              <a:avLst/>
              <a:gdLst/>
              <a:ahLst/>
              <a:cxnLst>
                <a:cxn ang="0">
                  <a:pos x="1685" y="0"/>
                </a:cxn>
                <a:cxn ang="0">
                  <a:pos x="1203" y="144"/>
                </a:cxn>
                <a:cxn ang="0">
                  <a:pos x="727" y="253"/>
                </a:cxn>
                <a:cxn ang="0">
                  <a:pos x="0" y="290"/>
                </a:cxn>
                <a:cxn ang="0">
                  <a:pos x="1702" y="287"/>
                </a:cxn>
              </a:cxnLst>
              <a:rect l="0" t="0" r="0" b="0"/>
              <a:pathLst>
                <a:path w="232" h="290">
                  <a:moveTo>
                    <a:pt x="229" y="0"/>
                  </a:moveTo>
                  <a:lnTo>
                    <a:pt x="164" y="144"/>
                  </a:lnTo>
                  <a:lnTo>
                    <a:pt x="98" y="253"/>
                  </a:lnTo>
                  <a:lnTo>
                    <a:pt x="0" y="290"/>
                  </a:lnTo>
                  <a:lnTo>
                    <a:pt x="232" y="287"/>
                  </a:lnTo>
                </a:path>
              </a:pathLst>
            </a:custGeom>
            <a:solidFill>
              <a:schemeClr val="bg1"/>
            </a:solidFill>
            <a:ln w="9525" cap="flat" cmpd="sng">
              <a:solidFill>
                <a:schemeClr val="bg1"/>
              </a:solidFill>
              <a:prstDash val="solid"/>
              <a:round/>
              <a:headEnd type="none" w="med" len="med"/>
              <a:tailEnd type="none" w="med" len="med"/>
            </a:ln>
          </p:spPr>
          <p:txBody>
            <a:bodyPr/>
            <a:lstStyle/>
            <a:p>
              <a:endParaRPr lang="zh-CN" altLang="en-US"/>
            </a:p>
          </p:txBody>
        </p:sp>
        <p:sp>
          <p:nvSpPr>
            <p:cNvPr id="17420" name="任意多边形 3094"/>
            <p:cNvSpPr/>
            <p:nvPr/>
          </p:nvSpPr>
          <p:spPr>
            <a:xfrm>
              <a:off x="5472" y="0"/>
              <a:ext cx="288" cy="288"/>
            </a:xfrm>
            <a:custGeom>
              <a:avLst/>
              <a:gdLst/>
              <a:ahLst/>
              <a:cxnLst>
                <a:cxn ang="0">
                  <a:pos x="0" y="0"/>
                </a:cxn>
                <a:cxn ang="0">
                  <a:pos x="144" y="82"/>
                </a:cxn>
                <a:cxn ang="0">
                  <a:pos x="252" y="165"/>
                </a:cxn>
                <a:cxn ang="0">
                  <a:pos x="288" y="288"/>
                </a:cxn>
                <a:cxn ang="0">
                  <a:pos x="288" y="0"/>
                </a:cxn>
              </a:cxnLst>
              <a:rect l="0" t="0" r="0" b="0"/>
              <a:pathLst>
                <a:path w="288" h="288">
                  <a:moveTo>
                    <a:pt x="0" y="0"/>
                  </a:moveTo>
                  <a:lnTo>
                    <a:pt x="144" y="82"/>
                  </a:lnTo>
                  <a:lnTo>
                    <a:pt x="252" y="165"/>
                  </a:lnTo>
                  <a:lnTo>
                    <a:pt x="288" y="288"/>
                  </a:lnTo>
                  <a:lnTo>
                    <a:pt x="288" y="0"/>
                  </a:lnTo>
                </a:path>
              </a:pathLst>
            </a:custGeom>
            <a:solidFill>
              <a:schemeClr val="bg1"/>
            </a:solidFill>
            <a:ln w="9525">
              <a:noFill/>
            </a:ln>
          </p:spPr>
          <p:txBody>
            <a:bodyPr/>
            <a:lstStyle/>
            <a:p>
              <a:endParaRPr lang="zh-CN" altLang="en-US"/>
            </a:p>
          </p:txBody>
        </p:sp>
      </p:grpSp>
      <p:sp>
        <p:nvSpPr>
          <p:cNvPr id="3074" name="标题 3073"/>
          <p:cNvSpPr>
            <a:spLocks noGrp="1"/>
          </p:cNvSpPr>
          <p:nvPr>
            <p:ph type="ctrTitle" hasCustomPrompt="1"/>
          </p:nvPr>
        </p:nvSpPr>
        <p:spPr>
          <a:xfrm>
            <a:off x="762000" y="457200"/>
            <a:ext cx="5334000" cy="838200"/>
          </a:xfrm>
          <a:prstGeom prst="rect">
            <a:avLst/>
          </a:prstGeom>
          <a:noFill/>
          <a:ln w="9525">
            <a:noFill/>
            <a:miter/>
          </a:ln>
        </p:spPr>
        <p:txBody>
          <a:bodyPr/>
          <a:lstStyle>
            <a:lvl1pPr lvl="0">
              <a:defRPr sz="4400" kern="1200"/>
            </a:lvl1pPr>
          </a:lstStyle>
          <a:p>
            <a:pPr lvl="0" fontAlgn="base"/>
            <a:r>
              <a:rPr lang="zh-CN" altLang="en-US" strike="noStrike" noProof="1"/>
              <a:t>数据库应用技术</a:t>
            </a:r>
            <a:endParaRPr lang="en-US" altLang="zh-CN" strike="noStrike" noProof="1"/>
          </a:p>
        </p:txBody>
      </p:sp>
      <p:sp>
        <p:nvSpPr>
          <p:cNvPr id="3075" name="副标题 3074"/>
          <p:cNvSpPr>
            <a:spLocks noGrp="1"/>
          </p:cNvSpPr>
          <p:nvPr>
            <p:ph type="subTitle" idx="1" hasCustomPrompt="1"/>
          </p:nvPr>
        </p:nvSpPr>
        <p:spPr>
          <a:xfrm>
            <a:off x="1259205" y="1340485"/>
            <a:ext cx="3272155" cy="533400"/>
          </a:xfrm>
          <a:prstGeom prst="rect">
            <a:avLst/>
          </a:prstGeom>
          <a:noFill/>
          <a:ln w="9525">
            <a:noFill/>
            <a:miter/>
          </a:ln>
        </p:spPr>
        <p:txBody>
          <a:bodyPr/>
          <a:lstStyle>
            <a:lvl1pPr marL="0" lvl="0" indent="0" algn="r">
              <a:buNone/>
              <a:defRPr sz="2400" b="0" kern="1200">
                <a:ln w="10160">
                  <a:solidFill>
                    <a:schemeClr val="accent5"/>
                  </a:solidFill>
                  <a:prstDash val="solid"/>
                </a:ln>
                <a:solidFill>
                  <a:schemeClr val="bg1"/>
                </a:solidFill>
                <a:effectLst>
                  <a:outerShdw blurRad="38100" dist="22860" dir="5400000" algn="tl" rotWithShape="0">
                    <a:srgbClr val="000000">
                      <a:alpha val="30000"/>
                    </a:srgbClr>
                  </a:outerShdw>
                </a:effectLst>
              </a:defRPr>
            </a:lvl1pPr>
            <a:lvl2pPr marL="457200" lvl="1" indent="-457200" algn="ctr">
              <a:buNone/>
              <a:defRPr sz="2400" b="0" kern="1200">
                <a:solidFill>
                  <a:srgbClr val="FFFFFF"/>
                </a:solidFill>
              </a:defRPr>
            </a:lvl2pPr>
            <a:lvl3pPr marL="914400" lvl="2" indent="-914400" algn="ctr">
              <a:buNone/>
              <a:defRPr sz="2400" b="0" kern="1200">
                <a:solidFill>
                  <a:srgbClr val="FFFFFF"/>
                </a:solidFill>
              </a:defRPr>
            </a:lvl3pPr>
            <a:lvl4pPr marL="1371600" lvl="3" indent="-1371600" algn="ctr">
              <a:buNone/>
              <a:defRPr sz="2400" b="0" kern="1200">
                <a:solidFill>
                  <a:srgbClr val="FFFFFF"/>
                </a:solidFill>
              </a:defRPr>
            </a:lvl4pPr>
            <a:lvl5pPr marL="1828800" lvl="4" indent="-1828800" algn="ctr">
              <a:buNone/>
              <a:defRPr sz="2400" b="0" kern="1200">
                <a:solidFill>
                  <a:srgbClr val="FFFFFF"/>
                </a:solidFill>
              </a:defRPr>
            </a:lvl5pPr>
          </a:lstStyle>
          <a:p>
            <a:pPr lvl="0" fontAlgn="base"/>
            <a:r>
              <a:rPr lang="en-US" altLang="zh-CN" strike="noStrike" noProof="1"/>
              <a:t>--</a:t>
            </a:r>
            <a:r>
              <a:rPr lang="zh-CN" altLang="en-US" strike="noStrike" noProof="1"/>
              <a:t>达梦数据库</a:t>
            </a:r>
            <a:r>
              <a:rPr lang="en-US" altLang="zh-CN" strike="noStrike" noProof="1"/>
              <a:t>DM8</a:t>
            </a:r>
          </a:p>
        </p:txBody>
      </p:sp>
    </p:spTree>
  </p:cSld>
  <p:clrMapOvr>
    <a:masterClrMapping/>
  </p:clrMapOvr>
  <p:transition spd="med">
    <p:circl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bg>
      <p:bgPr>
        <a:no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1600" b="1" i="0" u="none" strike="noStrike" kern="1200" cap="none" spc="0" normalizeH="0" baseline="0" noProof="1">
                <a:ln>
                  <a:noFill/>
                </a:ln>
                <a:solidFill>
                  <a:schemeClr val="bg1"/>
                </a:solidFill>
                <a:effectLst/>
                <a:uLnTx/>
                <a:uFillTx/>
                <a:latin typeface="Verdana" pitchFamily="34" charset="0"/>
                <a:ea typeface="宋体"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itchFamily="34" charset="0"/>
                <a:ea typeface="宋体" pitchFamily="2" charset="-122"/>
                <a:cs typeface="+mn-cs"/>
              </a:rPr>
              <a:t>‹#›</a:t>
            </a:fld>
            <a:endParaRPr lang="zh-CN" altLang="en-US" strike="noStrike" noProof="1">
              <a:latin typeface="Verdana" pitchFamily="34" charset="0"/>
            </a:endParaRPr>
          </a:p>
        </p:txBody>
      </p:sp>
      <p:pic>
        <p:nvPicPr>
          <p:cNvPr id="4" name="图片 3"/>
          <p:cNvPicPr>
            <a:picLocks noChangeAspect="1"/>
          </p:cNvPicPr>
          <p:nvPr userDrawn="1">
            <p:custDataLst>
              <p:tags r:id="rId1"/>
            </p:custDataLst>
          </p:nvPr>
        </p:nvPicPr>
        <p:blipFill>
          <a:blip r:embed="rId3"/>
          <a:stretch>
            <a:fillRect/>
          </a:stretch>
        </p:blipFill>
        <p:spPr>
          <a:xfrm>
            <a:off x="6362700" y="6443980"/>
            <a:ext cx="2057400" cy="371475"/>
          </a:xfrm>
          <a:prstGeom prst="rect">
            <a:avLst/>
          </a:prstGeom>
        </p:spPr>
      </p:pic>
    </p:spTree>
  </p:cSld>
  <p:clrMapOvr>
    <a:masterClrMapping/>
  </p:clrMapOvr>
  <p:transition spd="med">
    <p:circl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a:t>单击此处编辑母版文本样式</a:t>
            </a:r>
          </a:p>
        </p:txBody>
      </p:sp>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1600" b="1" i="0" u="none" strike="noStrike" kern="1200" cap="none" spc="0" normalizeH="0" baseline="0" noProof="1">
                <a:ln>
                  <a:noFill/>
                </a:ln>
                <a:solidFill>
                  <a:schemeClr val="bg1"/>
                </a:solidFill>
                <a:effectLst/>
                <a:uLnTx/>
                <a:uFillTx/>
                <a:latin typeface="Verdana" pitchFamily="34" charset="0"/>
                <a:ea typeface="宋体"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itchFamily="34" charset="0"/>
                <a:ea typeface="宋体" pitchFamily="2" charset="-122"/>
                <a:cs typeface="+mn-cs"/>
              </a:rPr>
              <a:t>‹#›</a:t>
            </a:fld>
            <a:endParaRPr lang="zh-CN" altLang="en-US" strike="noStrike" noProof="1">
              <a:latin typeface="Verdana" pitchFamily="34" charset="0"/>
            </a:endParaRPr>
          </a:p>
        </p:txBody>
      </p:sp>
    </p:spTree>
  </p:cSld>
  <p:clrMapOvr>
    <a:masterClrMapping/>
  </p:clrMapOvr>
  <p:transition spd="med">
    <p:circl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sz="half" idx="1"/>
          </p:nvPr>
        </p:nvSpPr>
        <p:spPr>
          <a:xfrm>
            <a:off x="457200" y="1366838"/>
            <a:ext cx="4032504" cy="4948237"/>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half" idx="2"/>
          </p:nvPr>
        </p:nvSpPr>
        <p:spPr>
          <a:xfrm>
            <a:off x="4654296" y="1366838"/>
            <a:ext cx="4032504" cy="4948237"/>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1600" b="1" i="0" u="none" strike="noStrike" kern="1200" cap="none" spc="0" normalizeH="0" baseline="0" noProof="1">
                <a:ln>
                  <a:noFill/>
                </a:ln>
                <a:solidFill>
                  <a:schemeClr val="bg1"/>
                </a:solidFill>
                <a:effectLst/>
                <a:uLnTx/>
                <a:uFillTx/>
                <a:latin typeface="Verdana" pitchFamily="34" charset="0"/>
                <a:ea typeface="宋体"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itchFamily="34" charset="0"/>
                <a:ea typeface="宋体" pitchFamily="2" charset="-122"/>
                <a:cs typeface="+mn-cs"/>
              </a:rPr>
              <a:t>‹#›</a:t>
            </a:fld>
            <a:endParaRPr lang="zh-CN" altLang="en-US" strike="noStrike" noProof="1">
              <a:latin typeface="Verdana" pitchFamily="34" charset="0"/>
            </a:endParaRPr>
          </a:p>
        </p:txBody>
      </p:sp>
    </p:spTree>
  </p:cSld>
  <p:clrMapOvr>
    <a:masterClrMapping/>
  </p:clrMapOvr>
  <p:transition spd="med">
    <p:circl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890081" y="1778438"/>
            <a:ext cx="3655181"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文本占位符 4"/>
          <p:cNvSpPr>
            <a:spLocks noGrp="1"/>
          </p:cNvSpPr>
          <p:nvPr>
            <p:ph type="body" sz="quarter" idx="3"/>
          </p:nvPr>
        </p:nvSpPr>
        <p:spPr>
          <a:xfrm>
            <a:off x="4692704" y="1778438"/>
            <a:ext cx="3673182"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17" name="页脚占位符 1028"/>
          <p:cNvSpPr>
            <a:spLocks noGrp="1"/>
          </p:cNvSpPr>
          <p:nvPr>
            <p:ph type="ftr" sz="quarter" idx="1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1600" b="1" i="0" u="none" strike="noStrike" kern="1200" cap="none" spc="0" normalizeH="0" baseline="0" noProof="1">
                <a:ln>
                  <a:noFill/>
                </a:ln>
                <a:solidFill>
                  <a:schemeClr val="bg1"/>
                </a:solidFill>
                <a:effectLst/>
                <a:uLnTx/>
                <a:uFillTx/>
                <a:latin typeface="Verdana" pitchFamily="34" charset="0"/>
                <a:ea typeface="宋体" pitchFamily="2" charset="-122"/>
                <a:cs typeface="+mn-ea"/>
              </a:rPr>
              <a:t>广东轻工职业技术学院  计算机工程系  曾凡涛   </a:t>
            </a:r>
          </a:p>
        </p:txBody>
      </p:sp>
      <p:sp>
        <p:nvSpPr>
          <p:cNvPr id="18" name="灯片编号占位符 1029"/>
          <p:cNvSpPr>
            <a:spLocks noGrp="1"/>
          </p:cNvSpPr>
          <p:nvPr>
            <p:ph type="sldNum" sz="quarter" idx="1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itchFamily="34" charset="0"/>
                <a:ea typeface="宋体" pitchFamily="2" charset="-122"/>
                <a:cs typeface="+mn-cs"/>
              </a:rPr>
              <a:t>‹#›</a:t>
            </a:fld>
            <a:endParaRPr lang="zh-CN" altLang="en-US" strike="noStrike" noProof="1">
              <a:latin typeface="Verdana" pitchFamily="34" charset="0"/>
            </a:endParaRPr>
          </a:p>
        </p:txBody>
      </p:sp>
    </p:spTree>
  </p:cSld>
  <p:clrMapOvr>
    <a:masterClrMapping/>
  </p:clrMapOvr>
  <p:transition spd="med">
    <p:circl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1600" b="1" i="0" u="none" strike="noStrike" kern="1200" cap="none" spc="0" normalizeH="0" baseline="0" noProof="1">
                <a:ln>
                  <a:noFill/>
                </a:ln>
                <a:solidFill>
                  <a:schemeClr val="bg1"/>
                </a:solidFill>
                <a:effectLst/>
                <a:uLnTx/>
                <a:uFillTx/>
                <a:latin typeface="Verdana" pitchFamily="34" charset="0"/>
                <a:ea typeface="宋体"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itchFamily="34" charset="0"/>
                <a:ea typeface="宋体" pitchFamily="2" charset="-122"/>
                <a:cs typeface="+mn-cs"/>
              </a:rPr>
              <a:t>‹#›</a:t>
            </a:fld>
            <a:endParaRPr lang="zh-CN" altLang="en-US" strike="noStrike" noProof="1">
              <a:latin typeface="Verdana" pitchFamily="34" charset="0"/>
            </a:endParaRPr>
          </a:p>
        </p:txBody>
      </p:sp>
      <p:pic>
        <p:nvPicPr>
          <p:cNvPr id="6" name="图片 5"/>
          <p:cNvPicPr>
            <a:picLocks noChangeAspect="1"/>
          </p:cNvPicPr>
          <p:nvPr userDrawn="1">
            <p:custDataLst>
              <p:tags r:id="rId1"/>
            </p:custDataLst>
          </p:nvPr>
        </p:nvPicPr>
        <p:blipFill>
          <a:blip r:embed="rId3"/>
          <a:stretch>
            <a:fillRect/>
          </a:stretch>
        </p:blipFill>
        <p:spPr>
          <a:xfrm>
            <a:off x="6574790" y="6440805"/>
            <a:ext cx="1874520" cy="363855"/>
          </a:xfrm>
          <a:prstGeom prst="rect">
            <a:avLst/>
          </a:prstGeom>
        </p:spPr>
      </p:pic>
    </p:spTree>
  </p:cSld>
  <p:clrMapOvr>
    <a:masterClrMapping/>
  </p:clrMapOvr>
  <p:transition spd="med">
    <p:circl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1600" b="1" i="0" u="none" strike="noStrike" kern="1200" cap="none" spc="0" normalizeH="0" baseline="0" noProof="1">
                <a:ln>
                  <a:noFill/>
                </a:ln>
                <a:solidFill>
                  <a:schemeClr val="bg1"/>
                </a:solidFill>
                <a:effectLst/>
                <a:uLnTx/>
                <a:uFillTx/>
                <a:latin typeface="Verdana" pitchFamily="34" charset="0"/>
                <a:ea typeface="宋体"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itchFamily="34" charset="0"/>
                <a:ea typeface="宋体" pitchFamily="2" charset="-122"/>
                <a:cs typeface="+mn-cs"/>
              </a:rPr>
              <a:t>‹#›</a:t>
            </a:fld>
            <a:endParaRPr lang="zh-CN" altLang="en-US" strike="noStrike" noProof="1">
              <a:latin typeface="Verdana" pitchFamily="34" charset="0"/>
            </a:endParaRPr>
          </a:p>
        </p:txBody>
      </p:sp>
    </p:spTree>
  </p:cSld>
  <p:clrMapOvr>
    <a:masterClrMapping/>
  </p:clrMapOvr>
  <p:transition spd="med">
    <p:circl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1600" b="1" i="0" u="none" strike="noStrike" kern="1200" cap="none" spc="0" normalizeH="0" baseline="0" noProof="1">
                <a:ln>
                  <a:noFill/>
                </a:ln>
                <a:solidFill>
                  <a:schemeClr val="bg1"/>
                </a:solidFill>
                <a:effectLst/>
                <a:uLnTx/>
                <a:uFillTx/>
                <a:latin typeface="Verdana" pitchFamily="34" charset="0"/>
                <a:ea typeface="宋体"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itchFamily="34" charset="0"/>
                <a:ea typeface="宋体" pitchFamily="2" charset="-122"/>
                <a:cs typeface="+mn-cs"/>
              </a:rPr>
              <a:t>‹#›</a:t>
            </a:fld>
            <a:endParaRPr lang="zh-CN" altLang="en-US" strike="noStrike" noProof="1">
              <a:latin typeface="Verdana" pitchFamily="34" charset="0"/>
            </a:endParaRPr>
          </a:p>
        </p:txBody>
      </p:sp>
    </p:spTree>
  </p:cSld>
  <p:clrMapOvr>
    <a:masterClrMapping/>
  </p:clrMapOvr>
  <p:transition spd="med">
    <p:circl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a:t>单击此处编辑母版标题样式</a:t>
            </a:r>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a:t>单击此处编辑母版文本样式</a:t>
            </a:r>
          </a:p>
        </p:txBody>
      </p:sp>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1600" b="1" i="0" u="none" strike="noStrike" kern="1200" cap="none" spc="0" normalizeH="0" baseline="0" noProof="1">
                <a:ln>
                  <a:noFill/>
                </a:ln>
                <a:solidFill>
                  <a:schemeClr val="bg1"/>
                </a:solidFill>
                <a:effectLst/>
                <a:uLnTx/>
                <a:uFillTx/>
                <a:latin typeface="Verdana" pitchFamily="34" charset="0"/>
                <a:ea typeface="宋体"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itchFamily="34" charset="0"/>
                <a:ea typeface="宋体" pitchFamily="2" charset="-122"/>
                <a:cs typeface="+mn-cs"/>
              </a:rPr>
              <a:t>‹#›</a:t>
            </a:fld>
            <a:endParaRPr lang="zh-CN" altLang="en-US" strike="noStrike" noProof="1">
              <a:latin typeface="Verdana" pitchFamily="34" charset="0"/>
            </a:endParaRPr>
          </a:p>
        </p:txBody>
      </p:sp>
    </p:spTree>
  </p:cSld>
  <p:clrMapOvr>
    <a:masterClrMapping/>
  </p:clrMapOvr>
  <p:transition spd="med">
    <p:circl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a:t>单击此处编辑母版标题样式</a:t>
            </a:r>
          </a:p>
        </p:txBody>
      </p:sp>
      <p:sp>
        <p:nvSpPr>
          <p:cNvPr id="3" name="图片占位符 2"/>
          <p:cNvSpPr>
            <a:spLocks noGrp="1"/>
          </p:cNvSpPr>
          <p:nvPr>
            <p:ph type="pic" idx="1"/>
          </p:nvPr>
        </p:nvSpPr>
        <p:spPr>
          <a:xfrm>
            <a:off x="3887391" y="457201"/>
            <a:ext cx="4629150" cy="5403850"/>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
                <a:schemeClr val="hlink"/>
              </a:buClr>
              <a:buSzTx/>
              <a:buFont typeface="Wingdings" pitchFamily="2" charset="2"/>
              <a:buNone/>
              <a:defRPr/>
            </a:pPr>
            <a:endParaRPr kumimoji="0" lang="zh-CN" altLang="en-US" sz="2400" b="1" i="0" u="none" strike="noStrike" kern="1200" cap="none" spc="0" normalizeH="0" baseline="0" noProof="1">
              <a:ln>
                <a:noFill/>
              </a:ln>
              <a:solidFill>
                <a:schemeClr val="tx2"/>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a:t>单击此处编辑母版文本样式</a:t>
            </a:r>
          </a:p>
        </p:txBody>
      </p:sp>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1600" b="1" i="0" u="none" strike="noStrike" kern="1200" cap="none" spc="0" normalizeH="0" baseline="0" noProof="1">
                <a:ln>
                  <a:noFill/>
                </a:ln>
                <a:solidFill>
                  <a:schemeClr val="bg1"/>
                </a:solidFill>
                <a:effectLst/>
                <a:uLnTx/>
                <a:uFillTx/>
                <a:latin typeface="Verdana" pitchFamily="34" charset="0"/>
                <a:ea typeface="宋体"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itchFamily="34" charset="0"/>
                <a:ea typeface="宋体" pitchFamily="2" charset="-122"/>
                <a:cs typeface="+mn-cs"/>
              </a:rPr>
              <a:t>‹#›</a:t>
            </a:fld>
            <a:endParaRPr lang="zh-CN" altLang="en-US" strike="noStrike" noProof="1">
              <a:latin typeface="Verdana" pitchFamily="34" charset="0"/>
            </a:endParaRPr>
          </a:p>
        </p:txBody>
      </p:sp>
    </p:spTree>
  </p:cSld>
  <p:clrMapOvr>
    <a:masterClrMapping/>
  </p:clrMapOvr>
  <p:transition spd="med">
    <p:circl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1600" b="1" i="0" u="none" strike="noStrike" kern="1200" cap="none" spc="0" normalizeH="0" baseline="0" noProof="1">
                <a:ln>
                  <a:noFill/>
                </a:ln>
                <a:solidFill>
                  <a:schemeClr val="bg1"/>
                </a:solidFill>
                <a:effectLst/>
                <a:uLnTx/>
                <a:uFillTx/>
                <a:latin typeface="Verdana" pitchFamily="34" charset="0"/>
                <a:ea typeface="宋体"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itchFamily="34" charset="0"/>
                <a:ea typeface="宋体" pitchFamily="2" charset="-122"/>
                <a:cs typeface="+mn-cs"/>
              </a:rPr>
              <a:t>‹#›</a:t>
            </a:fld>
            <a:endParaRPr lang="zh-CN" altLang="en-US" strike="noStrike" noProof="1">
              <a:latin typeface="Verdana" pitchFamily="34" charset="0"/>
            </a:endParaRPr>
          </a:p>
        </p:txBody>
      </p:sp>
    </p:spTree>
  </p:cSld>
  <p:clrMapOvr>
    <a:masterClrMapping/>
  </p:clrMapOvr>
  <p:transition spd="med">
    <p:circl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竖版">
    <p:bg>
      <p:bgPr>
        <a:solidFill>
          <a:schemeClr val="bg1"/>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91300" y="350838"/>
            <a:ext cx="2095500" cy="5964237"/>
          </a:xfrm>
        </p:spPr>
        <p:txBody>
          <a:bodyPr vert="eaVert"/>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a:xfrm>
            <a:off x="304800" y="350838"/>
            <a:ext cx="6165022" cy="5964237"/>
          </a:xfrm>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1600" b="1" i="0" u="none" strike="noStrike" kern="1200" cap="none" spc="0" normalizeH="0" baseline="0" noProof="1">
                <a:ln>
                  <a:noFill/>
                </a:ln>
                <a:solidFill>
                  <a:schemeClr val="bg1"/>
                </a:solidFill>
                <a:effectLst/>
                <a:uLnTx/>
                <a:uFillTx/>
                <a:latin typeface="Verdana" pitchFamily="34" charset="0"/>
                <a:ea typeface="宋体"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itchFamily="34" charset="0"/>
                <a:ea typeface="宋体" pitchFamily="2" charset="-122"/>
                <a:cs typeface="+mn-cs"/>
              </a:rPr>
              <a:t>‹#›</a:t>
            </a:fld>
            <a:endParaRPr lang="zh-CN" altLang="en-US" strike="noStrike" noProof="1">
              <a:latin typeface="Verdana" pitchFamily="34" charset="0"/>
            </a:endParaRPr>
          </a:p>
        </p:txBody>
      </p:sp>
    </p:spTree>
  </p:cSld>
  <p:clrMapOvr>
    <a:masterClrMapping/>
  </p:clrMapOvr>
  <p:transition spd="med">
    <p:circl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xAndObj" preserve="1">
  <p:cSld name="标题，文本与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323850" y="238125"/>
            <a:ext cx="6477000" cy="868363"/>
          </a:xfrm>
        </p:spPr>
        <p:txBody>
          <a:bodyPr/>
          <a:lstStyle/>
          <a:p>
            <a:pPr fontAlgn="base"/>
            <a:r>
              <a:rPr lang="zh-CN" altLang="en-US" strike="noStrike" noProof="1"/>
              <a:t>单击此处编辑母版标题样式</a:t>
            </a:r>
          </a:p>
        </p:txBody>
      </p:sp>
      <p:sp>
        <p:nvSpPr>
          <p:cNvPr id="3" name="文本占位符 2"/>
          <p:cNvSpPr>
            <a:spLocks noGrp="1"/>
          </p:cNvSpPr>
          <p:nvPr>
            <p:ph type="body" sz="half" idx="1"/>
          </p:nvPr>
        </p:nvSpPr>
        <p:spPr>
          <a:xfrm>
            <a:off x="457200" y="1438275"/>
            <a:ext cx="4038600" cy="4733925"/>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half" idx="2"/>
          </p:nvPr>
        </p:nvSpPr>
        <p:spPr>
          <a:xfrm>
            <a:off x="4648200" y="1438275"/>
            <a:ext cx="4038600" cy="4733925"/>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17" name="日期占位符 4"/>
          <p:cNvSpPr>
            <a:spLocks noGrp="1"/>
          </p:cNvSpPr>
          <p:nvPr>
            <p:ph type="dt" sz="half" idx="12"/>
          </p:nvPr>
        </p:nvSpPr>
        <p:spPr>
          <a:xfrm>
            <a:off x="3048000" y="6311900"/>
            <a:ext cx="1712913" cy="290513"/>
          </a:xfrm>
        </p:spPr>
        <p:txBody>
          <a:bodyPr/>
          <a:lstStyle>
            <a:lvl1pPr>
              <a:buFontTx/>
              <a:buNone/>
              <a:defRPr sz="1000">
                <a:solidFill>
                  <a:srgbClr val="000000"/>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000000"/>
              </a:solidFill>
              <a:effectLst/>
              <a:uLnTx/>
              <a:uFillTx/>
              <a:latin typeface="Arial" pitchFamily="34" charset="0"/>
              <a:ea typeface="宋体" pitchFamily="2" charset="-122"/>
              <a:cs typeface="+mn-cs"/>
            </a:endParaRPr>
          </a:p>
        </p:txBody>
      </p:sp>
      <p:sp>
        <p:nvSpPr>
          <p:cNvPr id="18" name="页脚占位符 5"/>
          <p:cNvSpPr>
            <a:spLocks noGrp="1"/>
          </p:cNvSpPr>
          <p:nvPr>
            <p:ph type="ftr" sz="quarter" idx="3"/>
          </p:nvPr>
        </p:nvSpPr>
        <p:spPr>
          <a:xfrm>
            <a:off x="3492500" y="3644900"/>
            <a:ext cx="4927600" cy="320675"/>
          </a:xfrm>
          <a:prstGeom prst="rect">
            <a:avLst/>
          </a:prstGeom>
          <a:noFill/>
          <a:ln w="9525">
            <a:noFill/>
            <a:miter/>
          </a:ln>
        </p:spPr>
        <p:txBody>
          <a:bodyPr/>
          <a:lstStyle>
            <a:lvl1pPr>
              <a:buFontTx/>
              <a:buNone/>
              <a:defRPr sz="1000" b="0" noProof="0">
                <a:solidFill>
                  <a:srgbClr val="000000"/>
                </a:solidFill>
                <a:latin typeface="Arial"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000000"/>
              </a:solidFill>
              <a:effectLst/>
              <a:uLnTx/>
              <a:uFillTx/>
              <a:latin typeface="Arial" pitchFamily="34" charset="0"/>
              <a:ea typeface="宋体" pitchFamily="2" charset="-122"/>
              <a:cs typeface="+mn-cs"/>
            </a:endParaRPr>
          </a:p>
        </p:txBody>
      </p:sp>
      <p:sp>
        <p:nvSpPr>
          <p:cNvPr id="19" name="灯片编号占位符 6"/>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itchFamily="34" charset="0"/>
                <a:ea typeface="宋体" pitchFamily="2" charset="-122"/>
                <a:cs typeface="+mn-cs"/>
              </a:rPr>
              <a:t>‹#›</a:t>
            </a:fld>
            <a:endParaRPr lang="zh-CN" altLang="en-US" strike="noStrike" noProof="1"/>
          </a:p>
        </p:txBody>
      </p:sp>
    </p:spTree>
  </p:cSld>
  <p:clrMapOvr>
    <a:masterClrMapping/>
  </p:clrMapOvr>
  <p:transition spd="med">
    <p:circl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bl" preserve="1">
  <p:cSld name="标题和表格">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323850" y="238125"/>
            <a:ext cx="6477000" cy="868363"/>
          </a:xfrm>
        </p:spPr>
        <p:txBody>
          <a:bodyPr/>
          <a:lstStyle/>
          <a:p>
            <a:pPr fontAlgn="base"/>
            <a:r>
              <a:rPr lang="zh-CN" altLang="en-US" strike="noStrike" noProof="1"/>
              <a:t>单击此处编辑母版标题样式</a:t>
            </a:r>
          </a:p>
        </p:txBody>
      </p:sp>
      <p:sp>
        <p:nvSpPr>
          <p:cNvPr id="3" name="表格占位符 2"/>
          <p:cNvSpPr>
            <a:spLocks noGrp="1"/>
          </p:cNvSpPr>
          <p:nvPr>
            <p:ph type="tbl" idx="1"/>
          </p:nvPr>
        </p:nvSpPr>
        <p:spPr>
          <a:xfrm>
            <a:off x="457200" y="1438275"/>
            <a:ext cx="8229600" cy="4733925"/>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
                <a:schemeClr val="hlink"/>
              </a:buClr>
              <a:buSzTx/>
              <a:buFont typeface="Wingdings" pitchFamily="2" charset="2"/>
              <a:buChar char="v"/>
              <a:defRPr/>
            </a:pPr>
            <a:endParaRPr kumimoji="0" lang="zh-CN" altLang="en-US" sz="2800" b="1" i="0" u="none" strike="noStrike" kern="1200" cap="none" spc="0" normalizeH="0" baseline="0" noProof="0">
              <a:ln>
                <a:noFill/>
              </a:ln>
              <a:solidFill>
                <a:schemeClr val="tx2"/>
              </a:solidFill>
              <a:effectLst/>
              <a:uLnTx/>
              <a:uFillTx/>
              <a:latin typeface="+mn-lt"/>
              <a:ea typeface="+mn-ea"/>
              <a:cs typeface="+mn-cs"/>
            </a:endParaRPr>
          </a:p>
        </p:txBody>
      </p:sp>
      <p:sp>
        <p:nvSpPr>
          <p:cNvPr id="17" name="日期占位符 3"/>
          <p:cNvSpPr>
            <a:spLocks noGrp="1"/>
          </p:cNvSpPr>
          <p:nvPr>
            <p:ph type="dt" sz="half" idx="2"/>
          </p:nvPr>
        </p:nvSpPr>
        <p:spPr>
          <a:xfrm>
            <a:off x="3048000" y="6311900"/>
            <a:ext cx="1712913" cy="290513"/>
          </a:xfrm>
        </p:spPr>
        <p:txBody>
          <a:bodyPr/>
          <a:lstStyle>
            <a:lvl1pPr>
              <a:buFontTx/>
              <a:buNone/>
              <a:defRPr sz="1000">
                <a:solidFill>
                  <a:srgbClr val="000000"/>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000000"/>
              </a:solidFill>
              <a:effectLst/>
              <a:uLnTx/>
              <a:uFillTx/>
              <a:latin typeface="Arial" pitchFamily="34" charset="0"/>
              <a:ea typeface="宋体" pitchFamily="2" charset="-122"/>
              <a:cs typeface="+mn-cs"/>
            </a:endParaRPr>
          </a:p>
        </p:txBody>
      </p:sp>
      <p:sp>
        <p:nvSpPr>
          <p:cNvPr id="18" name="页脚占位符 4"/>
          <p:cNvSpPr>
            <a:spLocks noGrp="1"/>
          </p:cNvSpPr>
          <p:nvPr>
            <p:ph type="ftr" sz="quarter" idx="3"/>
          </p:nvPr>
        </p:nvSpPr>
        <p:spPr>
          <a:xfrm>
            <a:off x="3492500" y="3644900"/>
            <a:ext cx="4927600" cy="320675"/>
          </a:xfrm>
          <a:prstGeom prst="rect">
            <a:avLst/>
          </a:prstGeom>
          <a:noFill/>
          <a:ln w="9525">
            <a:noFill/>
            <a:miter/>
          </a:ln>
        </p:spPr>
        <p:txBody>
          <a:bodyPr/>
          <a:lstStyle>
            <a:lvl1pPr>
              <a:buFontTx/>
              <a:buNone/>
              <a:defRPr sz="1000" b="0" noProof="0">
                <a:solidFill>
                  <a:srgbClr val="000000"/>
                </a:solidFill>
                <a:latin typeface="Arial"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000000"/>
              </a:solidFill>
              <a:effectLst/>
              <a:uLnTx/>
              <a:uFillTx/>
              <a:latin typeface="Arial" pitchFamily="34" charset="0"/>
              <a:ea typeface="宋体" pitchFamily="2" charset="-122"/>
              <a:cs typeface="+mn-cs"/>
            </a:endParaRPr>
          </a:p>
        </p:txBody>
      </p:sp>
      <p:sp>
        <p:nvSpPr>
          <p:cNvPr id="19" name="灯片编号占位符 5"/>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itchFamily="34" charset="0"/>
                <a:ea typeface="宋体" pitchFamily="2" charset="-122"/>
                <a:cs typeface="+mn-cs"/>
              </a:rPr>
              <a:t>‹#›</a:t>
            </a:fld>
            <a:endParaRPr lang="zh-CN" altLang="en-US" strike="noStrike" noProof="1"/>
          </a:p>
        </p:txBody>
      </p:sp>
    </p:spTree>
  </p:cSld>
  <p:clrMapOvr>
    <a:masterClrMapping/>
  </p:clrMapOvr>
  <p:transition spd="med">
    <p:circl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323850" y="238125"/>
            <a:ext cx="6477000" cy="868363"/>
          </a:xfrm>
        </p:spPr>
        <p:txBody>
          <a:bodyPr/>
          <a:lstStyle/>
          <a:p>
            <a:pPr fontAlgn="base"/>
            <a:r>
              <a:rPr lang="zh-CN" altLang="en-US" strike="noStrike" noProof="1"/>
              <a:t>单击此处编辑母版标题样式</a:t>
            </a:r>
          </a:p>
        </p:txBody>
      </p:sp>
      <p:sp>
        <p:nvSpPr>
          <p:cNvPr id="3" name="文本占位符 2"/>
          <p:cNvSpPr>
            <a:spLocks noGrp="1"/>
          </p:cNvSpPr>
          <p:nvPr>
            <p:ph type="body" sz="half" idx="1"/>
          </p:nvPr>
        </p:nvSpPr>
        <p:spPr>
          <a:xfrm>
            <a:off x="457200" y="1438275"/>
            <a:ext cx="4038600" cy="4733925"/>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quarter" idx="2"/>
          </p:nvPr>
        </p:nvSpPr>
        <p:spPr>
          <a:xfrm>
            <a:off x="4648200" y="1438275"/>
            <a:ext cx="4038600" cy="2290763"/>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内容占位符 4"/>
          <p:cNvSpPr>
            <a:spLocks noGrp="1"/>
          </p:cNvSpPr>
          <p:nvPr>
            <p:ph sz="quarter" idx="3"/>
          </p:nvPr>
        </p:nvSpPr>
        <p:spPr>
          <a:xfrm>
            <a:off x="4648200" y="3881438"/>
            <a:ext cx="4038600" cy="2290762"/>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17" name="日期占位符 5"/>
          <p:cNvSpPr>
            <a:spLocks noGrp="1"/>
          </p:cNvSpPr>
          <p:nvPr>
            <p:ph type="dt" sz="half" idx="12"/>
          </p:nvPr>
        </p:nvSpPr>
        <p:spPr>
          <a:xfrm>
            <a:off x="3048000" y="6311900"/>
            <a:ext cx="1712913" cy="290513"/>
          </a:xfrm>
        </p:spPr>
        <p:txBody>
          <a:bodyPr/>
          <a:lstStyle>
            <a:lvl1pPr>
              <a:buFontTx/>
              <a:buNone/>
              <a:defRPr sz="1000">
                <a:solidFill>
                  <a:srgbClr val="000000"/>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000000"/>
              </a:solidFill>
              <a:effectLst/>
              <a:uLnTx/>
              <a:uFillTx/>
              <a:latin typeface="Arial" pitchFamily="34" charset="0"/>
              <a:ea typeface="宋体" pitchFamily="2" charset="-122"/>
              <a:cs typeface="+mn-cs"/>
            </a:endParaRPr>
          </a:p>
        </p:txBody>
      </p:sp>
      <p:sp>
        <p:nvSpPr>
          <p:cNvPr id="18" name="页脚占位符 6"/>
          <p:cNvSpPr>
            <a:spLocks noGrp="1"/>
          </p:cNvSpPr>
          <p:nvPr>
            <p:ph type="ftr" sz="quarter" idx="13"/>
          </p:nvPr>
        </p:nvSpPr>
        <p:spPr>
          <a:xfrm>
            <a:off x="3492500" y="3644900"/>
            <a:ext cx="4927600" cy="320675"/>
          </a:xfrm>
          <a:prstGeom prst="rect">
            <a:avLst/>
          </a:prstGeom>
          <a:noFill/>
          <a:ln w="9525">
            <a:noFill/>
            <a:miter/>
          </a:ln>
        </p:spPr>
        <p:txBody>
          <a:bodyPr/>
          <a:lstStyle>
            <a:lvl1pPr>
              <a:buFontTx/>
              <a:buNone/>
              <a:defRPr sz="1000" b="0" noProof="0">
                <a:solidFill>
                  <a:srgbClr val="000000"/>
                </a:solidFill>
                <a:latin typeface="Arial"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000000"/>
              </a:solidFill>
              <a:effectLst/>
              <a:uLnTx/>
              <a:uFillTx/>
              <a:latin typeface="Arial" pitchFamily="34" charset="0"/>
              <a:ea typeface="宋体" pitchFamily="2" charset="-122"/>
              <a:cs typeface="+mn-cs"/>
            </a:endParaRPr>
          </a:p>
        </p:txBody>
      </p:sp>
      <p:sp>
        <p:nvSpPr>
          <p:cNvPr id="19" name="灯片编号占位符 7"/>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itchFamily="34" charset="0"/>
                <a:ea typeface="宋体" pitchFamily="2" charset="-122"/>
                <a:cs typeface="+mn-cs"/>
              </a:rPr>
              <a:t>‹#›</a:t>
            </a:fld>
            <a:endParaRPr lang="zh-CN" altLang="en-US" strike="noStrike" noProof="1"/>
          </a:p>
        </p:txBody>
      </p:sp>
    </p:spTree>
  </p:cSld>
  <p:clrMapOvr>
    <a:masterClrMapping/>
  </p:clrMapOvr>
  <p:transition>
    <p:dissolv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a:t>单击此处编辑母版文本样式</a:t>
            </a:r>
          </a:p>
        </p:txBody>
      </p:sp>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1600" b="1" i="0" u="none" strike="noStrike" kern="1200" cap="none" spc="0" normalizeH="0" baseline="0" noProof="1">
                <a:ln>
                  <a:noFill/>
                </a:ln>
                <a:solidFill>
                  <a:schemeClr val="bg1"/>
                </a:solidFill>
                <a:effectLst/>
                <a:uLnTx/>
                <a:uFillTx/>
                <a:latin typeface="Verdana" pitchFamily="34" charset="0"/>
                <a:ea typeface="宋体"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itchFamily="34" charset="0"/>
                <a:ea typeface="宋体" pitchFamily="2" charset="-122"/>
                <a:cs typeface="+mn-cs"/>
              </a:rPr>
              <a:t>‹#›</a:t>
            </a:fld>
            <a:endParaRPr lang="zh-CN" altLang="en-US" strike="noStrike" noProof="1">
              <a:latin typeface="Verdana" pitchFamily="34" charset="0"/>
            </a:endParaRPr>
          </a:p>
        </p:txBody>
      </p:sp>
    </p:spTree>
  </p:cSld>
  <p:clrMapOvr>
    <a:masterClrMapping/>
  </p:clrMapOvr>
  <p:transition spd="med">
    <p:circl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sz="half" idx="1"/>
          </p:nvPr>
        </p:nvSpPr>
        <p:spPr>
          <a:xfrm>
            <a:off x="457200" y="1366838"/>
            <a:ext cx="4032504" cy="4948237"/>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half" idx="2"/>
          </p:nvPr>
        </p:nvSpPr>
        <p:spPr>
          <a:xfrm>
            <a:off x="4654296" y="1366838"/>
            <a:ext cx="4032504" cy="4948237"/>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1600" b="1" i="0" u="none" strike="noStrike" kern="1200" cap="none" spc="0" normalizeH="0" baseline="0" noProof="1">
                <a:ln>
                  <a:noFill/>
                </a:ln>
                <a:solidFill>
                  <a:schemeClr val="bg1"/>
                </a:solidFill>
                <a:effectLst/>
                <a:uLnTx/>
                <a:uFillTx/>
                <a:latin typeface="Verdana" pitchFamily="34" charset="0"/>
                <a:ea typeface="宋体"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itchFamily="34" charset="0"/>
                <a:ea typeface="宋体" pitchFamily="2" charset="-122"/>
                <a:cs typeface="+mn-cs"/>
              </a:rPr>
              <a:t>‹#›</a:t>
            </a:fld>
            <a:endParaRPr lang="zh-CN" altLang="en-US" strike="noStrike" noProof="1">
              <a:latin typeface="Verdana" pitchFamily="34" charset="0"/>
            </a:endParaRPr>
          </a:p>
        </p:txBody>
      </p:sp>
    </p:spTree>
  </p:cSld>
  <p:clrMapOvr>
    <a:masterClrMapping/>
  </p:clrMapOvr>
  <p:transition spd="med">
    <p:circl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890081" y="1778438"/>
            <a:ext cx="3655181"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文本占位符 4"/>
          <p:cNvSpPr>
            <a:spLocks noGrp="1"/>
          </p:cNvSpPr>
          <p:nvPr>
            <p:ph type="body" sz="quarter" idx="3"/>
          </p:nvPr>
        </p:nvSpPr>
        <p:spPr>
          <a:xfrm>
            <a:off x="4692704" y="1778438"/>
            <a:ext cx="3673182"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17" name="页脚占位符 1028"/>
          <p:cNvSpPr>
            <a:spLocks noGrp="1"/>
          </p:cNvSpPr>
          <p:nvPr>
            <p:ph type="ftr" sz="quarter" idx="1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1600" b="1" i="0" u="none" strike="noStrike" kern="1200" cap="none" spc="0" normalizeH="0" baseline="0" noProof="1">
                <a:ln>
                  <a:noFill/>
                </a:ln>
                <a:solidFill>
                  <a:schemeClr val="bg1"/>
                </a:solidFill>
                <a:effectLst/>
                <a:uLnTx/>
                <a:uFillTx/>
                <a:latin typeface="Verdana" pitchFamily="34" charset="0"/>
                <a:ea typeface="宋体" pitchFamily="2" charset="-122"/>
                <a:cs typeface="+mn-ea"/>
              </a:rPr>
              <a:t>广东轻工职业技术学院  计算机工程系  曾凡涛   </a:t>
            </a:r>
          </a:p>
        </p:txBody>
      </p:sp>
      <p:sp>
        <p:nvSpPr>
          <p:cNvPr id="18" name="灯片编号占位符 1029"/>
          <p:cNvSpPr>
            <a:spLocks noGrp="1"/>
          </p:cNvSpPr>
          <p:nvPr>
            <p:ph type="sldNum" sz="quarter" idx="1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itchFamily="34" charset="0"/>
                <a:ea typeface="宋体" pitchFamily="2" charset="-122"/>
                <a:cs typeface="+mn-cs"/>
              </a:rPr>
              <a:t>‹#›</a:t>
            </a:fld>
            <a:endParaRPr lang="zh-CN" altLang="en-US" strike="noStrike" noProof="1">
              <a:latin typeface="Verdana" pitchFamily="34" charset="0"/>
            </a:endParaRPr>
          </a:p>
        </p:txBody>
      </p:sp>
    </p:spTree>
  </p:cSld>
  <p:clrMapOvr>
    <a:masterClrMapping/>
  </p:clrMapOvr>
  <p:transition spd="med">
    <p:circl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1600" b="1" i="0" u="none" strike="noStrike" kern="1200" cap="none" spc="0" normalizeH="0" baseline="0" noProof="1">
                <a:ln>
                  <a:noFill/>
                </a:ln>
                <a:solidFill>
                  <a:schemeClr val="bg1"/>
                </a:solidFill>
                <a:effectLst/>
                <a:uLnTx/>
                <a:uFillTx/>
                <a:latin typeface="Verdana" pitchFamily="34" charset="0"/>
                <a:ea typeface="宋体"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itchFamily="34" charset="0"/>
                <a:ea typeface="宋体" pitchFamily="2" charset="-122"/>
                <a:cs typeface="+mn-cs"/>
              </a:rPr>
              <a:t>‹#›</a:t>
            </a:fld>
            <a:endParaRPr lang="zh-CN" altLang="en-US" strike="noStrike" noProof="1">
              <a:latin typeface="Verdana" pitchFamily="34" charset="0"/>
            </a:endParaRPr>
          </a:p>
        </p:txBody>
      </p:sp>
    </p:spTree>
  </p:cSld>
  <p:clrMapOvr>
    <a:masterClrMapping/>
  </p:clrMapOvr>
  <p:transition spd="med">
    <p:circl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1600" b="1" i="0" u="none" strike="noStrike" kern="1200" cap="none" spc="0" normalizeH="0" baseline="0" noProof="1">
                <a:ln>
                  <a:noFill/>
                </a:ln>
                <a:solidFill>
                  <a:schemeClr val="bg1"/>
                </a:solidFill>
                <a:effectLst/>
                <a:uLnTx/>
                <a:uFillTx/>
                <a:latin typeface="Verdana" pitchFamily="34" charset="0"/>
                <a:ea typeface="宋体"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itchFamily="34" charset="0"/>
                <a:ea typeface="宋体" pitchFamily="2" charset="-122"/>
                <a:cs typeface="+mn-cs"/>
              </a:rPr>
              <a:t>‹#›</a:t>
            </a:fld>
            <a:endParaRPr lang="zh-CN" altLang="en-US" strike="noStrike" noProof="1">
              <a:latin typeface="Verdana" pitchFamily="34" charset="0"/>
            </a:endParaRPr>
          </a:p>
        </p:txBody>
      </p:sp>
    </p:spTree>
  </p:cSld>
  <p:clrMapOvr>
    <a:masterClrMapping/>
  </p:clrMapOvr>
  <p:transition spd="med">
    <p:circl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a:t>单击此处编辑母版标题样式</a:t>
            </a:r>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a:t>单击此处编辑母版文本样式</a:t>
            </a:r>
          </a:p>
        </p:txBody>
      </p:sp>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1600" b="1" i="0" u="none" strike="noStrike" kern="1200" cap="none" spc="0" normalizeH="0" baseline="0" noProof="1">
                <a:ln>
                  <a:noFill/>
                </a:ln>
                <a:solidFill>
                  <a:schemeClr val="bg1"/>
                </a:solidFill>
                <a:effectLst/>
                <a:uLnTx/>
                <a:uFillTx/>
                <a:latin typeface="Verdana" pitchFamily="34" charset="0"/>
                <a:ea typeface="宋体"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itchFamily="34" charset="0"/>
                <a:ea typeface="宋体" pitchFamily="2" charset="-122"/>
                <a:cs typeface="+mn-cs"/>
              </a:rPr>
              <a:t>‹#›</a:t>
            </a:fld>
            <a:endParaRPr lang="zh-CN" altLang="en-US" strike="noStrike" noProof="1">
              <a:latin typeface="Verdana" pitchFamily="34" charset="0"/>
            </a:endParaRPr>
          </a:p>
        </p:txBody>
      </p:sp>
    </p:spTree>
  </p:cSld>
  <p:clrMapOvr>
    <a:masterClrMapping/>
  </p:clrMapOvr>
  <p:transition spd="med">
    <p:circl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a:t>单击此处编辑母版标题样式</a:t>
            </a:r>
          </a:p>
        </p:txBody>
      </p:sp>
      <p:sp>
        <p:nvSpPr>
          <p:cNvPr id="3" name="图片占位符 2"/>
          <p:cNvSpPr>
            <a:spLocks noGrp="1"/>
          </p:cNvSpPr>
          <p:nvPr>
            <p:ph type="pic" idx="1"/>
          </p:nvPr>
        </p:nvSpPr>
        <p:spPr>
          <a:xfrm>
            <a:off x="3887391" y="457201"/>
            <a:ext cx="4629150" cy="5403850"/>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
                <a:schemeClr val="hlink"/>
              </a:buClr>
              <a:buSzTx/>
              <a:buFont typeface="Wingdings" pitchFamily="2" charset="2"/>
              <a:buNone/>
              <a:defRPr/>
            </a:pPr>
            <a:endParaRPr kumimoji="0" lang="zh-CN" altLang="en-US" sz="2400" b="1" i="0" u="none" strike="noStrike" kern="1200" cap="none" spc="0" normalizeH="0" baseline="0" noProof="1">
              <a:ln>
                <a:noFill/>
              </a:ln>
              <a:solidFill>
                <a:schemeClr val="tx2"/>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a:t>单击此处编辑母版文本样式</a:t>
            </a:r>
          </a:p>
        </p:txBody>
      </p:sp>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1600" b="1" i="0" u="none" strike="noStrike" kern="1200" cap="none" spc="0" normalizeH="0" baseline="0" noProof="1">
                <a:ln>
                  <a:noFill/>
                </a:ln>
                <a:solidFill>
                  <a:schemeClr val="bg1"/>
                </a:solidFill>
                <a:effectLst/>
                <a:uLnTx/>
                <a:uFillTx/>
                <a:latin typeface="Verdana" pitchFamily="34" charset="0"/>
                <a:ea typeface="宋体"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itchFamily="34" charset="0"/>
                <a:ea typeface="宋体" pitchFamily="2" charset="-122"/>
                <a:cs typeface="+mn-cs"/>
              </a:rPr>
              <a:t>‹#›</a:t>
            </a:fld>
            <a:endParaRPr lang="zh-CN" altLang="en-US" strike="noStrike" noProof="1">
              <a:latin typeface="Verdana" pitchFamily="34" charset="0"/>
            </a:endParaRPr>
          </a:p>
        </p:txBody>
      </p:sp>
    </p:spTree>
  </p:cSld>
  <p:clrMapOvr>
    <a:masterClrMapping/>
  </p:clrMapOvr>
  <p:transition spd="med">
    <p:circl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17" Type="http://schemas.openxmlformats.org/officeDocument/2006/relationships/image" Target="../media/image2.png"/><Relationship Id="rId2" Type="http://schemas.openxmlformats.org/officeDocument/2006/relationships/slideLayout" Target="../slideLayouts/slideLayout16.xml"/><Relationship Id="rId16" Type="http://schemas.openxmlformats.org/officeDocument/2006/relationships/image" Target="../media/image1.jpeg"/><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theme" Target="../theme/theme2.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矩形 1048"/>
          <p:cNvSpPr/>
          <p:nvPr/>
        </p:nvSpPr>
        <p:spPr>
          <a:xfrm>
            <a:off x="0" y="11113"/>
            <a:ext cx="9064625" cy="1185862"/>
          </a:xfrm>
          <a:prstGeom prst="rect">
            <a:avLst/>
          </a:prstGeom>
          <a:gradFill rotWithShape="1">
            <a:gsLst>
              <a:gs pos="0">
                <a:schemeClr val="tx2"/>
              </a:gs>
              <a:gs pos="100000">
                <a:srgbClr val="13518A"/>
              </a:gs>
            </a:gsLst>
            <a:lin ang="0" scaled="1"/>
            <a:tileRect/>
          </a:gradFill>
          <a:ln w="9525">
            <a:noFill/>
          </a:ln>
        </p:spPr>
        <p:txBody>
          <a:bodyPr anchor="t" anchorCtr="0"/>
          <a:lstStyle/>
          <a:p>
            <a:pPr lvl="0" algn="ctr" eaLnBrk="0" hangingPunct="0"/>
            <a:endParaRPr lang="zh-CN" altLang="en-US" dirty="0">
              <a:latin typeface="Arial" pitchFamily="34" charset="0"/>
              <a:ea typeface="Arial" pitchFamily="34" charset="0"/>
            </a:endParaRPr>
          </a:p>
        </p:txBody>
      </p:sp>
      <p:sp>
        <p:nvSpPr>
          <p:cNvPr id="1027" name="矩形 1039"/>
          <p:cNvSpPr/>
          <p:nvPr/>
        </p:nvSpPr>
        <p:spPr>
          <a:xfrm>
            <a:off x="0" y="6453188"/>
            <a:ext cx="9129713" cy="404812"/>
          </a:xfrm>
          <a:prstGeom prst="rect">
            <a:avLst/>
          </a:prstGeom>
          <a:solidFill>
            <a:schemeClr val="hlink"/>
          </a:solidFill>
          <a:ln w="9525">
            <a:noFill/>
          </a:ln>
        </p:spPr>
        <p:txBody>
          <a:bodyPr anchor="t" anchorCtr="0"/>
          <a:lstStyle/>
          <a:p>
            <a:pPr lvl="0" algn="ctr" eaLnBrk="0" hangingPunct="0"/>
            <a:endParaRPr lang="zh-CN" altLang="en-US" dirty="0">
              <a:latin typeface="Arial" pitchFamily="34" charset="0"/>
              <a:ea typeface="Arial" pitchFamily="34" charset="0"/>
            </a:endParaRPr>
          </a:p>
        </p:txBody>
      </p:sp>
      <p:sp>
        <p:nvSpPr>
          <p:cNvPr id="1029"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lgn="ctr">
              <a:defRPr sz="1600" b="1" noProof="1">
                <a:latin typeface="Verdana" pitchFamily="34" charset="0"/>
                <a:ea typeface="宋体" pitchFamily="2" charset="-122"/>
              </a:defRPr>
            </a:lvl1p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kumimoji="0" lang="en-US" altLang="en-US" sz="1600" b="1" i="0" u="none" strike="noStrike" kern="1200" cap="none" spc="0" normalizeH="0" baseline="0" noProof="1">
                <a:ln>
                  <a:noFill/>
                </a:ln>
                <a:solidFill>
                  <a:schemeClr val="bg1"/>
                </a:solidFill>
                <a:effectLst/>
                <a:uLnTx/>
                <a:uFillTx/>
                <a:latin typeface="Verdana" pitchFamily="34" charset="0"/>
                <a:ea typeface="宋体" pitchFamily="2" charset="-122"/>
                <a:cs typeface="+mn-cs"/>
              </a:rPr>
              <a:t>广东轻工职业技术学院  计算机工程系  曾凡涛   </a:t>
            </a:r>
          </a:p>
        </p:txBody>
      </p:sp>
      <p:sp>
        <p:nvSpPr>
          <p:cNvPr id="1030"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lvl1pPr algn="ctr">
              <a:defRPr sz="1200" b="1">
                <a:latin typeface="Verdana" pitchFamily="34" charset="0"/>
              </a:defRPr>
            </a:lvl1pPr>
          </a:lstStyle>
          <a:p>
            <a:pPr lvl="0" eaLnBrk="1" fontAlgn="base" hangingPunct="1">
              <a:buNone/>
            </a:pPr>
            <a:fld id="{9A0DB2DC-4C9A-4742-B13C-FB6460FD3503}" type="slidenum">
              <a:rPr lang="zh-CN" altLang="en-US" strike="noStrike" noProof="1" dirty="0">
                <a:latin typeface="Verdana" pitchFamily="34" charset="0"/>
                <a:ea typeface="宋体" pitchFamily="2" charset="-122"/>
                <a:cs typeface="+mn-cs"/>
              </a:rPr>
              <a:t>‹#›</a:t>
            </a:fld>
            <a:endParaRPr lang="zh-CN" altLang="en-US" strike="noStrike" noProof="1">
              <a:latin typeface="Arial" pitchFamily="34" charset="0"/>
            </a:endParaRPr>
          </a:p>
        </p:txBody>
      </p:sp>
      <p:sp>
        <p:nvSpPr>
          <p:cNvPr id="2" name="标题 1025"/>
          <p:cNvSpPr>
            <a:spLocks noGrp="1"/>
          </p:cNvSpPr>
          <p:nvPr>
            <p:ph type="title"/>
          </p:nvPr>
        </p:nvSpPr>
        <p:spPr>
          <a:xfrm>
            <a:off x="304800" y="350838"/>
            <a:ext cx="8305800" cy="563562"/>
          </a:xfrm>
          <a:prstGeom prst="rect">
            <a:avLst/>
          </a:prstGeom>
          <a:noFill/>
          <a:ln w="9525">
            <a:noFill/>
          </a:ln>
        </p:spPr>
        <p:txBody>
          <a:bodyPr anchor="ctr" anchorCtr="0"/>
          <a:lstStyle/>
          <a:p>
            <a:pPr lvl="0"/>
            <a:r>
              <a:rPr lang="zh-CN" altLang="en-US" dirty="0"/>
              <a:t>网站后台开发</a:t>
            </a:r>
            <a:r>
              <a:rPr lang="en-US" altLang="zh-CN" dirty="0"/>
              <a:t>---PHP</a:t>
            </a:r>
            <a:r>
              <a:rPr lang="zh-CN" altLang="en-US" dirty="0"/>
              <a:t>语法基础</a:t>
            </a:r>
          </a:p>
        </p:txBody>
      </p:sp>
      <p:sp>
        <p:nvSpPr>
          <p:cNvPr id="1031" name="矩形 1046"/>
          <p:cNvSpPr/>
          <p:nvPr/>
        </p:nvSpPr>
        <p:spPr>
          <a:xfrm>
            <a:off x="100013" y="1198563"/>
            <a:ext cx="8948737" cy="100012"/>
          </a:xfrm>
          <a:prstGeom prst="rect">
            <a:avLst/>
          </a:prstGeom>
          <a:gradFill rotWithShape="1">
            <a:gsLst>
              <a:gs pos="0">
                <a:schemeClr val="bg2"/>
              </a:gs>
              <a:gs pos="100000">
                <a:srgbClr val="FFFFFF"/>
              </a:gs>
            </a:gsLst>
            <a:lin ang="5400000" scaled="1"/>
            <a:tileRect/>
          </a:gradFill>
          <a:ln w="9525">
            <a:noFill/>
          </a:ln>
        </p:spPr>
        <p:txBody>
          <a:bodyPr anchor="t" anchorCtr="0"/>
          <a:lstStyle/>
          <a:p>
            <a:pPr lvl="0" algn="ctr" eaLnBrk="0" hangingPunct="0"/>
            <a:endParaRPr lang="zh-CN" altLang="en-US" dirty="0">
              <a:latin typeface="Arial" pitchFamily="34" charset="0"/>
              <a:ea typeface="Arial" pitchFamily="34" charset="0"/>
            </a:endParaRPr>
          </a:p>
        </p:txBody>
      </p:sp>
      <p:sp>
        <p:nvSpPr>
          <p:cNvPr id="1032" name="文本占位符 1026"/>
          <p:cNvSpPr>
            <a:spLocks noGrp="1"/>
          </p:cNvSpPr>
          <p:nvPr>
            <p:ph type="body"/>
          </p:nvPr>
        </p:nvSpPr>
        <p:spPr>
          <a:xfrm>
            <a:off x="457200" y="1366838"/>
            <a:ext cx="8229600" cy="4948237"/>
          </a:xfrm>
          <a:prstGeom prst="rect">
            <a:avLst/>
          </a:prstGeom>
          <a:noFill/>
          <a:ln w="9525">
            <a:noFill/>
          </a:ln>
        </p:spPr>
        <p:txBody>
          <a:bodyPr anchor="t" anchorCtr="0"/>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033" name="矩形 1049"/>
          <p:cNvSpPr/>
          <p:nvPr/>
        </p:nvSpPr>
        <p:spPr>
          <a:xfrm>
            <a:off x="7086600" y="33338"/>
            <a:ext cx="2000250" cy="1150937"/>
          </a:xfrm>
          <a:prstGeom prst="rect">
            <a:avLst/>
          </a:prstGeom>
          <a:blipFill rotWithShape="1">
            <a:blip r:embed="rId16"/>
            <a:stretch>
              <a:fillRect/>
            </a:stretch>
          </a:blipFill>
          <a:ln w="9525">
            <a:noFill/>
          </a:ln>
        </p:spPr>
        <p:txBody>
          <a:bodyPr anchor="t" anchorCtr="0"/>
          <a:lstStyle/>
          <a:p>
            <a:pPr lvl="0" algn="ctr" eaLnBrk="0" hangingPunct="0"/>
            <a:endParaRPr lang="zh-CN" altLang="en-US" dirty="0">
              <a:latin typeface="Arial" pitchFamily="34" charset="0"/>
              <a:ea typeface="Arial" pitchFamily="34" charset="0"/>
            </a:endParaRPr>
          </a:p>
        </p:txBody>
      </p:sp>
      <p:grpSp>
        <p:nvGrpSpPr>
          <p:cNvPr id="1034" name="组合 1040"/>
          <p:cNvGrpSpPr/>
          <p:nvPr/>
        </p:nvGrpSpPr>
        <p:grpSpPr>
          <a:xfrm>
            <a:off x="-15875" y="0"/>
            <a:ext cx="9166225" cy="6859588"/>
            <a:chOff x="0" y="0"/>
            <a:chExt cx="5764" cy="4321"/>
          </a:xfrm>
        </p:grpSpPr>
        <p:sp>
          <p:nvSpPr>
            <p:cNvPr id="1035" name="圆角矩形 1041"/>
            <p:cNvSpPr/>
            <p:nvPr/>
          </p:nvSpPr>
          <p:spPr>
            <a:xfrm>
              <a:off x="27" y="24"/>
              <a:ext cx="5712" cy="4274"/>
            </a:xfrm>
            <a:prstGeom prst="roundRect">
              <a:avLst>
                <a:gd name="adj" fmla="val 6227"/>
              </a:avLst>
            </a:prstGeom>
            <a:noFill/>
            <a:ln w="76200" cap="flat" cmpd="sng">
              <a:solidFill>
                <a:schemeClr val="bg1"/>
              </a:solidFill>
              <a:prstDash val="solid"/>
              <a:round/>
              <a:headEnd type="none" w="med" len="med"/>
              <a:tailEnd type="none" w="med" len="med"/>
            </a:ln>
          </p:spPr>
          <p:txBody>
            <a:bodyPr anchor="t" anchorCtr="0"/>
            <a:lstStyle/>
            <a:p>
              <a:pPr lvl="0" algn="ctr" eaLnBrk="0" hangingPunct="0"/>
              <a:endParaRPr lang="zh-CN" altLang="en-US" dirty="0">
                <a:latin typeface="Arial" pitchFamily="34" charset="0"/>
                <a:ea typeface="Arial" pitchFamily="34" charset="0"/>
              </a:endParaRPr>
            </a:p>
          </p:txBody>
        </p:sp>
        <p:sp>
          <p:nvSpPr>
            <p:cNvPr id="1036" name="任意多边形 1042"/>
            <p:cNvSpPr/>
            <p:nvPr/>
          </p:nvSpPr>
          <p:spPr>
            <a:xfrm>
              <a:off x="0" y="0"/>
              <a:ext cx="288" cy="282"/>
            </a:xfrm>
            <a:custGeom>
              <a:avLst/>
              <a:gdLst/>
              <a:ahLst/>
              <a:cxnLst>
                <a:cxn ang="0">
                  <a:pos x="2" y="282"/>
                </a:cxn>
                <a:cxn ang="0">
                  <a:pos x="82" y="144"/>
                </a:cxn>
                <a:cxn ang="0">
                  <a:pos x="165" y="36"/>
                </a:cxn>
                <a:cxn ang="0">
                  <a:pos x="288" y="0"/>
                </a:cxn>
                <a:cxn ang="0">
                  <a:pos x="0" y="0"/>
                </a:cxn>
              </a:cxnLst>
              <a:rect l="0" t="0" r="0" b="0"/>
              <a:pathLst>
                <a:path w="288" h="282">
                  <a:moveTo>
                    <a:pt x="2" y="282"/>
                  </a:moveTo>
                  <a:lnTo>
                    <a:pt x="82" y="144"/>
                  </a:lnTo>
                  <a:lnTo>
                    <a:pt x="165" y="36"/>
                  </a:lnTo>
                  <a:lnTo>
                    <a:pt x="288" y="0"/>
                  </a:lnTo>
                  <a:lnTo>
                    <a:pt x="0" y="0"/>
                  </a:lnTo>
                </a:path>
              </a:pathLst>
            </a:custGeom>
            <a:solidFill>
              <a:schemeClr val="bg1"/>
            </a:solidFill>
            <a:ln w="9525">
              <a:noFill/>
            </a:ln>
          </p:spPr>
          <p:txBody>
            <a:bodyPr/>
            <a:lstStyle/>
            <a:p>
              <a:endParaRPr lang="zh-CN" altLang="en-US"/>
            </a:p>
          </p:txBody>
        </p:sp>
        <p:sp>
          <p:nvSpPr>
            <p:cNvPr id="1037" name="任意多边形 1043"/>
            <p:cNvSpPr/>
            <p:nvPr/>
          </p:nvSpPr>
          <p:spPr>
            <a:xfrm>
              <a:off x="5" y="3985"/>
              <a:ext cx="244" cy="336"/>
            </a:xfrm>
            <a:custGeom>
              <a:avLst/>
              <a:gdLst/>
              <a:ahLst/>
              <a:cxnLst>
                <a:cxn ang="0">
                  <a:pos x="266" y="335"/>
                </a:cxn>
                <a:cxn ang="0">
                  <a:pos x="145" y="239"/>
                </a:cxn>
                <a:cxn ang="0">
                  <a:pos x="30" y="144"/>
                </a:cxn>
                <a:cxn ang="0">
                  <a:pos x="0" y="0"/>
                </a:cxn>
                <a:cxn ang="0">
                  <a:pos x="1" y="336"/>
                </a:cxn>
              </a:cxnLst>
              <a:rect l="0" t="0" r="0" b="0"/>
              <a:pathLst>
                <a:path w="243" h="336">
                  <a:moveTo>
                    <a:pt x="243" y="335"/>
                  </a:moveTo>
                  <a:lnTo>
                    <a:pt x="122" y="239"/>
                  </a:lnTo>
                  <a:lnTo>
                    <a:pt x="30" y="144"/>
                  </a:lnTo>
                  <a:lnTo>
                    <a:pt x="0" y="0"/>
                  </a:lnTo>
                  <a:lnTo>
                    <a:pt x="1" y="336"/>
                  </a:lnTo>
                </a:path>
              </a:pathLst>
            </a:custGeom>
            <a:solidFill>
              <a:schemeClr val="bg1"/>
            </a:solidFill>
            <a:ln w="9525">
              <a:noFill/>
            </a:ln>
          </p:spPr>
          <p:txBody>
            <a:bodyPr/>
            <a:lstStyle/>
            <a:p>
              <a:endParaRPr lang="zh-CN" altLang="en-US"/>
            </a:p>
          </p:txBody>
        </p:sp>
        <p:sp>
          <p:nvSpPr>
            <p:cNvPr id="1038" name="任意多边形 1044"/>
            <p:cNvSpPr/>
            <p:nvPr/>
          </p:nvSpPr>
          <p:spPr>
            <a:xfrm>
              <a:off x="5511" y="4029"/>
              <a:ext cx="253" cy="290"/>
            </a:xfrm>
            <a:custGeom>
              <a:avLst/>
              <a:gdLst/>
              <a:ahLst/>
              <a:cxnLst>
                <a:cxn ang="0">
                  <a:pos x="1685" y="0"/>
                </a:cxn>
                <a:cxn ang="0">
                  <a:pos x="1203" y="144"/>
                </a:cxn>
                <a:cxn ang="0">
                  <a:pos x="727" y="253"/>
                </a:cxn>
                <a:cxn ang="0">
                  <a:pos x="0" y="290"/>
                </a:cxn>
                <a:cxn ang="0">
                  <a:pos x="1702" y="287"/>
                </a:cxn>
              </a:cxnLst>
              <a:rect l="0" t="0" r="0" b="0"/>
              <a:pathLst>
                <a:path w="232" h="290">
                  <a:moveTo>
                    <a:pt x="229" y="0"/>
                  </a:moveTo>
                  <a:lnTo>
                    <a:pt x="164" y="144"/>
                  </a:lnTo>
                  <a:lnTo>
                    <a:pt x="98" y="253"/>
                  </a:lnTo>
                  <a:lnTo>
                    <a:pt x="0" y="290"/>
                  </a:lnTo>
                  <a:lnTo>
                    <a:pt x="232" y="287"/>
                  </a:lnTo>
                </a:path>
              </a:pathLst>
            </a:custGeom>
            <a:solidFill>
              <a:schemeClr val="bg1"/>
            </a:solidFill>
            <a:ln w="9525" cap="flat" cmpd="sng">
              <a:solidFill>
                <a:schemeClr val="bg1"/>
              </a:solidFill>
              <a:prstDash val="solid"/>
              <a:round/>
              <a:headEnd type="none" w="med" len="med"/>
              <a:tailEnd type="none" w="med" len="med"/>
            </a:ln>
          </p:spPr>
          <p:txBody>
            <a:bodyPr/>
            <a:lstStyle/>
            <a:p>
              <a:endParaRPr lang="zh-CN" altLang="en-US"/>
            </a:p>
          </p:txBody>
        </p:sp>
        <p:sp>
          <p:nvSpPr>
            <p:cNvPr id="1039" name="任意多边形 1045"/>
            <p:cNvSpPr/>
            <p:nvPr/>
          </p:nvSpPr>
          <p:spPr>
            <a:xfrm>
              <a:off x="5472" y="0"/>
              <a:ext cx="288" cy="288"/>
            </a:xfrm>
            <a:custGeom>
              <a:avLst/>
              <a:gdLst/>
              <a:ahLst/>
              <a:cxnLst>
                <a:cxn ang="0">
                  <a:pos x="0" y="0"/>
                </a:cxn>
                <a:cxn ang="0">
                  <a:pos x="144" y="82"/>
                </a:cxn>
                <a:cxn ang="0">
                  <a:pos x="252" y="165"/>
                </a:cxn>
                <a:cxn ang="0">
                  <a:pos x="288" y="288"/>
                </a:cxn>
                <a:cxn ang="0">
                  <a:pos x="288" y="0"/>
                </a:cxn>
              </a:cxnLst>
              <a:rect l="0" t="0" r="0" b="0"/>
              <a:pathLst>
                <a:path w="288" h="288">
                  <a:moveTo>
                    <a:pt x="0" y="0"/>
                  </a:moveTo>
                  <a:lnTo>
                    <a:pt x="144" y="82"/>
                  </a:lnTo>
                  <a:lnTo>
                    <a:pt x="252" y="165"/>
                  </a:lnTo>
                  <a:lnTo>
                    <a:pt x="288" y="288"/>
                  </a:lnTo>
                  <a:lnTo>
                    <a:pt x="288" y="0"/>
                  </a:lnTo>
                </a:path>
              </a:pathLst>
            </a:custGeom>
            <a:solidFill>
              <a:schemeClr val="bg1"/>
            </a:solidFill>
            <a:ln w="9525">
              <a:noFill/>
            </a:ln>
          </p:spPr>
          <p:txBody>
            <a:bodyPr/>
            <a:lstStyle/>
            <a:p>
              <a:endParaRPr lang="zh-CN" altLang="en-US"/>
            </a:p>
          </p:txBody>
        </p:sp>
      </p:grpSp>
      <p:pic>
        <p:nvPicPr>
          <p:cNvPr id="1040" name="图片 1061" descr="轻院校徽2"/>
          <p:cNvPicPr>
            <a:picLocks noChangeAspect="1"/>
          </p:cNvPicPr>
          <p:nvPr userDrawn="1"/>
        </p:nvPicPr>
        <p:blipFill>
          <a:blip r:embed="rId17"/>
          <a:stretch>
            <a:fillRect/>
          </a:stretch>
        </p:blipFill>
        <p:spPr>
          <a:xfrm>
            <a:off x="4643438" y="6423025"/>
            <a:ext cx="3843337" cy="434975"/>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ransition spd="med">
    <p:circle/>
  </p:transition>
  <p:hf sldNum="0" hdr="0" ftr="0" dt="0"/>
  <p:txStyles>
    <p:titleStyle>
      <a:lvl1pPr algn="l" rtl="0" eaLnBrk="0" fontAlgn="base" hangingPunct="0">
        <a:spcBef>
          <a:spcPct val="0"/>
        </a:spcBef>
        <a:spcAft>
          <a:spcPct val="0"/>
        </a:spcAft>
        <a:defRPr sz="3600" b="1" kern="1200">
          <a:solidFill>
            <a:schemeClr val="bg1"/>
          </a:solidFill>
          <a:latin typeface="+mj-lt"/>
          <a:ea typeface="+mj-ea"/>
          <a:cs typeface="+mj-cs"/>
        </a:defRPr>
      </a:lvl1pPr>
      <a:lvl2pPr algn="l" rtl="0" eaLnBrk="0" fontAlgn="base" hangingPunct="0">
        <a:spcBef>
          <a:spcPct val="0"/>
        </a:spcBef>
        <a:spcAft>
          <a:spcPct val="0"/>
        </a:spcAft>
        <a:defRPr sz="3600" b="1">
          <a:solidFill>
            <a:schemeClr val="bg1"/>
          </a:solidFill>
          <a:latin typeface="Arial" pitchFamily="34" charset="0"/>
          <a:ea typeface="宋体" pitchFamily="2" charset="-122"/>
        </a:defRPr>
      </a:lvl2pPr>
      <a:lvl3pPr algn="l" rtl="0" eaLnBrk="0" fontAlgn="base" hangingPunct="0">
        <a:spcBef>
          <a:spcPct val="0"/>
        </a:spcBef>
        <a:spcAft>
          <a:spcPct val="0"/>
        </a:spcAft>
        <a:defRPr sz="3600" b="1">
          <a:solidFill>
            <a:schemeClr val="bg1"/>
          </a:solidFill>
          <a:latin typeface="Arial" pitchFamily="34" charset="0"/>
          <a:ea typeface="宋体" pitchFamily="2" charset="-122"/>
        </a:defRPr>
      </a:lvl3pPr>
      <a:lvl4pPr algn="l" rtl="0" eaLnBrk="0" fontAlgn="base" hangingPunct="0">
        <a:spcBef>
          <a:spcPct val="0"/>
        </a:spcBef>
        <a:spcAft>
          <a:spcPct val="0"/>
        </a:spcAft>
        <a:defRPr sz="3600" b="1">
          <a:solidFill>
            <a:schemeClr val="bg1"/>
          </a:solidFill>
          <a:latin typeface="Arial" pitchFamily="34" charset="0"/>
          <a:ea typeface="宋体" pitchFamily="2" charset="-122"/>
        </a:defRPr>
      </a:lvl4pPr>
      <a:lvl5pPr algn="l" rtl="0" eaLnBrk="0" fontAlgn="base" hangingPunct="0">
        <a:spcBef>
          <a:spcPct val="0"/>
        </a:spcBef>
        <a:spcAft>
          <a:spcPct val="0"/>
        </a:spcAft>
        <a:defRPr sz="3600" b="1">
          <a:solidFill>
            <a:schemeClr val="bg1"/>
          </a:solidFill>
          <a:latin typeface="Arial" pitchFamily="34" charset="0"/>
          <a:ea typeface="宋体" pitchFamily="2" charset="-122"/>
        </a:defRPr>
      </a:lvl5pPr>
      <a:lvl6pPr marL="457200" algn="l" rtl="0" fontAlgn="base">
        <a:spcBef>
          <a:spcPct val="0"/>
        </a:spcBef>
        <a:spcAft>
          <a:spcPct val="0"/>
        </a:spcAft>
        <a:defRPr sz="3600" b="1">
          <a:solidFill>
            <a:schemeClr val="bg1"/>
          </a:solidFill>
          <a:latin typeface="Arial" pitchFamily="34" charset="0"/>
          <a:ea typeface="宋体" pitchFamily="2" charset="-122"/>
        </a:defRPr>
      </a:lvl6pPr>
      <a:lvl7pPr marL="914400" algn="l" rtl="0" fontAlgn="base">
        <a:spcBef>
          <a:spcPct val="0"/>
        </a:spcBef>
        <a:spcAft>
          <a:spcPct val="0"/>
        </a:spcAft>
        <a:defRPr sz="3600" b="1">
          <a:solidFill>
            <a:schemeClr val="bg1"/>
          </a:solidFill>
          <a:latin typeface="Arial" pitchFamily="34" charset="0"/>
          <a:ea typeface="宋体" pitchFamily="2" charset="-122"/>
        </a:defRPr>
      </a:lvl7pPr>
      <a:lvl8pPr marL="1371600" algn="l" rtl="0" fontAlgn="base">
        <a:spcBef>
          <a:spcPct val="0"/>
        </a:spcBef>
        <a:spcAft>
          <a:spcPct val="0"/>
        </a:spcAft>
        <a:defRPr sz="3600" b="1">
          <a:solidFill>
            <a:schemeClr val="bg1"/>
          </a:solidFill>
          <a:latin typeface="Arial" pitchFamily="34" charset="0"/>
          <a:ea typeface="宋体" pitchFamily="2" charset="-122"/>
        </a:defRPr>
      </a:lvl8pPr>
      <a:lvl9pPr marL="1828800" algn="l" rtl="0" fontAlgn="base">
        <a:spcBef>
          <a:spcPct val="0"/>
        </a:spcBef>
        <a:spcAft>
          <a:spcPct val="0"/>
        </a:spcAft>
        <a:defRPr sz="3600" b="1">
          <a:solidFill>
            <a:schemeClr val="bg1"/>
          </a:solidFill>
          <a:latin typeface="Arial" pitchFamily="34" charset="0"/>
          <a:ea typeface="宋体" pitchFamily="2" charset="-122"/>
        </a:defRPr>
      </a:lvl9pPr>
    </p:titleStyle>
    <p:bodyStyle>
      <a:lvl1pPr marL="342900" indent="-342900" algn="l" rtl="0" eaLnBrk="0" fontAlgn="base" hangingPunct="0">
        <a:spcBef>
          <a:spcPct val="20000"/>
        </a:spcBef>
        <a:spcAft>
          <a:spcPct val="0"/>
        </a:spcAft>
        <a:buClr>
          <a:schemeClr val="hlink"/>
        </a:buClr>
        <a:buFont typeface="Wingdings" pitchFamily="2" charset="2"/>
        <a:buChar char="v"/>
        <a:defRPr sz="2800" b="1" kern="1200">
          <a:solidFill>
            <a:schemeClr val="tx2"/>
          </a:solidFill>
          <a:latin typeface="+mn-lt"/>
          <a:ea typeface="+mn-ea"/>
          <a:cs typeface="+mn-cs"/>
        </a:defRPr>
      </a:lvl1pPr>
      <a:lvl2pPr marL="742950" lvl="1" indent="-285750" algn="l" rtl="0" eaLnBrk="0" fontAlgn="base" hangingPunct="0">
        <a:spcBef>
          <a:spcPct val="20000"/>
        </a:spcBef>
        <a:spcAft>
          <a:spcPct val="0"/>
        </a:spcAft>
        <a:buClr>
          <a:schemeClr val="accent1"/>
        </a:buClr>
        <a:buFont typeface="Wingdings" pitchFamily="2" charset="2"/>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1"/>
        </a:buClr>
        <a:buFont typeface="Wingdings" pitchFamily="2" charset="2"/>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Wingdings" pitchFamily="2" charset="2"/>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Wingdings" pitchFamily="2" charset="2"/>
        <a:buChar char="»"/>
        <a:defRPr sz="2000" kern="120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Font typeface="Wingdings"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Font typeface="Wingdings"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Font typeface="Wingdings"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Font typeface="Wingdings" pitchFamily="2" charset="2"/>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1pPr>
      <a:lvl2pPr marL="457200" lvl="1" indent="0" algn="ctr" defTabSz="914400" eaLnBrk="0" fontAlgn="base" latinLnBrk="0" hangingPunct="0">
        <a:spcBef>
          <a:spcPct val="0"/>
        </a:spcBef>
        <a:spcAft>
          <a:spcPct val="0"/>
        </a:spcAft>
        <a:buNone/>
        <a:defRPr sz="2400" b="0" i="0" u="none" kern="1200" baseline="0">
          <a:solidFill>
            <a:schemeClr val="bg1"/>
          </a:solidFill>
          <a:latin typeface="+mn-lt"/>
          <a:ea typeface="+mn-ea"/>
          <a:cs typeface="+mn-cs"/>
        </a:defRPr>
      </a:lvl2pPr>
      <a:lvl3pPr marL="914400" lvl="2" indent="0" algn="ctr" defTabSz="914400" eaLnBrk="0" fontAlgn="base" latinLnBrk="0" hangingPunct="0">
        <a:spcBef>
          <a:spcPct val="0"/>
        </a:spcBef>
        <a:spcAft>
          <a:spcPct val="0"/>
        </a:spcAft>
        <a:buNone/>
        <a:defRPr sz="2400" b="0" i="0" u="none" kern="1200" baseline="0">
          <a:solidFill>
            <a:schemeClr val="bg1"/>
          </a:solidFill>
          <a:latin typeface="+mn-lt"/>
          <a:ea typeface="+mn-ea"/>
          <a:cs typeface="+mn-cs"/>
        </a:defRPr>
      </a:lvl3pPr>
      <a:lvl4pPr marL="1371600" lvl="3" indent="0" algn="ctr" defTabSz="914400" eaLnBrk="0" fontAlgn="base" latinLnBrk="0" hangingPunct="0">
        <a:spcBef>
          <a:spcPct val="0"/>
        </a:spcBef>
        <a:spcAft>
          <a:spcPct val="0"/>
        </a:spcAft>
        <a:buNone/>
        <a:defRPr sz="2400" b="0" i="0" u="none" kern="1200" baseline="0">
          <a:solidFill>
            <a:schemeClr val="bg1"/>
          </a:solidFill>
          <a:latin typeface="+mn-lt"/>
          <a:ea typeface="+mn-ea"/>
          <a:cs typeface="+mn-cs"/>
        </a:defRPr>
      </a:lvl4pPr>
      <a:lvl5pPr marL="1828800" lvl="4" indent="0" algn="ctr" defTabSz="914400" eaLnBrk="0" fontAlgn="base" latinLnBrk="0" hangingPunct="0">
        <a:spcBef>
          <a:spcPct val="0"/>
        </a:spcBef>
        <a:spcAft>
          <a:spcPct val="0"/>
        </a:spcAft>
        <a:buNone/>
        <a:defRPr sz="2400" b="0" i="0" u="none" kern="1200" baseline="0">
          <a:solidFill>
            <a:schemeClr val="bg1"/>
          </a:solidFill>
          <a:latin typeface="+mn-lt"/>
          <a:ea typeface="+mn-ea"/>
          <a:cs typeface="+mn-cs"/>
        </a:defRPr>
      </a:lvl5pPr>
      <a:lvl6pPr marL="2286000" lvl="5" indent="0" algn="ctr" defTabSz="914400" eaLnBrk="0" fontAlgn="base" latinLnBrk="0" hangingPunct="0">
        <a:spcBef>
          <a:spcPct val="0"/>
        </a:spcBef>
        <a:spcAft>
          <a:spcPct val="0"/>
        </a:spcAft>
        <a:buNone/>
        <a:defRPr sz="2400" b="0" i="0" u="none" kern="1200" baseline="0">
          <a:solidFill>
            <a:schemeClr val="bg1"/>
          </a:solidFill>
          <a:latin typeface="+mn-lt"/>
          <a:ea typeface="+mn-ea"/>
          <a:cs typeface="+mn-cs"/>
        </a:defRPr>
      </a:lvl6pPr>
      <a:lvl7pPr marL="2743200" lvl="6" indent="0" algn="ctr" defTabSz="914400" eaLnBrk="0" fontAlgn="base" latinLnBrk="0" hangingPunct="0">
        <a:spcBef>
          <a:spcPct val="0"/>
        </a:spcBef>
        <a:spcAft>
          <a:spcPct val="0"/>
        </a:spcAft>
        <a:buNone/>
        <a:defRPr sz="2400" b="0" i="0" u="none" kern="1200" baseline="0">
          <a:solidFill>
            <a:schemeClr val="bg1"/>
          </a:solidFill>
          <a:latin typeface="+mn-lt"/>
          <a:ea typeface="+mn-ea"/>
          <a:cs typeface="+mn-cs"/>
        </a:defRPr>
      </a:lvl7pPr>
      <a:lvl8pPr marL="3200400" lvl="7" indent="0" algn="ctr" defTabSz="914400" eaLnBrk="0" fontAlgn="base" latinLnBrk="0" hangingPunct="0">
        <a:spcBef>
          <a:spcPct val="0"/>
        </a:spcBef>
        <a:spcAft>
          <a:spcPct val="0"/>
        </a:spcAft>
        <a:buNone/>
        <a:defRPr sz="2400" b="0" i="0" u="none" kern="1200" baseline="0">
          <a:solidFill>
            <a:schemeClr val="bg1"/>
          </a:solidFill>
          <a:latin typeface="+mn-lt"/>
          <a:ea typeface="+mn-ea"/>
          <a:cs typeface="+mn-cs"/>
        </a:defRPr>
      </a:lvl8pPr>
      <a:lvl9pPr marL="3657600" lvl="8" indent="0" algn="ctr" defTabSz="914400" eaLnBrk="0" fontAlgn="base" latinLnBrk="0" hangingPunct="0">
        <a:spcBef>
          <a:spcPct val="0"/>
        </a:spcBef>
        <a:spcAft>
          <a:spcPct val="0"/>
        </a:spcAft>
        <a:buNone/>
        <a:defRPr sz="2400" b="0" i="0" u="none" kern="1200" baseline="0">
          <a:solidFill>
            <a:schemeClr val="bg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矩形 1048"/>
          <p:cNvSpPr/>
          <p:nvPr/>
        </p:nvSpPr>
        <p:spPr>
          <a:xfrm>
            <a:off x="0" y="11113"/>
            <a:ext cx="9064625" cy="1185862"/>
          </a:xfrm>
          <a:prstGeom prst="rect">
            <a:avLst/>
          </a:prstGeom>
          <a:gradFill rotWithShape="1">
            <a:gsLst>
              <a:gs pos="0">
                <a:schemeClr val="tx2"/>
              </a:gs>
              <a:gs pos="100000">
                <a:srgbClr val="13518A"/>
              </a:gs>
            </a:gsLst>
            <a:lin ang="0" scaled="1"/>
            <a:tileRect/>
          </a:gradFill>
          <a:ln w="9525">
            <a:noFill/>
          </a:ln>
        </p:spPr>
        <p:txBody>
          <a:bodyPr anchor="t" anchorCtr="0"/>
          <a:lstStyle/>
          <a:p>
            <a:pPr lvl="0" algn="ctr" eaLnBrk="0" hangingPunct="0"/>
            <a:endParaRPr lang="zh-CN" altLang="en-US" dirty="0">
              <a:latin typeface="Arial" pitchFamily="34" charset="0"/>
              <a:ea typeface="Arial" pitchFamily="34" charset="0"/>
            </a:endParaRPr>
          </a:p>
        </p:txBody>
      </p:sp>
      <p:sp>
        <p:nvSpPr>
          <p:cNvPr id="2051" name="矩形 1039"/>
          <p:cNvSpPr/>
          <p:nvPr/>
        </p:nvSpPr>
        <p:spPr>
          <a:xfrm>
            <a:off x="0" y="6453188"/>
            <a:ext cx="9129713" cy="404812"/>
          </a:xfrm>
          <a:prstGeom prst="rect">
            <a:avLst/>
          </a:prstGeom>
          <a:solidFill>
            <a:schemeClr val="hlink"/>
          </a:solidFill>
          <a:ln w="9525">
            <a:noFill/>
          </a:ln>
        </p:spPr>
        <p:txBody>
          <a:bodyPr anchor="t" anchorCtr="0"/>
          <a:lstStyle/>
          <a:p>
            <a:pPr lvl="0" algn="ctr" eaLnBrk="0" hangingPunct="0"/>
            <a:endParaRPr lang="zh-CN" altLang="en-US" dirty="0">
              <a:latin typeface="Arial" pitchFamily="34" charset="0"/>
              <a:ea typeface="Arial" pitchFamily="34" charset="0"/>
            </a:endParaRPr>
          </a:p>
        </p:txBody>
      </p:sp>
      <p:sp>
        <p:nvSpPr>
          <p:cNvPr id="1029"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lgn="ctr">
              <a:defRPr sz="1600" b="1" noProof="1">
                <a:latin typeface="Verdana" pitchFamily="34" charset="0"/>
                <a:ea typeface="宋体" pitchFamily="2" charset="-122"/>
              </a:defRPr>
            </a:lvl1p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kumimoji="0" lang="en-US" altLang="en-US" sz="1600" b="1" i="0" u="none" strike="noStrike" kern="1200" cap="none" spc="0" normalizeH="0" baseline="0" noProof="1">
                <a:ln>
                  <a:noFill/>
                </a:ln>
                <a:solidFill>
                  <a:schemeClr val="bg1"/>
                </a:solidFill>
                <a:effectLst/>
                <a:uLnTx/>
                <a:uFillTx/>
                <a:latin typeface="Verdana" pitchFamily="34" charset="0"/>
                <a:ea typeface="宋体" pitchFamily="2" charset="-122"/>
                <a:cs typeface="+mn-cs"/>
              </a:rPr>
              <a:t>广东轻工职业技术学院  计算机工程系  曾凡涛   </a:t>
            </a:r>
          </a:p>
        </p:txBody>
      </p:sp>
      <p:sp>
        <p:nvSpPr>
          <p:cNvPr id="1030"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lvl1pPr algn="ctr">
              <a:defRPr sz="1200" b="1">
                <a:solidFill>
                  <a:schemeClr val="tx1"/>
                </a:solidFill>
                <a:latin typeface="Verdana" pitchFamily="34" charset="0"/>
              </a:defRPr>
            </a:lvl1pPr>
          </a:lstStyle>
          <a:p>
            <a:pPr lvl="0" eaLnBrk="1" fontAlgn="base" hangingPunct="1">
              <a:buNone/>
            </a:pPr>
            <a:fld id="{9A0DB2DC-4C9A-4742-B13C-FB6460FD3503}" type="slidenum">
              <a:rPr lang="zh-CN" altLang="en-US" strike="noStrike" noProof="1" dirty="0">
                <a:latin typeface="Verdana" pitchFamily="34" charset="0"/>
                <a:ea typeface="宋体" pitchFamily="2" charset="-122"/>
                <a:cs typeface="+mn-cs"/>
              </a:rPr>
              <a:t>‹#›</a:t>
            </a:fld>
            <a:endParaRPr lang="zh-CN" altLang="en-US" strike="noStrike" noProof="1">
              <a:latin typeface="Arial" pitchFamily="34" charset="0"/>
            </a:endParaRPr>
          </a:p>
        </p:txBody>
      </p:sp>
      <p:sp>
        <p:nvSpPr>
          <p:cNvPr id="2054" name="标题 1025"/>
          <p:cNvSpPr>
            <a:spLocks noGrp="1"/>
          </p:cNvSpPr>
          <p:nvPr>
            <p:ph type="title"/>
          </p:nvPr>
        </p:nvSpPr>
        <p:spPr>
          <a:xfrm>
            <a:off x="304800" y="350838"/>
            <a:ext cx="8305800" cy="563562"/>
          </a:xfrm>
          <a:prstGeom prst="rect">
            <a:avLst/>
          </a:prstGeom>
          <a:noFill/>
          <a:ln w="9525">
            <a:noFill/>
          </a:ln>
        </p:spPr>
        <p:txBody>
          <a:bodyPr anchor="ctr" anchorCtr="0"/>
          <a:lstStyle/>
          <a:p>
            <a:pPr lvl="0"/>
            <a:r>
              <a:rPr lang="zh-CN" altLang="en-US" dirty="0"/>
              <a:t>网站后台开发</a:t>
            </a:r>
            <a:r>
              <a:rPr lang="en-US" altLang="zh-CN" dirty="0"/>
              <a:t>---PHP</a:t>
            </a:r>
            <a:r>
              <a:rPr lang="zh-CN" altLang="en-US" dirty="0"/>
              <a:t>语法基础</a:t>
            </a:r>
          </a:p>
        </p:txBody>
      </p:sp>
      <p:sp>
        <p:nvSpPr>
          <p:cNvPr id="2055" name="矩形 1046"/>
          <p:cNvSpPr/>
          <p:nvPr/>
        </p:nvSpPr>
        <p:spPr>
          <a:xfrm>
            <a:off x="100013" y="1198563"/>
            <a:ext cx="8948737" cy="100012"/>
          </a:xfrm>
          <a:prstGeom prst="rect">
            <a:avLst/>
          </a:prstGeom>
          <a:gradFill rotWithShape="1">
            <a:gsLst>
              <a:gs pos="0">
                <a:schemeClr val="bg2"/>
              </a:gs>
              <a:gs pos="100000">
                <a:srgbClr val="FFFFFF"/>
              </a:gs>
            </a:gsLst>
            <a:lin ang="5400000" scaled="1"/>
            <a:tileRect/>
          </a:gradFill>
          <a:ln w="9525">
            <a:noFill/>
          </a:ln>
        </p:spPr>
        <p:txBody>
          <a:bodyPr anchor="t" anchorCtr="0"/>
          <a:lstStyle/>
          <a:p>
            <a:pPr lvl="0" algn="ctr" eaLnBrk="0" hangingPunct="0"/>
            <a:endParaRPr lang="zh-CN" altLang="en-US" dirty="0">
              <a:latin typeface="Arial" pitchFamily="34" charset="0"/>
              <a:ea typeface="Arial" pitchFamily="34" charset="0"/>
            </a:endParaRPr>
          </a:p>
        </p:txBody>
      </p:sp>
      <p:sp>
        <p:nvSpPr>
          <p:cNvPr id="2056" name="文本占位符 1026"/>
          <p:cNvSpPr>
            <a:spLocks noGrp="1"/>
          </p:cNvSpPr>
          <p:nvPr>
            <p:ph type="body"/>
          </p:nvPr>
        </p:nvSpPr>
        <p:spPr>
          <a:xfrm>
            <a:off x="457200" y="1366838"/>
            <a:ext cx="8229600" cy="4948237"/>
          </a:xfrm>
          <a:prstGeom prst="rect">
            <a:avLst/>
          </a:prstGeom>
          <a:noFill/>
          <a:ln w="9525">
            <a:noFill/>
          </a:ln>
        </p:spPr>
        <p:txBody>
          <a:bodyPr anchor="t" anchorCtr="0"/>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2057" name="矩形 1049"/>
          <p:cNvSpPr/>
          <p:nvPr/>
        </p:nvSpPr>
        <p:spPr>
          <a:xfrm>
            <a:off x="7086600" y="33338"/>
            <a:ext cx="2000250" cy="1150937"/>
          </a:xfrm>
          <a:prstGeom prst="rect">
            <a:avLst/>
          </a:prstGeom>
          <a:blipFill rotWithShape="1">
            <a:blip r:embed="rId16"/>
            <a:stretch>
              <a:fillRect/>
            </a:stretch>
          </a:blipFill>
          <a:ln w="9525">
            <a:noFill/>
          </a:ln>
        </p:spPr>
        <p:txBody>
          <a:bodyPr anchor="t" anchorCtr="0"/>
          <a:lstStyle/>
          <a:p>
            <a:pPr lvl="0" algn="ctr" eaLnBrk="0" hangingPunct="0"/>
            <a:endParaRPr lang="zh-CN" altLang="en-US" dirty="0">
              <a:latin typeface="Arial" pitchFamily="34" charset="0"/>
              <a:ea typeface="Arial" pitchFamily="34" charset="0"/>
            </a:endParaRPr>
          </a:p>
        </p:txBody>
      </p:sp>
      <p:grpSp>
        <p:nvGrpSpPr>
          <p:cNvPr id="2058" name="组合 1040"/>
          <p:cNvGrpSpPr/>
          <p:nvPr/>
        </p:nvGrpSpPr>
        <p:grpSpPr>
          <a:xfrm>
            <a:off x="-15875" y="0"/>
            <a:ext cx="9166225" cy="6859588"/>
            <a:chOff x="0" y="0"/>
            <a:chExt cx="5764" cy="4321"/>
          </a:xfrm>
        </p:grpSpPr>
        <p:sp>
          <p:nvSpPr>
            <p:cNvPr id="2059" name="圆角矩形 1041"/>
            <p:cNvSpPr/>
            <p:nvPr/>
          </p:nvSpPr>
          <p:spPr>
            <a:xfrm>
              <a:off x="27" y="24"/>
              <a:ext cx="5712" cy="4274"/>
            </a:xfrm>
            <a:prstGeom prst="roundRect">
              <a:avLst>
                <a:gd name="adj" fmla="val 6227"/>
              </a:avLst>
            </a:prstGeom>
            <a:noFill/>
            <a:ln w="76200" cap="flat" cmpd="sng">
              <a:solidFill>
                <a:schemeClr val="bg1"/>
              </a:solidFill>
              <a:prstDash val="solid"/>
              <a:round/>
              <a:headEnd type="none" w="med" len="med"/>
              <a:tailEnd type="none" w="med" len="med"/>
            </a:ln>
          </p:spPr>
          <p:txBody>
            <a:bodyPr anchor="t" anchorCtr="0"/>
            <a:lstStyle/>
            <a:p>
              <a:pPr lvl="0" algn="ctr" eaLnBrk="0" hangingPunct="0"/>
              <a:endParaRPr lang="zh-CN" altLang="en-US" dirty="0">
                <a:latin typeface="Arial" pitchFamily="34" charset="0"/>
                <a:ea typeface="Arial" pitchFamily="34" charset="0"/>
              </a:endParaRPr>
            </a:p>
          </p:txBody>
        </p:sp>
        <p:sp>
          <p:nvSpPr>
            <p:cNvPr id="2060" name="任意多边形 1042"/>
            <p:cNvSpPr/>
            <p:nvPr/>
          </p:nvSpPr>
          <p:spPr>
            <a:xfrm>
              <a:off x="0" y="0"/>
              <a:ext cx="288" cy="282"/>
            </a:xfrm>
            <a:custGeom>
              <a:avLst/>
              <a:gdLst/>
              <a:ahLst/>
              <a:cxnLst>
                <a:cxn ang="0">
                  <a:pos x="2" y="282"/>
                </a:cxn>
                <a:cxn ang="0">
                  <a:pos x="82" y="144"/>
                </a:cxn>
                <a:cxn ang="0">
                  <a:pos x="165" y="36"/>
                </a:cxn>
                <a:cxn ang="0">
                  <a:pos x="288" y="0"/>
                </a:cxn>
                <a:cxn ang="0">
                  <a:pos x="0" y="0"/>
                </a:cxn>
              </a:cxnLst>
              <a:rect l="0" t="0" r="0" b="0"/>
              <a:pathLst>
                <a:path w="288" h="282">
                  <a:moveTo>
                    <a:pt x="2" y="282"/>
                  </a:moveTo>
                  <a:lnTo>
                    <a:pt x="82" y="144"/>
                  </a:lnTo>
                  <a:lnTo>
                    <a:pt x="165" y="36"/>
                  </a:lnTo>
                  <a:lnTo>
                    <a:pt x="288" y="0"/>
                  </a:lnTo>
                  <a:lnTo>
                    <a:pt x="0" y="0"/>
                  </a:lnTo>
                </a:path>
              </a:pathLst>
            </a:custGeom>
            <a:solidFill>
              <a:schemeClr val="bg1"/>
            </a:solidFill>
            <a:ln w="9525">
              <a:noFill/>
            </a:ln>
          </p:spPr>
          <p:txBody>
            <a:bodyPr/>
            <a:lstStyle/>
            <a:p>
              <a:endParaRPr lang="zh-CN" altLang="en-US"/>
            </a:p>
          </p:txBody>
        </p:sp>
        <p:sp>
          <p:nvSpPr>
            <p:cNvPr id="2061" name="任意多边形 1043"/>
            <p:cNvSpPr/>
            <p:nvPr/>
          </p:nvSpPr>
          <p:spPr>
            <a:xfrm>
              <a:off x="5" y="3985"/>
              <a:ext cx="244" cy="336"/>
            </a:xfrm>
            <a:custGeom>
              <a:avLst/>
              <a:gdLst/>
              <a:ahLst/>
              <a:cxnLst>
                <a:cxn ang="0">
                  <a:pos x="266" y="335"/>
                </a:cxn>
                <a:cxn ang="0">
                  <a:pos x="145" y="239"/>
                </a:cxn>
                <a:cxn ang="0">
                  <a:pos x="30" y="144"/>
                </a:cxn>
                <a:cxn ang="0">
                  <a:pos x="0" y="0"/>
                </a:cxn>
                <a:cxn ang="0">
                  <a:pos x="1" y="336"/>
                </a:cxn>
              </a:cxnLst>
              <a:rect l="0" t="0" r="0" b="0"/>
              <a:pathLst>
                <a:path w="243" h="336">
                  <a:moveTo>
                    <a:pt x="243" y="335"/>
                  </a:moveTo>
                  <a:lnTo>
                    <a:pt x="122" y="239"/>
                  </a:lnTo>
                  <a:lnTo>
                    <a:pt x="30" y="144"/>
                  </a:lnTo>
                  <a:lnTo>
                    <a:pt x="0" y="0"/>
                  </a:lnTo>
                  <a:lnTo>
                    <a:pt x="1" y="336"/>
                  </a:lnTo>
                </a:path>
              </a:pathLst>
            </a:custGeom>
            <a:solidFill>
              <a:schemeClr val="bg1"/>
            </a:solidFill>
            <a:ln w="9525">
              <a:noFill/>
            </a:ln>
          </p:spPr>
          <p:txBody>
            <a:bodyPr/>
            <a:lstStyle/>
            <a:p>
              <a:endParaRPr lang="zh-CN" altLang="en-US"/>
            </a:p>
          </p:txBody>
        </p:sp>
        <p:sp>
          <p:nvSpPr>
            <p:cNvPr id="2062" name="任意多边形 1044"/>
            <p:cNvSpPr/>
            <p:nvPr/>
          </p:nvSpPr>
          <p:spPr>
            <a:xfrm>
              <a:off x="5511" y="4029"/>
              <a:ext cx="253" cy="290"/>
            </a:xfrm>
            <a:custGeom>
              <a:avLst/>
              <a:gdLst/>
              <a:ahLst/>
              <a:cxnLst>
                <a:cxn ang="0">
                  <a:pos x="1685" y="0"/>
                </a:cxn>
                <a:cxn ang="0">
                  <a:pos x="1203" y="144"/>
                </a:cxn>
                <a:cxn ang="0">
                  <a:pos x="727" y="253"/>
                </a:cxn>
                <a:cxn ang="0">
                  <a:pos x="0" y="290"/>
                </a:cxn>
                <a:cxn ang="0">
                  <a:pos x="1702" y="287"/>
                </a:cxn>
              </a:cxnLst>
              <a:rect l="0" t="0" r="0" b="0"/>
              <a:pathLst>
                <a:path w="232" h="290">
                  <a:moveTo>
                    <a:pt x="229" y="0"/>
                  </a:moveTo>
                  <a:lnTo>
                    <a:pt x="164" y="144"/>
                  </a:lnTo>
                  <a:lnTo>
                    <a:pt x="98" y="253"/>
                  </a:lnTo>
                  <a:lnTo>
                    <a:pt x="0" y="290"/>
                  </a:lnTo>
                  <a:lnTo>
                    <a:pt x="232" y="287"/>
                  </a:lnTo>
                </a:path>
              </a:pathLst>
            </a:custGeom>
            <a:solidFill>
              <a:schemeClr val="bg1"/>
            </a:solidFill>
            <a:ln w="9525" cap="flat" cmpd="sng">
              <a:solidFill>
                <a:schemeClr val="bg1"/>
              </a:solidFill>
              <a:prstDash val="solid"/>
              <a:round/>
              <a:headEnd type="none" w="med" len="med"/>
              <a:tailEnd type="none" w="med" len="med"/>
            </a:ln>
          </p:spPr>
          <p:txBody>
            <a:bodyPr/>
            <a:lstStyle/>
            <a:p>
              <a:endParaRPr lang="zh-CN" altLang="en-US"/>
            </a:p>
          </p:txBody>
        </p:sp>
        <p:sp>
          <p:nvSpPr>
            <p:cNvPr id="2063" name="任意多边形 1045"/>
            <p:cNvSpPr/>
            <p:nvPr/>
          </p:nvSpPr>
          <p:spPr>
            <a:xfrm>
              <a:off x="5472" y="0"/>
              <a:ext cx="288" cy="288"/>
            </a:xfrm>
            <a:custGeom>
              <a:avLst/>
              <a:gdLst/>
              <a:ahLst/>
              <a:cxnLst>
                <a:cxn ang="0">
                  <a:pos x="0" y="0"/>
                </a:cxn>
                <a:cxn ang="0">
                  <a:pos x="144" y="82"/>
                </a:cxn>
                <a:cxn ang="0">
                  <a:pos x="252" y="165"/>
                </a:cxn>
                <a:cxn ang="0">
                  <a:pos x="288" y="288"/>
                </a:cxn>
                <a:cxn ang="0">
                  <a:pos x="288" y="0"/>
                </a:cxn>
              </a:cxnLst>
              <a:rect l="0" t="0" r="0" b="0"/>
              <a:pathLst>
                <a:path w="288" h="288">
                  <a:moveTo>
                    <a:pt x="0" y="0"/>
                  </a:moveTo>
                  <a:lnTo>
                    <a:pt x="144" y="82"/>
                  </a:lnTo>
                  <a:lnTo>
                    <a:pt x="252" y="165"/>
                  </a:lnTo>
                  <a:lnTo>
                    <a:pt x="288" y="288"/>
                  </a:lnTo>
                  <a:lnTo>
                    <a:pt x="288" y="0"/>
                  </a:lnTo>
                </a:path>
              </a:pathLst>
            </a:custGeom>
            <a:solidFill>
              <a:schemeClr val="bg1"/>
            </a:solidFill>
            <a:ln w="9525">
              <a:noFill/>
            </a:ln>
          </p:spPr>
          <p:txBody>
            <a:bodyPr/>
            <a:lstStyle/>
            <a:p>
              <a:endParaRPr lang="zh-CN" altLang="en-US"/>
            </a:p>
          </p:txBody>
        </p:sp>
      </p:grpSp>
      <p:pic>
        <p:nvPicPr>
          <p:cNvPr id="2064" name="图片 1061" descr="轻院校徽2"/>
          <p:cNvPicPr>
            <a:picLocks noChangeAspect="1"/>
          </p:cNvPicPr>
          <p:nvPr userDrawn="1"/>
        </p:nvPicPr>
        <p:blipFill>
          <a:blip r:embed="rId17"/>
          <a:stretch>
            <a:fillRect/>
          </a:stretch>
        </p:blipFill>
        <p:spPr>
          <a:xfrm>
            <a:off x="4643438" y="6423025"/>
            <a:ext cx="3843337" cy="434975"/>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Lst>
  <p:transition spd="med">
    <p:circle/>
  </p:transition>
  <p:hf sldNum="0" hdr="0" ftr="0" dt="0"/>
  <p:txStyles>
    <p:titleStyle>
      <a:lvl1pPr algn="l" rtl="0" eaLnBrk="0" fontAlgn="base" hangingPunct="0">
        <a:spcBef>
          <a:spcPct val="0"/>
        </a:spcBef>
        <a:spcAft>
          <a:spcPct val="0"/>
        </a:spcAft>
        <a:defRPr sz="3600" b="1" kern="1200">
          <a:solidFill>
            <a:schemeClr val="bg1"/>
          </a:solidFill>
          <a:latin typeface="+mj-lt"/>
          <a:ea typeface="+mj-ea"/>
          <a:cs typeface="+mj-cs"/>
        </a:defRPr>
      </a:lvl1pPr>
      <a:lvl2pPr algn="l" rtl="0" eaLnBrk="0" fontAlgn="base" hangingPunct="0">
        <a:spcBef>
          <a:spcPct val="0"/>
        </a:spcBef>
        <a:spcAft>
          <a:spcPct val="0"/>
        </a:spcAft>
        <a:defRPr sz="3600" b="1">
          <a:solidFill>
            <a:schemeClr val="bg1"/>
          </a:solidFill>
          <a:latin typeface="Arial" pitchFamily="34" charset="0"/>
          <a:ea typeface="宋体" pitchFamily="2" charset="-122"/>
        </a:defRPr>
      </a:lvl2pPr>
      <a:lvl3pPr algn="l" rtl="0" eaLnBrk="0" fontAlgn="base" hangingPunct="0">
        <a:spcBef>
          <a:spcPct val="0"/>
        </a:spcBef>
        <a:spcAft>
          <a:spcPct val="0"/>
        </a:spcAft>
        <a:defRPr sz="3600" b="1">
          <a:solidFill>
            <a:schemeClr val="bg1"/>
          </a:solidFill>
          <a:latin typeface="Arial" pitchFamily="34" charset="0"/>
          <a:ea typeface="宋体" pitchFamily="2" charset="-122"/>
        </a:defRPr>
      </a:lvl3pPr>
      <a:lvl4pPr algn="l" rtl="0" eaLnBrk="0" fontAlgn="base" hangingPunct="0">
        <a:spcBef>
          <a:spcPct val="0"/>
        </a:spcBef>
        <a:spcAft>
          <a:spcPct val="0"/>
        </a:spcAft>
        <a:defRPr sz="3600" b="1">
          <a:solidFill>
            <a:schemeClr val="bg1"/>
          </a:solidFill>
          <a:latin typeface="Arial" pitchFamily="34" charset="0"/>
          <a:ea typeface="宋体" pitchFamily="2" charset="-122"/>
        </a:defRPr>
      </a:lvl4pPr>
      <a:lvl5pPr algn="l" rtl="0" eaLnBrk="0" fontAlgn="base" hangingPunct="0">
        <a:spcBef>
          <a:spcPct val="0"/>
        </a:spcBef>
        <a:spcAft>
          <a:spcPct val="0"/>
        </a:spcAft>
        <a:defRPr sz="3600" b="1">
          <a:solidFill>
            <a:schemeClr val="bg1"/>
          </a:solidFill>
          <a:latin typeface="Arial" pitchFamily="34" charset="0"/>
          <a:ea typeface="宋体" pitchFamily="2" charset="-122"/>
        </a:defRPr>
      </a:lvl5pPr>
      <a:lvl6pPr marL="457200" algn="l" rtl="0" fontAlgn="base">
        <a:spcBef>
          <a:spcPct val="0"/>
        </a:spcBef>
        <a:spcAft>
          <a:spcPct val="0"/>
        </a:spcAft>
        <a:defRPr sz="3600" b="1">
          <a:solidFill>
            <a:schemeClr val="bg1"/>
          </a:solidFill>
          <a:latin typeface="Arial" pitchFamily="34" charset="0"/>
          <a:ea typeface="宋体" pitchFamily="2" charset="-122"/>
        </a:defRPr>
      </a:lvl6pPr>
      <a:lvl7pPr marL="914400" algn="l" rtl="0" fontAlgn="base">
        <a:spcBef>
          <a:spcPct val="0"/>
        </a:spcBef>
        <a:spcAft>
          <a:spcPct val="0"/>
        </a:spcAft>
        <a:defRPr sz="3600" b="1">
          <a:solidFill>
            <a:schemeClr val="bg1"/>
          </a:solidFill>
          <a:latin typeface="Arial" pitchFamily="34" charset="0"/>
          <a:ea typeface="宋体" pitchFamily="2" charset="-122"/>
        </a:defRPr>
      </a:lvl7pPr>
      <a:lvl8pPr marL="1371600" algn="l" rtl="0" fontAlgn="base">
        <a:spcBef>
          <a:spcPct val="0"/>
        </a:spcBef>
        <a:spcAft>
          <a:spcPct val="0"/>
        </a:spcAft>
        <a:defRPr sz="3600" b="1">
          <a:solidFill>
            <a:schemeClr val="bg1"/>
          </a:solidFill>
          <a:latin typeface="Arial" pitchFamily="34" charset="0"/>
          <a:ea typeface="宋体" pitchFamily="2" charset="-122"/>
        </a:defRPr>
      </a:lvl8pPr>
      <a:lvl9pPr marL="1828800" algn="l" rtl="0" fontAlgn="base">
        <a:spcBef>
          <a:spcPct val="0"/>
        </a:spcBef>
        <a:spcAft>
          <a:spcPct val="0"/>
        </a:spcAft>
        <a:defRPr sz="3600" b="1">
          <a:solidFill>
            <a:schemeClr val="bg1"/>
          </a:solidFill>
          <a:latin typeface="Arial" pitchFamily="34" charset="0"/>
          <a:ea typeface="宋体" pitchFamily="2" charset="-122"/>
        </a:defRPr>
      </a:lvl9pPr>
    </p:titleStyle>
    <p:bodyStyle>
      <a:lvl1pPr marL="342900" indent="-342900" algn="l" rtl="0" eaLnBrk="0" fontAlgn="base" hangingPunct="0">
        <a:spcBef>
          <a:spcPct val="20000"/>
        </a:spcBef>
        <a:spcAft>
          <a:spcPct val="0"/>
        </a:spcAft>
        <a:buClr>
          <a:schemeClr val="hlink"/>
        </a:buClr>
        <a:buFont typeface="Wingdings" pitchFamily="2" charset="2"/>
        <a:buChar char="v"/>
        <a:defRPr sz="2800" b="1" kern="1200">
          <a:solidFill>
            <a:schemeClr val="tx2"/>
          </a:solidFill>
          <a:latin typeface="+mn-lt"/>
          <a:ea typeface="+mn-ea"/>
          <a:cs typeface="+mn-cs"/>
        </a:defRPr>
      </a:lvl1pPr>
      <a:lvl2pPr marL="742950" lvl="1" indent="-285750" algn="l" rtl="0" eaLnBrk="0" fontAlgn="base" hangingPunct="0">
        <a:spcBef>
          <a:spcPct val="20000"/>
        </a:spcBef>
        <a:spcAft>
          <a:spcPct val="0"/>
        </a:spcAft>
        <a:buClr>
          <a:schemeClr val="accent1"/>
        </a:buClr>
        <a:buFont typeface="Wingdings" pitchFamily="2" charset="2"/>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1"/>
        </a:buClr>
        <a:buFont typeface="Wingdings" pitchFamily="2" charset="2"/>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Wingdings" pitchFamily="2" charset="2"/>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Wingdings" pitchFamily="2" charset="2"/>
        <a:buChar char="»"/>
        <a:defRPr sz="2000" kern="120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Font typeface="Wingdings"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Font typeface="Wingdings"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Font typeface="Wingdings"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Font typeface="Wingdings" pitchFamily="2" charset="2"/>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1pPr>
      <a:lvl2pPr marL="457200" lvl="1" indent="0" algn="ctr" defTabSz="914400" eaLnBrk="0" fontAlgn="base" latinLnBrk="0" hangingPunct="0">
        <a:spcBef>
          <a:spcPct val="0"/>
        </a:spcBef>
        <a:spcAft>
          <a:spcPct val="0"/>
        </a:spcAft>
        <a:buNone/>
        <a:defRPr sz="2400" b="0" i="0" u="none" kern="1200" baseline="0">
          <a:solidFill>
            <a:schemeClr val="bg1"/>
          </a:solidFill>
          <a:latin typeface="+mn-lt"/>
          <a:ea typeface="+mn-ea"/>
          <a:cs typeface="+mn-cs"/>
        </a:defRPr>
      </a:lvl2pPr>
      <a:lvl3pPr marL="914400" lvl="2" indent="0" algn="ctr" defTabSz="914400" eaLnBrk="0" fontAlgn="base" latinLnBrk="0" hangingPunct="0">
        <a:spcBef>
          <a:spcPct val="0"/>
        </a:spcBef>
        <a:spcAft>
          <a:spcPct val="0"/>
        </a:spcAft>
        <a:buNone/>
        <a:defRPr sz="2400" b="0" i="0" u="none" kern="1200" baseline="0">
          <a:solidFill>
            <a:schemeClr val="bg1"/>
          </a:solidFill>
          <a:latin typeface="+mn-lt"/>
          <a:ea typeface="+mn-ea"/>
          <a:cs typeface="+mn-cs"/>
        </a:defRPr>
      </a:lvl3pPr>
      <a:lvl4pPr marL="1371600" lvl="3" indent="0" algn="ctr" defTabSz="914400" eaLnBrk="0" fontAlgn="base" latinLnBrk="0" hangingPunct="0">
        <a:spcBef>
          <a:spcPct val="0"/>
        </a:spcBef>
        <a:spcAft>
          <a:spcPct val="0"/>
        </a:spcAft>
        <a:buNone/>
        <a:defRPr sz="2400" b="0" i="0" u="none" kern="1200" baseline="0">
          <a:solidFill>
            <a:schemeClr val="bg1"/>
          </a:solidFill>
          <a:latin typeface="+mn-lt"/>
          <a:ea typeface="+mn-ea"/>
          <a:cs typeface="+mn-cs"/>
        </a:defRPr>
      </a:lvl4pPr>
      <a:lvl5pPr marL="1828800" lvl="4" indent="0" algn="ctr" defTabSz="914400" eaLnBrk="0" fontAlgn="base" latinLnBrk="0" hangingPunct="0">
        <a:spcBef>
          <a:spcPct val="0"/>
        </a:spcBef>
        <a:spcAft>
          <a:spcPct val="0"/>
        </a:spcAft>
        <a:buNone/>
        <a:defRPr sz="2400" b="0" i="0" u="none" kern="1200" baseline="0">
          <a:solidFill>
            <a:schemeClr val="bg1"/>
          </a:solidFill>
          <a:latin typeface="+mn-lt"/>
          <a:ea typeface="+mn-ea"/>
          <a:cs typeface="+mn-cs"/>
        </a:defRPr>
      </a:lvl5pPr>
      <a:lvl6pPr marL="2286000" lvl="5" indent="0" algn="ctr" defTabSz="914400" eaLnBrk="0" fontAlgn="base" latinLnBrk="0" hangingPunct="0">
        <a:spcBef>
          <a:spcPct val="0"/>
        </a:spcBef>
        <a:spcAft>
          <a:spcPct val="0"/>
        </a:spcAft>
        <a:buNone/>
        <a:defRPr sz="2400" b="0" i="0" u="none" kern="1200" baseline="0">
          <a:solidFill>
            <a:schemeClr val="bg1"/>
          </a:solidFill>
          <a:latin typeface="+mn-lt"/>
          <a:ea typeface="+mn-ea"/>
          <a:cs typeface="+mn-cs"/>
        </a:defRPr>
      </a:lvl6pPr>
      <a:lvl7pPr marL="2743200" lvl="6" indent="0" algn="ctr" defTabSz="914400" eaLnBrk="0" fontAlgn="base" latinLnBrk="0" hangingPunct="0">
        <a:spcBef>
          <a:spcPct val="0"/>
        </a:spcBef>
        <a:spcAft>
          <a:spcPct val="0"/>
        </a:spcAft>
        <a:buNone/>
        <a:defRPr sz="2400" b="0" i="0" u="none" kern="1200" baseline="0">
          <a:solidFill>
            <a:schemeClr val="bg1"/>
          </a:solidFill>
          <a:latin typeface="+mn-lt"/>
          <a:ea typeface="+mn-ea"/>
          <a:cs typeface="+mn-cs"/>
        </a:defRPr>
      </a:lvl7pPr>
      <a:lvl8pPr marL="3200400" lvl="7" indent="0" algn="ctr" defTabSz="914400" eaLnBrk="0" fontAlgn="base" latinLnBrk="0" hangingPunct="0">
        <a:spcBef>
          <a:spcPct val="0"/>
        </a:spcBef>
        <a:spcAft>
          <a:spcPct val="0"/>
        </a:spcAft>
        <a:buNone/>
        <a:defRPr sz="2400" b="0" i="0" u="none" kern="1200" baseline="0">
          <a:solidFill>
            <a:schemeClr val="bg1"/>
          </a:solidFill>
          <a:latin typeface="+mn-lt"/>
          <a:ea typeface="+mn-ea"/>
          <a:cs typeface="+mn-cs"/>
        </a:defRPr>
      </a:lvl8pPr>
      <a:lvl9pPr marL="3657600" lvl="8" indent="0" algn="ctr" defTabSz="914400" eaLnBrk="0" fontAlgn="base" latinLnBrk="0" hangingPunct="0">
        <a:spcBef>
          <a:spcPct val="0"/>
        </a:spcBef>
        <a:spcAft>
          <a:spcPct val="0"/>
        </a:spcAft>
        <a:buNone/>
        <a:defRPr sz="2400" b="0" i="0" u="none" kern="1200" baseline="0">
          <a:solidFill>
            <a:schemeClr val="bg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tags" Target="../tags/tag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2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2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2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2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3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slideLayout" Target="../slideLayouts/slideLayout2.xml"/><Relationship Id="rId1" Type="http://schemas.openxmlformats.org/officeDocument/2006/relationships/tags" Target="../tags/tag22.xml"/></Relationships>
</file>

<file path=ppt/slides/_rels/slide3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slideLayout" Target="../slideLayouts/slideLayout2.xml"/><Relationship Id="rId1" Type="http://schemas.openxmlformats.org/officeDocument/2006/relationships/tags" Target="../tags/tag23.xml"/></Relationships>
</file>

<file path=ppt/slides/_rels/slide3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slideLayout" Target="../slideLayouts/slideLayout2.xml"/><Relationship Id="rId1" Type="http://schemas.openxmlformats.org/officeDocument/2006/relationships/tags" Target="../tags/tag24.xml"/></Relationships>
</file>

<file path=ppt/slides/_rels/slide3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slideLayout" Target="../slideLayouts/slideLayout16.xml"/><Relationship Id="rId1" Type="http://schemas.openxmlformats.org/officeDocument/2006/relationships/tags" Target="../tags/tag2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标题 2049"/>
          <p:cNvSpPr>
            <a:spLocks noGrp="1"/>
          </p:cNvSpPr>
          <p:nvPr>
            <p:ph type="ctrTitle" hasCustomPrompt="1"/>
          </p:nvPr>
        </p:nvSpPr>
        <p:spPr/>
        <p:txBody>
          <a:bodyPr anchor="ctr" anchorCtr="0"/>
          <a:lstStyle/>
          <a:p>
            <a:pPr>
              <a:buClrTx/>
              <a:buSzTx/>
              <a:buFontTx/>
            </a:pPr>
            <a:r>
              <a:rPr lang="zh-CN" altLang="en-US" kern="1200">
                <a:latin typeface="+mj-lt"/>
                <a:ea typeface="+mj-ea"/>
                <a:cs typeface="+mj-cs"/>
              </a:rPr>
              <a:t>数据库应用技术</a:t>
            </a:r>
          </a:p>
        </p:txBody>
      </p:sp>
      <p:sp>
        <p:nvSpPr>
          <p:cNvPr id="32770" name="文本框 1"/>
          <p:cNvSpPr txBox="1"/>
          <p:nvPr/>
        </p:nvSpPr>
        <p:spPr>
          <a:xfrm>
            <a:off x="971550" y="1484313"/>
            <a:ext cx="4572000" cy="392112"/>
          </a:xfrm>
          <a:prstGeom prst="rect">
            <a:avLst/>
          </a:prstGeom>
          <a:noFill/>
          <a:ln w="9525">
            <a:noFill/>
          </a:ln>
        </p:spPr>
        <p:txBody>
          <a:bodyPr wrap="square" anchor="t" anchorCtr="0">
            <a:spAutoFit/>
          </a:bodyPr>
          <a:lstStyle/>
          <a:p>
            <a:pPr>
              <a:lnSpc>
                <a:spcPct val="70000"/>
              </a:lnSpc>
              <a:buSzPct val="60000"/>
            </a:pPr>
            <a:r>
              <a:rPr lang="zh-CN" altLang="en-US" sz="2800" b="1" dirty="0">
                <a:latin typeface="Arial" pitchFamily="34" charset="0"/>
                <a:ea typeface="宋体" pitchFamily="2" charset="-122"/>
              </a:rPr>
              <a:t>－达梦数据库</a:t>
            </a:r>
            <a:r>
              <a:rPr lang="en-US" altLang="zh-CN" sz="2800" b="1" dirty="0">
                <a:latin typeface="Arial" pitchFamily="34" charset="0"/>
              </a:rPr>
              <a:t>DM8</a:t>
            </a:r>
            <a:r>
              <a:rPr lang="zh-CN" altLang="en-US" sz="2800" b="1" dirty="0">
                <a:latin typeface="Arial" pitchFamily="34" charset="0"/>
                <a:ea typeface="宋体" pitchFamily="2" charset="-122"/>
              </a:rPr>
              <a:t>－</a:t>
            </a:r>
          </a:p>
        </p:txBody>
      </p:sp>
      <p:sp>
        <p:nvSpPr>
          <p:cNvPr id="2" name="文本框 1"/>
          <p:cNvSpPr txBox="1"/>
          <p:nvPr/>
        </p:nvSpPr>
        <p:spPr>
          <a:xfrm>
            <a:off x="6277610" y="3500755"/>
            <a:ext cx="2910205" cy="460375"/>
          </a:xfrm>
          <a:prstGeom prst="rect">
            <a:avLst/>
          </a:prstGeom>
          <a:noFill/>
        </p:spPr>
        <p:txBody>
          <a:bodyPr wrap="square" rtlCol="0" anchor="t">
            <a:spAutoFit/>
          </a:bodyPr>
          <a:lstStyle/>
          <a:p>
            <a:r>
              <a:rPr kumimoji="1" lang="zh-CN" altLang="en-US" b="1" dirty="0">
                <a:solidFill>
                  <a:schemeClr val="bg1"/>
                </a:solidFill>
                <a:latin typeface="+mn-lt"/>
                <a:ea typeface="+mn-ea"/>
                <a:sym typeface="+mn-ea"/>
              </a:rPr>
              <a:t>项目</a:t>
            </a:r>
            <a:r>
              <a:rPr kumimoji="1" lang="en-US" altLang="zh-CN" b="1" dirty="0">
                <a:solidFill>
                  <a:schemeClr val="bg1"/>
                </a:solidFill>
                <a:latin typeface="+mn-lt"/>
                <a:ea typeface="+mn-ea"/>
                <a:sym typeface="+mn-ea"/>
              </a:rPr>
              <a:t>2</a:t>
            </a:r>
            <a:r>
              <a:rPr kumimoji="1" lang="zh-CN" altLang="en-US" b="1" dirty="0">
                <a:solidFill>
                  <a:schemeClr val="bg1"/>
                </a:solidFill>
                <a:latin typeface="+mn-lt"/>
                <a:ea typeface="+mn-ea"/>
                <a:sym typeface="+mn-ea"/>
              </a:rPr>
              <a:t> 环境安装部署</a:t>
            </a:r>
          </a:p>
        </p:txBody>
      </p:sp>
      <p:sp>
        <p:nvSpPr>
          <p:cNvPr id="5" name="文本框 4"/>
          <p:cNvSpPr txBox="1"/>
          <p:nvPr>
            <p:custDataLst>
              <p:tags r:id="rId1"/>
            </p:custDataLst>
          </p:nvPr>
        </p:nvSpPr>
        <p:spPr>
          <a:xfrm>
            <a:off x="6443980" y="4293235"/>
            <a:ext cx="2743835" cy="460375"/>
          </a:xfrm>
          <a:prstGeom prst="rect">
            <a:avLst/>
          </a:prstGeom>
          <a:noFill/>
        </p:spPr>
        <p:txBody>
          <a:bodyPr wrap="square" rtlCol="0" anchor="t">
            <a:spAutoFit/>
          </a:bodyPr>
          <a:lstStyle/>
          <a:p>
            <a:r>
              <a:rPr kumimoji="1" lang="zh-CN" altLang="en-US" b="1">
                <a:solidFill>
                  <a:schemeClr val="bg1"/>
                </a:solidFill>
                <a:latin typeface="+mn-lt"/>
                <a:ea typeface="+mn-ea"/>
                <a:sym typeface="+mn-ea"/>
              </a:rPr>
              <a:t>作者：张琳霞</a:t>
            </a:r>
            <a:endParaRPr kumimoji="1" lang="zh-CN" altLang="en-US" b="1" dirty="0">
              <a:solidFill>
                <a:schemeClr val="bg1"/>
              </a:solidFill>
              <a:latin typeface="+mn-lt"/>
              <a:ea typeface="+mn-ea"/>
              <a:sym typeface="+mn-ea"/>
            </a:endParaRPr>
          </a:p>
        </p:txBody>
      </p:sp>
    </p:spTree>
  </p:cSld>
  <p:clrMapOvr>
    <a:masterClrMapping/>
  </p:clrMapOvr>
  <p:transition spd="med">
    <p:circl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任务</a:t>
            </a:r>
            <a:r>
              <a:rPr lang="en-US" altLang="zh-CN" dirty="0">
                <a:sym typeface="+mn-ea"/>
              </a:rPr>
              <a:t>2.3 Windows</a:t>
            </a:r>
            <a:r>
              <a:rPr lang="zh-CN" altLang="en-US" dirty="0">
                <a:sym typeface="+mn-ea"/>
              </a:rPr>
              <a:t>环境安装部署</a:t>
            </a:r>
            <a:endParaRPr lang="zh-CN" altLang="en-US"/>
          </a:p>
        </p:txBody>
      </p:sp>
      <p:sp>
        <p:nvSpPr>
          <p:cNvPr id="3" name="内容占位符 2"/>
          <p:cNvSpPr>
            <a:spLocks noGrp="1"/>
          </p:cNvSpPr>
          <p:nvPr>
            <p:ph idx="1"/>
          </p:nvPr>
        </p:nvSpPr>
        <p:spPr/>
        <p:txBody>
          <a:bodyPr/>
          <a:lstStyle/>
          <a:p>
            <a:endParaRPr lang="zh-CN" altLang="en-US" sz="2400"/>
          </a:p>
          <a:p>
            <a:pPr indent="457200" algn="just" defTabSz="914400" eaLnBrk="1" hangingPunct="1">
              <a:buSzPct val="60000"/>
              <a:buNone/>
              <a:defRPr/>
            </a:pPr>
            <a:r>
              <a:rPr kumimoji="1" lang="zh-CN" altLang="zh-CN" sz="2400" kern="100" noProof="0" dirty="0">
                <a:ln>
                  <a:noFill/>
                </a:ln>
                <a:solidFill>
                  <a:schemeClr val="tx1"/>
                </a:solidFill>
                <a:effectLst/>
                <a:uLnTx/>
                <a:uFillTx/>
                <a:latin typeface="Times New Roman" pitchFamily="18" charset="0"/>
              </a:rPr>
              <a:t>用户在安装 DM 之前需要检查或修改操作系统的配置，以保证 DM 正确安装和运行。</a:t>
            </a:r>
          </a:p>
          <a:p>
            <a:pPr indent="457200" algn="just" defTabSz="914400" eaLnBrk="1" hangingPunct="1">
              <a:buSzPct val="60000"/>
              <a:buNone/>
              <a:defRPr/>
            </a:pPr>
            <a:r>
              <a:rPr kumimoji="1" lang="zh-CN" altLang="zh-CN" sz="2400" kern="100" noProof="0" dirty="0">
                <a:ln>
                  <a:noFill/>
                </a:ln>
                <a:solidFill>
                  <a:schemeClr val="tx1"/>
                </a:solidFill>
                <a:effectLst/>
                <a:uLnTx/>
                <a:uFillTx/>
                <a:latin typeface="Times New Roman" pitchFamily="18" charset="0"/>
              </a:rPr>
              <a:t>安装程序说明将以 Windows 10 for x86-64 系统为例，由于Windows不同操作系统系统图形界面不尽相同，具体步骤及操作请以本机系统为准。</a:t>
            </a:r>
          </a:p>
          <a:p>
            <a:pPr indent="457200" algn="just" defTabSz="914400" eaLnBrk="1" hangingPunct="1">
              <a:buSzPct val="60000"/>
              <a:buNone/>
              <a:defRPr/>
            </a:pPr>
            <a:r>
              <a:rPr kumimoji="1" lang="en-US" altLang="zh-CN" sz="2400" kern="100" noProof="0" dirty="0">
                <a:ln>
                  <a:noFill/>
                </a:ln>
                <a:solidFill>
                  <a:schemeClr val="tx1"/>
                </a:solidFill>
                <a:effectLst/>
                <a:uLnTx/>
                <a:uFillTx/>
                <a:latin typeface="Times New Roman" pitchFamily="18" charset="0"/>
              </a:rPr>
              <a:t>1</a:t>
            </a:r>
            <a:r>
              <a:rPr kumimoji="1" lang="zh-CN" altLang="en-US" sz="2400" kern="100" noProof="0" dirty="0">
                <a:ln>
                  <a:noFill/>
                </a:ln>
                <a:solidFill>
                  <a:schemeClr val="tx1"/>
                </a:solidFill>
                <a:effectLst/>
                <a:uLnTx/>
                <a:uFillTx/>
                <a:latin typeface="Times New Roman" pitchFamily="18" charset="0"/>
              </a:rPr>
              <a:t>、检查系统信息</a:t>
            </a:r>
          </a:p>
          <a:p>
            <a:pPr indent="457200" algn="just" defTabSz="914400" eaLnBrk="1" hangingPunct="1">
              <a:buSzPct val="60000"/>
              <a:buNone/>
              <a:defRPr/>
            </a:pPr>
            <a:r>
              <a:rPr kumimoji="1" lang="en-US" altLang="zh-CN" sz="2400" kern="100" noProof="0" dirty="0">
                <a:ln>
                  <a:noFill/>
                </a:ln>
                <a:solidFill>
                  <a:schemeClr val="tx1"/>
                </a:solidFill>
                <a:effectLst/>
                <a:uLnTx/>
                <a:uFillTx/>
                <a:latin typeface="Times New Roman" pitchFamily="18" charset="0"/>
              </a:rPr>
              <a:t>2</a:t>
            </a:r>
            <a:r>
              <a:rPr kumimoji="1" lang="zh-CN" altLang="en-US" sz="2400" kern="100" noProof="0" dirty="0">
                <a:ln>
                  <a:noFill/>
                </a:ln>
                <a:solidFill>
                  <a:schemeClr val="tx1"/>
                </a:solidFill>
                <a:effectLst/>
                <a:uLnTx/>
                <a:uFillTx/>
                <a:latin typeface="Times New Roman" pitchFamily="18" charset="0"/>
              </a:rPr>
              <a:t>、检查系统内存与存储空间</a:t>
            </a:r>
          </a:p>
          <a:p>
            <a:pPr indent="457200" algn="just" defTabSz="914400" eaLnBrk="1" hangingPunct="1">
              <a:buSzPct val="60000"/>
              <a:buNone/>
              <a:defRPr/>
            </a:pPr>
            <a:r>
              <a:rPr kumimoji="1" lang="en-US" altLang="zh-CN" sz="2400" kern="100" noProof="0" dirty="0">
                <a:ln>
                  <a:noFill/>
                </a:ln>
                <a:solidFill>
                  <a:schemeClr val="tx1"/>
                </a:solidFill>
                <a:effectLst/>
                <a:uLnTx/>
                <a:uFillTx/>
                <a:latin typeface="Times New Roman" pitchFamily="18" charset="0"/>
              </a:rPr>
              <a:t>3</a:t>
            </a:r>
            <a:r>
              <a:rPr kumimoji="1" lang="zh-CN" altLang="en-US" sz="2400" kern="100" noProof="0" dirty="0">
                <a:ln>
                  <a:noFill/>
                </a:ln>
                <a:solidFill>
                  <a:schemeClr val="tx1"/>
                </a:solidFill>
                <a:effectLst/>
                <a:uLnTx/>
                <a:uFillTx/>
                <a:latin typeface="Times New Roman" pitchFamily="18" charset="0"/>
              </a:rPr>
              <a:t>、安装</a:t>
            </a:r>
            <a:r>
              <a:rPr kumimoji="1" lang="en-US" altLang="zh-CN" sz="2400" kern="100" noProof="0" dirty="0">
                <a:ln>
                  <a:noFill/>
                </a:ln>
                <a:solidFill>
                  <a:schemeClr val="tx1"/>
                </a:solidFill>
                <a:effectLst/>
                <a:uLnTx/>
                <a:uFillTx/>
                <a:latin typeface="Times New Roman" pitchFamily="18" charset="0"/>
              </a:rPr>
              <a:t>DM</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任务</a:t>
            </a:r>
            <a:r>
              <a:rPr lang="en-US" altLang="zh-CN" dirty="0">
                <a:sym typeface="+mn-ea"/>
              </a:rPr>
              <a:t>2.3.2 </a:t>
            </a:r>
            <a:r>
              <a:rPr lang="zh-CN" altLang="en-US" dirty="0">
                <a:sym typeface="+mn-ea"/>
              </a:rPr>
              <a:t>安装</a:t>
            </a:r>
            <a:r>
              <a:rPr lang="en-US" altLang="zh-CN" dirty="0">
                <a:sym typeface="+mn-ea"/>
              </a:rPr>
              <a:t>DM</a:t>
            </a:r>
          </a:p>
        </p:txBody>
      </p:sp>
      <p:sp>
        <p:nvSpPr>
          <p:cNvPr id="3" name="内容占位符 2"/>
          <p:cNvSpPr>
            <a:spLocks noGrp="1"/>
          </p:cNvSpPr>
          <p:nvPr>
            <p:ph idx="1"/>
          </p:nvPr>
        </p:nvSpPr>
        <p:spPr>
          <a:xfrm>
            <a:off x="457200" y="1367155"/>
            <a:ext cx="8566785" cy="4947920"/>
          </a:xfrm>
        </p:spPr>
        <p:txBody>
          <a:bodyPr/>
          <a:lstStyle/>
          <a:p>
            <a:r>
              <a:rPr lang="zh-CN" altLang="en-US" sz="2400"/>
              <a:t>在 Windows 环境下，以交互界面的图形化安装步骤如下：</a:t>
            </a:r>
          </a:p>
          <a:p>
            <a:pPr indent="457200" algn="just" defTabSz="914400" eaLnBrk="1" hangingPunct="1">
              <a:buSzPct val="60000"/>
              <a:buNone/>
              <a:defRPr/>
            </a:pPr>
            <a:r>
              <a:rPr kumimoji="1" lang="en-US" altLang="zh-CN" sz="2400" kern="100" noProof="0" dirty="0">
                <a:ln>
                  <a:noFill/>
                </a:ln>
                <a:solidFill>
                  <a:schemeClr val="tx1"/>
                </a:solidFill>
                <a:effectLst/>
                <a:uLnTx/>
                <a:uFillTx/>
                <a:latin typeface="Times New Roman" pitchFamily="18" charset="0"/>
              </a:rPr>
              <a:t>1</a:t>
            </a:r>
            <a:r>
              <a:rPr kumimoji="1" lang="zh-CN" altLang="en-US" sz="2400" kern="100" noProof="0" dirty="0">
                <a:ln>
                  <a:noFill/>
                </a:ln>
                <a:solidFill>
                  <a:schemeClr val="tx1"/>
                </a:solidFill>
                <a:effectLst/>
                <a:uLnTx/>
                <a:uFillTx/>
                <a:latin typeface="Times New Roman" pitchFamily="18" charset="0"/>
              </a:rPr>
              <a:t>、运行安装程序</a:t>
            </a:r>
          </a:p>
          <a:p>
            <a:pPr indent="457200" algn="just" defTabSz="914400" eaLnBrk="1" hangingPunct="1">
              <a:buSzPct val="60000"/>
              <a:buNone/>
              <a:defRPr/>
            </a:pPr>
            <a:endParaRPr kumimoji="1" lang="en-US" altLang="zh-CN" sz="2400" kern="100" noProof="0" dirty="0">
              <a:ln>
                <a:noFill/>
              </a:ln>
              <a:solidFill>
                <a:schemeClr val="tx1"/>
              </a:solidFill>
              <a:effectLst/>
              <a:uLnTx/>
              <a:uFillTx/>
              <a:latin typeface="Times New Roman" pitchFamily="18" charset="0"/>
            </a:endParaRPr>
          </a:p>
        </p:txBody>
      </p:sp>
      <p:pic>
        <p:nvPicPr>
          <p:cNvPr id="4" name="图片 -2147482478" descr="图2.3-确认界面"/>
          <p:cNvPicPr>
            <a:picLocks noChangeAspect="1"/>
          </p:cNvPicPr>
          <p:nvPr>
            <p:custDataLst>
              <p:tags r:id="rId1"/>
            </p:custDataLst>
          </p:nvPr>
        </p:nvPicPr>
        <p:blipFill>
          <a:blip r:embed="rId3"/>
          <a:stretch>
            <a:fillRect/>
          </a:stretch>
        </p:blipFill>
        <p:spPr>
          <a:xfrm>
            <a:off x="1835785" y="2997200"/>
            <a:ext cx="3733800" cy="1485900"/>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任务</a:t>
            </a:r>
            <a:r>
              <a:rPr lang="en-US" altLang="zh-CN" dirty="0">
                <a:sym typeface="+mn-ea"/>
              </a:rPr>
              <a:t>2.3.2 </a:t>
            </a:r>
            <a:r>
              <a:rPr lang="zh-CN" altLang="en-US" dirty="0">
                <a:sym typeface="+mn-ea"/>
              </a:rPr>
              <a:t>安装</a:t>
            </a:r>
            <a:r>
              <a:rPr lang="en-US" altLang="zh-CN" dirty="0">
                <a:sym typeface="+mn-ea"/>
              </a:rPr>
              <a:t>DM</a:t>
            </a:r>
          </a:p>
        </p:txBody>
      </p:sp>
      <p:sp>
        <p:nvSpPr>
          <p:cNvPr id="3" name="内容占位符 2"/>
          <p:cNvSpPr>
            <a:spLocks noGrp="1"/>
          </p:cNvSpPr>
          <p:nvPr>
            <p:ph idx="1"/>
          </p:nvPr>
        </p:nvSpPr>
        <p:spPr/>
        <p:txBody>
          <a:bodyPr/>
          <a:lstStyle/>
          <a:p>
            <a:pPr indent="457200" algn="just" defTabSz="914400" eaLnBrk="1" hangingPunct="1">
              <a:buSzPct val="60000"/>
              <a:buNone/>
              <a:defRPr/>
            </a:pPr>
            <a:r>
              <a:rPr kumimoji="1" lang="en-US" altLang="zh-CN" sz="2400" kern="100" noProof="0" dirty="0">
                <a:ln>
                  <a:noFill/>
                </a:ln>
                <a:solidFill>
                  <a:schemeClr val="tx1"/>
                </a:solidFill>
                <a:effectLst/>
                <a:uLnTx/>
                <a:uFillTx/>
                <a:latin typeface="Times New Roman" pitchFamily="18" charset="0"/>
              </a:rPr>
              <a:t>2</a:t>
            </a:r>
            <a:r>
              <a:rPr kumimoji="1" lang="zh-CN" altLang="en-US" sz="2400" kern="100" noProof="0" dirty="0">
                <a:ln>
                  <a:noFill/>
                </a:ln>
                <a:solidFill>
                  <a:schemeClr val="tx1"/>
                </a:solidFill>
                <a:effectLst/>
                <a:uLnTx/>
                <a:uFillTx/>
                <a:latin typeface="Times New Roman" pitchFamily="18" charset="0"/>
              </a:rPr>
              <a:t>、语言与时区选择</a:t>
            </a:r>
          </a:p>
          <a:p>
            <a:pPr indent="457200" algn="just" defTabSz="914400" eaLnBrk="1" hangingPunct="1">
              <a:buSzPct val="60000"/>
              <a:buNone/>
              <a:defRPr/>
            </a:pPr>
            <a:endParaRPr kumimoji="1" lang="en-US" altLang="zh-CN" sz="2400" kern="100" noProof="0" dirty="0">
              <a:ln>
                <a:noFill/>
              </a:ln>
              <a:solidFill>
                <a:schemeClr val="tx1"/>
              </a:solidFill>
              <a:effectLst/>
              <a:uLnTx/>
              <a:uFillTx/>
              <a:latin typeface="Times New Roman" pitchFamily="18" charset="0"/>
            </a:endParaRPr>
          </a:p>
        </p:txBody>
      </p:sp>
      <p:pic>
        <p:nvPicPr>
          <p:cNvPr id="4" name="图片 9" descr="图2.4-选择语言与时区"/>
          <p:cNvPicPr>
            <a:picLocks noChangeAspect="1"/>
          </p:cNvPicPr>
          <p:nvPr>
            <p:custDataLst>
              <p:tags r:id="rId1"/>
            </p:custDataLst>
          </p:nvPr>
        </p:nvPicPr>
        <p:blipFill>
          <a:blip r:embed="rId3"/>
          <a:stretch>
            <a:fillRect/>
          </a:stretch>
        </p:blipFill>
        <p:spPr>
          <a:xfrm>
            <a:off x="1548130" y="2492058"/>
            <a:ext cx="4152900" cy="1800225"/>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任务</a:t>
            </a:r>
            <a:r>
              <a:rPr lang="en-US" altLang="zh-CN" dirty="0">
                <a:sym typeface="+mn-ea"/>
              </a:rPr>
              <a:t>2.3.2 </a:t>
            </a:r>
            <a:r>
              <a:rPr lang="zh-CN" altLang="en-US" dirty="0">
                <a:sym typeface="+mn-ea"/>
              </a:rPr>
              <a:t>安装</a:t>
            </a:r>
            <a:r>
              <a:rPr lang="en-US" altLang="zh-CN" dirty="0">
                <a:sym typeface="+mn-ea"/>
              </a:rPr>
              <a:t>DM</a:t>
            </a:r>
          </a:p>
        </p:txBody>
      </p:sp>
      <p:sp>
        <p:nvSpPr>
          <p:cNvPr id="3" name="内容占位符 2"/>
          <p:cNvSpPr>
            <a:spLocks noGrp="1"/>
          </p:cNvSpPr>
          <p:nvPr>
            <p:ph idx="1"/>
          </p:nvPr>
        </p:nvSpPr>
        <p:spPr/>
        <p:txBody>
          <a:bodyPr/>
          <a:lstStyle/>
          <a:p>
            <a:pPr indent="457200" algn="just" defTabSz="914400" eaLnBrk="1" hangingPunct="1">
              <a:buSzPct val="60000"/>
              <a:buNone/>
              <a:defRPr/>
            </a:pPr>
            <a:r>
              <a:rPr kumimoji="1" lang="en-US" altLang="zh-CN" sz="2400" kern="100" noProof="0" dirty="0">
                <a:ln>
                  <a:noFill/>
                </a:ln>
                <a:solidFill>
                  <a:schemeClr val="tx1"/>
                </a:solidFill>
                <a:effectLst/>
                <a:uLnTx/>
                <a:uFillTx/>
                <a:latin typeface="Times New Roman" pitchFamily="18" charset="0"/>
              </a:rPr>
              <a:t>3</a:t>
            </a:r>
            <a:r>
              <a:rPr kumimoji="1" lang="zh-CN" altLang="en-US" sz="2400" kern="100" noProof="0" dirty="0">
                <a:ln>
                  <a:noFill/>
                </a:ln>
                <a:solidFill>
                  <a:schemeClr val="tx1"/>
                </a:solidFill>
                <a:effectLst/>
                <a:uLnTx/>
                <a:uFillTx/>
                <a:latin typeface="Times New Roman" pitchFamily="18" charset="0"/>
              </a:rPr>
              <a:t>、欢迎页面</a:t>
            </a:r>
          </a:p>
          <a:p>
            <a:pPr indent="457200" algn="just" defTabSz="914400" eaLnBrk="1" hangingPunct="1">
              <a:buSzPct val="60000"/>
              <a:buNone/>
              <a:defRPr/>
            </a:pPr>
            <a:endParaRPr kumimoji="1" lang="en-US" altLang="zh-CN" sz="2400" kern="100" noProof="0" dirty="0">
              <a:ln>
                <a:noFill/>
              </a:ln>
              <a:solidFill>
                <a:schemeClr val="tx1"/>
              </a:solidFill>
              <a:effectLst/>
              <a:uLnTx/>
              <a:uFillTx/>
              <a:latin typeface="Times New Roman" pitchFamily="18" charset="0"/>
            </a:endParaRPr>
          </a:p>
        </p:txBody>
      </p:sp>
      <p:pic>
        <p:nvPicPr>
          <p:cNvPr id="4" name="图片 160" descr="IMG_260"/>
          <p:cNvPicPr>
            <a:picLocks noChangeAspect="1"/>
          </p:cNvPicPr>
          <p:nvPr>
            <p:custDataLst>
              <p:tags r:id="rId1"/>
            </p:custDataLst>
          </p:nvPr>
        </p:nvPicPr>
        <p:blipFill>
          <a:blip r:embed="rId3"/>
          <a:stretch>
            <a:fillRect/>
          </a:stretch>
        </p:blipFill>
        <p:spPr>
          <a:xfrm>
            <a:off x="1619568" y="2206943"/>
            <a:ext cx="4194175" cy="3268345"/>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任务</a:t>
            </a:r>
            <a:r>
              <a:rPr lang="en-US" altLang="zh-CN" dirty="0">
                <a:sym typeface="+mn-ea"/>
              </a:rPr>
              <a:t>2.3.2 </a:t>
            </a:r>
            <a:r>
              <a:rPr lang="zh-CN" altLang="en-US" dirty="0">
                <a:sym typeface="+mn-ea"/>
              </a:rPr>
              <a:t>安装</a:t>
            </a:r>
            <a:r>
              <a:rPr lang="en-US" altLang="zh-CN" dirty="0">
                <a:sym typeface="+mn-ea"/>
              </a:rPr>
              <a:t>DM</a:t>
            </a:r>
          </a:p>
        </p:txBody>
      </p:sp>
      <p:sp>
        <p:nvSpPr>
          <p:cNvPr id="3" name="内容占位符 2"/>
          <p:cNvSpPr>
            <a:spLocks noGrp="1"/>
          </p:cNvSpPr>
          <p:nvPr>
            <p:ph idx="1"/>
          </p:nvPr>
        </p:nvSpPr>
        <p:spPr/>
        <p:txBody>
          <a:bodyPr/>
          <a:lstStyle/>
          <a:p>
            <a:pPr indent="457200" algn="just" defTabSz="914400" eaLnBrk="1" hangingPunct="1">
              <a:buSzPct val="60000"/>
              <a:buNone/>
              <a:defRPr/>
            </a:pPr>
            <a:r>
              <a:rPr kumimoji="1" lang="en-US" altLang="zh-CN" sz="2400" kern="100" noProof="0" dirty="0">
                <a:ln>
                  <a:noFill/>
                </a:ln>
                <a:solidFill>
                  <a:schemeClr val="tx1"/>
                </a:solidFill>
                <a:effectLst/>
                <a:uLnTx/>
                <a:uFillTx/>
                <a:latin typeface="Times New Roman" pitchFamily="18" charset="0"/>
              </a:rPr>
              <a:t>4</a:t>
            </a:r>
            <a:r>
              <a:rPr kumimoji="1" lang="zh-CN" altLang="en-US" sz="2400" kern="100" noProof="0" dirty="0">
                <a:ln>
                  <a:noFill/>
                </a:ln>
                <a:solidFill>
                  <a:schemeClr val="tx1"/>
                </a:solidFill>
                <a:effectLst/>
                <a:uLnTx/>
                <a:uFillTx/>
                <a:latin typeface="Times New Roman" pitchFamily="18" charset="0"/>
              </a:rPr>
              <a:t>、许可证协议</a:t>
            </a:r>
          </a:p>
          <a:p>
            <a:pPr indent="457200" algn="just" defTabSz="914400" eaLnBrk="1" hangingPunct="1">
              <a:buSzPct val="60000"/>
              <a:buNone/>
              <a:defRPr/>
            </a:pPr>
            <a:endParaRPr kumimoji="1" lang="en-US" altLang="zh-CN" sz="2400" kern="100" noProof="0" dirty="0">
              <a:ln>
                <a:noFill/>
              </a:ln>
              <a:solidFill>
                <a:schemeClr val="tx1"/>
              </a:solidFill>
              <a:effectLst/>
              <a:uLnTx/>
              <a:uFillTx/>
              <a:latin typeface="Times New Roman" pitchFamily="18" charset="0"/>
            </a:endParaRPr>
          </a:p>
        </p:txBody>
      </p:sp>
      <p:pic>
        <p:nvPicPr>
          <p:cNvPr id="4" name="图片 10" descr="图2.6-许可证协议"/>
          <p:cNvPicPr>
            <a:picLocks noChangeAspect="1"/>
          </p:cNvPicPr>
          <p:nvPr>
            <p:custDataLst>
              <p:tags r:id="rId1"/>
            </p:custDataLst>
          </p:nvPr>
        </p:nvPicPr>
        <p:blipFill>
          <a:blip r:embed="rId3"/>
          <a:stretch>
            <a:fillRect/>
          </a:stretch>
        </p:blipFill>
        <p:spPr>
          <a:xfrm>
            <a:off x="1403668" y="2048510"/>
            <a:ext cx="4612005" cy="3585210"/>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spd="med">
        <p:pull/>
      </p:transition>
    </mc:Choice>
    <mc:Fallback xmlns="">
      <p:transition spd="med">
        <p:pull/>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任务</a:t>
            </a:r>
            <a:r>
              <a:rPr lang="en-US" altLang="zh-CN" dirty="0">
                <a:sym typeface="+mn-ea"/>
              </a:rPr>
              <a:t>2.3.2 </a:t>
            </a:r>
            <a:r>
              <a:rPr lang="zh-CN" altLang="en-US" dirty="0">
                <a:sym typeface="+mn-ea"/>
              </a:rPr>
              <a:t>安装</a:t>
            </a:r>
            <a:r>
              <a:rPr lang="en-US" altLang="zh-CN" dirty="0">
                <a:sym typeface="+mn-ea"/>
              </a:rPr>
              <a:t>DM</a:t>
            </a:r>
          </a:p>
        </p:txBody>
      </p:sp>
      <p:sp>
        <p:nvSpPr>
          <p:cNvPr id="3" name="内容占位符 2"/>
          <p:cNvSpPr>
            <a:spLocks noGrp="1"/>
          </p:cNvSpPr>
          <p:nvPr>
            <p:ph idx="1"/>
          </p:nvPr>
        </p:nvSpPr>
        <p:spPr/>
        <p:txBody>
          <a:bodyPr/>
          <a:lstStyle/>
          <a:p>
            <a:pPr indent="457200" algn="just" defTabSz="914400" eaLnBrk="1" hangingPunct="1">
              <a:buSzPct val="60000"/>
              <a:buNone/>
              <a:defRPr/>
            </a:pPr>
            <a:r>
              <a:rPr kumimoji="1" lang="en-US" altLang="zh-CN" sz="2400" kern="100" noProof="0" dirty="0">
                <a:ln>
                  <a:noFill/>
                </a:ln>
                <a:solidFill>
                  <a:schemeClr val="tx1"/>
                </a:solidFill>
                <a:effectLst/>
                <a:uLnTx/>
                <a:uFillTx/>
                <a:latin typeface="Times New Roman" pitchFamily="18" charset="0"/>
              </a:rPr>
              <a:t>5</a:t>
            </a:r>
            <a:r>
              <a:rPr kumimoji="1" lang="zh-CN" altLang="en-US" sz="2400" kern="100" noProof="0" dirty="0">
                <a:ln>
                  <a:noFill/>
                </a:ln>
                <a:solidFill>
                  <a:schemeClr val="tx1"/>
                </a:solidFill>
                <a:effectLst/>
                <a:uLnTx/>
                <a:uFillTx/>
                <a:latin typeface="Times New Roman" pitchFamily="18" charset="0"/>
              </a:rPr>
              <a:t>、验证</a:t>
            </a:r>
            <a:r>
              <a:rPr kumimoji="1" lang="en-US" altLang="zh-CN" sz="2400" kern="100" noProof="0" dirty="0">
                <a:ln>
                  <a:noFill/>
                </a:ln>
                <a:solidFill>
                  <a:schemeClr val="tx1"/>
                </a:solidFill>
                <a:effectLst/>
                <a:uLnTx/>
                <a:uFillTx/>
                <a:latin typeface="Times New Roman" pitchFamily="18" charset="0"/>
              </a:rPr>
              <a:t>key</a:t>
            </a:r>
            <a:r>
              <a:rPr kumimoji="1" lang="zh-CN" altLang="en-US" sz="2400" kern="100" noProof="0" dirty="0">
                <a:ln>
                  <a:noFill/>
                </a:ln>
                <a:solidFill>
                  <a:schemeClr val="tx1"/>
                </a:solidFill>
                <a:effectLst/>
                <a:uLnTx/>
                <a:uFillTx/>
                <a:latin typeface="Times New Roman" pitchFamily="18" charset="0"/>
              </a:rPr>
              <a:t>文件</a:t>
            </a:r>
          </a:p>
          <a:p>
            <a:pPr indent="457200" algn="just" defTabSz="914400" eaLnBrk="1" hangingPunct="1">
              <a:buSzPct val="60000"/>
              <a:buNone/>
              <a:defRPr/>
            </a:pPr>
            <a:endParaRPr kumimoji="1" lang="en-US" altLang="zh-CN" sz="2400" kern="100" noProof="0" dirty="0">
              <a:ln>
                <a:noFill/>
              </a:ln>
              <a:solidFill>
                <a:schemeClr val="tx1"/>
              </a:solidFill>
              <a:effectLst/>
              <a:uLnTx/>
              <a:uFillTx/>
              <a:latin typeface="Times New Roman" pitchFamily="18" charset="0"/>
            </a:endParaRPr>
          </a:p>
        </p:txBody>
      </p:sp>
      <p:pic>
        <p:nvPicPr>
          <p:cNvPr id="4" name="图片 11" descr="图2.7-Key文件"/>
          <p:cNvPicPr>
            <a:picLocks noChangeAspect="1"/>
          </p:cNvPicPr>
          <p:nvPr>
            <p:custDataLst>
              <p:tags r:id="rId1"/>
            </p:custDataLst>
          </p:nvPr>
        </p:nvPicPr>
        <p:blipFill>
          <a:blip r:embed="rId3"/>
          <a:stretch>
            <a:fillRect/>
          </a:stretch>
        </p:blipFill>
        <p:spPr>
          <a:xfrm>
            <a:off x="1403985" y="2132330"/>
            <a:ext cx="4297680" cy="3357880"/>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任务</a:t>
            </a:r>
            <a:r>
              <a:rPr lang="en-US" altLang="zh-CN" dirty="0">
                <a:sym typeface="+mn-ea"/>
              </a:rPr>
              <a:t>2.3.2 </a:t>
            </a:r>
            <a:r>
              <a:rPr lang="zh-CN" altLang="en-US" dirty="0">
                <a:sym typeface="+mn-ea"/>
              </a:rPr>
              <a:t>安装</a:t>
            </a:r>
            <a:r>
              <a:rPr lang="en-US" altLang="zh-CN" dirty="0">
                <a:sym typeface="+mn-ea"/>
              </a:rPr>
              <a:t>DM</a:t>
            </a:r>
          </a:p>
        </p:txBody>
      </p:sp>
      <p:sp>
        <p:nvSpPr>
          <p:cNvPr id="3" name="内容占位符 2"/>
          <p:cNvSpPr>
            <a:spLocks noGrp="1"/>
          </p:cNvSpPr>
          <p:nvPr>
            <p:ph idx="1"/>
          </p:nvPr>
        </p:nvSpPr>
        <p:spPr/>
        <p:txBody>
          <a:bodyPr/>
          <a:lstStyle/>
          <a:p>
            <a:pPr indent="457200" algn="just" defTabSz="914400" eaLnBrk="1" hangingPunct="1">
              <a:buSzPct val="60000"/>
              <a:buNone/>
              <a:defRPr/>
            </a:pPr>
            <a:r>
              <a:rPr kumimoji="1" lang="en-US" altLang="zh-CN" sz="2400" kern="100" noProof="0" dirty="0">
                <a:ln>
                  <a:noFill/>
                </a:ln>
                <a:solidFill>
                  <a:schemeClr val="tx1"/>
                </a:solidFill>
                <a:effectLst/>
                <a:uLnTx/>
                <a:uFillTx/>
                <a:latin typeface="Times New Roman" pitchFamily="18" charset="0"/>
              </a:rPr>
              <a:t>6</a:t>
            </a:r>
            <a:r>
              <a:rPr kumimoji="1" lang="zh-CN" altLang="en-US" sz="2400" kern="100" noProof="0" dirty="0">
                <a:ln>
                  <a:noFill/>
                </a:ln>
                <a:solidFill>
                  <a:schemeClr val="tx1"/>
                </a:solidFill>
                <a:effectLst/>
                <a:uLnTx/>
                <a:uFillTx/>
                <a:latin typeface="Times New Roman" pitchFamily="18" charset="0"/>
              </a:rPr>
              <a:t>、</a:t>
            </a:r>
            <a:r>
              <a:rPr kumimoji="1" lang="zh-CN" sz="2400" kern="100" noProof="0" dirty="0">
                <a:ln>
                  <a:noFill/>
                </a:ln>
                <a:solidFill>
                  <a:schemeClr val="tx1"/>
                </a:solidFill>
                <a:effectLst/>
                <a:uLnTx/>
                <a:uFillTx/>
                <a:latin typeface="Times New Roman" pitchFamily="18" charset="0"/>
              </a:rPr>
              <a:t>选择安装组件</a:t>
            </a:r>
            <a:endParaRPr kumimoji="1" lang="zh-CN" altLang="en-US" sz="2400" kern="100" noProof="0" dirty="0">
              <a:ln>
                <a:noFill/>
              </a:ln>
              <a:solidFill>
                <a:schemeClr val="tx1"/>
              </a:solidFill>
              <a:effectLst/>
              <a:uLnTx/>
              <a:uFillTx/>
              <a:latin typeface="Times New Roman" pitchFamily="18" charset="0"/>
            </a:endParaRPr>
          </a:p>
          <a:p>
            <a:pPr indent="457200" algn="just" defTabSz="914400" eaLnBrk="1" hangingPunct="1">
              <a:buSzPct val="60000"/>
              <a:buNone/>
              <a:defRPr/>
            </a:pPr>
            <a:endParaRPr kumimoji="1" lang="en-US" altLang="zh-CN" sz="2400" kern="100" noProof="0" dirty="0">
              <a:ln>
                <a:noFill/>
              </a:ln>
              <a:solidFill>
                <a:schemeClr val="tx1"/>
              </a:solidFill>
              <a:effectLst/>
              <a:uLnTx/>
              <a:uFillTx/>
              <a:latin typeface="Times New Roman" pitchFamily="18" charset="0"/>
            </a:endParaRPr>
          </a:p>
        </p:txBody>
      </p:sp>
      <p:pic>
        <p:nvPicPr>
          <p:cNvPr id="4" name="图片 157" descr="IMG_263"/>
          <p:cNvPicPr>
            <a:picLocks noChangeAspect="1"/>
          </p:cNvPicPr>
          <p:nvPr>
            <p:custDataLst>
              <p:tags r:id="rId1"/>
            </p:custDataLst>
          </p:nvPr>
        </p:nvPicPr>
        <p:blipFill>
          <a:blip r:embed="rId3"/>
          <a:stretch>
            <a:fillRect/>
          </a:stretch>
        </p:blipFill>
        <p:spPr>
          <a:xfrm>
            <a:off x="1403985" y="2204403"/>
            <a:ext cx="4799330" cy="3739515"/>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任务</a:t>
            </a:r>
            <a:r>
              <a:rPr lang="en-US" altLang="zh-CN" dirty="0">
                <a:sym typeface="+mn-ea"/>
              </a:rPr>
              <a:t>2.3.2 </a:t>
            </a:r>
            <a:r>
              <a:rPr lang="zh-CN" altLang="en-US" dirty="0">
                <a:sym typeface="+mn-ea"/>
              </a:rPr>
              <a:t>安装</a:t>
            </a:r>
            <a:r>
              <a:rPr lang="en-US" altLang="zh-CN" dirty="0">
                <a:sym typeface="+mn-ea"/>
              </a:rPr>
              <a:t>DM</a:t>
            </a:r>
          </a:p>
        </p:txBody>
      </p:sp>
      <p:sp>
        <p:nvSpPr>
          <p:cNvPr id="3" name="内容占位符 2"/>
          <p:cNvSpPr>
            <a:spLocks noGrp="1"/>
          </p:cNvSpPr>
          <p:nvPr>
            <p:ph idx="1"/>
          </p:nvPr>
        </p:nvSpPr>
        <p:spPr/>
        <p:txBody>
          <a:bodyPr/>
          <a:lstStyle/>
          <a:p>
            <a:pPr indent="457200" algn="just" defTabSz="914400" eaLnBrk="1" hangingPunct="1">
              <a:buSzPct val="60000"/>
              <a:buNone/>
              <a:defRPr/>
            </a:pPr>
            <a:r>
              <a:rPr kumimoji="1" lang="en-US" altLang="zh-CN" sz="2400" kern="100" noProof="0" dirty="0">
                <a:ln>
                  <a:noFill/>
                </a:ln>
                <a:solidFill>
                  <a:schemeClr val="tx1"/>
                </a:solidFill>
                <a:effectLst/>
                <a:uLnTx/>
                <a:uFillTx/>
                <a:latin typeface="Times New Roman" pitchFamily="18" charset="0"/>
              </a:rPr>
              <a:t>7</a:t>
            </a:r>
            <a:r>
              <a:rPr kumimoji="1" lang="zh-CN" altLang="en-US" sz="2400" kern="100" noProof="0" dirty="0">
                <a:ln>
                  <a:noFill/>
                </a:ln>
                <a:solidFill>
                  <a:schemeClr val="tx1"/>
                </a:solidFill>
                <a:effectLst/>
                <a:uLnTx/>
                <a:uFillTx/>
                <a:latin typeface="Times New Roman" pitchFamily="18" charset="0"/>
              </a:rPr>
              <a:t>、</a:t>
            </a:r>
            <a:r>
              <a:rPr kumimoji="1" lang="zh-CN" sz="2400" kern="100" noProof="0" dirty="0">
                <a:ln>
                  <a:noFill/>
                </a:ln>
                <a:solidFill>
                  <a:schemeClr val="tx1"/>
                </a:solidFill>
                <a:effectLst/>
                <a:uLnTx/>
                <a:uFillTx/>
                <a:latin typeface="Times New Roman" pitchFamily="18" charset="0"/>
              </a:rPr>
              <a:t>选择安装目录</a:t>
            </a:r>
            <a:endParaRPr kumimoji="1" lang="zh-CN" altLang="en-US" sz="2400" kern="100" noProof="0" dirty="0">
              <a:ln>
                <a:noFill/>
              </a:ln>
              <a:solidFill>
                <a:schemeClr val="tx1"/>
              </a:solidFill>
              <a:effectLst/>
              <a:uLnTx/>
              <a:uFillTx/>
              <a:latin typeface="Times New Roman" pitchFamily="18" charset="0"/>
            </a:endParaRPr>
          </a:p>
          <a:p>
            <a:pPr indent="457200" algn="just" defTabSz="914400" eaLnBrk="1" hangingPunct="1">
              <a:buSzPct val="60000"/>
              <a:buNone/>
              <a:defRPr/>
            </a:pPr>
            <a:endParaRPr kumimoji="1" lang="en-US" altLang="zh-CN" sz="2400" kern="100" noProof="0" dirty="0">
              <a:ln>
                <a:noFill/>
              </a:ln>
              <a:solidFill>
                <a:schemeClr val="tx1"/>
              </a:solidFill>
              <a:effectLst/>
              <a:uLnTx/>
              <a:uFillTx/>
              <a:latin typeface="Times New Roman" pitchFamily="18" charset="0"/>
            </a:endParaRPr>
          </a:p>
        </p:txBody>
      </p:sp>
      <p:pic>
        <p:nvPicPr>
          <p:cNvPr id="4" name="图片 157" descr="IMG_263"/>
          <p:cNvPicPr>
            <a:picLocks noChangeAspect="1"/>
          </p:cNvPicPr>
          <p:nvPr>
            <p:custDataLst>
              <p:tags r:id="rId1"/>
            </p:custDataLst>
          </p:nvPr>
        </p:nvPicPr>
        <p:blipFill>
          <a:blip r:embed="rId3"/>
          <a:stretch>
            <a:fillRect/>
          </a:stretch>
        </p:blipFill>
        <p:spPr>
          <a:xfrm>
            <a:off x="1403985" y="2204403"/>
            <a:ext cx="4799330" cy="3739515"/>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任务</a:t>
            </a:r>
            <a:r>
              <a:rPr lang="en-US" altLang="zh-CN" dirty="0">
                <a:sym typeface="+mn-ea"/>
              </a:rPr>
              <a:t>2.3.2 </a:t>
            </a:r>
            <a:r>
              <a:rPr lang="zh-CN" altLang="en-US" dirty="0">
                <a:sym typeface="+mn-ea"/>
              </a:rPr>
              <a:t>安装</a:t>
            </a:r>
            <a:r>
              <a:rPr lang="en-US" altLang="zh-CN" dirty="0">
                <a:sym typeface="+mn-ea"/>
              </a:rPr>
              <a:t>DM</a:t>
            </a:r>
          </a:p>
        </p:txBody>
      </p:sp>
      <p:sp>
        <p:nvSpPr>
          <p:cNvPr id="3" name="内容占位符 2"/>
          <p:cNvSpPr>
            <a:spLocks noGrp="1"/>
          </p:cNvSpPr>
          <p:nvPr>
            <p:ph idx="1"/>
          </p:nvPr>
        </p:nvSpPr>
        <p:spPr/>
        <p:txBody>
          <a:bodyPr/>
          <a:lstStyle/>
          <a:p>
            <a:pPr indent="457200" algn="just" defTabSz="914400" eaLnBrk="1" hangingPunct="1">
              <a:buSzPct val="60000"/>
              <a:buNone/>
              <a:defRPr/>
            </a:pPr>
            <a:r>
              <a:rPr kumimoji="1" lang="en-US" altLang="zh-CN" sz="2400" kern="100" noProof="0" dirty="0">
                <a:ln>
                  <a:noFill/>
                </a:ln>
                <a:solidFill>
                  <a:schemeClr val="tx1"/>
                </a:solidFill>
                <a:effectLst/>
                <a:uLnTx/>
                <a:uFillTx/>
                <a:latin typeface="Times New Roman" pitchFamily="18" charset="0"/>
              </a:rPr>
              <a:t>8</a:t>
            </a:r>
            <a:r>
              <a:rPr kumimoji="1" lang="zh-CN" altLang="en-US" sz="2400" kern="100" noProof="0" dirty="0">
                <a:ln>
                  <a:noFill/>
                </a:ln>
                <a:solidFill>
                  <a:schemeClr val="tx1"/>
                </a:solidFill>
                <a:effectLst/>
                <a:uLnTx/>
                <a:uFillTx/>
                <a:latin typeface="Times New Roman" pitchFamily="18" charset="0"/>
              </a:rPr>
              <a:t>、</a:t>
            </a:r>
            <a:r>
              <a:rPr kumimoji="1" lang="zh-CN" sz="2400" kern="100" noProof="0" dirty="0">
                <a:ln>
                  <a:noFill/>
                </a:ln>
                <a:solidFill>
                  <a:schemeClr val="tx1"/>
                </a:solidFill>
                <a:effectLst/>
                <a:uLnTx/>
                <a:uFillTx/>
                <a:latin typeface="Times New Roman" pitchFamily="18" charset="0"/>
              </a:rPr>
              <a:t>安装前小结</a:t>
            </a:r>
            <a:endParaRPr kumimoji="1" lang="zh-CN" altLang="en-US" sz="2400" kern="100" noProof="0" dirty="0">
              <a:ln>
                <a:noFill/>
              </a:ln>
              <a:solidFill>
                <a:schemeClr val="tx1"/>
              </a:solidFill>
              <a:effectLst/>
              <a:uLnTx/>
              <a:uFillTx/>
              <a:latin typeface="Times New Roman" pitchFamily="18" charset="0"/>
            </a:endParaRPr>
          </a:p>
          <a:p>
            <a:pPr indent="457200" algn="just" defTabSz="914400" eaLnBrk="1" hangingPunct="1">
              <a:buSzPct val="60000"/>
              <a:buNone/>
              <a:defRPr/>
            </a:pPr>
            <a:endParaRPr kumimoji="1" lang="en-US" altLang="zh-CN" sz="2400" kern="100" noProof="0" dirty="0">
              <a:ln>
                <a:noFill/>
              </a:ln>
              <a:solidFill>
                <a:schemeClr val="tx1"/>
              </a:solidFill>
              <a:effectLst/>
              <a:uLnTx/>
              <a:uFillTx/>
              <a:latin typeface="Times New Roman" pitchFamily="18" charset="0"/>
            </a:endParaRPr>
          </a:p>
        </p:txBody>
      </p:sp>
      <p:pic>
        <p:nvPicPr>
          <p:cNvPr id="1073743946" name="图片 14" descr="图2.11-安装前小结"/>
          <p:cNvPicPr>
            <a:picLocks noChangeAspect="1"/>
          </p:cNvPicPr>
          <p:nvPr>
            <p:custDataLst>
              <p:tags r:id="rId1"/>
            </p:custDataLst>
          </p:nvPr>
        </p:nvPicPr>
        <p:blipFill>
          <a:blip r:embed="rId3"/>
          <a:stretch>
            <a:fillRect/>
          </a:stretch>
        </p:blipFill>
        <p:spPr>
          <a:xfrm>
            <a:off x="1403668" y="2132330"/>
            <a:ext cx="4440555" cy="3459480"/>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任务</a:t>
            </a:r>
            <a:r>
              <a:rPr lang="en-US" altLang="zh-CN" dirty="0">
                <a:sym typeface="+mn-ea"/>
              </a:rPr>
              <a:t>2.3.2 </a:t>
            </a:r>
            <a:r>
              <a:rPr lang="zh-CN" altLang="en-US" dirty="0">
                <a:sym typeface="+mn-ea"/>
              </a:rPr>
              <a:t>安装</a:t>
            </a:r>
            <a:r>
              <a:rPr lang="en-US" altLang="zh-CN" dirty="0">
                <a:sym typeface="+mn-ea"/>
              </a:rPr>
              <a:t>DM</a:t>
            </a:r>
          </a:p>
        </p:txBody>
      </p:sp>
      <p:sp>
        <p:nvSpPr>
          <p:cNvPr id="3" name="内容占位符 2"/>
          <p:cNvSpPr>
            <a:spLocks noGrp="1"/>
          </p:cNvSpPr>
          <p:nvPr>
            <p:ph idx="1"/>
          </p:nvPr>
        </p:nvSpPr>
        <p:spPr/>
        <p:txBody>
          <a:bodyPr/>
          <a:lstStyle/>
          <a:p>
            <a:pPr indent="457200" algn="just" defTabSz="914400" eaLnBrk="1" hangingPunct="1">
              <a:buSzPct val="60000"/>
              <a:buNone/>
              <a:defRPr/>
            </a:pPr>
            <a:r>
              <a:rPr kumimoji="1" lang="en-US" altLang="zh-CN" sz="2400" kern="100" noProof="0" dirty="0">
                <a:ln>
                  <a:noFill/>
                </a:ln>
                <a:solidFill>
                  <a:schemeClr val="tx1"/>
                </a:solidFill>
                <a:effectLst/>
                <a:uLnTx/>
                <a:uFillTx/>
                <a:latin typeface="Times New Roman" pitchFamily="18" charset="0"/>
              </a:rPr>
              <a:t>9</a:t>
            </a:r>
            <a:r>
              <a:rPr kumimoji="1" lang="zh-CN" altLang="en-US" sz="2400" kern="100" noProof="0" dirty="0">
                <a:ln>
                  <a:noFill/>
                </a:ln>
                <a:solidFill>
                  <a:schemeClr val="tx1"/>
                </a:solidFill>
                <a:effectLst/>
                <a:uLnTx/>
                <a:uFillTx/>
                <a:latin typeface="Times New Roman" pitchFamily="18" charset="0"/>
              </a:rPr>
              <a:t>、</a:t>
            </a:r>
            <a:r>
              <a:rPr kumimoji="1" lang="zh-CN" sz="2400" kern="100" noProof="0" dirty="0">
                <a:ln>
                  <a:noFill/>
                </a:ln>
                <a:solidFill>
                  <a:schemeClr val="tx1"/>
                </a:solidFill>
                <a:effectLst/>
                <a:uLnTx/>
                <a:uFillTx/>
                <a:latin typeface="Times New Roman" pitchFamily="18" charset="0"/>
              </a:rPr>
              <a:t>安装过程</a:t>
            </a:r>
            <a:endParaRPr kumimoji="1" lang="zh-CN" altLang="en-US" sz="2400" kern="100" noProof="0" dirty="0">
              <a:ln>
                <a:noFill/>
              </a:ln>
              <a:solidFill>
                <a:schemeClr val="tx1"/>
              </a:solidFill>
              <a:effectLst/>
              <a:uLnTx/>
              <a:uFillTx/>
              <a:latin typeface="Times New Roman" pitchFamily="18" charset="0"/>
            </a:endParaRPr>
          </a:p>
          <a:p>
            <a:pPr indent="457200" algn="just" defTabSz="914400" eaLnBrk="1" hangingPunct="1">
              <a:buSzPct val="60000"/>
              <a:buNone/>
              <a:defRPr/>
            </a:pPr>
            <a:endParaRPr kumimoji="1" lang="en-US" altLang="zh-CN" sz="2400" kern="100" noProof="0" dirty="0">
              <a:ln>
                <a:noFill/>
              </a:ln>
              <a:solidFill>
                <a:schemeClr val="tx1"/>
              </a:solidFill>
              <a:effectLst/>
              <a:uLnTx/>
              <a:uFillTx/>
              <a:latin typeface="Times New Roman" pitchFamily="18" charset="0"/>
            </a:endParaRPr>
          </a:p>
        </p:txBody>
      </p:sp>
      <p:pic>
        <p:nvPicPr>
          <p:cNvPr id="4" name="图片 16" descr="图2.13-安装过程"/>
          <p:cNvPicPr>
            <a:picLocks noChangeAspect="1"/>
          </p:cNvPicPr>
          <p:nvPr>
            <p:custDataLst>
              <p:tags r:id="rId1"/>
            </p:custDataLst>
          </p:nvPr>
        </p:nvPicPr>
        <p:blipFill>
          <a:blip r:embed="rId3"/>
          <a:stretch>
            <a:fillRect/>
          </a:stretch>
        </p:blipFill>
        <p:spPr>
          <a:xfrm>
            <a:off x="1331278" y="2204720"/>
            <a:ext cx="4421505" cy="3439160"/>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标题 141313"/>
          <p:cNvSpPr>
            <a:spLocks noGrp="1"/>
          </p:cNvSpPr>
          <p:nvPr>
            <p:ph type="title"/>
          </p:nvPr>
        </p:nvSpPr>
        <p:spPr/>
        <p:txBody>
          <a:bodyPr vert="horz" wrap="square" lIns="91440" tIns="45720" rIns="91440" bIns="45720" anchor="ctr" anchorCtr="0"/>
          <a:lstStyle/>
          <a:p>
            <a:pPr algn="ctr" eaLnBrk="1" hangingPunct="1"/>
            <a:r>
              <a:rPr lang="zh-CN" altLang="en-US" sz="4000" dirty="0"/>
              <a:t>总览</a:t>
            </a:r>
          </a:p>
        </p:txBody>
      </p:sp>
      <p:grpSp>
        <p:nvGrpSpPr>
          <p:cNvPr id="33794" name="组合 141314"/>
          <p:cNvGrpSpPr/>
          <p:nvPr/>
        </p:nvGrpSpPr>
        <p:grpSpPr>
          <a:xfrm>
            <a:off x="2133600" y="1905000"/>
            <a:ext cx="5134905" cy="745389"/>
            <a:chOff x="1296" y="1824"/>
            <a:chExt cx="2976" cy="432"/>
          </a:xfrm>
        </p:grpSpPr>
        <p:sp>
          <p:nvSpPr>
            <p:cNvPr id="5123" name="圆角矩形 141315"/>
            <p:cNvSpPr>
              <a:spLocks noChangeArrowheads="1"/>
            </p:cNvSpPr>
            <p:nvPr/>
          </p:nvSpPr>
          <p:spPr bwMode="auto">
            <a:xfrm>
              <a:off x="1536" y="1899"/>
              <a:ext cx="2736" cy="288"/>
            </a:xfrm>
            <a:prstGeom prst="roundRect">
              <a:avLst>
                <a:gd name="adj" fmla="val 16667"/>
              </a:avLst>
            </a:prstGeom>
            <a:gradFill rotWithShape="1">
              <a:gsLst>
                <a:gs pos="0">
                  <a:schemeClr val="accent2"/>
                </a:gs>
                <a:gs pos="50000">
                  <a:srgbClr val="F8F1D0"/>
                </a:gs>
                <a:gs pos="100000">
                  <a:schemeClr val="accent2"/>
                </a:gs>
              </a:gsLst>
              <a:lin ang="5400000" scaled="1"/>
            </a:gradFill>
            <a:ln w="12700">
              <a:solidFill>
                <a:schemeClr val="bg1"/>
              </a:solidFill>
              <a:round/>
            </a:ln>
          </p:spPr>
          <p:txBody>
            <a:bodyPr/>
            <a:lstStyle/>
            <a:p>
              <a:pPr marL="0" marR="0" lvl="0" indent="0" algn="ctr" defTabSz="914400" rtl="0" eaLnBrk="0" fontAlgn="base" latinLnBrk="0" hangingPunct="0">
                <a:lnSpc>
                  <a:spcPct val="100000"/>
                </a:lnSpc>
                <a:spcBef>
                  <a:spcPct val="0"/>
                </a:spcBef>
                <a:spcAft>
                  <a:spcPct val="0"/>
                </a:spcAft>
                <a:buClrTx/>
                <a:buSzTx/>
                <a:buFont typeface="Arial" pitchFamily="34" charset="0"/>
                <a:buNone/>
                <a:defRPr/>
              </a:pPr>
              <a:endParaRPr kumimoji="0" lang="zh-CN" altLang="en-US" sz="2400" b="0" i="0" u="none" strike="noStrike" kern="1200" cap="none" spc="0" normalizeH="0" baseline="0" noProof="0">
                <a:ln>
                  <a:noFill/>
                </a:ln>
                <a:solidFill>
                  <a:schemeClr val="bg1"/>
                </a:solidFill>
                <a:effectLst/>
                <a:uLnTx/>
                <a:uFillTx/>
                <a:latin typeface="Arial" pitchFamily="34" charset="0"/>
                <a:ea typeface="+mn-ea"/>
                <a:cs typeface="Arial" pitchFamily="34" charset="0"/>
              </a:endParaRPr>
            </a:p>
          </p:txBody>
        </p:sp>
        <p:sp>
          <p:nvSpPr>
            <p:cNvPr id="33796" name="菱形 141316"/>
            <p:cNvSpPr/>
            <p:nvPr/>
          </p:nvSpPr>
          <p:spPr>
            <a:xfrm>
              <a:off x="1296" y="1824"/>
              <a:ext cx="432" cy="432"/>
            </a:xfrm>
            <a:prstGeom prst="diamond">
              <a:avLst/>
            </a:prstGeom>
            <a:solidFill>
              <a:schemeClr val="accent2"/>
            </a:solidFill>
            <a:ln w="25400" cap="flat" cmpd="sng">
              <a:solidFill>
                <a:schemeClr val="bg1"/>
              </a:solidFill>
              <a:prstDash val="solid"/>
              <a:miter/>
              <a:headEnd type="none" w="med" len="med"/>
              <a:tailEnd type="none" w="med" len="med"/>
            </a:ln>
          </p:spPr>
          <p:txBody>
            <a:bodyPr anchor="t" anchorCtr="0"/>
            <a:lstStyle/>
            <a:p>
              <a:pPr algn="ctr" eaLnBrk="0" hangingPunct="0"/>
              <a:endParaRPr lang="zh-CN" altLang="en-US" dirty="0">
                <a:latin typeface="Arial" pitchFamily="34" charset="0"/>
                <a:ea typeface="Arial" pitchFamily="34" charset="0"/>
              </a:endParaRPr>
            </a:p>
          </p:txBody>
        </p:sp>
        <p:sp>
          <p:nvSpPr>
            <p:cNvPr id="33797" name="文本框 141317"/>
            <p:cNvSpPr txBox="1"/>
            <p:nvPr/>
          </p:nvSpPr>
          <p:spPr>
            <a:xfrm>
              <a:off x="1680" y="1934"/>
              <a:ext cx="2160" cy="231"/>
            </a:xfrm>
            <a:prstGeom prst="rect">
              <a:avLst/>
            </a:prstGeom>
            <a:noFill/>
            <a:ln w="9525">
              <a:noFill/>
            </a:ln>
          </p:spPr>
          <p:txBody>
            <a:bodyPr anchor="t" anchorCtr="0">
              <a:spAutoFit/>
            </a:bodyPr>
            <a:lstStyle/>
            <a:p>
              <a:pPr algn="l" eaLnBrk="0" hangingPunct="0"/>
              <a:r>
                <a:rPr lang="en-US" altLang="zh-CN" sz="2000" b="1" dirty="0">
                  <a:solidFill>
                    <a:schemeClr val="tx1"/>
                  </a:solidFill>
                  <a:sym typeface="+mn-ea"/>
                </a:rPr>
                <a:t>  </a:t>
              </a:r>
              <a:r>
                <a:rPr lang="zh-CN" altLang="en-US" sz="2000" b="1" dirty="0">
                  <a:solidFill>
                    <a:schemeClr val="tx1"/>
                  </a:solidFill>
                  <a:sym typeface="+mn-ea"/>
                </a:rPr>
                <a:t>任务</a:t>
              </a:r>
              <a:r>
                <a:rPr lang="en-US" altLang="zh-CN" sz="2000" b="1" dirty="0">
                  <a:solidFill>
                    <a:schemeClr val="tx1"/>
                  </a:solidFill>
                  <a:sym typeface="+mn-ea"/>
                </a:rPr>
                <a:t>2</a:t>
              </a:r>
              <a:r>
                <a:rPr lang="zh-CN" altLang="en-US" sz="2000" b="1" dirty="0">
                  <a:solidFill>
                    <a:schemeClr val="tx1"/>
                  </a:solidFill>
                  <a:sym typeface="+mn-ea"/>
                </a:rPr>
                <a:t>.1 选择数据库工具</a:t>
              </a:r>
            </a:p>
          </p:txBody>
        </p:sp>
        <p:sp>
          <p:nvSpPr>
            <p:cNvPr id="33798" name="文本框 141318"/>
            <p:cNvSpPr txBox="1"/>
            <p:nvPr/>
          </p:nvSpPr>
          <p:spPr>
            <a:xfrm>
              <a:off x="1393" y="1886"/>
              <a:ext cx="223" cy="267"/>
            </a:xfrm>
            <a:prstGeom prst="rect">
              <a:avLst/>
            </a:prstGeom>
            <a:noFill/>
            <a:ln w="9525">
              <a:noFill/>
            </a:ln>
          </p:spPr>
          <p:txBody>
            <a:bodyPr wrap="square" anchor="t" anchorCtr="0">
              <a:spAutoFit/>
            </a:bodyPr>
            <a:lstStyle/>
            <a:p>
              <a:pPr algn="ctr" eaLnBrk="0" hangingPunct="0"/>
              <a:r>
                <a:rPr lang="en-US" altLang="zh-CN" dirty="0">
                  <a:latin typeface="Arial" pitchFamily="34" charset="0"/>
                </a:rPr>
                <a:t>1</a:t>
              </a:r>
            </a:p>
          </p:txBody>
        </p:sp>
      </p:grpSp>
      <p:grpSp>
        <p:nvGrpSpPr>
          <p:cNvPr id="33799" name="组合 141319"/>
          <p:cNvGrpSpPr/>
          <p:nvPr/>
        </p:nvGrpSpPr>
        <p:grpSpPr>
          <a:xfrm>
            <a:off x="2164658" y="2782213"/>
            <a:ext cx="5134905" cy="745389"/>
            <a:chOff x="1296" y="1824"/>
            <a:chExt cx="2976" cy="432"/>
          </a:xfrm>
        </p:grpSpPr>
        <p:sp>
          <p:nvSpPr>
            <p:cNvPr id="5128" name="圆角矩形 141320"/>
            <p:cNvSpPr>
              <a:spLocks noChangeArrowheads="1"/>
            </p:cNvSpPr>
            <p:nvPr/>
          </p:nvSpPr>
          <p:spPr bwMode="auto">
            <a:xfrm>
              <a:off x="1536" y="1899"/>
              <a:ext cx="2736" cy="288"/>
            </a:xfrm>
            <a:prstGeom prst="roundRect">
              <a:avLst>
                <a:gd name="adj" fmla="val 16667"/>
              </a:avLst>
            </a:prstGeom>
            <a:gradFill rotWithShape="1">
              <a:gsLst>
                <a:gs pos="0">
                  <a:schemeClr val="accent1"/>
                </a:gs>
                <a:gs pos="50000">
                  <a:srgbClr val="CEEAE7"/>
                </a:gs>
                <a:gs pos="100000">
                  <a:schemeClr val="accent1"/>
                </a:gs>
              </a:gsLst>
              <a:lin ang="5400000" scaled="1"/>
            </a:gradFill>
            <a:ln w="12700">
              <a:solidFill>
                <a:schemeClr val="bg1"/>
              </a:solidFill>
              <a:round/>
            </a:ln>
          </p:spPr>
          <p:txBody>
            <a:bodyPr/>
            <a:lstStyle/>
            <a:p>
              <a:pPr marL="0" marR="0" lvl="0" indent="0" algn="ctr" defTabSz="914400" rtl="0" eaLnBrk="0" fontAlgn="base" latinLnBrk="0" hangingPunct="0">
                <a:lnSpc>
                  <a:spcPct val="100000"/>
                </a:lnSpc>
                <a:spcBef>
                  <a:spcPct val="0"/>
                </a:spcBef>
                <a:spcAft>
                  <a:spcPct val="0"/>
                </a:spcAft>
                <a:buClrTx/>
                <a:buSzTx/>
                <a:buFont typeface="Arial" pitchFamily="34" charset="0"/>
                <a:buNone/>
                <a:defRPr/>
              </a:pPr>
              <a:endParaRPr kumimoji="0" lang="zh-CN" altLang="en-US" sz="2400" b="0" i="0" u="none" strike="noStrike" kern="1200" cap="none" spc="0" normalizeH="0" baseline="0" noProof="0">
                <a:ln>
                  <a:noFill/>
                </a:ln>
                <a:solidFill>
                  <a:schemeClr val="bg1"/>
                </a:solidFill>
                <a:effectLst/>
                <a:uLnTx/>
                <a:uFillTx/>
                <a:latin typeface="Arial" pitchFamily="34" charset="0"/>
                <a:ea typeface="+mn-ea"/>
                <a:cs typeface="Arial" pitchFamily="34" charset="0"/>
              </a:endParaRPr>
            </a:p>
          </p:txBody>
        </p:sp>
        <p:sp>
          <p:nvSpPr>
            <p:cNvPr id="33801" name="菱形 141321"/>
            <p:cNvSpPr/>
            <p:nvPr/>
          </p:nvSpPr>
          <p:spPr>
            <a:xfrm>
              <a:off x="1296" y="1824"/>
              <a:ext cx="432" cy="432"/>
            </a:xfrm>
            <a:prstGeom prst="diamond">
              <a:avLst/>
            </a:prstGeom>
            <a:solidFill>
              <a:schemeClr val="accent1"/>
            </a:solidFill>
            <a:ln w="25400" cap="flat" cmpd="sng">
              <a:solidFill>
                <a:schemeClr val="bg1"/>
              </a:solidFill>
              <a:prstDash val="solid"/>
              <a:miter/>
              <a:headEnd type="none" w="med" len="med"/>
              <a:tailEnd type="none" w="med" len="med"/>
            </a:ln>
          </p:spPr>
          <p:txBody>
            <a:bodyPr anchor="t" anchorCtr="0"/>
            <a:lstStyle/>
            <a:p>
              <a:pPr algn="ctr" eaLnBrk="0" hangingPunct="0"/>
              <a:endParaRPr lang="zh-CN" altLang="en-US" dirty="0">
                <a:latin typeface="Arial" pitchFamily="34" charset="0"/>
                <a:ea typeface="Arial" pitchFamily="34" charset="0"/>
              </a:endParaRPr>
            </a:p>
          </p:txBody>
        </p:sp>
        <p:sp>
          <p:nvSpPr>
            <p:cNvPr id="33802" name="文本框 141322"/>
            <p:cNvSpPr txBox="1"/>
            <p:nvPr/>
          </p:nvSpPr>
          <p:spPr>
            <a:xfrm>
              <a:off x="1680" y="1934"/>
              <a:ext cx="2160" cy="231"/>
            </a:xfrm>
            <a:prstGeom prst="rect">
              <a:avLst/>
            </a:prstGeom>
            <a:noFill/>
            <a:ln w="9525">
              <a:noFill/>
            </a:ln>
          </p:spPr>
          <p:txBody>
            <a:bodyPr anchor="t" anchorCtr="0">
              <a:spAutoFit/>
            </a:bodyPr>
            <a:lstStyle/>
            <a:p>
              <a:pPr algn="ctr" eaLnBrk="0" hangingPunct="0"/>
              <a:r>
                <a:rPr lang="zh-CN" altLang="en-US" sz="2000" b="1" dirty="0">
                  <a:solidFill>
                    <a:schemeClr val="tx1"/>
                  </a:solidFill>
                  <a:latin typeface="Arial" pitchFamily="34" charset="0"/>
                  <a:ea typeface="宋体" pitchFamily="2" charset="-122"/>
                  <a:sym typeface="+mn-ea"/>
                </a:rPr>
                <a:t>任务</a:t>
              </a:r>
              <a:r>
                <a:rPr lang="en-US" altLang="zh-CN" sz="2000" b="1" dirty="0">
                  <a:solidFill>
                    <a:schemeClr val="tx1"/>
                  </a:solidFill>
                  <a:latin typeface="Arial" pitchFamily="34" charset="0"/>
                  <a:ea typeface="宋体" pitchFamily="2" charset="-122"/>
                  <a:sym typeface="+mn-ea"/>
                </a:rPr>
                <a:t>2</a:t>
              </a:r>
              <a:r>
                <a:rPr lang="zh-CN" altLang="en-US" sz="2000" b="1" dirty="0">
                  <a:solidFill>
                    <a:schemeClr val="tx1"/>
                  </a:solidFill>
                  <a:latin typeface="Arial" pitchFamily="34" charset="0"/>
                  <a:ea typeface="宋体" pitchFamily="2" charset="-122"/>
                  <a:sym typeface="+mn-ea"/>
                </a:rPr>
                <a:t>.2 </a:t>
              </a:r>
              <a:r>
                <a:rPr lang="en-US" altLang="zh-CN" sz="2000" b="1" dirty="0">
                  <a:solidFill>
                    <a:schemeClr val="tx1"/>
                  </a:solidFill>
                  <a:latin typeface="Arial" pitchFamily="34" charset="0"/>
                  <a:ea typeface="宋体" pitchFamily="2" charset="-122"/>
                  <a:sym typeface="+mn-ea"/>
                </a:rPr>
                <a:t>Linux</a:t>
              </a:r>
              <a:r>
                <a:rPr lang="zh-CN" altLang="en-US" sz="2000" b="1" dirty="0">
                  <a:solidFill>
                    <a:schemeClr val="tx1"/>
                  </a:solidFill>
                  <a:latin typeface="Arial" pitchFamily="34" charset="0"/>
                  <a:ea typeface="宋体" pitchFamily="2" charset="-122"/>
                  <a:sym typeface="+mn-ea"/>
                </a:rPr>
                <a:t>环境安装部署</a:t>
              </a:r>
            </a:p>
          </p:txBody>
        </p:sp>
        <p:sp>
          <p:nvSpPr>
            <p:cNvPr id="33803" name="文本框 141323"/>
            <p:cNvSpPr txBox="1"/>
            <p:nvPr/>
          </p:nvSpPr>
          <p:spPr>
            <a:xfrm>
              <a:off x="1393" y="1886"/>
              <a:ext cx="223" cy="267"/>
            </a:xfrm>
            <a:prstGeom prst="rect">
              <a:avLst/>
            </a:prstGeom>
            <a:noFill/>
            <a:ln w="9525">
              <a:noFill/>
            </a:ln>
          </p:spPr>
          <p:txBody>
            <a:bodyPr wrap="square" anchor="t" anchorCtr="0">
              <a:spAutoFit/>
            </a:bodyPr>
            <a:lstStyle/>
            <a:p>
              <a:pPr algn="ctr" eaLnBrk="0" hangingPunct="0"/>
              <a:r>
                <a:rPr lang="en-US" altLang="zh-CN" dirty="0">
                  <a:latin typeface="Arial" pitchFamily="34" charset="0"/>
                </a:rPr>
                <a:t>2</a:t>
              </a:r>
            </a:p>
          </p:txBody>
        </p:sp>
      </p:grpSp>
      <p:grpSp>
        <p:nvGrpSpPr>
          <p:cNvPr id="33804" name="组合 141324"/>
          <p:cNvGrpSpPr/>
          <p:nvPr/>
        </p:nvGrpSpPr>
        <p:grpSpPr>
          <a:xfrm>
            <a:off x="2133600" y="3727063"/>
            <a:ext cx="5134905" cy="745389"/>
            <a:chOff x="1296" y="1824"/>
            <a:chExt cx="2976" cy="432"/>
          </a:xfrm>
        </p:grpSpPr>
        <p:sp>
          <p:nvSpPr>
            <p:cNvPr id="5133" name="圆角矩形 141325"/>
            <p:cNvSpPr>
              <a:spLocks noChangeArrowheads="1"/>
            </p:cNvSpPr>
            <p:nvPr/>
          </p:nvSpPr>
          <p:spPr bwMode="auto">
            <a:xfrm>
              <a:off x="1536" y="1899"/>
              <a:ext cx="2736" cy="288"/>
            </a:xfrm>
            <a:prstGeom prst="roundRect">
              <a:avLst>
                <a:gd name="adj" fmla="val 16667"/>
              </a:avLst>
            </a:prstGeom>
            <a:gradFill rotWithShape="1">
              <a:gsLst>
                <a:gs pos="0">
                  <a:schemeClr val="hlink"/>
                </a:gs>
                <a:gs pos="50000">
                  <a:srgbClr val="DCECF8"/>
                </a:gs>
                <a:gs pos="100000">
                  <a:schemeClr val="hlink"/>
                </a:gs>
              </a:gsLst>
              <a:lin ang="5400000" scaled="1"/>
            </a:gradFill>
            <a:ln w="12700">
              <a:solidFill>
                <a:schemeClr val="bg1"/>
              </a:solidFill>
              <a:round/>
            </a:ln>
          </p:spPr>
          <p:txBody>
            <a:bodyPr/>
            <a:lstStyle/>
            <a:p>
              <a:pPr marL="0" marR="0" lvl="0" indent="0" algn="ctr" defTabSz="914400" rtl="0" eaLnBrk="0" fontAlgn="base" latinLnBrk="0" hangingPunct="0">
                <a:lnSpc>
                  <a:spcPct val="100000"/>
                </a:lnSpc>
                <a:spcBef>
                  <a:spcPct val="0"/>
                </a:spcBef>
                <a:spcAft>
                  <a:spcPct val="0"/>
                </a:spcAft>
                <a:buClrTx/>
                <a:buSzTx/>
                <a:buFont typeface="Arial" pitchFamily="34" charset="0"/>
                <a:buNone/>
                <a:defRPr/>
              </a:pPr>
              <a:endParaRPr kumimoji="0" lang="zh-CN" altLang="en-US" sz="2400" b="0" i="0" u="none" strike="noStrike" kern="1200" cap="none" spc="0" normalizeH="0" baseline="0" noProof="0">
                <a:ln>
                  <a:noFill/>
                </a:ln>
                <a:solidFill>
                  <a:schemeClr val="bg1"/>
                </a:solidFill>
                <a:effectLst/>
                <a:uLnTx/>
                <a:uFillTx/>
                <a:latin typeface="Arial" pitchFamily="34" charset="0"/>
                <a:ea typeface="+mn-ea"/>
                <a:cs typeface="Arial" pitchFamily="34" charset="0"/>
              </a:endParaRPr>
            </a:p>
          </p:txBody>
        </p:sp>
        <p:sp>
          <p:nvSpPr>
            <p:cNvPr id="33806" name="菱形 141326"/>
            <p:cNvSpPr/>
            <p:nvPr/>
          </p:nvSpPr>
          <p:spPr>
            <a:xfrm>
              <a:off x="1296" y="1824"/>
              <a:ext cx="432" cy="432"/>
            </a:xfrm>
            <a:prstGeom prst="diamond">
              <a:avLst/>
            </a:prstGeom>
            <a:solidFill>
              <a:schemeClr val="hlink"/>
            </a:solidFill>
            <a:ln w="25400" cap="flat" cmpd="sng">
              <a:solidFill>
                <a:schemeClr val="bg1"/>
              </a:solidFill>
              <a:prstDash val="solid"/>
              <a:miter/>
              <a:headEnd type="none" w="med" len="med"/>
              <a:tailEnd type="none" w="med" len="med"/>
            </a:ln>
          </p:spPr>
          <p:txBody>
            <a:bodyPr anchor="t" anchorCtr="0"/>
            <a:lstStyle/>
            <a:p>
              <a:pPr algn="ctr" eaLnBrk="0" hangingPunct="0"/>
              <a:endParaRPr lang="zh-CN" altLang="en-US" dirty="0">
                <a:latin typeface="Arial" pitchFamily="34" charset="0"/>
                <a:ea typeface="Arial" pitchFamily="34" charset="0"/>
              </a:endParaRPr>
            </a:p>
          </p:txBody>
        </p:sp>
        <p:sp>
          <p:nvSpPr>
            <p:cNvPr id="33807" name="文本框 141327"/>
            <p:cNvSpPr txBox="1"/>
            <p:nvPr/>
          </p:nvSpPr>
          <p:spPr>
            <a:xfrm>
              <a:off x="1680" y="1934"/>
              <a:ext cx="2296" cy="231"/>
            </a:xfrm>
            <a:prstGeom prst="rect">
              <a:avLst/>
            </a:prstGeom>
            <a:noFill/>
            <a:ln w="9525">
              <a:noFill/>
            </a:ln>
          </p:spPr>
          <p:txBody>
            <a:bodyPr wrap="square" anchor="t" anchorCtr="0">
              <a:spAutoFit/>
            </a:bodyPr>
            <a:lstStyle/>
            <a:p>
              <a:pPr algn="l" eaLnBrk="0" hangingPunct="0"/>
              <a:r>
                <a:rPr lang="en-US" altLang="zh-CN" sz="2000" b="1" dirty="0">
                  <a:solidFill>
                    <a:schemeClr val="tx1"/>
                  </a:solidFill>
                  <a:sym typeface="+mn-ea"/>
                </a:rPr>
                <a:t>  </a:t>
              </a:r>
              <a:r>
                <a:rPr sz="2000" b="1" dirty="0">
                  <a:solidFill>
                    <a:schemeClr val="tx1"/>
                  </a:solidFill>
                  <a:sym typeface="+mn-ea"/>
                </a:rPr>
                <a:t>任务</a:t>
              </a:r>
              <a:r>
                <a:rPr lang="en-US" sz="2000" b="1" dirty="0">
                  <a:solidFill>
                    <a:schemeClr val="tx1"/>
                  </a:solidFill>
                  <a:sym typeface="+mn-ea"/>
                </a:rPr>
                <a:t>2</a:t>
              </a:r>
              <a:r>
                <a:rPr sz="2000" b="1" dirty="0">
                  <a:solidFill>
                    <a:schemeClr val="tx1"/>
                  </a:solidFill>
                  <a:sym typeface="+mn-ea"/>
                </a:rPr>
                <a:t>.3 </a:t>
              </a:r>
              <a:r>
                <a:rPr lang="en-US" sz="2000" b="1" dirty="0">
                  <a:solidFill>
                    <a:schemeClr val="tx1"/>
                  </a:solidFill>
                  <a:sym typeface="+mn-ea"/>
                </a:rPr>
                <a:t>Windows</a:t>
              </a:r>
              <a:r>
                <a:rPr lang="zh-CN" altLang="en-US" sz="2000" b="1" dirty="0">
                  <a:solidFill>
                    <a:schemeClr val="tx1"/>
                  </a:solidFill>
                  <a:sym typeface="+mn-ea"/>
                </a:rPr>
                <a:t>环境安装部署</a:t>
              </a:r>
            </a:p>
          </p:txBody>
        </p:sp>
        <p:sp>
          <p:nvSpPr>
            <p:cNvPr id="33808" name="文本框 141328"/>
            <p:cNvSpPr txBox="1"/>
            <p:nvPr/>
          </p:nvSpPr>
          <p:spPr>
            <a:xfrm>
              <a:off x="1393" y="1886"/>
              <a:ext cx="223" cy="267"/>
            </a:xfrm>
            <a:prstGeom prst="rect">
              <a:avLst/>
            </a:prstGeom>
            <a:noFill/>
            <a:ln w="9525">
              <a:noFill/>
            </a:ln>
          </p:spPr>
          <p:txBody>
            <a:bodyPr wrap="square" anchor="t" anchorCtr="0">
              <a:spAutoFit/>
            </a:bodyPr>
            <a:lstStyle/>
            <a:p>
              <a:pPr algn="ctr" eaLnBrk="0" hangingPunct="0"/>
              <a:r>
                <a:rPr lang="en-US" altLang="zh-CN" dirty="0">
                  <a:latin typeface="Arial" pitchFamily="34" charset="0"/>
                </a:rPr>
                <a:t>3</a:t>
              </a:r>
            </a:p>
          </p:txBody>
        </p:sp>
      </p:grpSp>
      <p:grpSp>
        <p:nvGrpSpPr>
          <p:cNvPr id="33809" name="组合 141329"/>
          <p:cNvGrpSpPr/>
          <p:nvPr/>
        </p:nvGrpSpPr>
        <p:grpSpPr>
          <a:xfrm>
            <a:off x="2133600" y="4720916"/>
            <a:ext cx="5134905" cy="745389"/>
            <a:chOff x="1296" y="1824"/>
            <a:chExt cx="2976" cy="432"/>
          </a:xfrm>
        </p:grpSpPr>
        <p:sp>
          <p:nvSpPr>
            <p:cNvPr id="5138" name="圆角矩形 141330"/>
            <p:cNvSpPr>
              <a:spLocks noChangeArrowheads="1"/>
            </p:cNvSpPr>
            <p:nvPr/>
          </p:nvSpPr>
          <p:spPr bwMode="auto">
            <a:xfrm>
              <a:off x="1536" y="1899"/>
              <a:ext cx="2736" cy="288"/>
            </a:xfrm>
            <a:prstGeom prst="roundRect">
              <a:avLst>
                <a:gd name="adj" fmla="val 16667"/>
              </a:avLst>
            </a:prstGeom>
            <a:gradFill rotWithShape="1">
              <a:gsLst>
                <a:gs pos="0">
                  <a:schemeClr val="folHlink"/>
                </a:gs>
                <a:gs pos="50000">
                  <a:srgbClr val="E9E5EC"/>
                </a:gs>
                <a:gs pos="100000">
                  <a:schemeClr val="folHlink"/>
                </a:gs>
              </a:gsLst>
              <a:lin ang="5400000" scaled="1"/>
            </a:gradFill>
            <a:ln w="12700">
              <a:solidFill>
                <a:schemeClr val="bg1"/>
              </a:solidFill>
              <a:round/>
            </a:ln>
          </p:spPr>
          <p:txBody>
            <a:bodyPr/>
            <a:lstStyle/>
            <a:p>
              <a:pPr marL="0" marR="0" lvl="0" indent="0" algn="ctr" defTabSz="914400" rtl="0" eaLnBrk="0" fontAlgn="base" latinLnBrk="0" hangingPunct="0">
                <a:lnSpc>
                  <a:spcPct val="100000"/>
                </a:lnSpc>
                <a:spcBef>
                  <a:spcPct val="0"/>
                </a:spcBef>
                <a:spcAft>
                  <a:spcPct val="0"/>
                </a:spcAft>
                <a:buClrTx/>
                <a:buSzTx/>
                <a:buFont typeface="Arial" pitchFamily="34" charset="0"/>
                <a:buNone/>
                <a:defRPr/>
              </a:pPr>
              <a:endParaRPr kumimoji="0" lang="zh-CN" altLang="en-US" sz="2400" b="0" i="0" u="none" strike="noStrike" kern="1200" cap="none" spc="0" normalizeH="0" baseline="0" noProof="0">
                <a:ln>
                  <a:noFill/>
                </a:ln>
                <a:solidFill>
                  <a:schemeClr val="bg1"/>
                </a:solidFill>
                <a:effectLst/>
                <a:uLnTx/>
                <a:uFillTx/>
                <a:latin typeface="Arial" pitchFamily="34" charset="0"/>
                <a:ea typeface="+mn-ea"/>
                <a:cs typeface="Arial" pitchFamily="34" charset="0"/>
              </a:endParaRPr>
            </a:p>
          </p:txBody>
        </p:sp>
        <p:sp>
          <p:nvSpPr>
            <p:cNvPr id="33811" name="菱形 141331"/>
            <p:cNvSpPr/>
            <p:nvPr/>
          </p:nvSpPr>
          <p:spPr>
            <a:xfrm>
              <a:off x="1296" y="1824"/>
              <a:ext cx="432" cy="432"/>
            </a:xfrm>
            <a:prstGeom prst="diamond">
              <a:avLst/>
            </a:prstGeom>
            <a:solidFill>
              <a:schemeClr val="folHlink"/>
            </a:solidFill>
            <a:ln w="25400" cap="flat" cmpd="sng">
              <a:solidFill>
                <a:schemeClr val="bg1"/>
              </a:solidFill>
              <a:prstDash val="solid"/>
              <a:miter/>
              <a:headEnd type="none" w="med" len="med"/>
              <a:tailEnd type="none" w="med" len="med"/>
            </a:ln>
          </p:spPr>
          <p:txBody>
            <a:bodyPr anchor="t" anchorCtr="0"/>
            <a:lstStyle/>
            <a:p>
              <a:pPr algn="ctr" eaLnBrk="0" hangingPunct="0"/>
              <a:endParaRPr lang="zh-CN" altLang="en-US" dirty="0">
                <a:latin typeface="Arial" pitchFamily="34" charset="0"/>
                <a:ea typeface="Arial" pitchFamily="34" charset="0"/>
              </a:endParaRPr>
            </a:p>
          </p:txBody>
        </p:sp>
        <p:sp>
          <p:nvSpPr>
            <p:cNvPr id="33812" name="文本框 141332"/>
            <p:cNvSpPr txBox="1"/>
            <p:nvPr/>
          </p:nvSpPr>
          <p:spPr>
            <a:xfrm>
              <a:off x="1680" y="1934"/>
              <a:ext cx="2296" cy="231"/>
            </a:xfrm>
            <a:prstGeom prst="rect">
              <a:avLst/>
            </a:prstGeom>
            <a:noFill/>
            <a:ln w="9525">
              <a:noFill/>
            </a:ln>
          </p:spPr>
          <p:txBody>
            <a:bodyPr wrap="square" anchor="t" anchorCtr="0">
              <a:spAutoFit/>
            </a:bodyPr>
            <a:lstStyle/>
            <a:p>
              <a:pPr algn="l" eaLnBrk="0" hangingPunct="0"/>
              <a:r>
                <a:rPr lang="en-US" altLang="zh-CN" sz="2000" b="1" dirty="0">
                  <a:solidFill>
                    <a:schemeClr val="tx1"/>
                  </a:solidFill>
                  <a:sym typeface="+mn-ea"/>
                </a:rPr>
                <a:t>   任务2.4 </a:t>
              </a:r>
              <a:r>
                <a:rPr lang="zh-CN" altLang="en-US" sz="2000" b="1" dirty="0">
                  <a:solidFill>
                    <a:schemeClr val="tx1"/>
                  </a:solidFill>
                  <a:sym typeface="+mn-ea"/>
                </a:rPr>
                <a:t>实例初始化</a:t>
              </a:r>
            </a:p>
          </p:txBody>
        </p:sp>
        <p:sp>
          <p:nvSpPr>
            <p:cNvPr id="33813" name="文本框 141333"/>
            <p:cNvSpPr txBox="1"/>
            <p:nvPr/>
          </p:nvSpPr>
          <p:spPr>
            <a:xfrm>
              <a:off x="1393" y="1886"/>
              <a:ext cx="223" cy="267"/>
            </a:xfrm>
            <a:prstGeom prst="rect">
              <a:avLst/>
            </a:prstGeom>
            <a:noFill/>
            <a:ln w="9525">
              <a:noFill/>
            </a:ln>
          </p:spPr>
          <p:txBody>
            <a:bodyPr wrap="square" anchor="t" anchorCtr="0">
              <a:spAutoFit/>
            </a:bodyPr>
            <a:lstStyle/>
            <a:p>
              <a:pPr algn="ctr" eaLnBrk="0" hangingPunct="0"/>
              <a:r>
                <a:rPr lang="en-US" altLang="zh-CN" dirty="0">
                  <a:latin typeface="Arial" pitchFamily="34" charset="0"/>
                </a:rPr>
                <a:t>4</a:t>
              </a:r>
            </a:p>
          </p:txBody>
        </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任务</a:t>
            </a:r>
            <a:r>
              <a:rPr lang="en-US" altLang="zh-CN" dirty="0">
                <a:sym typeface="+mn-ea"/>
              </a:rPr>
              <a:t>2.3.2 </a:t>
            </a:r>
            <a:r>
              <a:rPr lang="zh-CN" altLang="en-US" dirty="0">
                <a:sym typeface="+mn-ea"/>
              </a:rPr>
              <a:t>安装</a:t>
            </a:r>
            <a:r>
              <a:rPr lang="en-US" altLang="zh-CN" dirty="0">
                <a:sym typeface="+mn-ea"/>
              </a:rPr>
              <a:t>DM</a:t>
            </a:r>
          </a:p>
        </p:txBody>
      </p:sp>
      <p:sp>
        <p:nvSpPr>
          <p:cNvPr id="3" name="内容占位符 2"/>
          <p:cNvSpPr>
            <a:spLocks noGrp="1"/>
          </p:cNvSpPr>
          <p:nvPr>
            <p:ph idx="1"/>
          </p:nvPr>
        </p:nvSpPr>
        <p:spPr/>
        <p:txBody>
          <a:bodyPr/>
          <a:lstStyle/>
          <a:p>
            <a:pPr indent="457200" algn="just" defTabSz="914400" eaLnBrk="1" hangingPunct="1">
              <a:buSzPct val="60000"/>
              <a:buNone/>
              <a:defRPr/>
            </a:pPr>
            <a:r>
              <a:rPr kumimoji="1" lang="en-US" altLang="zh-CN" sz="2400" kern="100" noProof="0" dirty="0">
                <a:ln>
                  <a:noFill/>
                </a:ln>
                <a:solidFill>
                  <a:schemeClr val="tx1"/>
                </a:solidFill>
                <a:effectLst/>
                <a:uLnTx/>
                <a:uFillTx/>
                <a:latin typeface="Times New Roman" pitchFamily="18" charset="0"/>
              </a:rPr>
              <a:t>10</a:t>
            </a:r>
            <a:r>
              <a:rPr kumimoji="1" lang="zh-CN" altLang="en-US" sz="2400" kern="100" noProof="0" dirty="0">
                <a:ln>
                  <a:noFill/>
                </a:ln>
                <a:solidFill>
                  <a:schemeClr val="tx1"/>
                </a:solidFill>
                <a:effectLst/>
                <a:uLnTx/>
                <a:uFillTx/>
                <a:latin typeface="Times New Roman" pitchFamily="18" charset="0"/>
              </a:rPr>
              <a:t>、</a:t>
            </a:r>
            <a:r>
              <a:rPr kumimoji="1" lang="zh-CN" sz="2400" kern="100" noProof="0" dirty="0">
                <a:ln>
                  <a:noFill/>
                </a:ln>
                <a:solidFill>
                  <a:schemeClr val="tx1"/>
                </a:solidFill>
                <a:effectLst/>
                <a:uLnTx/>
                <a:uFillTx/>
                <a:latin typeface="Times New Roman" pitchFamily="18" charset="0"/>
              </a:rPr>
              <a:t>安装完成</a:t>
            </a:r>
            <a:endParaRPr kumimoji="1" lang="en-US" altLang="zh-CN" sz="2400" kern="100" noProof="0" dirty="0">
              <a:ln>
                <a:noFill/>
              </a:ln>
              <a:solidFill>
                <a:schemeClr val="tx1"/>
              </a:solidFill>
              <a:effectLst/>
              <a:uLnTx/>
              <a:uFillTx/>
              <a:latin typeface="Times New Roman" pitchFamily="18" charset="0"/>
            </a:endParaRPr>
          </a:p>
        </p:txBody>
      </p:sp>
      <p:pic>
        <p:nvPicPr>
          <p:cNvPr id="4" name="图片 33" descr="图2.14-初始化数据库"/>
          <p:cNvPicPr>
            <a:picLocks noChangeAspect="1"/>
          </p:cNvPicPr>
          <p:nvPr>
            <p:custDataLst>
              <p:tags r:id="rId1"/>
            </p:custDataLst>
          </p:nvPr>
        </p:nvPicPr>
        <p:blipFill>
          <a:blip r:embed="rId3"/>
          <a:stretch>
            <a:fillRect/>
          </a:stretch>
        </p:blipFill>
        <p:spPr>
          <a:xfrm>
            <a:off x="1331278" y="2132330"/>
            <a:ext cx="4554855" cy="3397250"/>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任务</a:t>
            </a:r>
            <a:r>
              <a:rPr lang="en-US" altLang="zh-CN" dirty="0">
                <a:sym typeface="+mn-ea"/>
              </a:rPr>
              <a:t>2.4 </a:t>
            </a:r>
            <a:r>
              <a:rPr lang="zh-CN" dirty="0">
                <a:sym typeface="+mn-ea"/>
              </a:rPr>
              <a:t>实例初始化</a:t>
            </a:r>
            <a:endParaRPr lang="zh-CN"/>
          </a:p>
        </p:txBody>
      </p:sp>
      <p:sp>
        <p:nvSpPr>
          <p:cNvPr id="3" name="内容占位符 2"/>
          <p:cNvSpPr>
            <a:spLocks noGrp="1"/>
          </p:cNvSpPr>
          <p:nvPr>
            <p:ph idx="1"/>
          </p:nvPr>
        </p:nvSpPr>
        <p:spPr/>
        <p:txBody>
          <a:bodyPr/>
          <a:lstStyle/>
          <a:p>
            <a:endParaRPr lang="zh-CN" altLang="en-US" sz="2400"/>
          </a:p>
          <a:p>
            <a:pPr indent="457200" algn="just" defTabSz="914400" eaLnBrk="1" hangingPunct="1">
              <a:buSzPct val="60000"/>
              <a:buNone/>
              <a:defRPr/>
            </a:pPr>
            <a:r>
              <a:rPr kumimoji="1" lang="zh-CN" altLang="zh-CN" sz="2400" kern="100" noProof="0" dirty="0">
                <a:ln>
                  <a:noFill/>
                </a:ln>
                <a:solidFill>
                  <a:schemeClr val="tx1"/>
                </a:solidFill>
                <a:effectLst/>
                <a:uLnTx/>
                <a:uFillTx/>
                <a:latin typeface="Times New Roman" pitchFamily="18" charset="0"/>
              </a:rPr>
              <a:t>DM 数据库可以在安装 DM 软件时创建，也可以在安装 DM 软件之后，通过数据库配置工具或 dminit 来手工创建数据库，创建数据库时要使用初始化参数。用户创建数据库之前，需要规划数据库，如数据库名、实例名、端口号、文件路径、簇大小、页大小、日志文件大小、SYSDBA 和 SYSAUDITOR 等系统用户的密码等，然后可以使用图形化界面或者 dminit 创建数据库。用户可以在安装 DM 数据库软件时创建数据库，也可以在安装之后创建数据库。</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任务</a:t>
            </a:r>
            <a:r>
              <a:rPr lang="en-US" altLang="zh-CN" dirty="0">
                <a:sym typeface="+mn-ea"/>
              </a:rPr>
              <a:t>2.4 </a:t>
            </a:r>
            <a:r>
              <a:rPr lang="zh-CN" dirty="0">
                <a:sym typeface="+mn-ea"/>
              </a:rPr>
              <a:t>实例初始化</a:t>
            </a:r>
            <a:endParaRPr lang="zh-CN"/>
          </a:p>
        </p:txBody>
      </p:sp>
      <p:sp>
        <p:nvSpPr>
          <p:cNvPr id="3" name="内容占位符 2"/>
          <p:cNvSpPr>
            <a:spLocks noGrp="1"/>
          </p:cNvSpPr>
          <p:nvPr>
            <p:ph idx="1"/>
          </p:nvPr>
        </p:nvSpPr>
        <p:spPr/>
        <p:txBody>
          <a:bodyPr/>
          <a:lstStyle/>
          <a:p>
            <a:r>
              <a:rPr kumimoji="1" lang="zh-CN" altLang="zh-CN" sz="2400" kern="100" noProof="0" dirty="0">
                <a:ln>
                  <a:noFill/>
                </a:ln>
                <a:solidFill>
                  <a:schemeClr val="tx1"/>
                </a:solidFill>
                <a:effectLst/>
                <a:uLnTx/>
                <a:uFillTx/>
                <a:latin typeface="Times New Roman" pitchFamily="18" charset="0"/>
              </a:rPr>
              <a:t>在创建数据库之前需要做如下准备工作： </a:t>
            </a:r>
          </a:p>
          <a:p>
            <a:pPr indent="457200" algn="just" defTabSz="914400" eaLnBrk="1" hangingPunct="1">
              <a:buSzPct val="60000"/>
              <a:buNone/>
              <a:defRPr/>
            </a:pPr>
            <a:r>
              <a:rPr kumimoji="1" lang="zh-CN" altLang="zh-CN" sz="1800" kern="100" noProof="0" dirty="0">
                <a:ln>
                  <a:noFill/>
                </a:ln>
                <a:solidFill>
                  <a:schemeClr val="tx1"/>
                </a:solidFill>
                <a:effectLst/>
                <a:uLnTx/>
                <a:uFillTx/>
                <a:latin typeface="Times New Roman" pitchFamily="18" charset="0"/>
              </a:rPr>
              <a:t>(1)规划数据库表和索引，并估算它们所需的空间大小； </a:t>
            </a:r>
          </a:p>
          <a:p>
            <a:pPr indent="457200" algn="just" defTabSz="914400" eaLnBrk="1" hangingPunct="1">
              <a:buSzPct val="60000"/>
              <a:buNone/>
              <a:defRPr/>
            </a:pPr>
            <a:r>
              <a:rPr kumimoji="1" lang="zh-CN" altLang="zh-CN" sz="1800" kern="100" noProof="0" dirty="0">
                <a:ln>
                  <a:noFill/>
                </a:ln>
                <a:solidFill>
                  <a:schemeClr val="tx1"/>
                </a:solidFill>
                <a:effectLst/>
                <a:uLnTx/>
                <a:uFillTx/>
                <a:latin typeface="Times New Roman" pitchFamily="18" charset="0"/>
              </a:rPr>
              <a:t>(2)确定字符集。所有字符集数据，包括数据字典中的数据，都被存储在数据库字符集中，用户在创建数据库时可以指定数据库字符集，如不指定则使用默认字符集 GB18030； </a:t>
            </a:r>
          </a:p>
          <a:p>
            <a:pPr indent="457200" algn="just" defTabSz="914400" eaLnBrk="1" hangingPunct="1">
              <a:buSzPct val="60000"/>
              <a:buNone/>
              <a:defRPr/>
            </a:pPr>
            <a:r>
              <a:rPr kumimoji="1" lang="zh-CN" altLang="zh-CN" sz="1800" kern="100" noProof="0" dirty="0">
                <a:ln>
                  <a:noFill/>
                </a:ln>
                <a:solidFill>
                  <a:schemeClr val="tx1"/>
                </a:solidFill>
                <a:effectLst/>
                <a:uLnTx/>
                <a:uFillTx/>
                <a:latin typeface="Times New Roman" pitchFamily="18" charset="0"/>
              </a:rPr>
              <a:t>(3)规划数据库文件的存储路径，可以指定数据库存储路径、控制文件存放路径、日志文件存放路径等，应注意在指定的路径或文件名中尽量不要包含中文字符，否则可能由于数据库与操作系统编码方式不一致导致不可预期的问题； </a:t>
            </a:r>
          </a:p>
          <a:p>
            <a:pPr indent="457200" algn="just" defTabSz="914400" eaLnBrk="1" hangingPunct="1">
              <a:buSzPct val="60000"/>
              <a:buNone/>
              <a:defRPr/>
            </a:pPr>
            <a:r>
              <a:rPr kumimoji="1" lang="zh-CN" altLang="zh-CN" sz="1800" kern="100" noProof="0" dirty="0">
                <a:ln>
                  <a:noFill/>
                </a:ln>
                <a:solidFill>
                  <a:schemeClr val="tx1"/>
                </a:solidFill>
                <a:effectLst/>
                <a:uLnTx/>
                <a:uFillTx/>
                <a:latin typeface="Times New Roman" pitchFamily="18" charset="0"/>
              </a:rPr>
              <a:t>(4)配置数据库时区，如中国是+8:00 时区； </a:t>
            </a:r>
          </a:p>
          <a:p>
            <a:pPr indent="457200" algn="just" defTabSz="914400" eaLnBrk="1" hangingPunct="1">
              <a:buSzPct val="60000"/>
              <a:buNone/>
              <a:defRPr/>
            </a:pPr>
            <a:r>
              <a:rPr kumimoji="1" lang="zh-CN" altLang="zh-CN" sz="1800" kern="100" noProof="0" dirty="0">
                <a:ln>
                  <a:noFill/>
                </a:ln>
                <a:solidFill>
                  <a:schemeClr val="tx1"/>
                </a:solidFill>
                <a:effectLst/>
                <a:uLnTx/>
                <a:uFillTx/>
                <a:latin typeface="Times New Roman" pitchFamily="18" charset="0"/>
              </a:rPr>
              <a:t>设置数据库簇大小、页大小、日志文件大小，在数据库创建时由 EXTENT_SIZE、 PAGE_SIZE、LOG_SIZE 初始化参数来指定，并且在数据库创建完成之后不能修改此参数。</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任务</a:t>
            </a:r>
            <a:r>
              <a:rPr lang="en-US" altLang="zh-CN" dirty="0">
                <a:sym typeface="+mn-ea"/>
              </a:rPr>
              <a:t>2.4.1 </a:t>
            </a:r>
            <a:r>
              <a:rPr lang="zh-CN" altLang="en-US" dirty="0">
                <a:sym typeface="+mn-ea"/>
              </a:rPr>
              <a:t>实例参数介绍</a:t>
            </a:r>
          </a:p>
        </p:txBody>
      </p:sp>
      <p:sp>
        <p:nvSpPr>
          <p:cNvPr id="3" name="内容占位符 2"/>
          <p:cNvSpPr>
            <a:spLocks noGrp="1"/>
          </p:cNvSpPr>
          <p:nvPr>
            <p:ph idx="1"/>
          </p:nvPr>
        </p:nvSpPr>
        <p:spPr/>
        <p:txBody>
          <a:bodyPr/>
          <a:lstStyle/>
          <a:p>
            <a:pPr marL="457200" lvl="1" indent="0">
              <a:buNone/>
            </a:pPr>
            <a:r>
              <a:rPr kumimoji="1" lang="en-US" altLang="zh-CN" sz="2400" kern="100" noProof="0" dirty="0">
                <a:ln>
                  <a:noFill/>
                </a:ln>
                <a:solidFill>
                  <a:schemeClr val="tx1"/>
                </a:solidFill>
                <a:effectLst/>
                <a:uLnTx/>
                <a:uFillTx/>
                <a:latin typeface="Times New Roman" pitchFamily="18" charset="0"/>
              </a:rPr>
              <a:t>    </a:t>
            </a:r>
            <a:r>
              <a:rPr kumimoji="1" lang="zh-CN" altLang="en-US" sz="2400" b="1" kern="100" noProof="0" dirty="0">
                <a:ln>
                  <a:noFill/>
                </a:ln>
                <a:solidFill>
                  <a:schemeClr val="tx1"/>
                </a:solidFill>
                <a:effectLst/>
                <a:uLnTx/>
                <a:uFillTx/>
                <a:latin typeface="Times New Roman" pitchFamily="18" charset="0"/>
              </a:rPr>
              <a:t>(1)PATH</a:t>
            </a:r>
          </a:p>
          <a:p>
            <a:pPr indent="457200" algn="just" defTabSz="914400" eaLnBrk="1" hangingPunct="1">
              <a:buSzPct val="60000"/>
              <a:buNone/>
              <a:defRPr/>
            </a:pPr>
            <a:r>
              <a:rPr kumimoji="1" lang="zh-CN" altLang="en-US" sz="2400" kern="100" noProof="0" dirty="0">
                <a:ln>
                  <a:noFill/>
                </a:ln>
                <a:solidFill>
                  <a:schemeClr val="tx1"/>
                </a:solidFill>
                <a:effectLst/>
                <a:uLnTx/>
                <a:uFillTx/>
                <a:latin typeface="Times New Roman" pitchFamily="18" charset="0"/>
              </a:rPr>
              <a:t>(2)EXTENT_SIZE</a:t>
            </a:r>
          </a:p>
          <a:p>
            <a:pPr indent="457200" algn="just" defTabSz="914400" eaLnBrk="1" hangingPunct="1">
              <a:buSzPct val="60000"/>
              <a:buNone/>
              <a:defRPr/>
            </a:pPr>
            <a:r>
              <a:rPr kumimoji="1" lang="zh-CN" altLang="en-US" sz="2400" kern="100" noProof="0" dirty="0">
                <a:ln>
                  <a:noFill/>
                </a:ln>
                <a:solidFill>
                  <a:schemeClr val="tx1"/>
                </a:solidFill>
                <a:effectLst/>
                <a:uLnTx/>
                <a:uFillTx/>
                <a:latin typeface="Times New Roman" pitchFamily="18" charset="0"/>
              </a:rPr>
              <a:t>(3)PAGE_SIZE</a:t>
            </a:r>
          </a:p>
          <a:p>
            <a:pPr indent="457200" algn="just" defTabSz="914400" eaLnBrk="1" hangingPunct="1">
              <a:buSzPct val="60000"/>
              <a:buNone/>
              <a:defRPr/>
            </a:pPr>
            <a:r>
              <a:rPr kumimoji="1" lang="zh-CN" altLang="en-US" sz="2400" kern="100" noProof="0" dirty="0">
                <a:ln>
                  <a:noFill/>
                </a:ln>
                <a:solidFill>
                  <a:schemeClr val="tx1"/>
                </a:solidFill>
                <a:effectLst/>
                <a:uLnTx/>
                <a:uFillTx/>
                <a:latin typeface="Times New Roman" pitchFamily="18" charset="0"/>
              </a:rPr>
              <a:t>(4)LOG_SIZE</a:t>
            </a:r>
          </a:p>
          <a:p>
            <a:pPr indent="457200" algn="just" defTabSz="914400" eaLnBrk="1" hangingPunct="1">
              <a:buSzPct val="60000"/>
              <a:buNone/>
              <a:defRPr/>
            </a:pPr>
            <a:r>
              <a:rPr kumimoji="1" lang="zh-CN" altLang="en-US" sz="2400" kern="100" noProof="0" dirty="0">
                <a:ln>
                  <a:noFill/>
                </a:ln>
                <a:solidFill>
                  <a:schemeClr val="tx1"/>
                </a:solidFill>
                <a:effectLst/>
                <a:uLnTx/>
                <a:uFillTx/>
                <a:latin typeface="Times New Roman" pitchFamily="18" charset="0"/>
              </a:rPr>
              <a:t>(5)CASE_SENSITIVE</a:t>
            </a:r>
          </a:p>
          <a:p>
            <a:pPr indent="457200" algn="just" defTabSz="914400" eaLnBrk="1" hangingPunct="1">
              <a:buSzPct val="60000"/>
              <a:buNone/>
              <a:defRPr/>
            </a:pPr>
            <a:r>
              <a:rPr kumimoji="1" lang="zh-CN" altLang="en-US" sz="2400" kern="100" noProof="0" dirty="0">
                <a:ln>
                  <a:noFill/>
                </a:ln>
                <a:solidFill>
                  <a:schemeClr val="tx1"/>
                </a:solidFill>
                <a:effectLst/>
                <a:uLnTx/>
                <a:uFillTx/>
                <a:latin typeface="Times New Roman" pitchFamily="18" charset="0"/>
              </a:rPr>
              <a:t>(6)CHARSET/UNICODE_FLAG</a:t>
            </a:r>
          </a:p>
          <a:p>
            <a:pPr indent="457200" algn="just" defTabSz="914400" eaLnBrk="1" hangingPunct="1">
              <a:buSzPct val="60000"/>
              <a:buNone/>
              <a:defRPr/>
            </a:pPr>
            <a:r>
              <a:rPr kumimoji="1" lang="zh-CN" altLang="en-US" sz="2400" kern="100" noProof="0" dirty="0">
                <a:ln>
                  <a:noFill/>
                </a:ln>
                <a:solidFill>
                  <a:schemeClr val="tx1"/>
                </a:solidFill>
                <a:effectLst/>
                <a:uLnTx/>
                <a:uFillTx/>
                <a:latin typeface="Times New Roman" pitchFamily="18" charset="0"/>
              </a:rPr>
              <a:t>(7)LENGTH_IN_CHAR</a:t>
            </a:r>
          </a:p>
          <a:p>
            <a:pPr indent="457200" algn="just" defTabSz="914400" eaLnBrk="1" hangingPunct="1">
              <a:buSzPct val="60000"/>
              <a:buNone/>
              <a:defRPr/>
            </a:pPr>
            <a:r>
              <a:rPr kumimoji="1" lang="zh-CN" altLang="en-US" sz="2400" kern="100" noProof="0" dirty="0">
                <a:ln>
                  <a:noFill/>
                </a:ln>
                <a:solidFill>
                  <a:schemeClr val="tx1"/>
                </a:solidFill>
                <a:effectLst/>
                <a:uLnTx/>
                <a:uFillTx/>
                <a:latin typeface="Times New Roman" pitchFamily="18" charset="0"/>
              </a:rPr>
              <a:t>(8)DB_NAME</a:t>
            </a:r>
          </a:p>
          <a:p>
            <a:pPr indent="457200" algn="just" defTabSz="914400" eaLnBrk="1" hangingPunct="1">
              <a:buSzPct val="60000"/>
              <a:buNone/>
              <a:defRPr/>
            </a:pPr>
            <a:r>
              <a:rPr kumimoji="1" lang="zh-CN" altLang="en-US" sz="2400" kern="100" noProof="0" dirty="0">
                <a:ln>
                  <a:noFill/>
                </a:ln>
                <a:solidFill>
                  <a:schemeClr val="tx1"/>
                </a:solidFill>
                <a:effectLst/>
                <a:uLnTx/>
                <a:uFillTx/>
                <a:latin typeface="Times New Roman" pitchFamily="18" charset="0"/>
              </a:rPr>
              <a:t>(9)INSTANCE_NAME</a:t>
            </a:r>
          </a:p>
          <a:p>
            <a:pPr indent="457200" algn="just" defTabSz="914400" eaLnBrk="1" hangingPunct="1">
              <a:buSzPct val="60000"/>
              <a:buNone/>
              <a:defRPr/>
            </a:pPr>
            <a:r>
              <a:rPr kumimoji="1" lang="zh-CN" altLang="en-US" sz="2400" kern="100" noProof="0" dirty="0">
                <a:ln>
                  <a:noFill/>
                </a:ln>
                <a:solidFill>
                  <a:schemeClr val="tx1"/>
                </a:solidFill>
                <a:effectLst/>
                <a:uLnTx/>
                <a:uFillTx/>
                <a:latin typeface="Times New Roman" pitchFamily="18" charset="0"/>
              </a:rPr>
              <a:t>(10)PORT_NUM</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04800" y="351155"/>
            <a:ext cx="8571865" cy="563245"/>
          </a:xfrm>
        </p:spPr>
        <p:txBody>
          <a:bodyPr/>
          <a:lstStyle/>
          <a:p>
            <a:r>
              <a:rPr lang="zh-CN" altLang="en-US" dirty="0">
                <a:sym typeface="+mn-ea"/>
              </a:rPr>
              <a:t>任务</a:t>
            </a:r>
            <a:r>
              <a:rPr lang="en-US" altLang="zh-CN" dirty="0">
                <a:sym typeface="+mn-ea"/>
              </a:rPr>
              <a:t>2.4.2 Windows</a:t>
            </a:r>
            <a:r>
              <a:rPr lang="zh-CN" altLang="en-US" dirty="0">
                <a:sym typeface="+mn-ea"/>
              </a:rPr>
              <a:t>环境下图形化初始化实例</a:t>
            </a:r>
          </a:p>
        </p:txBody>
      </p:sp>
      <p:sp>
        <p:nvSpPr>
          <p:cNvPr id="3" name="内容占位符 2"/>
          <p:cNvSpPr>
            <a:spLocks noGrp="1"/>
          </p:cNvSpPr>
          <p:nvPr>
            <p:ph idx="1"/>
          </p:nvPr>
        </p:nvSpPr>
        <p:spPr/>
        <p:txBody>
          <a:bodyPr/>
          <a:lstStyle/>
          <a:p>
            <a:endParaRPr lang="zh-CN" altLang="en-US" sz="2400"/>
          </a:p>
          <a:p>
            <a:pPr indent="457200" algn="just" defTabSz="914400" eaLnBrk="1" hangingPunct="1">
              <a:buSzPct val="60000"/>
              <a:buNone/>
              <a:defRPr/>
            </a:pPr>
            <a:r>
              <a:rPr kumimoji="1" lang="zh-CN" altLang="zh-CN" sz="2400" kern="100" noProof="0" dirty="0">
                <a:ln>
                  <a:noFill/>
                </a:ln>
                <a:solidFill>
                  <a:schemeClr val="tx1"/>
                </a:solidFill>
                <a:effectLst/>
                <a:uLnTx/>
                <a:uFillTx/>
                <a:latin typeface="Times New Roman" pitchFamily="18" charset="0"/>
              </a:rPr>
              <a:t>Windows 环境下以图形化的方式初始化实例是常见的操作，例如初始化参数设置如下：页大小（PAGE_SIZE）为 32，日志大小（LOG_SIZE）为 2048，大小写（CASE_SENSITIVE）为敏感，字符集（CHARSET）为 GB18030。其它参数默认。</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04800" y="351155"/>
            <a:ext cx="8571865" cy="563245"/>
          </a:xfrm>
        </p:spPr>
        <p:txBody>
          <a:bodyPr/>
          <a:lstStyle/>
          <a:p>
            <a:r>
              <a:rPr lang="zh-CN" altLang="en-US" dirty="0">
                <a:sym typeface="+mn-ea"/>
              </a:rPr>
              <a:t>任务</a:t>
            </a:r>
            <a:r>
              <a:rPr lang="en-US" altLang="zh-CN" dirty="0">
                <a:sym typeface="+mn-ea"/>
              </a:rPr>
              <a:t>2.4.2 Windows</a:t>
            </a:r>
            <a:r>
              <a:rPr lang="zh-CN" altLang="en-US" dirty="0">
                <a:sym typeface="+mn-ea"/>
              </a:rPr>
              <a:t>环境下图形化初始化实例</a:t>
            </a:r>
          </a:p>
        </p:txBody>
      </p:sp>
      <p:sp>
        <p:nvSpPr>
          <p:cNvPr id="3" name="内容占位符 2"/>
          <p:cNvSpPr>
            <a:spLocks noGrp="1"/>
          </p:cNvSpPr>
          <p:nvPr>
            <p:ph idx="1"/>
          </p:nvPr>
        </p:nvSpPr>
        <p:spPr/>
        <p:txBody>
          <a:bodyPr/>
          <a:lstStyle/>
          <a:p>
            <a:endParaRPr lang="zh-CN" altLang="en-US" sz="2400"/>
          </a:p>
          <a:p>
            <a:pPr indent="457200" algn="just" defTabSz="914400" eaLnBrk="1" hangingPunct="1">
              <a:buSzPct val="60000"/>
              <a:buNone/>
              <a:defRPr/>
            </a:pPr>
            <a:r>
              <a:rPr kumimoji="1" lang="en-US" altLang="zh-CN" sz="2400" kern="100" noProof="0" dirty="0">
                <a:ln>
                  <a:noFill/>
                </a:ln>
                <a:solidFill>
                  <a:schemeClr val="tx1"/>
                </a:solidFill>
                <a:effectLst/>
                <a:uLnTx/>
                <a:uFillTx/>
                <a:latin typeface="Times New Roman" pitchFamily="18" charset="0"/>
              </a:rPr>
              <a:t>1</a:t>
            </a:r>
            <a:r>
              <a:rPr kumimoji="1" lang="zh-CN" altLang="en-US" sz="2400" kern="100" noProof="0" dirty="0">
                <a:ln>
                  <a:noFill/>
                </a:ln>
                <a:solidFill>
                  <a:schemeClr val="tx1"/>
                </a:solidFill>
                <a:effectLst/>
                <a:uLnTx/>
                <a:uFillTx/>
                <a:latin typeface="Times New Roman" pitchFamily="18" charset="0"/>
              </a:rPr>
              <a:t>、选择操作方式</a:t>
            </a:r>
          </a:p>
          <a:p>
            <a:pPr indent="457200" algn="just" defTabSz="914400" eaLnBrk="1" hangingPunct="1">
              <a:buSzPct val="60000"/>
              <a:buNone/>
              <a:defRPr/>
            </a:pPr>
            <a:endParaRPr kumimoji="1" lang="zh-CN" altLang="en-US" sz="2400" kern="100" noProof="0" dirty="0">
              <a:ln>
                <a:noFill/>
              </a:ln>
              <a:solidFill>
                <a:schemeClr val="tx1"/>
              </a:solidFill>
              <a:effectLst/>
              <a:uLnTx/>
              <a:uFillTx/>
              <a:latin typeface="Times New Roman" pitchFamily="18" charset="0"/>
            </a:endParaRPr>
          </a:p>
        </p:txBody>
      </p:sp>
      <p:pic>
        <p:nvPicPr>
          <p:cNvPr id="4" name="图片 59" descr="IMG_256"/>
          <p:cNvPicPr>
            <a:picLocks noChangeAspect="1"/>
          </p:cNvPicPr>
          <p:nvPr>
            <p:custDataLst>
              <p:tags r:id="rId1"/>
            </p:custDataLst>
          </p:nvPr>
        </p:nvPicPr>
        <p:blipFill>
          <a:blip r:embed="rId3"/>
          <a:stretch>
            <a:fillRect/>
          </a:stretch>
        </p:blipFill>
        <p:spPr>
          <a:xfrm>
            <a:off x="1475740" y="2505075"/>
            <a:ext cx="4395470" cy="3231515"/>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04800" y="351155"/>
            <a:ext cx="8571865" cy="563245"/>
          </a:xfrm>
        </p:spPr>
        <p:txBody>
          <a:bodyPr/>
          <a:lstStyle/>
          <a:p>
            <a:r>
              <a:rPr lang="zh-CN" altLang="en-US" dirty="0">
                <a:sym typeface="+mn-ea"/>
              </a:rPr>
              <a:t>任务</a:t>
            </a:r>
            <a:r>
              <a:rPr lang="en-US" altLang="zh-CN" dirty="0">
                <a:sym typeface="+mn-ea"/>
              </a:rPr>
              <a:t>2.4.2 Windows</a:t>
            </a:r>
            <a:r>
              <a:rPr lang="zh-CN" altLang="en-US" dirty="0">
                <a:sym typeface="+mn-ea"/>
              </a:rPr>
              <a:t>环境下图形化初始化实例</a:t>
            </a:r>
          </a:p>
        </p:txBody>
      </p:sp>
      <p:sp>
        <p:nvSpPr>
          <p:cNvPr id="3" name="内容占位符 2"/>
          <p:cNvSpPr>
            <a:spLocks noGrp="1"/>
          </p:cNvSpPr>
          <p:nvPr>
            <p:ph idx="1"/>
          </p:nvPr>
        </p:nvSpPr>
        <p:spPr/>
        <p:txBody>
          <a:bodyPr/>
          <a:lstStyle/>
          <a:p>
            <a:endParaRPr lang="zh-CN" altLang="en-US" sz="2400"/>
          </a:p>
          <a:p>
            <a:pPr indent="457200" algn="just" defTabSz="914400" eaLnBrk="1" hangingPunct="1">
              <a:buSzPct val="60000"/>
              <a:buNone/>
              <a:defRPr/>
            </a:pPr>
            <a:r>
              <a:rPr kumimoji="1" lang="en-US" altLang="zh-CN" sz="2400" kern="100" noProof="0" dirty="0">
                <a:ln>
                  <a:noFill/>
                </a:ln>
                <a:solidFill>
                  <a:schemeClr val="tx1"/>
                </a:solidFill>
                <a:effectLst/>
                <a:uLnTx/>
                <a:uFillTx/>
                <a:latin typeface="Times New Roman" pitchFamily="18" charset="0"/>
              </a:rPr>
              <a:t>2</a:t>
            </a:r>
            <a:r>
              <a:rPr kumimoji="1" lang="zh-CN" altLang="en-US" sz="2400" kern="100" noProof="0" dirty="0">
                <a:ln>
                  <a:noFill/>
                </a:ln>
                <a:solidFill>
                  <a:schemeClr val="tx1"/>
                </a:solidFill>
                <a:effectLst/>
                <a:uLnTx/>
                <a:uFillTx/>
                <a:latin typeface="Times New Roman" pitchFamily="18" charset="0"/>
              </a:rPr>
              <a:t>、创建数据库模板</a:t>
            </a:r>
          </a:p>
          <a:p>
            <a:pPr indent="457200" algn="just" defTabSz="914400" eaLnBrk="1" hangingPunct="1">
              <a:buSzPct val="60000"/>
              <a:buNone/>
              <a:defRPr/>
            </a:pPr>
            <a:endParaRPr kumimoji="1" lang="zh-CN" altLang="en-US" sz="2400" kern="100" noProof="0" dirty="0">
              <a:ln>
                <a:noFill/>
              </a:ln>
              <a:solidFill>
                <a:schemeClr val="tx1"/>
              </a:solidFill>
              <a:effectLst/>
              <a:uLnTx/>
              <a:uFillTx/>
              <a:latin typeface="Times New Roman" pitchFamily="18" charset="0"/>
            </a:endParaRPr>
          </a:p>
        </p:txBody>
      </p:sp>
      <p:pic>
        <p:nvPicPr>
          <p:cNvPr id="4" name="图片 24" descr="IMG_257"/>
          <p:cNvPicPr>
            <a:picLocks noChangeAspect="1"/>
          </p:cNvPicPr>
          <p:nvPr>
            <p:custDataLst>
              <p:tags r:id="rId1"/>
            </p:custDataLst>
          </p:nvPr>
        </p:nvPicPr>
        <p:blipFill>
          <a:blip r:embed="rId3"/>
          <a:stretch>
            <a:fillRect/>
          </a:stretch>
        </p:blipFill>
        <p:spPr>
          <a:xfrm>
            <a:off x="1403668" y="2564448"/>
            <a:ext cx="5455285" cy="3047365"/>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04800" y="351155"/>
            <a:ext cx="8571865" cy="563245"/>
          </a:xfrm>
        </p:spPr>
        <p:txBody>
          <a:bodyPr/>
          <a:lstStyle/>
          <a:p>
            <a:r>
              <a:rPr lang="zh-CN" altLang="en-US" dirty="0">
                <a:sym typeface="+mn-ea"/>
              </a:rPr>
              <a:t>任务</a:t>
            </a:r>
            <a:r>
              <a:rPr lang="en-US" altLang="zh-CN" dirty="0">
                <a:sym typeface="+mn-ea"/>
              </a:rPr>
              <a:t>2.4.2 Windows</a:t>
            </a:r>
            <a:r>
              <a:rPr lang="zh-CN" altLang="en-US" dirty="0">
                <a:sym typeface="+mn-ea"/>
              </a:rPr>
              <a:t>环境下图形化初始化实例</a:t>
            </a:r>
          </a:p>
        </p:txBody>
      </p:sp>
      <p:sp>
        <p:nvSpPr>
          <p:cNvPr id="3" name="内容占位符 2"/>
          <p:cNvSpPr>
            <a:spLocks noGrp="1"/>
          </p:cNvSpPr>
          <p:nvPr>
            <p:ph idx="1"/>
          </p:nvPr>
        </p:nvSpPr>
        <p:spPr/>
        <p:txBody>
          <a:bodyPr/>
          <a:lstStyle/>
          <a:p>
            <a:endParaRPr lang="zh-CN" altLang="en-US" sz="2400"/>
          </a:p>
          <a:p>
            <a:pPr indent="457200" algn="just" defTabSz="914400" eaLnBrk="1" hangingPunct="1">
              <a:buSzPct val="60000"/>
              <a:buNone/>
              <a:defRPr/>
            </a:pPr>
            <a:r>
              <a:rPr kumimoji="1" lang="en-US" altLang="zh-CN" sz="2400" kern="100" noProof="0" dirty="0">
                <a:ln>
                  <a:noFill/>
                </a:ln>
                <a:solidFill>
                  <a:schemeClr val="tx1"/>
                </a:solidFill>
                <a:effectLst/>
                <a:uLnTx/>
                <a:uFillTx/>
                <a:latin typeface="Times New Roman" pitchFamily="18" charset="0"/>
              </a:rPr>
              <a:t>3</a:t>
            </a:r>
            <a:r>
              <a:rPr kumimoji="1" lang="zh-CN" altLang="en-US" sz="2400" kern="100" noProof="0" dirty="0">
                <a:ln>
                  <a:noFill/>
                </a:ln>
                <a:solidFill>
                  <a:schemeClr val="tx1"/>
                </a:solidFill>
                <a:effectLst/>
                <a:uLnTx/>
                <a:uFillTx/>
                <a:latin typeface="Times New Roman" pitchFamily="18" charset="0"/>
              </a:rPr>
              <a:t>、选择数据库目录</a:t>
            </a:r>
          </a:p>
          <a:p>
            <a:pPr indent="457200" algn="just" defTabSz="914400" eaLnBrk="1" hangingPunct="1">
              <a:buSzPct val="60000"/>
              <a:buNone/>
              <a:defRPr/>
            </a:pPr>
            <a:endParaRPr kumimoji="1" lang="zh-CN" altLang="en-US" sz="2400" kern="100" noProof="0" dirty="0">
              <a:ln>
                <a:noFill/>
              </a:ln>
              <a:solidFill>
                <a:schemeClr val="tx1"/>
              </a:solidFill>
              <a:effectLst/>
              <a:uLnTx/>
              <a:uFillTx/>
              <a:latin typeface="Times New Roman" pitchFamily="18" charset="0"/>
            </a:endParaRPr>
          </a:p>
        </p:txBody>
      </p:sp>
      <p:pic>
        <p:nvPicPr>
          <p:cNvPr id="1073743949" name="图片 25" descr="IMG_258"/>
          <p:cNvPicPr>
            <a:picLocks noChangeAspect="1"/>
          </p:cNvPicPr>
          <p:nvPr>
            <p:custDataLst>
              <p:tags r:id="rId1"/>
            </p:custDataLst>
          </p:nvPr>
        </p:nvPicPr>
        <p:blipFill>
          <a:blip r:embed="rId3"/>
          <a:stretch>
            <a:fillRect/>
          </a:stretch>
        </p:blipFill>
        <p:spPr>
          <a:xfrm>
            <a:off x="1331278" y="2348548"/>
            <a:ext cx="4912995" cy="3617595"/>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04800" y="351155"/>
            <a:ext cx="8571865" cy="563245"/>
          </a:xfrm>
        </p:spPr>
        <p:txBody>
          <a:bodyPr/>
          <a:lstStyle/>
          <a:p>
            <a:r>
              <a:rPr lang="zh-CN" altLang="en-US" dirty="0">
                <a:sym typeface="+mn-ea"/>
              </a:rPr>
              <a:t>任务</a:t>
            </a:r>
            <a:r>
              <a:rPr lang="en-US" altLang="zh-CN" dirty="0">
                <a:sym typeface="+mn-ea"/>
              </a:rPr>
              <a:t>2.4.2 Windows</a:t>
            </a:r>
            <a:r>
              <a:rPr lang="zh-CN" altLang="en-US" dirty="0">
                <a:sym typeface="+mn-ea"/>
              </a:rPr>
              <a:t>环境下图形化初始化实例</a:t>
            </a:r>
          </a:p>
        </p:txBody>
      </p:sp>
      <p:sp>
        <p:nvSpPr>
          <p:cNvPr id="3" name="内容占位符 2"/>
          <p:cNvSpPr>
            <a:spLocks noGrp="1"/>
          </p:cNvSpPr>
          <p:nvPr>
            <p:ph idx="1"/>
          </p:nvPr>
        </p:nvSpPr>
        <p:spPr/>
        <p:txBody>
          <a:bodyPr/>
          <a:lstStyle/>
          <a:p>
            <a:endParaRPr lang="zh-CN" altLang="en-US" sz="2400"/>
          </a:p>
          <a:p>
            <a:pPr indent="457200" algn="just" defTabSz="914400" eaLnBrk="1" hangingPunct="1">
              <a:buSzPct val="60000"/>
              <a:buNone/>
              <a:defRPr/>
            </a:pPr>
            <a:r>
              <a:rPr kumimoji="1" lang="en-US" altLang="zh-CN" sz="2400" kern="100" noProof="0" dirty="0">
                <a:ln>
                  <a:noFill/>
                </a:ln>
                <a:solidFill>
                  <a:schemeClr val="tx1"/>
                </a:solidFill>
                <a:effectLst/>
                <a:uLnTx/>
                <a:uFillTx/>
                <a:latin typeface="Times New Roman" pitchFamily="18" charset="0"/>
              </a:rPr>
              <a:t>4</a:t>
            </a:r>
            <a:r>
              <a:rPr kumimoji="1" lang="zh-CN" altLang="en-US" sz="2400" kern="100" noProof="0" dirty="0">
                <a:ln>
                  <a:noFill/>
                </a:ln>
                <a:solidFill>
                  <a:schemeClr val="tx1"/>
                </a:solidFill>
                <a:effectLst/>
                <a:uLnTx/>
                <a:uFillTx/>
                <a:latin typeface="Times New Roman" pitchFamily="18" charset="0"/>
              </a:rPr>
              <a:t>、输入数据库标识</a:t>
            </a:r>
          </a:p>
          <a:p>
            <a:pPr indent="457200" algn="just" defTabSz="914400" eaLnBrk="1" hangingPunct="1">
              <a:buSzPct val="60000"/>
              <a:buNone/>
              <a:defRPr/>
            </a:pPr>
            <a:endParaRPr kumimoji="1" lang="zh-CN" altLang="en-US" sz="2400" kern="100" noProof="0" dirty="0">
              <a:ln>
                <a:noFill/>
              </a:ln>
              <a:solidFill>
                <a:schemeClr val="tx1"/>
              </a:solidFill>
              <a:effectLst/>
              <a:uLnTx/>
              <a:uFillTx/>
              <a:latin typeface="Times New Roman" pitchFamily="18" charset="0"/>
            </a:endParaRPr>
          </a:p>
        </p:txBody>
      </p:sp>
      <p:pic>
        <p:nvPicPr>
          <p:cNvPr id="1073743950" name="图片 27" descr="IMG_259"/>
          <p:cNvPicPr>
            <a:picLocks noChangeAspect="1"/>
          </p:cNvPicPr>
          <p:nvPr>
            <p:custDataLst>
              <p:tags r:id="rId1"/>
            </p:custDataLst>
          </p:nvPr>
        </p:nvPicPr>
        <p:blipFill>
          <a:blip r:embed="rId3"/>
          <a:stretch>
            <a:fillRect/>
          </a:stretch>
        </p:blipFill>
        <p:spPr>
          <a:xfrm>
            <a:off x="1403668" y="2493010"/>
            <a:ext cx="4675505" cy="3442970"/>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04800" y="351155"/>
            <a:ext cx="8571865" cy="563245"/>
          </a:xfrm>
        </p:spPr>
        <p:txBody>
          <a:bodyPr/>
          <a:lstStyle/>
          <a:p>
            <a:r>
              <a:rPr lang="zh-CN" altLang="en-US" dirty="0">
                <a:sym typeface="+mn-ea"/>
              </a:rPr>
              <a:t>任务</a:t>
            </a:r>
            <a:r>
              <a:rPr lang="en-US" altLang="zh-CN" dirty="0">
                <a:sym typeface="+mn-ea"/>
              </a:rPr>
              <a:t>2.4.2 Windows</a:t>
            </a:r>
            <a:r>
              <a:rPr lang="zh-CN" altLang="en-US" dirty="0">
                <a:sym typeface="+mn-ea"/>
              </a:rPr>
              <a:t>环境下图形化初始化实例</a:t>
            </a:r>
          </a:p>
        </p:txBody>
      </p:sp>
      <p:sp>
        <p:nvSpPr>
          <p:cNvPr id="3" name="内容占位符 2"/>
          <p:cNvSpPr>
            <a:spLocks noGrp="1"/>
          </p:cNvSpPr>
          <p:nvPr>
            <p:ph idx="1"/>
          </p:nvPr>
        </p:nvSpPr>
        <p:spPr/>
        <p:txBody>
          <a:bodyPr/>
          <a:lstStyle/>
          <a:p>
            <a:endParaRPr lang="zh-CN" altLang="en-US" sz="2400"/>
          </a:p>
          <a:p>
            <a:pPr indent="457200" algn="just" defTabSz="914400" eaLnBrk="1" hangingPunct="1">
              <a:buSzPct val="60000"/>
              <a:buNone/>
              <a:defRPr/>
            </a:pPr>
            <a:r>
              <a:rPr kumimoji="1" lang="en-US" altLang="zh-CN" sz="2400" kern="100" noProof="0" dirty="0">
                <a:ln>
                  <a:noFill/>
                </a:ln>
                <a:solidFill>
                  <a:schemeClr val="tx1"/>
                </a:solidFill>
                <a:effectLst/>
                <a:uLnTx/>
                <a:uFillTx/>
                <a:latin typeface="Times New Roman" pitchFamily="18" charset="0"/>
              </a:rPr>
              <a:t>5</a:t>
            </a:r>
            <a:r>
              <a:rPr kumimoji="1" lang="zh-CN" altLang="en-US" sz="2400" kern="100" noProof="0" dirty="0">
                <a:ln>
                  <a:noFill/>
                </a:ln>
                <a:solidFill>
                  <a:schemeClr val="tx1"/>
                </a:solidFill>
                <a:effectLst/>
                <a:uLnTx/>
                <a:uFillTx/>
                <a:latin typeface="Times New Roman" pitchFamily="18" charset="0"/>
              </a:rPr>
              <a:t>、数据库文件所在位置</a:t>
            </a:r>
          </a:p>
          <a:p>
            <a:pPr indent="457200" algn="just" defTabSz="914400" eaLnBrk="1" hangingPunct="1">
              <a:buSzPct val="60000"/>
              <a:buNone/>
              <a:defRPr/>
            </a:pPr>
            <a:endParaRPr kumimoji="1" lang="zh-CN" altLang="en-US" sz="2400" kern="100" noProof="0" dirty="0">
              <a:ln>
                <a:noFill/>
              </a:ln>
              <a:solidFill>
                <a:schemeClr val="tx1"/>
              </a:solidFill>
              <a:effectLst/>
              <a:uLnTx/>
              <a:uFillTx/>
              <a:latin typeface="Times New Roman" pitchFamily="18" charset="0"/>
            </a:endParaRPr>
          </a:p>
        </p:txBody>
      </p:sp>
      <p:pic>
        <p:nvPicPr>
          <p:cNvPr id="1073743951" name="图片 28" descr="IMG_260"/>
          <p:cNvPicPr>
            <a:picLocks noChangeAspect="1"/>
          </p:cNvPicPr>
          <p:nvPr>
            <p:custDataLst>
              <p:tags r:id="rId1"/>
            </p:custDataLst>
          </p:nvPr>
        </p:nvPicPr>
        <p:blipFill>
          <a:blip r:embed="rId3"/>
          <a:stretch>
            <a:fillRect/>
          </a:stretch>
        </p:blipFill>
        <p:spPr>
          <a:xfrm>
            <a:off x="1475423" y="2421255"/>
            <a:ext cx="4752975" cy="3500120"/>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学习目标</a:t>
            </a:r>
          </a:p>
        </p:txBody>
      </p:sp>
      <p:sp>
        <p:nvSpPr>
          <p:cNvPr id="3" name="内容占位符 2"/>
          <p:cNvSpPr>
            <a:spLocks noGrp="1"/>
          </p:cNvSpPr>
          <p:nvPr>
            <p:ph idx="1"/>
          </p:nvPr>
        </p:nvSpPr>
        <p:spPr/>
        <p:txBody>
          <a:bodyPr/>
          <a:lstStyle/>
          <a:p>
            <a:r>
              <a:rPr lang="zh-CN" altLang="en-US"/>
              <a:t>知识目标</a:t>
            </a:r>
          </a:p>
          <a:p>
            <a:pPr marL="0" indent="0">
              <a:buNone/>
            </a:pPr>
            <a:endParaRPr lang="zh-CN" altLang="en-US"/>
          </a:p>
          <a:p>
            <a:pPr marL="342900" marR="0" lvl="0" indent="0" algn="just" defTabSz="914400" rtl="0" eaLnBrk="1" fontAlgn="base" latinLnBrk="0" hangingPunct="1">
              <a:lnSpc>
                <a:spcPct val="100000"/>
              </a:lnSpc>
              <a:spcBef>
                <a:spcPct val="20000"/>
              </a:spcBef>
              <a:spcAft>
                <a:spcPct val="0"/>
              </a:spcAft>
              <a:buClr>
                <a:schemeClr val="folHlink"/>
              </a:buClr>
              <a:buSzPct val="60000"/>
              <a:buFont typeface="Wingdings" pitchFamily="2" charset="2"/>
              <a:buNone/>
              <a:defRPr/>
            </a:pPr>
            <a:r>
              <a:rPr kumimoji="1" lang="zh-CN" altLang="zh-CN" sz="2400" kern="100" noProof="0" dirty="0">
                <a:ln>
                  <a:noFill/>
                </a:ln>
                <a:solidFill>
                  <a:schemeClr val="tx1"/>
                </a:solidFill>
                <a:effectLst/>
                <a:uLnTx/>
                <a:uFillTx/>
                <a:latin typeface="Times New Roman" pitchFamily="18" charset="0"/>
                <a:sym typeface="+mn-ea"/>
              </a:rPr>
              <a:t>①　了解数据库安装的硬件环境和软件环境要求。</a:t>
            </a:r>
          </a:p>
          <a:p>
            <a:pPr marL="342900" marR="0" lvl="0" indent="0" algn="just" defTabSz="914400" rtl="0" eaLnBrk="1" fontAlgn="base" latinLnBrk="0" hangingPunct="1">
              <a:lnSpc>
                <a:spcPct val="100000"/>
              </a:lnSpc>
              <a:spcBef>
                <a:spcPct val="20000"/>
              </a:spcBef>
              <a:spcAft>
                <a:spcPct val="0"/>
              </a:spcAft>
              <a:buClr>
                <a:schemeClr val="folHlink"/>
              </a:buClr>
              <a:buSzPct val="60000"/>
              <a:buFont typeface="Wingdings" pitchFamily="2" charset="2"/>
              <a:buNone/>
              <a:defRPr/>
            </a:pPr>
            <a:r>
              <a:rPr kumimoji="1" lang="zh-CN" altLang="zh-CN" sz="2400" kern="100" noProof="0" dirty="0">
                <a:ln>
                  <a:noFill/>
                </a:ln>
                <a:solidFill>
                  <a:schemeClr val="tx1"/>
                </a:solidFill>
                <a:effectLst/>
                <a:uLnTx/>
                <a:uFillTx/>
                <a:latin typeface="Times New Roman" pitchFamily="18" charset="0"/>
                <a:sym typeface="+mn-ea"/>
              </a:rPr>
              <a:t>②　了解在不同操作系统下安装数据库的区别。</a:t>
            </a:r>
          </a:p>
          <a:p>
            <a:pPr marL="342900" marR="0" lvl="0" indent="0" algn="just" defTabSz="914400" rtl="0" eaLnBrk="1" fontAlgn="base" latinLnBrk="0" hangingPunct="1">
              <a:lnSpc>
                <a:spcPct val="100000"/>
              </a:lnSpc>
              <a:spcBef>
                <a:spcPct val="20000"/>
              </a:spcBef>
              <a:spcAft>
                <a:spcPct val="0"/>
              </a:spcAft>
              <a:buClr>
                <a:schemeClr val="folHlink"/>
              </a:buClr>
              <a:buSzPct val="60000"/>
              <a:buFont typeface="Wingdings" pitchFamily="2" charset="2"/>
              <a:buNone/>
              <a:defRPr/>
            </a:pPr>
            <a:r>
              <a:rPr kumimoji="1" lang="zh-CN" altLang="zh-CN" sz="2400" kern="100" noProof="0" dirty="0">
                <a:ln>
                  <a:noFill/>
                </a:ln>
                <a:solidFill>
                  <a:schemeClr val="tx1"/>
                </a:solidFill>
                <a:effectLst/>
                <a:uLnTx/>
                <a:uFillTx/>
                <a:latin typeface="Times New Roman" pitchFamily="18" charset="0"/>
                <a:sym typeface="+mn-ea"/>
              </a:rPr>
              <a:t>③　了解常用的Linux命令。</a:t>
            </a:r>
          </a:p>
          <a:p>
            <a:endParaRPr lang="zh-CN" altLang="en-US"/>
          </a:p>
          <a:p>
            <a:endParaRPr lang="zh-CN" altLang="en-US"/>
          </a:p>
          <a:p>
            <a:endParaRPr lang="zh-CN" altLang="en-US"/>
          </a:p>
          <a:p>
            <a:endParaRPr lang="zh-CN" altLang="en-US"/>
          </a:p>
        </p:txBody>
      </p:sp>
    </p:spTree>
  </p:cSld>
  <p:clrMapOvr>
    <a:masterClrMapping/>
  </p:clrMapOvr>
  <p:transition spd="med">
    <p:circl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04800" y="351155"/>
            <a:ext cx="8571865" cy="563245"/>
          </a:xfrm>
        </p:spPr>
        <p:txBody>
          <a:bodyPr/>
          <a:lstStyle/>
          <a:p>
            <a:r>
              <a:rPr lang="zh-CN" altLang="en-US" dirty="0">
                <a:sym typeface="+mn-ea"/>
              </a:rPr>
              <a:t>任务</a:t>
            </a:r>
            <a:r>
              <a:rPr lang="en-US" altLang="zh-CN" dirty="0">
                <a:sym typeface="+mn-ea"/>
              </a:rPr>
              <a:t>2.4.2 Windows</a:t>
            </a:r>
            <a:r>
              <a:rPr lang="zh-CN" altLang="en-US" dirty="0">
                <a:sym typeface="+mn-ea"/>
              </a:rPr>
              <a:t>环境下图形化初始化实例</a:t>
            </a:r>
          </a:p>
        </p:txBody>
      </p:sp>
      <p:sp>
        <p:nvSpPr>
          <p:cNvPr id="3" name="内容占位符 2"/>
          <p:cNvSpPr>
            <a:spLocks noGrp="1"/>
          </p:cNvSpPr>
          <p:nvPr>
            <p:ph idx="1"/>
          </p:nvPr>
        </p:nvSpPr>
        <p:spPr/>
        <p:txBody>
          <a:bodyPr/>
          <a:lstStyle/>
          <a:p>
            <a:r>
              <a:rPr kumimoji="1" lang="en-US" altLang="zh-CN" sz="2400" kern="100" noProof="0" dirty="0">
                <a:ln>
                  <a:noFill/>
                </a:ln>
                <a:solidFill>
                  <a:schemeClr val="tx1"/>
                </a:solidFill>
                <a:effectLst/>
                <a:uLnTx/>
                <a:uFillTx/>
                <a:latin typeface="Times New Roman" pitchFamily="18" charset="0"/>
              </a:rPr>
              <a:t>6</a:t>
            </a:r>
            <a:r>
              <a:rPr kumimoji="1" lang="zh-CN" altLang="en-US" sz="2400" kern="100" noProof="0" dirty="0">
                <a:ln>
                  <a:noFill/>
                </a:ln>
                <a:solidFill>
                  <a:schemeClr val="tx1"/>
                </a:solidFill>
                <a:effectLst/>
                <a:uLnTx/>
                <a:uFillTx/>
                <a:latin typeface="Times New Roman" pitchFamily="18" charset="0"/>
              </a:rPr>
              <a:t>、数据库初始化参数</a:t>
            </a:r>
          </a:p>
          <a:p>
            <a:pPr indent="457200" algn="just" defTabSz="914400" eaLnBrk="1" hangingPunct="1">
              <a:buSzPct val="60000"/>
              <a:buNone/>
              <a:defRPr/>
            </a:pPr>
            <a:endParaRPr kumimoji="1" lang="zh-CN" altLang="en-US" sz="2400" kern="100" noProof="0" dirty="0">
              <a:ln>
                <a:noFill/>
              </a:ln>
              <a:solidFill>
                <a:schemeClr val="tx1"/>
              </a:solidFill>
              <a:effectLst/>
              <a:uLnTx/>
              <a:uFillTx/>
              <a:latin typeface="Times New Roman" pitchFamily="18" charset="0"/>
            </a:endParaRPr>
          </a:p>
        </p:txBody>
      </p:sp>
      <p:pic>
        <p:nvPicPr>
          <p:cNvPr id="1073743952" name="图片 29" descr="IMG_261"/>
          <p:cNvPicPr>
            <a:picLocks noChangeAspect="1"/>
          </p:cNvPicPr>
          <p:nvPr>
            <p:custDataLst>
              <p:tags r:id="rId1"/>
            </p:custDataLst>
          </p:nvPr>
        </p:nvPicPr>
        <p:blipFill>
          <a:blip r:embed="rId3"/>
          <a:stretch>
            <a:fillRect/>
          </a:stretch>
        </p:blipFill>
        <p:spPr>
          <a:xfrm>
            <a:off x="1331595" y="1772920"/>
            <a:ext cx="4340860" cy="4672330"/>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04800" y="351155"/>
            <a:ext cx="8571865" cy="563245"/>
          </a:xfrm>
        </p:spPr>
        <p:txBody>
          <a:bodyPr/>
          <a:lstStyle/>
          <a:p>
            <a:r>
              <a:rPr lang="zh-CN" altLang="en-US" dirty="0">
                <a:sym typeface="+mn-ea"/>
              </a:rPr>
              <a:t>任务</a:t>
            </a:r>
            <a:r>
              <a:rPr lang="en-US" altLang="zh-CN" dirty="0">
                <a:sym typeface="+mn-ea"/>
              </a:rPr>
              <a:t>2.4.2 Windows</a:t>
            </a:r>
            <a:r>
              <a:rPr lang="zh-CN" altLang="en-US" dirty="0">
                <a:sym typeface="+mn-ea"/>
              </a:rPr>
              <a:t>环境下图形化初始化实例</a:t>
            </a:r>
          </a:p>
        </p:txBody>
      </p:sp>
      <p:sp>
        <p:nvSpPr>
          <p:cNvPr id="3" name="内容占位符 2"/>
          <p:cNvSpPr>
            <a:spLocks noGrp="1"/>
          </p:cNvSpPr>
          <p:nvPr>
            <p:ph idx="1"/>
          </p:nvPr>
        </p:nvSpPr>
        <p:spPr/>
        <p:txBody>
          <a:bodyPr/>
          <a:lstStyle/>
          <a:p>
            <a:endParaRPr lang="zh-CN" altLang="en-US" sz="2400"/>
          </a:p>
          <a:p>
            <a:pPr indent="457200" algn="just" defTabSz="914400" eaLnBrk="1" hangingPunct="1">
              <a:buSzPct val="60000"/>
              <a:buNone/>
              <a:defRPr/>
            </a:pPr>
            <a:r>
              <a:rPr kumimoji="1" lang="en-US" altLang="zh-CN" sz="2400" kern="100" noProof="0" dirty="0">
                <a:ln>
                  <a:noFill/>
                </a:ln>
                <a:solidFill>
                  <a:schemeClr val="tx1"/>
                </a:solidFill>
                <a:effectLst/>
                <a:uLnTx/>
                <a:uFillTx/>
                <a:latin typeface="Times New Roman" pitchFamily="18" charset="0"/>
              </a:rPr>
              <a:t>7</a:t>
            </a:r>
            <a:r>
              <a:rPr kumimoji="1" lang="zh-CN" altLang="en-US" sz="2400" kern="100" noProof="0" dirty="0">
                <a:ln>
                  <a:noFill/>
                </a:ln>
                <a:solidFill>
                  <a:schemeClr val="tx1"/>
                </a:solidFill>
                <a:effectLst/>
                <a:uLnTx/>
                <a:uFillTx/>
                <a:latin typeface="Times New Roman" pitchFamily="18" charset="0"/>
              </a:rPr>
              <a:t>、创建数据库摘要</a:t>
            </a:r>
          </a:p>
          <a:p>
            <a:pPr indent="457200" algn="just" defTabSz="914400" eaLnBrk="1" hangingPunct="1">
              <a:buSzPct val="60000"/>
              <a:buNone/>
              <a:defRPr/>
            </a:pPr>
            <a:endParaRPr kumimoji="1" lang="zh-CN" altLang="en-US" sz="2400" kern="100" noProof="0" dirty="0">
              <a:ln>
                <a:noFill/>
              </a:ln>
              <a:solidFill>
                <a:schemeClr val="tx1"/>
              </a:solidFill>
              <a:effectLst/>
              <a:uLnTx/>
              <a:uFillTx/>
              <a:latin typeface="Times New Roman" pitchFamily="18" charset="0"/>
            </a:endParaRPr>
          </a:p>
        </p:txBody>
      </p:sp>
      <p:pic>
        <p:nvPicPr>
          <p:cNvPr id="1073743953" name="图片 30" descr="IMG_262"/>
          <p:cNvPicPr>
            <a:picLocks noChangeAspect="1"/>
          </p:cNvPicPr>
          <p:nvPr>
            <p:custDataLst>
              <p:tags r:id="rId1"/>
            </p:custDataLst>
          </p:nvPr>
        </p:nvPicPr>
        <p:blipFill>
          <a:blip r:embed="rId3"/>
          <a:stretch>
            <a:fillRect/>
          </a:stretch>
        </p:blipFill>
        <p:spPr>
          <a:xfrm>
            <a:off x="1403985" y="2421255"/>
            <a:ext cx="4892040" cy="3540760"/>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04800" y="351155"/>
            <a:ext cx="8571865" cy="563245"/>
          </a:xfrm>
        </p:spPr>
        <p:txBody>
          <a:bodyPr/>
          <a:lstStyle/>
          <a:p>
            <a:r>
              <a:rPr lang="zh-CN" altLang="en-US" dirty="0">
                <a:sym typeface="+mn-ea"/>
              </a:rPr>
              <a:t>任务</a:t>
            </a:r>
            <a:r>
              <a:rPr lang="en-US" altLang="zh-CN" dirty="0">
                <a:sym typeface="+mn-ea"/>
              </a:rPr>
              <a:t>2.4.2 Windows</a:t>
            </a:r>
            <a:r>
              <a:rPr lang="zh-CN" altLang="en-US" dirty="0">
                <a:sym typeface="+mn-ea"/>
              </a:rPr>
              <a:t>环境下图形化初始化实例</a:t>
            </a:r>
          </a:p>
        </p:txBody>
      </p:sp>
      <p:sp>
        <p:nvSpPr>
          <p:cNvPr id="3" name="内容占位符 2"/>
          <p:cNvSpPr>
            <a:spLocks noGrp="1"/>
          </p:cNvSpPr>
          <p:nvPr>
            <p:ph idx="1"/>
          </p:nvPr>
        </p:nvSpPr>
        <p:spPr/>
        <p:txBody>
          <a:bodyPr/>
          <a:lstStyle/>
          <a:p>
            <a:endParaRPr lang="zh-CN" altLang="en-US" sz="2400"/>
          </a:p>
          <a:p>
            <a:pPr indent="457200" algn="just" defTabSz="914400" eaLnBrk="1" hangingPunct="1">
              <a:buSzPct val="60000"/>
              <a:buNone/>
              <a:defRPr/>
            </a:pPr>
            <a:r>
              <a:rPr kumimoji="1" lang="en-US" altLang="zh-CN" sz="2400" kern="100" noProof="0" dirty="0">
                <a:ln>
                  <a:noFill/>
                </a:ln>
                <a:solidFill>
                  <a:schemeClr val="tx1"/>
                </a:solidFill>
                <a:effectLst/>
                <a:uLnTx/>
                <a:uFillTx/>
                <a:latin typeface="Times New Roman" pitchFamily="18" charset="0"/>
              </a:rPr>
              <a:t>8</a:t>
            </a:r>
            <a:r>
              <a:rPr kumimoji="1" lang="zh-CN" altLang="en-US" sz="2400" kern="100" noProof="0" dirty="0">
                <a:ln>
                  <a:noFill/>
                </a:ln>
                <a:solidFill>
                  <a:schemeClr val="tx1"/>
                </a:solidFill>
                <a:effectLst/>
                <a:uLnTx/>
                <a:uFillTx/>
                <a:latin typeface="Times New Roman" pitchFamily="18" charset="0"/>
              </a:rPr>
              <a:t>、创建初始化数据库</a:t>
            </a:r>
          </a:p>
          <a:p>
            <a:pPr indent="457200" algn="just" defTabSz="914400" eaLnBrk="1" hangingPunct="1">
              <a:buSzPct val="60000"/>
              <a:buNone/>
              <a:defRPr/>
            </a:pPr>
            <a:endParaRPr kumimoji="1" lang="zh-CN" altLang="en-US" sz="2400" kern="100" noProof="0" dirty="0">
              <a:ln>
                <a:noFill/>
              </a:ln>
              <a:solidFill>
                <a:schemeClr val="tx1"/>
              </a:solidFill>
              <a:effectLst/>
              <a:uLnTx/>
              <a:uFillTx/>
              <a:latin typeface="Times New Roman" pitchFamily="18" charset="0"/>
            </a:endParaRPr>
          </a:p>
        </p:txBody>
      </p:sp>
      <p:pic>
        <p:nvPicPr>
          <p:cNvPr id="4" name="图片 66" descr="IMG_263"/>
          <p:cNvPicPr>
            <a:picLocks noChangeAspect="1"/>
          </p:cNvPicPr>
          <p:nvPr>
            <p:custDataLst>
              <p:tags r:id="rId1"/>
            </p:custDataLst>
          </p:nvPr>
        </p:nvPicPr>
        <p:blipFill>
          <a:blip r:embed="rId3"/>
          <a:stretch>
            <a:fillRect/>
          </a:stretch>
        </p:blipFill>
        <p:spPr>
          <a:xfrm>
            <a:off x="1691323" y="2564765"/>
            <a:ext cx="3562985" cy="2209800"/>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04800" y="351155"/>
            <a:ext cx="8571865" cy="563245"/>
          </a:xfrm>
        </p:spPr>
        <p:txBody>
          <a:bodyPr/>
          <a:lstStyle/>
          <a:p>
            <a:r>
              <a:rPr lang="zh-CN" altLang="en-US" dirty="0">
                <a:sym typeface="+mn-ea"/>
              </a:rPr>
              <a:t>任务</a:t>
            </a:r>
            <a:r>
              <a:rPr lang="en-US" altLang="zh-CN" dirty="0">
                <a:sym typeface="+mn-ea"/>
              </a:rPr>
              <a:t>2.4.2 Windows</a:t>
            </a:r>
            <a:r>
              <a:rPr lang="zh-CN" altLang="en-US" dirty="0">
                <a:sym typeface="+mn-ea"/>
              </a:rPr>
              <a:t>环境下图形化初始化实例</a:t>
            </a:r>
          </a:p>
        </p:txBody>
      </p:sp>
      <p:sp>
        <p:nvSpPr>
          <p:cNvPr id="3" name="内容占位符 2"/>
          <p:cNvSpPr>
            <a:spLocks noGrp="1"/>
          </p:cNvSpPr>
          <p:nvPr>
            <p:ph idx="1"/>
          </p:nvPr>
        </p:nvSpPr>
        <p:spPr/>
        <p:txBody>
          <a:bodyPr/>
          <a:lstStyle/>
          <a:p>
            <a:endParaRPr lang="zh-CN" altLang="en-US" sz="2400"/>
          </a:p>
          <a:p>
            <a:pPr indent="457200" algn="just" defTabSz="914400" eaLnBrk="1" hangingPunct="1">
              <a:buSzPct val="60000"/>
              <a:buNone/>
              <a:defRPr/>
            </a:pPr>
            <a:r>
              <a:rPr kumimoji="1" lang="en-US" altLang="zh-CN" sz="2400" kern="100" noProof="0" dirty="0">
                <a:ln>
                  <a:noFill/>
                </a:ln>
                <a:solidFill>
                  <a:schemeClr val="tx1"/>
                </a:solidFill>
                <a:effectLst/>
                <a:uLnTx/>
                <a:uFillTx/>
                <a:latin typeface="Times New Roman" pitchFamily="18" charset="0"/>
              </a:rPr>
              <a:t>9</a:t>
            </a:r>
            <a:r>
              <a:rPr kumimoji="1" lang="zh-CN" altLang="en-US" sz="2400" kern="100" noProof="0" dirty="0">
                <a:ln>
                  <a:noFill/>
                </a:ln>
                <a:solidFill>
                  <a:schemeClr val="tx1"/>
                </a:solidFill>
                <a:effectLst/>
                <a:uLnTx/>
                <a:uFillTx/>
                <a:latin typeface="Times New Roman" pitchFamily="18" charset="0"/>
              </a:rPr>
              <a:t>、创建结束</a:t>
            </a:r>
          </a:p>
          <a:p>
            <a:pPr indent="457200" algn="just" defTabSz="914400" eaLnBrk="1" hangingPunct="1">
              <a:buSzPct val="60000"/>
              <a:buNone/>
              <a:defRPr/>
            </a:pPr>
            <a:endParaRPr kumimoji="1" lang="zh-CN" altLang="en-US" sz="2400" kern="100" noProof="0" dirty="0">
              <a:ln>
                <a:noFill/>
              </a:ln>
              <a:solidFill>
                <a:schemeClr val="tx1"/>
              </a:solidFill>
              <a:effectLst/>
              <a:uLnTx/>
              <a:uFillTx/>
              <a:latin typeface="Times New Roman" pitchFamily="18" charset="0"/>
            </a:endParaRPr>
          </a:p>
        </p:txBody>
      </p:sp>
      <p:pic>
        <p:nvPicPr>
          <p:cNvPr id="4" name="图片 67" descr="IMG_264"/>
          <p:cNvPicPr>
            <a:picLocks noChangeAspect="1"/>
          </p:cNvPicPr>
          <p:nvPr>
            <p:custDataLst>
              <p:tags r:id="rId1"/>
            </p:custDataLst>
          </p:nvPr>
        </p:nvPicPr>
        <p:blipFill>
          <a:blip r:embed="rId3"/>
          <a:stretch>
            <a:fillRect/>
          </a:stretch>
        </p:blipFill>
        <p:spPr>
          <a:xfrm>
            <a:off x="1548130" y="2637155"/>
            <a:ext cx="4405630" cy="2942590"/>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object 2"/>
          <p:cNvSpPr>
            <a:spLocks noGrp="1"/>
          </p:cNvSpPr>
          <p:nvPr>
            <p:ph type="title"/>
          </p:nvPr>
        </p:nvSpPr>
        <p:spPr>
          <a:xfrm>
            <a:off x="403225" y="392271"/>
            <a:ext cx="6321425" cy="566420"/>
          </a:xfrm>
        </p:spPr>
        <p:txBody>
          <a:bodyPr vert="horz" wrap="square" lIns="0" tIns="12700" rIns="0" bIns="0" anchor="ctr" anchorCtr="0">
            <a:spAutoFit/>
          </a:bodyPr>
          <a:lstStyle/>
          <a:p>
            <a:pPr marL="12700" indent="0" eaLnBrk="1" hangingPunct="1">
              <a:spcBef>
                <a:spcPts val="100"/>
              </a:spcBef>
            </a:pPr>
            <a:r>
              <a:rPr lang="zh-CN" altLang="en-US" dirty="0">
                <a:sym typeface="+mn-ea"/>
              </a:rPr>
              <a:t>任务工单</a:t>
            </a:r>
            <a:endParaRPr lang="zh-CN" altLang="zh-CN" dirty="0"/>
          </a:p>
        </p:txBody>
      </p:sp>
      <p:pic>
        <p:nvPicPr>
          <p:cNvPr id="2" name="图片 1"/>
          <p:cNvPicPr>
            <a:picLocks noChangeAspect="1"/>
          </p:cNvPicPr>
          <p:nvPr>
            <p:custDataLst>
              <p:tags r:id="rId1"/>
            </p:custDataLst>
          </p:nvPr>
        </p:nvPicPr>
        <p:blipFill>
          <a:blip r:embed="rId3"/>
          <a:stretch>
            <a:fillRect/>
          </a:stretch>
        </p:blipFill>
        <p:spPr>
          <a:xfrm>
            <a:off x="1475740" y="1196975"/>
            <a:ext cx="5646420" cy="5181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p:blinds/>
      </p:transition>
    </mc:Choice>
    <mc:Fallback xmlns="">
      <p:transition spd="slow">
        <p:blinds/>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1" name="副标题 84993"/>
          <p:cNvSpPr>
            <a:spLocks noGrp="1"/>
          </p:cNvSpPr>
          <p:nvPr>
            <p:ph type="subTitle" idx="1"/>
          </p:nvPr>
        </p:nvSpPr>
        <p:spPr>
          <a:xfrm>
            <a:off x="1600200" y="1676400"/>
            <a:ext cx="3276600" cy="414338"/>
          </a:xfrm>
        </p:spPr>
        <p:txBody>
          <a:bodyPr vert="horz" wrap="square" lIns="91440" tIns="45720" rIns="91440" bIns="45720" anchor="t" anchorCtr="0"/>
          <a:lstStyle/>
          <a:p>
            <a:pPr algn="dist" eaLnBrk="1" hangingPunct="1">
              <a:lnSpc>
                <a:spcPct val="80000"/>
              </a:lnSpc>
              <a:buSzTx/>
            </a:pPr>
            <a:r>
              <a:rPr lang="en-US" altLang="zh-CN" sz="2000" kern="1200" dirty="0">
                <a:solidFill>
                  <a:schemeClr val="tx1"/>
                </a:solidFill>
                <a:latin typeface="+mn-lt"/>
                <a:ea typeface="+mn-ea"/>
                <a:cs typeface="+mn-cs"/>
              </a:rPr>
              <a:t>Click to edit company slogan .</a:t>
            </a:r>
          </a:p>
        </p:txBody>
      </p:sp>
      <p:sp>
        <p:nvSpPr>
          <p:cNvPr id="152579" name="矩形 84996"/>
          <p:cNvSpPr>
            <a:spLocks noTextEdit="1"/>
          </p:cNvSpPr>
          <p:nvPr/>
        </p:nvSpPr>
        <p:spPr>
          <a:xfrm>
            <a:off x="1187450" y="1125538"/>
            <a:ext cx="4105275" cy="1008062"/>
          </a:xfrm>
          <a:prstGeom prst="rect">
            <a:avLst/>
          </a:prstGeom>
        </p:spPr>
        <p:txBody>
          <a:bodyPr wrap="none" fromWordArt="1">
            <a:prstTxWarp prst="textDeflate">
              <a:avLst>
                <a:gd name="adj" fmla="val 23620"/>
              </a:avLst>
            </a:prstTxWarp>
            <a:normAutofit/>
          </a:bodyPr>
          <a:lstStyle/>
          <a:p>
            <a:pPr algn="ctr"/>
            <a:r>
              <a:rPr lang="zh-CN" altLang="en-US" sz="3600" b="1">
                <a:ln w="19050" cap="flat" cmpd="sng">
                  <a:solidFill>
                    <a:srgbClr val="FFFFFF"/>
                  </a:solidFill>
                  <a:prstDash val="solid"/>
                  <a:round/>
                  <a:headEnd type="none" w="med" len="med"/>
                  <a:tailEnd type="none" w="med" len="med"/>
                </a:ln>
                <a:gradFill rotWithShape="1">
                  <a:gsLst>
                    <a:gs pos="0">
                      <a:schemeClr val="tx2"/>
                    </a:gs>
                    <a:gs pos="100000">
                      <a:schemeClr val="accent1"/>
                    </a:gs>
                  </a:gsLst>
                  <a:lin ang="0" scaled="1"/>
                  <a:tileRect/>
                </a:gradFill>
                <a:effectLst>
                  <a:outerShdw dist="71842" dir="2699999" algn="ctr" rotWithShape="0">
                    <a:schemeClr val="tx1">
                      <a:alpha val="50000"/>
                    </a:schemeClr>
                  </a:outerShdw>
                </a:effectLst>
                <a:latin typeface="Arial" pitchFamily="34" charset="0"/>
                <a:ea typeface="Arial" pitchFamily="34" charset="0"/>
              </a:rPr>
              <a:t>Thank You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2579"/>
                                        </p:tgtEl>
                                        <p:attrNameLst>
                                          <p:attrName>style.visibility</p:attrName>
                                        </p:attrNameLst>
                                      </p:cBhvr>
                                      <p:to>
                                        <p:strVal val="visible"/>
                                      </p:to>
                                    </p:set>
                                    <p:anim calcmode="lin" valueType="num">
                                      <p:cBhvr>
                                        <p:cTn id="7" dur="500" fill="hold"/>
                                        <p:tgtEl>
                                          <p:spTgt spid="152579"/>
                                        </p:tgtEl>
                                        <p:attrNameLst>
                                          <p:attrName>ppt_w</p:attrName>
                                        </p:attrNameLst>
                                      </p:cBhvr>
                                      <p:tavLst>
                                        <p:tav tm="0">
                                          <p:val>
                                            <p:fltVal val="0"/>
                                          </p:val>
                                        </p:tav>
                                        <p:tav tm="100000">
                                          <p:val>
                                            <p:strVal val="#ppt_w"/>
                                          </p:val>
                                        </p:tav>
                                      </p:tavLst>
                                    </p:anim>
                                    <p:anim calcmode="lin" valueType="num">
                                      <p:cBhvr>
                                        <p:cTn id="8" dur="500" fill="hold"/>
                                        <p:tgtEl>
                                          <p:spTgt spid="152579"/>
                                        </p:tgtEl>
                                        <p:attrNameLst>
                                          <p:attrName>ppt_h</p:attrName>
                                        </p:attrNameLst>
                                      </p:cBhvr>
                                      <p:tavLst>
                                        <p:tav tm="0">
                                          <p:val>
                                            <p:fltVal val="0"/>
                                          </p:val>
                                        </p:tav>
                                        <p:tav tm="100000">
                                          <p:val>
                                            <p:strVal val="#ppt_h"/>
                                          </p:val>
                                        </p:tav>
                                      </p:tavLst>
                                    </p:anim>
                                    <p:animEffect transition="in" filter="fade">
                                      <p:cBhvr>
                                        <p:cTn id="9" dur="500"/>
                                        <p:tgtEl>
                                          <p:spTgt spid="1525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学习目标</a:t>
            </a:r>
            <a:endParaRPr lang="zh-CN" altLang="en-US"/>
          </a:p>
        </p:txBody>
      </p:sp>
      <p:sp>
        <p:nvSpPr>
          <p:cNvPr id="3" name="内容占位符 2"/>
          <p:cNvSpPr>
            <a:spLocks noGrp="1"/>
          </p:cNvSpPr>
          <p:nvPr>
            <p:ph idx="1"/>
          </p:nvPr>
        </p:nvSpPr>
        <p:spPr>
          <a:xfrm>
            <a:off x="457200" y="1367155"/>
            <a:ext cx="8625205" cy="4947920"/>
          </a:xfrm>
        </p:spPr>
        <p:txBody>
          <a:bodyPr/>
          <a:lstStyle/>
          <a:p>
            <a:r>
              <a:rPr lang="zh-CN" altLang="en-US"/>
              <a:t>能力目标</a:t>
            </a:r>
          </a:p>
          <a:p>
            <a:pPr marL="0" indent="0">
              <a:buNone/>
            </a:pPr>
            <a:endParaRPr lang="zh-CN" altLang="en-US"/>
          </a:p>
          <a:p>
            <a:pPr indent="0" algn="just" defTabSz="914400" eaLnBrk="1" hangingPunct="1">
              <a:buSzPct val="60000"/>
              <a:buNone/>
              <a:defRPr/>
            </a:pPr>
            <a:r>
              <a:rPr kumimoji="1" lang="zh-CN" altLang="zh-CN" sz="2400" kern="100" noProof="0" dirty="0">
                <a:ln>
                  <a:noFill/>
                </a:ln>
                <a:solidFill>
                  <a:schemeClr val="tx1"/>
                </a:solidFill>
                <a:effectLst/>
                <a:uLnTx/>
                <a:uFillTx/>
                <a:latin typeface="Times New Roman" pitchFamily="18" charset="0"/>
              </a:rPr>
              <a:t>①　掌握在Linux环境下安装数据库的方法。</a:t>
            </a:r>
          </a:p>
          <a:p>
            <a:pPr indent="0" algn="just" defTabSz="914400" eaLnBrk="1" hangingPunct="1">
              <a:buSzPct val="60000"/>
              <a:buNone/>
              <a:defRPr/>
            </a:pPr>
            <a:r>
              <a:rPr kumimoji="1" lang="zh-CN" altLang="zh-CN" sz="2400" kern="100" noProof="0" dirty="0">
                <a:ln>
                  <a:noFill/>
                </a:ln>
                <a:solidFill>
                  <a:schemeClr val="tx1"/>
                </a:solidFill>
                <a:effectLst/>
                <a:uLnTx/>
                <a:uFillTx/>
                <a:latin typeface="Times New Roman" pitchFamily="18" charset="0"/>
              </a:rPr>
              <a:t>②　掌握在Windows环境下安装数据库的方法。</a:t>
            </a:r>
          </a:p>
          <a:p>
            <a:pPr indent="0" algn="just" defTabSz="914400" eaLnBrk="1" hangingPunct="1">
              <a:buSzPct val="60000"/>
              <a:buNone/>
              <a:defRPr/>
            </a:pPr>
            <a:r>
              <a:rPr kumimoji="1" lang="zh-CN" altLang="zh-CN" sz="2400" kern="100" noProof="0" dirty="0">
                <a:ln>
                  <a:noFill/>
                </a:ln>
                <a:solidFill>
                  <a:schemeClr val="tx1"/>
                </a:solidFill>
                <a:effectLst/>
                <a:uLnTx/>
                <a:uFillTx/>
                <a:latin typeface="Times New Roman" pitchFamily="18" charset="0"/>
              </a:rPr>
              <a:t>③　掌握数据库实例的创建方法。</a:t>
            </a:r>
          </a:p>
          <a:p>
            <a:endParaRPr lang="zh-CN" altLang="en-US"/>
          </a:p>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p:transition>
    </mc:Choice>
    <mc:Fallback xmlns="">
      <p:transition spd="slow">
        <p:blind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学习目标</a:t>
            </a:r>
          </a:p>
        </p:txBody>
      </p:sp>
      <p:sp>
        <p:nvSpPr>
          <p:cNvPr id="3" name="内容占位符 2"/>
          <p:cNvSpPr>
            <a:spLocks noGrp="1"/>
          </p:cNvSpPr>
          <p:nvPr>
            <p:ph idx="1"/>
          </p:nvPr>
        </p:nvSpPr>
        <p:spPr>
          <a:xfrm>
            <a:off x="304800" y="1412240"/>
            <a:ext cx="8458200" cy="4947920"/>
          </a:xfrm>
        </p:spPr>
        <p:txBody>
          <a:bodyPr/>
          <a:lstStyle/>
          <a:p>
            <a:r>
              <a:rPr lang="zh-CN" altLang="en-US"/>
              <a:t>素质目标</a:t>
            </a:r>
          </a:p>
          <a:p>
            <a:endParaRPr lang="zh-CN" altLang="en-US"/>
          </a:p>
          <a:p>
            <a:pPr marL="342900" marR="0" lvl="0" indent="0" algn="just" defTabSz="914400" rtl="0" eaLnBrk="1" fontAlgn="base" latinLnBrk="0" hangingPunct="1">
              <a:lnSpc>
                <a:spcPct val="100000"/>
              </a:lnSpc>
              <a:spcBef>
                <a:spcPct val="20000"/>
              </a:spcBef>
              <a:spcAft>
                <a:spcPct val="0"/>
              </a:spcAft>
              <a:buClr>
                <a:schemeClr val="folHlink"/>
              </a:buClr>
              <a:buSzPct val="60000"/>
              <a:buFont typeface="Wingdings" pitchFamily="2" charset="2"/>
              <a:buNone/>
              <a:defRPr/>
            </a:pPr>
            <a:r>
              <a:rPr kumimoji="1" lang="zh-CN" altLang="zh-CN" sz="2400" kern="100" noProof="0" dirty="0">
                <a:ln>
                  <a:noFill/>
                </a:ln>
                <a:solidFill>
                  <a:schemeClr val="tx1"/>
                </a:solidFill>
                <a:effectLst/>
                <a:uLnTx/>
                <a:uFillTx/>
                <a:latin typeface="Times New Roman" pitchFamily="18" charset="0"/>
                <a:sym typeface="+mn-ea"/>
              </a:rPr>
              <a:t>①　我国各行业核心信息系统长期依赖Oracle等数据库基础软件，每年支付高昂的运行维护费还要受制于人，厚植学生的家国情怀与责任担当。</a:t>
            </a:r>
          </a:p>
          <a:p>
            <a:pPr marL="342900" marR="0" lvl="0" indent="0" algn="just" defTabSz="914400" rtl="0" eaLnBrk="1" fontAlgn="base" latinLnBrk="0" hangingPunct="1">
              <a:lnSpc>
                <a:spcPct val="100000"/>
              </a:lnSpc>
              <a:spcBef>
                <a:spcPct val="20000"/>
              </a:spcBef>
              <a:spcAft>
                <a:spcPct val="0"/>
              </a:spcAft>
              <a:buClr>
                <a:schemeClr val="folHlink"/>
              </a:buClr>
              <a:buSzPct val="60000"/>
              <a:buFont typeface="Wingdings" pitchFamily="2" charset="2"/>
              <a:buNone/>
              <a:defRPr/>
            </a:pPr>
            <a:r>
              <a:rPr kumimoji="1" lang="zh-CN" altLang="zh-CN" sz="2400" kern="100" noProof="0" dirty="0">
                <a:ln>
                  <a:noFill/>
                </a:ln>
                <a:solidFill>
                  <a:schemeClr val="tx1"/>
                </a:solidFill>
                <a:effectLst/>
                <a:uLnTx/>
                <a:uFillTx/>
                <a:latin typeface="Times New Roman" pitchFamily="18" charset="0"/>
                <a:sym typeface="+mn-ea"/>
              </a:rPr>
              <a:t>②　在当前去IOE浪潮下，国产数据库基础软件已经在一些大型系统得到应用，树立学生成为国产软件高端人才的信心。</a:t>
            </a:r>
          </a:p>
          <a:p>
            <a:pPr marL="342900" marR="0" lvl="0" indent="0" algn="just" defTabSz="914400" rtl="0" eaLnBrk="1" fontAlgn="base" latinLnBrk="0" hangingPunct="1">
              <a:lnSpc>
                <a:spcPct val="100000"/>
              </a:lnSpc>
              <a:spcBef>
                <a:spcPct val="20000"/>
              </a:spcBef>
              <a:spcAft>
                <a:spcPct val="0"/>
              </a:spcAft>
              <a:buClr>
                <a:schemeClr val="folHlink"/>
              </a:buClr>
              <a:buSzPct val="60000"/>
              <a:buFont typeface="Wingdings" pitchFamily="2" charset="2"/>
              <a:buNone/>
              <a:defRPr/>
            </a:pPr>
            <a:r>
              <a:rPr kumimoji="1" lang="zh-CN" altLang="zh-CN" sz="2400" kern="100" noProof="0" dirty="0">
                <a:ln>
                  <a:noFill/>
                </a:ln>
                <a:solidFill>
                  <a:schemeClr val="tx1"/>
                </a:solidFill>
                <a:effectLst/>
                <a:uLnTx/>
                <a:uFillTx/>
                <a:latin typeface="Times New Roman" pitchFamily="18" charset="0"/>
                <a:sym typeface="+mn-ea"/>
              </a:rPr>
              <a:t>③　国外对计算机行业的封锁和控制，促使国家反思基础研究和人才培养，提升学生创新精神和实践能力。</a:t>
            </a:r>
          </a:p>
          <a:p>
            <a:endParaRPr lang="zh-CN" altLang="en-US"/>
          </a:p>
          <a:p>
            <a:endParaRPr lang="zh-CN" altLang="en-US"/>
          </a:p>
          <a:p>
            <a:endParaRPr lang="zh-CN" altLang="en-US"/>
          </a:p>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wheel spokes="8"/>
      </p:transition>
    </mc:Choice>
    <mc:Fallback xmlns="">
      <p:transition spd="slow">
        <p:wheel spokes="8"/>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任务</a:t>
            </a:r>
            <a:r>
              <a:rPr lang="en-US" altLang="zh-CN" dirty="0">
                <a:sym typeface="+mn-ea"/>
              </a:rPr>
              <a:t>2.1 </a:t>
            </a:r>
            <a:r>
              <a:rPr lang="zh-CN" altLang="en-US" dirty="0">
                <a:sym typeface="+mn-ea"/>
              </a:rPr>
              <a:t>选择数据库工具</a:t>
            </a:r>
            <a:endParaRPr lang="zh-CN" altLang="en-US"/>
          </a:p>
        </p:txBody>
      </p:sp>
      <p:sp>
        <p:nvSpPr>
          <p:cNvPr id="3" name="内容占位符 2"/>
          <p:cNvSpPr>
            <a:spLocks noGrp="1"/>
          </p:cNvSpPr>
          <p:nvPr>
            <p:ph idx="1"/>
          </p:nvPr>
        </p:nvSpPr>
        <p:spPr/>
        <p:txBody>
          <a:bodyPr/>
          <a:lstStyle/>
          <a:p>
            <a:endParaRPr lang="zh-CN" altLang="en-US" sz="2400"/>
          </a:p>
          <a:p>
            <a:pPr indent="457200" algn="just" defTabSz="914400" eaLnBrk="1" hangingPunct="1">
              <a:buSzPct val="60000"/>
              <a:buNone/>
              <a:defRPr/>
            </a:pPr>
            <a:r>
              <a:rPr kumimoji="1" lang="zh-CN" altLang="zh-CN" sz="2400" kern="100" noProof="0" dirty="0">
                <a:ln>
                  <a:noFill/>
                </a:ln>
                <a:solidFill>
                  <a:schemeClr val="tx1"/>
                </a:solidFill>
                <a:effectLst/>
                <a:uLnTx/>
                <a:uFillTx/>
                <a:latin typeface="Times New Roman" pitchFamily="18" charset="0"/>
              </a:rPr>
              <a:t>达梦数据库管理系统是基于客户端/服务器方式的数据库管理系统，可以 安 装 在 多 种 计 算 机 操 作 系 统 平 台 上 ， 典 型 的 操 作 系 统 有 ：Windows(Windows2000/2003/XP/Vista/7/8/10/Server 等)、Linux、HP-UNIX、Solaris、FreeBSD 和 AIX 等。对于不同的系统平台，有不同的安装步骤。</a:t>
            </a:r>
          </a:p>
          <a:p>
            <a:pPr indent="457200" algn="just" defTabSz="914400" eaLnBrk="1" hangingPunct="1">
              <a:buSzPct val="60000"/>
              <a:buNone/>
              <a:defRPr/>
            </a:pPr>
            <a:r>
              <a:rPr kumimoji="1" lang="zh-CN" altLang="zh-CN" sz="2400" kern="100" noProof="0" dirty="0">
                <a:ln>
                  <a:noFill/>
                </a:ln>
                <a:solidFill>
                  <a:schemeClr val="tx1"/>
                </a:solidFill>
                <a:effectLst/>
                <a:uLnTx/>
                <a:uFillTx/>
                <a:latin typeface="Times New Roman" pitchFamily="18" charset="0"/>
              </a:rPr>
              <a:t>根据不同的应用需求与配置，DM 提供了多种不同的产品系列：</a:t>
            </a:r>
          </a:p>
          <a:p>
            <a:pPr indent="457200" algn="just" defTabSz="914400" eaLnBrk="1" hangingPunct="1">
              <a:buSzPct val="60000"/>
              <a:buNone/>
              <a:defRPr/>
            </a:pPr>
            <a:r>
              <a:rPr kumimoji="1" lang="zh-CN" altLang="zh-CN" sz="2400" kern="100" noProof="0" dirty="0">
                <a:ln>
                  <a:noFill/>
                </a:ln>
                <a:solidFill>
                  <a:schemeClr val="tx1"/>
                </a:solidFill>
                <a:effectLst/>
                <a:uLnTx/>
                <a:uFillTx/>
                <a:latin typeface="Times New Roman" pitchFamily="18" charset="0"/>
              </a:rPr>
              <a:t>1．标准版 Standard Edition</a:t>
            </a:r>
          </a:p>
          <a:p>
            <a:pPr indent="457200" algn="just" defTabSz="914400" eaLnBrk="1" hangingPunct="1">
              <a:buSzPct val="60000"/>
              <a:buNone/>
              <a:defRPr/>
            </a:pPr>
            <a:r>
              <a:rPr kumimoji="1" lang="zh-CN" altLang="zh-CN" sz="2400" kern="100" noProof="0" dirty="0">
                <a:ln>
                  <a:noFill/>
                </a:ln>
                <a:solidFill>
                  <a:schemeClr val="tx1"/>
                </a:solidFill>
                <a:effectLst/>
                <a:uLnTx/>
                <a:uFillTx/>
                <a:latin typeface="Times New Roman" pitchFamily="18" charset="0"/>
              </a:rPr>
              <a:t>2．企业版 Enterprise Edition</a:t>
            </a:r>
          </a:p>
          <a:p>
            <a:pPr indent="457200" algn="just" defTabSz="914400" eaLnBrk="1" hangingPunct="1">
              <a:buSzPct val="60000"/>
              <a:buNone/>
              <a:defRPr/>
            </a:pPr>
            <a:r>
              <a:rPr kumimoji="1" lang="zh-CN" altLang="zh-CN" sz="2400" kern="100" noProof="0" dirty="0">
                <a:ln>
                  <a:noFill/>
                </a:ln>
                <a:solidFill>
                  <a:schemeClr val="tx1"/>
                </a:solidFill>
                <a:effectLst/>
                <a:uLnTx/>
                <a:uFillTx/>
                <a:latin typeface="Times New Roman" pitchFamily="18" charset="0"/>
              </a:rPr>
              <a:t>3．安全版 Security Edition</a:t>
            </a:r>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任务</a:t>
            </a:r>
            <a:r>
              <a:rPr lang="en-US" altLang="zh-CN" dirty="0">
                <a:sym typeface="+mn-ea"/>
              </a:rPr>
              <a:t>2.1.1 </a:t>
            </a:r>
            <a:r>
              <a:rPr lang="zh-CN" altLang="en-US" dirty="0">
                <a:sym typeface="+mn-ea"/>
              </a:rPr>
              <a:t>准备硬件环境</a:t>
            </a:r>
          </a:p>
        </p:txBody>
      </p:sp>
      <p:sp>
        <p:nvSpPr>
          <p:cNvPr id="3" name="内容占位符 2"/>
          <p:cNvSpPr>
            <a:spLocks noGrp="1"/>
          </p:cNvSpPr>
          <p:nvPr>
            <p:ph idx="1"/>
          </p:nvPr>
        </p:nvSpPr>
        <p:spPr>
          <a:xfrm>
            <a:off x="457200" y="1370330"/>
            <a:ext cx="3652520" cy="4944745"/>
          </a:xfrm>
        </p:spPr>
        <p:txBody>
          <a:bodyPr/>
          <a:lstStyle/>
          <a:p>
            <a:r>
              <a:rPr kumimoji="1" lang="en-US" altLang="zh-CN" sz="2400" kern="100" noProof="0" dirty="0">
                <a:ln>
                  <a:noFill/>
                </a:ln>
                <a:solidFill>
                  <a:schemeClr val="tx1"/>
                </a:solidFill>
                <a:effectLst/>
                <a:uLnTx/>
                <a:uFillTx/>
                <a:latin typeface="Times New Roman" pitchFamily="18" charset="0"/>
              </a:rPr>
              <a:t>       </a:t>
            </a:r>
            <a:r>
              <a:rPr kumimoji="1" lang="zh-CN" altLang="zh-CN" sz="2400" kern="100" noProof="0" dirty="0">
                <a:ln>
                  <a:noFill/>
                </a:ln>
                <a:solidFill>
                  <a:schemeClr val="tx1"/>
                </a:solidFill>
                <a:effectLst/>
                <a:uLnTx/>
                <a:uFillTx/>
                <a:latin typeface="Times New Roman" pitchFamily="18" charset="0"/>
              </a:rPr>
              <a:t>用户应根据DM及应用系统的需求来选择合适的硬件配置，如CPU的指标、内存及磁盘容量等。档次一般应尽可能高一些，尤其是作为数据库服务器的机器，基于Java的程序运行时最好有较大的内存。其它设备如UPS等在重要应用中也应考虑。安装DM所需的硬件基本配置如右表所示。</a:t>
            </a:r>
          </a:p>
          <a:p>
            <a:pPr indent="457200" algn="just" defTabSz="914400" eaLnBrk="1" hangingPunct="1">
              <a:buSzPct val="60000"/>
              <a:buNone/>
              <a:defRPr/>
            </a:pPr>
            <a:endParaRPr kumimoji="1" lang="zh-CN" altLang="zh-CN" sz="2400" kern="100" noProof="0" dirty="0">
              <a:ln>
                <a:noFill/>
              </a:ln>
              <a:solidFill>
                <a:schemeClr val="tx1"/>
              </a:solidFill>
              <a:effectLst/>
              <a:uLnTx/>
              <a:uFillTx/>
              <a:latin typeface="Times New Roman" pitchFamily="18" charset="0"/>
            </a:endParaRPr>
          </a:p>
        </p:txBody>
      </p:sp>
      <p:graphicFrame>
        <p:nvGraphicFramePr>
          <p:cNvPr id="5" name="表格 4"/>
          <p:cNvGraphicFramePr/>
          <p:nvPr>
            <p:custDataLst>
              <p:tags r:id="rId1"/>
            </p:custDataLst>
          </p:nvPr>
        </p:nvGraphicFramePr>
        <p:xfrm>
          <a:off x="4787900" y="1988820"/>
          <a:ext cx="3586480" cy="2971800"/>
        </p:xfrm>
        <a:graphic>
          <a:graphicData uri="http://schemas.openxmlformats.org/drawingml/2006/table">
            <a:tbl>
              <a:tblPr/>
              <a:tblGrid>
                <a:gridCol w="1063625">
                  <a:extLst>
                    <a:ext uri="{9D8B030D-6E8A-4147-A177-3AD203B41FA5}">
                      <a16:colId xmlns:a16="http://schemas.microsoft.com/office/drawing/2014/main" val="20000"/>
                    </a:ext>
                  </a:extLst>
                </a:gridCol>
                <a:gridCol w="2522855">
                  <a:extLst>
                    <a:ext uri="{9D8B030D-6E8A-4147-A177-3AD203B41FA5}">
                      <a16:colId xmlns:a16="http://schemas.microsoft.com/office/drawing/2014/main" val="20001"/>
                    </a:ext>
                  </a:extLst>
                </a:gridCol>
              </a:tblGrid>
              <a:tr h="265430">
                <a:tc>
                  <a:txBody>
                    <a:bodyPr/>
                    <a:lstStyle/>
                    <a:p>
                      <a:pPr>
                        <a:buNone/>
                      </a:pPr>
                      <a:r>
                        <a:rPr lang="en-US" sz="1400">
                          <a:solidFill>
                            <a:srgbClr val="222222"/>
                          </a:solidFill>
                          <a:latin typeface="微软雅黑" pitchFamily="34" charset="-122"/>
                          <a:ea typeface="微软雅黑" pitchFamily="34" charset="-122"/>
                          <a:cs typeface="微软雅黑" pitchFamily="34" charset="-122"/>
                        </a:rPr>
                        <a:t>名称</a:t>
                      </a:r>
                      <a:endParaRPr lang="en-US" altLang="en-US" sz="1400">
                        <a:solidFill>
                          <a:srgbClr val="222222"/>
                        </a:solidFill>
                        <a:latin typeface="微软雅黑" pitchFamily="34" charset="-122"/>
                        <a:ea typeface="微软雅黑" pitchFamily="34" charset="-122"/>
                        <a:cs typeface="微软雅黑" pitchFamily="34"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en-US" sz="1400">
                          <a:solidFill>
                            <a:srgbClr val="222222"/>
                          </a:solidFill>
                          <a:latin typeface="微软雅黑" pitchFamily="34" charset="-122"/>
                          <a:ea typeface="微软雅黑" pitchFamily="34" charset="-122"/>
                          <a:cs typeface="微软雅黑" pitchFamily="34" charset="-122"/>
                        </a:rPr>
                        <a:t>要求</a:t>
                      </a:r>
                      <a:endParaRPr lang="en-US" altLang="en-US" sz="1400">
                        <a:solidFill>
                          <a:srgbClr val="222222"/>
                        </a:solidFill>
                        <a:latin typeface="微软雅黑" pitchFamily="34" charset="-122"/>
                        <a:ea typeface="微软雅黑" pitchFamily="34" charset="-122"/>
                        <a:cs typeface="微软雅黑" pitchFamily="34"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70205">
                <a:tc>
                  <a:txBody>
                    <a:bodyPr/>
                    <a:lstStyle/>
                    <a:p>
                      <a:pPr>
                        <a:buNone/>
                      </a:pPr>
                      <a:r>
                        <a:rPr lang="en-US" sz="1400">
                          <a:solidFill>
                            <a:srgbClr val="222222"/>
                          </a:solidFill>
                          <a:latin typeface="Segoe UI" charset="0"/>
                          <a:cs typeface="Segoe UI" charset="0"/>
                        </a:rPr>
                        <a:t>CPU</a:t>
                      </a:r>
                      <a:endParaRPr lang="en-US" altLang="en-US" sz="1400">
                        <a:solidFill>
                          <a:srgbClr val="222222"/>
                        </a:solidFill>
                        <a:latin typeface="Segoe UI" charset="0"/>
                        <a:ea typeface="Segoe UI" charset="0"/>
                        <a:cs typeface="Segoe UI"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en-US" sz="1400">
                          <a:solidFill>
                            <a:srgbClr val="222222"/>
                          </a:solidFill>
                          <a:latin typeface="Segoe UI" charset="0"/>
                          <a:cs typeface="Segoe UI" charset="0"/>
                        </a:rPr>
                        <a:t>Intel Pentium4(</a:t>
                      </a:r>
                      <a:r>
                        <a:rPr lang="en-US" sz="1400">
                          <a:solidFill>
                            <a:srgbClr val="222222"/>
                          </a:solidFill>
                          <a:latin typeface="微软雅黑" pitchFamily="34" charset="-122"/>
                          <a:ea typeface="微软雅黑" pitchFamily="34" charset="-122"/>
                          <a:cs typeface="微软雅黑" pitchFamily="34" charset="-122"/>
                        </a:rPr>
                        <a:t>建议</a:t>
                      </a:r>
                      <a:r>
                        <a:rPr lang="en-US" sz="1400">
                          <a:solidFill>
                            <a:srgbClr val="222222"/>
                          </a:solidFill>
                          <a:latin typeface="Segoe UI" charset="0"/>
                          <a:cs typeface="Segoe UI" charset="0"/>
                        </a:rPr>
                        <a:t>Pentium 41.6G</a:t>
                      </a:r>
                      <a:r>
                        <a:rPr lang="en-US" sz="1400">
                          <a:solidFill>
                            <a:srgbClr val="222222"/>
                          </a:solidFill>
                          <a:latin typeface="微软雅黑" pitchFamily="34" charset="-122"/>
                          <a:ea typeface="微软雅黑" pitchFamily="34" charset="-122"/>
                          <a:cs typeface="微软雅黑" pitchFamily="34" charset="-122"/>
                        </a:rPr>
                        <a:t>以上</a:t>
                      </a:r>
                      <a:r>
                        <a:rPr lang="en-US" sz="1400">
                          <a:solidFill>
                            <a:srgbClr val="222222"/>
                          </a:solidFill>
                          <a:latin typeface="Segoe UI" charset="0"/>
                          <a:cs typeface="Segoe UI" charset="0"/>
                        </a:rPr>
                        <a:t>)</a:t>
                      </a:r>
                      <a:r>
                        <a:rPr lang="en-US" sz="1400">
                          <a:solidFill>
                            <a:srgbClr val="222222"/>
                          </a:solidFill>
                          <a:latin typeface="微软雅黑" pitchFamily="34" charset="-122"/>
                          <a:ea typeface="微软雅黑" pitchFamily="34" charset="-122"/>
                          <a:cs typeface="微软雅黑" pitchFamily="34" charset="-122"/>
                        </a:rPr>
                        <a:t>处理器</a:t>
                      </a:r>
                      <a:endParaRPr lang="en-US" altLang="en-US" sz="1400">
                        <a:solidFill>
                          <a:srgbClr val="222222"/>
                        </a:solidFill>
                        <a:latin typeface="Segoe UI" charset="0"/>
                        <a:ea typeface="Segoe UI" charset="0"/>
                        <a:cs typeface="Segoe UI"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52730">
                <a:tc>
                  <a:txBody>
                    <a:bodyPr/>
                    <a:lstStyle/>
                    <a:p>
                      <a:pPr>
                        <a:buNone/>
                      </a:pPr>
                      <a:r>
                        <a:rPr lang="en-US" sz="1400">
                          <a:solidFill>
                            <a:srgbClr val="222222"/>
                          </a:solidFill>
                          <a:latin typeface="微软雅黑" pitchFamily="34" charset="-122"/>
                          <a:ea typeface="微软雅黑" pitchFamily="34" charset="-122"/>
                          <a:cs typeface="微软雅黑" pitchFamily="34" charset="-122"/>
                        </a:rPr>
                        <a:t>内存</a:t>
                      </a:r>
                      <a:endParaRPr lang="en-US" altLang="en-US" sz="1400">
                        <a:solidFill>
                          <a:srgbClr val="222222"/>
                        </a:solidFill>
                        <a:latin typeface="微软雅黑" pitchFamily="34" charset="-122"/>
                        <a:ea typeface="微软雅黑" pitchFamily="34" charset="-122"/>
                        <a:cs typeface="微软雅黑" pitchFamily="34"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en-US" sz="1400">
                          <a:solidFill>
                            <a:srgbClr val="222222"/>
                          </a:solidFill>
                          <a:latin typeface="Segoe UI" charset="0"/>
                          <a:cs typeface="Segoe UI" charset="0"/>
                        </a:rPr>
                        <a:t>256M(</a:t>
                      </a:r>
                      <a:r>
                        <a:rPr lang="en-US" sz="1400">
                          <a:solidFill>
                            <a:srgbClr val="222222"/>
                          </a:solidFill>
                          <a:latin typeface="微软雅黑" pitchFamily="34" charset="-122"/>
                          <a:ea typeface="微软雅黑" pitchFamily="34" charset="-122"/>
                          <a:cs typeface="微软雅黑" pitchFamily="34" charset="-122"/>
                        </a:rPr>
                        <a:t>建议</a:t>
                      </a:r>
                      <a:r>
                        <a:rPr lang="en-US" sz="1400">
                          <a:solidFill>
                            <a:srgbClr val="222222"/>
                          </a:solidFill>
                          <a:latin typeface="Segoe UI" charset="0"/>
                          <a:cs typeface="Segoe UI" charset="0"/>
                        </a:rPr>
                        <a:t>512M</a:t>
                      </a:r>
                      <a:r>
                        <a:rPr lang="en-US" sz="1400">
                          <a:solidFill>
                            <a:srgbClr val="222222"/>
                          </a:solidFill>
                          <a:latin typeface="微软雅黑" pitchFamily="34" charset="-122"/>
                          <a:ea typeface="微软雅黑" pitchFamily="34" charset="-122"/>
                          <a:cs typeface="微软雅黑" pitchFamily="34" charset="-122"/>
                        </a:rPr>
                        <a:t>以上</a:t>
                      </a:r>
                      <a:r>
                        <a:rPr lang="en-US" sz="1400">
                          <a:solidFill>
                            <a:srgbClr val="222222"/>
                          </a:solidFill>
                          <a:latin typeface="Segoe UI" charset="0"/>
                          <a:cs typeface="Segoe UI" charset="0"/>
                        </a:rPr>
                        <a:t>)</a:t>
                      </a:r>
                      <a:endParaRPr lang="en-US" altLang="en-US" sz="1400">
                        <a:solidFill>
                          <a:srgbClr val="222222"/>
                        </a:solidFill>
                        <a:latin typeface="Segoe UI" charset="0"/>
                        <a:ea typeface="Segoe UI" charset="0"/>
                        <a:cs typeface="Segoe UI"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252730">
                <a:tc>
                  <a:txBody>
                    <a:bodyPr/>
                    <a:lstStyle/>
                    <a:p>
                      <a:pPr>
                        <a:buNone/>
                      </a:pPr>
                      <a:r>
                        <a:rPr lang="en-US" sz="1400">
                          <a:solidFill>
                            <a:srgbClr val="222222"/>
                          </a:solidFill>
                          <a:latin typeface="微软雅黑" pitchFamily="34" charset="-122"/>
                          <a:ea typeface="微软雅黑" pitchFamily="34" charset="-122"/>
                          <a:cs typeface="微软雅黑" pitchFamily="34" charset="-122"/>
                        </a:rPr>
                        <a:t>硬盘</a:t>
                      </a:r>
                      <a:endParaRPr lang="en-US" altLang="en-US" sz="1400">
                        <a:solidFill>
                          <a:srgbClr val="222222"/>
                        </a:solidFill>
                        <a:latin typeface="微软雅黑" pitchFamily="34" charset="-122"/>
                        <a:ea typeface="微软雅黑" pitchFamily="34" charset="-122"/>
                        <a:cs typeface="微软雅黑" pitchFamily="34"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en-US" sz="1400">
                          <a:solidFill>
                            <a:srgbClr val="222222"/>
                          </a:solidFill>
                          <a:latin typeface="Segoe UI" charset="0"/>
                          <a:cs typeface="Segoe UI" charset="0"/>
                        </a:rPr>
                        <a:t>5G</a:t>
                      </a:r>
                      <a:r>
                        <a:rPr lang="en-US" sz="1400">
                          <a:solidFill>
                            <a:srgbClr val="222222"/>
                          </a:solidFill>
                          <a:latin typeface="微软雅黑" pitchFamily="34" charset="-122"/>
                          <a:ea typeface="微软雅黑" pitchFamily="34" charset="-122"/>
                          <a:cs typeface="微软雅黑" pitchFamily="34" charset="-122"/>
                        </a:rPr>
                        <a:t>以上可用空间</a:t>
                      </a:r>
                      <a:endParaRPr lang="en-US" altLang="en-US" sz="1400">
                        <a:solidFill>
                          <a:srgbClr val="222222"/>
                        </a:solidFill>
                        <a:latin typeface="Segoe UI" charset="0"/>
                        <a:ea typeface="Segoe UI" charset="0"/>
                        <a:cs typeface="Segoe UI"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53365">
                <a:tc>
                  <a:txBody>
                    <a:bodyPr/>
                    <a:lstStyle/>
                    <a:p>
                      <a:pPr>
                        <a:buNone/>
                      </a:pPr>
                      <a:r>
                        <a:rPr lang="en-US" sz="1400">
                          <a:solidFill>
                            <a:srgbClr val="222222"/>
                          </a:solidFill>
                          <a:latin typeface="微软雅黑" pitchFamily="34" charset="-122"/>
                          <a:ea typeface="微软雅黑" pitchFamily="34" charset="-122"/>
                          <a:cs typeface="微软雅黑" pitchFamily="34" charset="-122"/>
                        </a:rPr>
                        <a:t>网卡</a:t>
                      </a:r>
                      <a:endParaRPr lang="en-US" altLang="en-US" sz="1400">
                        <a:solidFill>
                          <a:srgbClr val="222222"/>
                        </a:solidFill>
                        <a:latin typeface="微软雅黑" pitchFamily="34" charset="-122"/>
                        <a:ea typeface="微软雅黑" pitchFamily="34" charset="-122"/>
                        <a:cs typeface="微软雅黑" pitchFamily="34"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en-US" sz="1400">
                          <a:solidFill>
                            <a:srgbClr val="222222"/>
                          </a:solidFill>
                          <a:latin typeface="Segoe UI" charset="0"/>
                          <a:cs typeface="Segoe UI" charset="0"/>
                        </a:rPr>
                        <a:t>10M</a:t>
                      </a:r>
                      <a:r>
                        <a:rPr lang="en-US" sz="1400">
                          <a:solidFill>
                            <a:srgbClr val="222222"/>
                          </a:solidFill>
                          <a:latin typeface="微软雅黑" pitchFamily="34" charset="-122"/>
                          <a:ea typeface="微软雅黑" pitchFamily="34" charset="-122"/>
                          <a:cs typeface="微软雅黑" pitchFamily="34" charset="-122"/>
                        </a:rPr>
                        <a:t>以上支持</a:t>
                      </a:r>
                      <a:r>
                        <a:rPr lang="en-US" sz="1400">
                          <a:solidFill>
                            <a:srgbClr val="222222"/>
                          </a:solidFill>
                          <a:latin typeface="Segoe UI" charset="0"/>
                          <a:cs typeface="Segoe UI" charset="0"/>
                        </a:rPr>
                        <a:t>TCP/IP</a:t>
                      </a:r>
                      <a:r>
                        <a:rPr lang="en-US" sz="1400">
                          <a:solidFill>
                            <a:srgbClr val="222222"/>
                          </a:solidFill>
                          <a:latin typeface="微软雅黑" pitchFamily="34" charset="-122"/>
                          <a:ea typeface="微软雅黑" pitchFamily="34" charset="-122"/>
                          <a:cs typeface="微软雅黑" pitchFamily="34" charset="-122"/>
                        </a:rPr>
                        <a:t>协议的网卡</a:t>
                      </a:r>
                      <a:endParaRPr lang="en-US" altLang="en-US" sz="1400">
                        <a:solidFill>
                          <a:srgbClr val="222222"/>
                        </a:solidFill>
                        <a:latin typeface="Segoe UI" charset="0"/>
                        <a:ea typeface="Segoe UI" charset="0"/>
                        <a:cs typeface="Segoe UI"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252730">
                <a:tc>
                  <a:txBody>
                    <a:bodyPr/>
                    <a:lstStyle/>
                    <a:p>
                      <a:pPr>
                        <a:buNone/>
                      </a:pPr>
                      <a:r>
                        <a:rPr lang="en-US" sz="1400">
                          <a:solidFill>
                            <a:srgbClr val="222222"/>
                          </a:solidFill>
                          <a:latin typeface="微软雅黑" pitchFamily="34" charset="-122"/>
                          <a:ea typeface="微软雅黑" pitchFamily="34" charset="-122"/>
                          <a:cs typeface="微软雅黑" pitchFamily="34" charset="-122"/>
                        </a:rPr>
                        <a:t>光驱</a:t>
                      </a:r>
                      <a:endParaRPr lang="en-US" altLang="en-US" sz="1400">
                        <a:solidFill>
                          <a:srgbClr val="222222"/>
                        </a:solidFill>
                        <a:latin typeface="微软雅黑" pitchFamily="34" charset="-122"/>
                        <a:ea typeface="微软雅黑" pitchFamily="34" charset="-122"/>
                        <a:cs typeface="微软雅黑" pitchFamily="34"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en-US" sz="1400">
                          <a:solidFill>
                            <a:srgbClr val="222222"/>
                          </a:solidFill>
                          <a:latin typeface="Segoe UI" charset="0"/>
                          <a:cs typeface="Segoe UI" charset="0"/>
                        </a:rPr>
                        <a:t>32</a:t>
                      </a:r>
                      <a:r>
                        <a:rPr lang="en-US" sz="1400">
                          <a:solidFill>
                            <a:srgbClr val="222222"/>
                          </a:solidFill>
                          <a:latin typeface="微软雅黑" pitchFamily="34" charset="-122"/>
                          <a:ea typeface="微软雅黑" pitchFamily="34" charset="-122"/>
                          <a:cs typeface="微软雅黑" pitchFamily="34" charset="-122"/>
                        </a:rPr>
                        <a:t>倍速以上光驱</a:t>
                      </a:r>
                      <a:endParaRPr lang="en-US" altLang="en-US" sz="1400">
                        <a:solidFill>
                          <a:srgbClr val="222222"/>
                        </a:solidFill>
                        <a:latin typeface="Segoe UI" charset="0"/>
                        <a:ea typeface="Segoe UI" charset="0"/>
                        <a:cs typeface="Segoe UI"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03530">
                <a:tc>
                  <a:txBody>
                    <a:bodyPr/>
                    <a:lstStyle/>
                    <a:p>
                      <a:pPr>
                        <a:buNone/>
                      </a:pPr>
                      <a:r>
                        <a:rPr lang="en-US" sz="1400">
                          <a:solidFill>
                            <a:srgbClr val="222222"/>
                          </a:solidFill>
                          <a:latin typeface="微软雅黑" pitchFamily="34" charset="-122"/>
                          <a:ea typeface="微软雅黑" pitchFamily="34" charset="-122"/>
                          <a:cs typeface="微软雅黑" pitchFamily="34" charset="-122"/>
                        </a:rPr>
                        <a:t>显卡支持</a:t>
                      </a:r>
                      <a:endParaRPr lang="en-US" altLang="en-US" sz="1400">
                        <a:solidFill>
                          <a:srgbClr val="222222"/>
                        </a:solidFill>
                        <a:latin typeface="微软雅黑" pitchFamily="34" charset="-122"/>
                        <a:ea typeface="微软雅黑" pitchFamily="34" charset="-122"/>
                        <a:cs typeface="微软雅黑" pitchFamily="34"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en-US" sz="1400">
                          <a:solidFill>
                            <a:srgbClr val="222222"/>
                          </a:solidFill>
                          <a:latin typeface="Segoe UI" charset="0"/>
                          <a:cs typeface="Segoe UI" charset="0"/>
                        </a:rPr>
                        <a:t>1024*768*256</a:t>
                      </a:r>
                      <a:r>
                        <a:rPr lang="en-US" sz="1400">
                          <a:solidFill>
                            <a:srgbClr val="222222"/>
                          </a:solidFill>
                          <a:latin typeface="微软雅黑" pitchFamily="34" charset="-122"/>
                          <a:ea typeface="微软雅黑" pitchFamily="34" charset="-122"/>
                          <a:cs typeface="微软雅黑" pitchFamily="34" charset="-122"/>
                        </a:rPr>
                        <a:t>以上彩色显示</a:t>
                      </a:r>
                      <a:endParaRPr lang="en-US" altLang="en-US" sz="1400">
                        <a:solidFill>
                          <a:srgbClr val="222222"/>
                        </a:solidFill>
                        <a:latin typeface="Segoe UI" charset="0"/>
                        <a:ea typeface="Segoe UI" charset="0"/>
                        <a:cs typeface="Segoe UI"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379095">
                <a:tc>
                  <a:txBody>
                    <a:bodyPr/>
                    <a:lstStyle/>
                    <a:p>
                      <a:pPr>
                        <a:buNone/>
                      </a:pPr>
                      <a:r>
                        <a:rPr lang="en-US" sz="1400">
                          <a:solidFill>
                            <a:srgbClr val="222222"/>
                          </a:solidFill>
                          <a:latin typeface="微软雅黑" pitchFamily="34" charset="-122"/>
                          <a:ea typeface="微软雅黑" pitchFamily="34" charset="-122"/>
                          <a:cs typeface="微软雅黑" pitchFamily="34" charset="-122"/>
                        </a:rPr>
                        <a:t>显示器</a:t>
                      </a:r>
                      <a:endParaRPr lang="en-US" altLang="en-US" sz="1400">
                        <a:solidFill>
                          <a:srgbClr val="222222"/>
                        </a:solidFill>
                        <a:latin typeface="微软雅黑" pitchFamily="34" charset="-122"/>
                        <a:ea typeface="微软雅黑" pitchFamily="34" charset="-122"/>
                        <a:cs typeface="微软雅黑" pitchFamily="34"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en-US" sz="1400">
                          <a:solidFill>
                            <a:srgbClr val="222222"/>
                          </a:solidFill>
                          <a:latin typeface="Segoe UI" charset="0"/>
                          <a:cs typeface="Segoe UI" charset="0"/>
                        </a:rPr>
                        <a:t>SVGA</a:t>
                      </a:r>
                      <a:r>
                        <a:rPr lang="en-US" sz="1400">
                          <a:solidFill>
                            <a:srgbClr val="222222"/>
                          </a:solidFill>
                          <a:latin typeface="微软雅黑" pitchFamily="34" charset="-122"/>
                          <a:ea typeface="微软雅黑" pitchFamily="34" charset="-122"/>
                          <a:cs typeface="微软雅黑" pitchFamily="34" charset="-122"/>
                        </a:rPr>
                        <a:t>显示器</a:t>
                      </a:r>
                      <a:endParaRPr lang="en-US" altLang="en-US" sz="1400">
                        <a:solidFill>
                          <a:srgbClr val="222222"/>
                        </a:solidFill>
                        <a:latin typeface="Segoe UI" charset="0"/>
                        <a:ea typeface="Segoe UI" charset="0"/>
                        <a:cs typeface="Segoe UI"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632460">
                <a:tc>
                  <a:txBody>
                    <a:bodyPr/>
                    <a:lstStyle/>
                    <a:p>
                      <a:pPr>
                        <a:buNone/>
                      </a:pPr>
                      <a:r>
                        <a:rPr lang="en-US" sz="1400">
                          <a:solidFill>
                            <a:srgbClr val="222222"/>
                          </a:solidFill>
                          <a:latin typeface="微软雅黑" pitchFamily="34" charset="-122"/>
                          <a:ea typeface="微软雅黑" pitchFamily="34" charset="-122"/>
                          <a:cs typeface="微软雅黑" pitchFamily="34" charset="-122"/>
                        </a:rPr>
                        <a:t>键盘</a:t>
                      </a:r>
                      <a:r>
                        <a:rPr lang="en-US" sz="1400">
                          <a:solidFill>
                            <a:srgbClr val="222222"/>
                          </a:solidFill>
                          <a:latin typeface="Segoe UI" charset="0"/>
                          <a:cs typeface="Segoe UI" charset="0"/>
                        </a:rPr>
                        <a:t>/</a:t>
                      </a:r>
                      <a:r>
                        <a:rPr lang="en-US" sz="1400">
                          <a:solidFill>
                            <a:srgbClr val="222222"/>
                          </a:solidFill>
                          <a:latin typeface="微软雅黑" pitchFamily="34" charset="-122"/>
                          <a:ea typeface="微软雅黑" pitchFamily="34" charset="-122"/>
                          <a:cs typeface="微软雅黑" pitchFamily="34" charset="-122"/>
                        </a:rPr>
                        <a:t>鼠标</a:t>
                      </a:r>
                      <a:endParaRPr lang="en-US" altLang="en-US" sz="1400">
                        <a:solidFill>
                          <a:srgbClr val="222222"/>
                        </a:solidFill>
                        <a:latin typeface="微软雅黑" pitchFamily="34" charset="-122"/>
                        <a:ea typeface="微软雅黑" pitchFamily="34" charset="-122"/>
                        <a:cs typeface="微软雅黑" pitchFamily="34"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en-US" sz="1400">
                          <a:solidFill>
                            <a:srgbClr val="222222"/>
                          </a:solidFill>
                          <a:latin typeface="微软雅黑" pitchFamily="34" charset="-122"/>
                          <a:ea typeface="微软雅黑" pitchFamily="34" charset="-122"/>
                          <a:cs typeface="微软雅黑" pitchFamily="34" charset="-122"/>
                        </a:rPr>
                        <a:t>普通键盘</a:t>
                      </a:r>
                      <a:r>
                        <a:rPr lang="en-US" sz="1400">
                          <a:solidFill>
                            <a:srgbClr val="222222"/>
                          </a:solidFill>
                          <a:latin typeface="Segoe UI" charset="0"/>
                          <a:cs typeface="Segoe UI" charset="0"/>
                        </a:rPr>
                        <a:t>/</a:t>
                      </a:r>
                      <a:r>
                        <a:rPr lang="en-US" sz="1400">
                          <a:solidFill>
                            <a:srgbClr val="222222"/>
                          </a:solidFill>
                          <a:latin typeface="微软雅黑" pitchFamily="34" charset="-122"/>
                          <a:ea typeface="微软雅黑" pitchFamily="34" charset="-122"/>
                          <a:cs typeface="微软雅黑" pitchFamily="34" charset="-122"/>
                        </a:rPr>
                        <a:t>鼠标</a:t>
                      </a:r>
                      <a:endParaRPr lang="en-US" altLang="en-US" sz="1400">
                        <a:solidFill>
                          <a:srgbClr val="222222"/>
                        </a:solidFill>
                        <a:latin typeface="微软雅黑" pitchFamily="34" charset="-122"/>
                        <a:ea typeface="微软雅黑" pitchFamily="34" charset="-122"/>
                        <a:cs typeface="微软雅黑" pitchFamily="34"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bl>
          </a:graphicData>
        </a:graphic>
      </p:graphicFrame>
    </p:spTree>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任务</a:t>
            </a:r>
            <a:r>
              <a:rPr lang="en-US" altLang="zh-CN" dirty="0">
                <a:sym typeface="+mn-ea"/>
              </a:rPr>
              <a:t>2.1.2 </a:t>
            </a:r>
            <a:r>
              <a:rPr lang="zh-CN" altLang="en-US" dirty="0">
                <a:sym typeface="+mn-ea"/>
              </a:rPr>
              <a:t>准备软件环境</a:t>
            </a:r>
          </a:p>
        </p:txBody>
      </p:sp>
      <p:sp>
        <p:nvSpPr>
          <p:cNvPr id="3" name="内容占位符 2"/>
          <p:cNvSpPr>
            <a:spLocks noGrp="1"/>
          </p:cNvSpPr>
          <p:nvPr>
            <p:ph idx="1"/>
          </p:nvPr>
        </p:nvSpPr>
        <p:spPr>
          <a:xfrm>
            <a:off x="457200" y="1370330"/>
            <a:ext cx="3652520" cy="4944745"/>
          </a:xfrm>
        </p:spPr>
        <p:txBody>
          <a:bodyPr/>
          <a:lstStyle/>
          <a:p>
            <a:r>
              <a:rPr kumimoji="1" lang="en-US" altLang="zh-CN" sz="2400" kern="100" noProof="0" dirty="0">
                <a:ln>
                  <a:noFill/>
                </a:ln>
                <a:solidFill>
                  <a:schemeClr val="tx1"/>
                </a:solidFill>
                <a:effectLst/>
                <a:uLnTx/>
                <a:uFillTx/>
                <a:latin typeface="Times New Roman" pitchFamily="18" charset="0"/>
              </a:rPr>
              <a:t>      </a:t>
            </a:r>
            <a:endParaRPr kumimoji="1" lang="zh-CN" altLang="zh-CN" sz="2400" kern="100" noProof="0" dirty="0">
              <a:ln>
                <a:noFill/>
              </a:ln>
              <a:solidFill>
                <a:schemeClr val="tx1"/>
              </a:solidFill>
              <a:effectLst/>
              <a:uLnTx/>
              <a:uFillTx/>
              <a:latin typeface="Times New Roman" pitchFamily="18" charset="0"/>
            </a:endParaRPr>
          </a:p>
          <a:p>
            <a:pPr indent="457200" algn="just" defTabSz="914400" eaLnBrk="1" hangingPunct="1">
              <a:buSzPct val="60000"/>
              <a:buNone/>
              <a:defRPr/>
            </a:pPr>
            <a:endParaRPr kumimoji="1" lang="zh-CN" altLang="zh-CN" sz="2400" kern="100" noProof="0" dirty="0">
              <a:ln>
                <a:noFill/>
              </a:ln>
              <a:solidFill>
                <a:schemeClr val="tx1"/>
              </a:solidFill>
              <a:effectLst/>
              <a:uLnTx/>
              <a:uFillTx/>
              <a:latin typeface="Times New Roman" pitchFamily="18" charset="0"/>
            </a:endParaRPr>
          </a:p>
        </p:txBody>
      </p:sp>
      <p:sp>
        <p:nvSpPr>
          <p:cNvPr id="100" name="文本框 99"/>
          <p:cNvSpPr txBox="1"/>
          <p:nvPr/>
        </p:nvSpPr>
        <p:spPr>
          <a:xfrm>
            <a:off x="1043940" y="1412875"/>
            <a:ext cx="6113780" cy="460375"/>
          </a:xfrm>
          <a:prstGeom prst="rect">
            <a:avLst/>
          </a:prstGeom>
          <a:noFill/>
          <a:ln w="9525">
            <a:noFill/>
          </a:ln>
        </p:spPr>
        <p:txBody>
          <a:bodyPr wrap="square">
            <a:spAutoFit/>
          </a:bodyPr>
          <a:lstStyle/>
          <a:p>
            <a:pPr indent="241300"/>
            <a:r>
              <a:rPr kumimoji="1" lang="zh-CN" altLang="zh-CN" sz="2400" b="1" kern="100" noProof="0" dirty="0">
                <a:ln>
                  <a:noFill/>
                </a:ln>
                <a:solidFill>
                  <a:schemeClr val="tx1"/>
                </a:solidFill>
                <a:effectLst/>
                <a:uLnTx/>
                <a:uFillTx/>
                <a:latin typeface="Times New Roman" pitchFamily="18" charset="0"/>
                <a:ea typeface="+mn-ea"/>
              </a:rPr>
              <a:t>运行DM所要求的软件环境如下表所示：</a:t>
            </a:r>
            <a:endParaRPr lang="zh-CN" altLang="en-US" sz="1800">
              <a:solidFill>
                <a:srgbClr val="222222"/>
              </a:solidFill>
              <a:cs typeface="Segoe UI" charset="0"/>
            </a:endParaRPr>
          </a:p>
        </p:txBody>
      </p:sp>
      <p:graphicFrame>
        <p:nvGraphicFramePr>
          <p:cNvPr id="4" name="表格 3"/>
          <p:cNvGraphicFramePr/>
          <p:nvPr>
            <p:custDataLst>
              <p:tags r:id="rId1"/>
            </p:custDataLst>
          </p:nvPr>
        </p:nvGraphicFramePr>
        <p:xfrm>
          <a:off x="1403985" y="2637155"/>
          <a:ext cx="6433185" cy="1803400"/>
        </p:xfrm>
        <a:graphic>
          <a:graphicData uri="http://schemas.openxmlformats.org/drawingml/2006/table">
            <a:tbl>
              <a:tblPr/>
              <a:tblGrid>
                <a:gridCol w="825500">
                  <a:extLst>
                    <a:ext uri="{9D8B030D-6E8A-4147-A177-3AD203B41FA5}">
                      <a16:colId xmlns:a16="http://schemas.microsoft.com/office/drawing/2014/main" val="20000"/>
                    </a:ext>
                  </a:extLst>
                </a:gridCol>
                <a:gridCol w="5607685">
                  <a:extLst>
                    <a:ext uri="{9D8B030D-6E8A-4147-A177-3AD203B41FA5}">
                      <a16:colId xmlns:a16="http://schemas.microsoft.com/office/drawing/2014/main" val="20001"/>
                    </a:ext>
                  </a:extLst>
                </a:gridCol>
              </a:tblGrid>
              <a:tr h="355600">
                <a:tc>
                  <a:txBody>
                    <a:bodyPr/>
                    <a:lstStyle/>
                    <a:p>
                      <a:pPr>
                        <a:buNone/>
                      </a:pPr>
                      <a:r>
                        <a:rPr lang="en-US" sz="1600">
                          <a:solidFill>
                            <a:srgbClr val="222222"/>
                          </a:solidFill>
                          <a:latin typeface="微软雅黑" pitchFamily="34" charset="-122"/>
                          <a:ea typeface="微软雅黑" pitchFamily="34" charset="-122"/>
                          <a:cs typeface="微软雅黑" pitchFamily="34" charset="-122"/>
                        </a:rPr>
                        <a:t>名称</a:t>
                      </a:r>
                      <a:endParaRPr lang="en-US" altLang="en-US" sz="1600">
                        <a:solidFill>
                          <a:srgbClr val="222222"/>
                        </a:solidFill>
                        <a:latin typeface="微软雅黑" pitchFamily="34" charset="-122"/>
                        <a:ea typeface="微软雅黑" pitchFamily="34" charset="-122"/>
                        <a:cs typeface="微软雅黑" pitchFamily="34"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en-US" sz="1600">
                          <a:solidFill>
                            <a:srgbClr val="222222"/>
                          </a:solidFill>
                          <a:latin typeface="微软雅黑" pitchFamily="34" charset="-122"/>
                          <a:ea typeface="微软雅黑" pitchFamily="34" charset="-122"/>
                          <a:cs typeface="微软雅黑" pitchFamily="34" charset="-122"/>
                        </a:rPr>
                        <a:t>要求</a:t>
                      </a:r>
                      <a:endParaRPr lang="en-US" altLang="en-US" sz="1600">
                        <a:solidFill>
                          <a:srgbClr val="222222"/>
                        </a:solidFill>
                        <a:latin typeface="微软雅黑" pitchFamily="34" charset="-122"/>
                        <a:ea typeface="微软雅黑" pitchFamily="34" charset="-122"/>
                        <a:cs typeface="微软雅黑" pitchFamily="34"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23900">
                <a:tc>
                  <a:txBody>
                    <a:bodyPr/>
                    <a:lstStyle/>
                    <a:p>
                      <a:pPr>
                        <a:buNone/>
                      </a:pPr>
                      <a:r>
                        <a:rPr lang="en-US" sz="1600">
                          <a:solidFill>
                            <a:srgbClr val="222222"/>
                          </a:solidFill>
                          <a:latin typeface="微软雅黑" pitchFamily="34" charset="-122"/>
                          <a:ea typeface="微软雅黑" pitchFamily="34" charset="-122"/>
                          <a:cs typeface="微软雅黑" pitchFamily="34" charset="-122"/>
                        </a:rPr>
                        <a:t>操作系统</a:t>
                      </a:r>
                      <a:endParaRPr lang="en-US" altLang="en-US" sz="1600">
                        <a:solidFill>
                          <a:srgbClr val="222222"/>
                        </a:solidFill>
                        <a:latin typeface="微软雅黑" pitchFamily="34" charset="-122"/>
                        <a:ea typeface="微软雅黑" pitchFamily="34" charset="-122"/>
                        <a:cs typeface="微软雅黑" pitchFamily="34"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en-US" sz="1600">
                          <a:solidFill>
                            <a:srgbClr val="222222"/>
                          </a:solidFill>
                          <a:latin typeface="Segoe UI" charset="0"/>
                          <a:cs typeface="Segoe UI" charset="0"/>
                        </a:rPr>
                        <a:t>Windows(</a:t>
                      </a:r>
                      <a:r>
                        <a:rPr lang="en-US" sz="1600">
                          <a:solidFill>
                            <a:srgbClr val="222222"/>
                          </a:solidFill>
                          <a:latin typeface="微软雅黑" pitchFamily="34" charset="-122"/>
                          <a:ea typeface="微软雅黑" pitchFamily="34" charset="-122"/>
                          <a:cs typeface="微软雅黑" pitchFamily="34" charset="-122"/>
                        </a:rPr>
                        <a:t>简体中文服务器版</a:t>
                      </a:r>
                      <a:r>
                        <a:rPr lang="en-US" sz="1600">
                          <a:solidFill>
                            <a:srgbClr val="222222"/>
                          </a:solidFill>
                          <a:latin typeface="Segoe UI" charset="0"/>
                          <a:cs typeface="Segoe UI" charset="0"/>
                        </a:rPr>
                        <a:t>sp2</a:t>
                      </a:r>
                      <a:r>
                        <a:rPr lang="en-US" sz="1600">
                          <a:solidFill>
                            <a:srgbClr val="222222"/>
                          </a:solidFill>
                          <a:latin typeface="微软雅黑" pitchFamily="34" charset="-122"/>
                          <a:ea typeface="微软雅黑" pitchFamily="34" charset="-122"/>
                          <a:cs typeface="微软雅黑" pitchFamily="34" charset="-122"/>
                        </a:rPr>
                        <a:t>以上</a:t>
                      </a:r>
                      <a:r>
                        <a:rPr lang="en-US" sz="1600">
                          <a:solidFill>
                            <a:srgbClr val="222222"/>
                          </a:solidFill>
                          <a:latin typeface="Segoe UI" charset="0"/>
                          <a:cs typeface="Segoe UI" charset="0"/>
                        </a:rPr>
                        <a:t>)/Linux(glibc2.3</a:t>
                      </a:r>
                      <a:r>
                        <a:rPr lang="en-US" sz="1600">
                          <a:solidFill>
                            <a:srgbClr val="222222"/>
                          </a:solidFill>
                          <a:latin typeface="微软雅黑" pitchFamily="34" charset="-122"/>
                          <a:ea typeface="微软雅黑" pitchFamily="34" charset="-122"/>
                          <a:cs typeface="微软雅黑" pitchFamily="34" charset="-122"/>
                        </a:rPr>
                        <a:t>以上，内核</a:t>
                      </a:r>
                      <a:r>
                        <a:rPr lang="en-US" sz="1600">
                          <a:solidFill>
                            <a:srgbClr val="222222"/>
                          </a:solidFill>
                          <a:latin typeface="Segoe UI" charset="0"/>
                          <a:cs typeface="Segoe UI" charset="0"/>
                        </a:rPr>
                        <a:t>2.6</a:t>
                      </a:r>
                      <a:r>
                        <a:rPr lang="en-US" sz="1600">
                          <a:solidFill>
                            <a:srgbClr val="222222"/>
                          </a:solidFill>
                          <a:latin typeface="微软雅黑" pitchFamily="34" charset="-122"/>
                          <a:ea typeface="微软雅黑" pitchFamily="34" charset="-122"/>
                          <a:cs typeface="微软雅黑" pitchFamily="34" charset="-122"/>
                        </a:rPr>
                        <a:t>，已安装</a:t>
                      </a:r>
                      <a:r>
                        <a:rPr lang="en-US" sz="1600">
                          <a:solidFill>
                            <a:srgbClr val="222222"/>
                          </a:solidFill>
                          <a:latin typeface="Segoe UI" charset="0"/>
                          <a:cs typeface="Segoe UI" charset="0"/>
                        </a:rPr>
                        <a:t>KDE/GNOME</a:t>
                      </a:r>
                      <a:r>
                        <a:rPr lang="en-US" sz="1600">
                          <a:solidFill>
                            <a:srgbClr val="222222"/>
                          </a:solidFill>
                          <a:latin typeface="微软雅黑" pitchFamily="34" charset="-122"/>
                          <a:ea typeface="微软雅黑" pitchFamily="34" charset="-122"/>
                          <a:cs typeface="微软雅黑" pitchFamily="34" charset="-122"/>
                        </a:rPr>
                        <a:t>桌面环境，建议预先安装</a:t>
                      </a:r>
                      <a:r>
                        <a:rPr lang="en-US" sz="1600">
                          <a:solidFill>
                            <a:srgbClr val="222222"/>
                          </a:solidFill>
                          <a:latin typeface="Segoe UI" charset="0"/>
                          <a:cs typeface="Segoe UI" charset="0"/>
                        </a:rPr>
                        <a:t>UnixODBC</a:t>
                      </a:r>
                      <a:r>
                        <a:rPr lang="en-US" sz="1600">
                          <a:solidFill>
                            <a:srgbClr val="222222"/>
                          </a:solidFill>
                          <a:latin typeface="微软雅黑" pitchFamily="34" charset="-122"/>
                          <a:ea typeface="微软雅黑" pitchFamily="34" charset="-122"/>
                          <a:cs typeface="微软雅黑" pitchFamily="34" charset="-122"/>
                        </a:rPr>
                        <a:t>组件</a:t>
                      </a:r>
                      <a:r>
                        <a:rPr lang="en-US" sz="1600">
                          <a:solidFill>
                            <a:srgbClr val="222222"/>
                          </a:solidFill>
                          <a:latin typeface="Segoe UI" charset="0"/>
                          <a:cs typeface="Segoe UI" charset="0"/>
                        </a:rPr>
                        <a:t>)</a:t>
                      </a:r>
                      <a:endParaRPr lang="en-US" altLang="en-US" sz="1600">
                        <a:solidFill>
                          <a:srgbClr val="222222"/>
                        </a:solidFill>
                        <a:latin typeface="Segoe UI" charset="0"/>
                        <a:ea typeface="Segoe UI" charset="0"/>
                        <a:cs typeface="Segoe UI"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55600">
                <a:tc>
                  <a:txBody>
                    <a:bodyPr/>
                    <a:lstStyle/>
                    <a:p>
                      <a:pPr>
                        <a:buNone/>
                      </a:pPr>
                      <a:r>
                        <a:rPr lang="en-US" sz="1600">
                          <a:solidFill>
                            <a:srgbClr val="222222"/>
                          </a:solidFill>
                          <a:latin typeface="微软雅黑" pitchFamily="34" charset="-122"/>
                          <a:ea typeface="微软雅黑" pitchFamily="34" charset="-122"/>
                          <a:cs typeface="微软雅黑" pitchFamily="34" charset="-122"/>
                        </a:rPr>
                        <a:t>网络协议</a:t>
                      </a:r>
                      <a:endParaRPr lang="en-US" altLang="en-US" sz="1600">
                        <a:solidFill>
                          <a:srgbClr val="222222"/>
                        </a:solidFill>
                        <a:latin typeface="微软雅黑" pitchFamily="34" charset="-122"/>
                        <a:ea typeface="微软雅黑" pitchFamily="34" charset="-122"/>
                        <a:cs typeface="微软雅黑" pitchFamily="34"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en-US" sz="1600">
                          <a:solidFill>
                            <a:srgbClr val="222222"/>
                          </a:solidFill>
                          <a:latin typeface="Segoe UI" charset="0"/>
                          <a:cs typeface="Segoe UI" charset="0"/>
                        </a:rPr>
                        <a:t>TCP/IP</a:t>
                      </a:r>
                      <a:endParaRPr lang="en-US" altLang="en-US" sz="1600">
                        <a:solidFill>
                          <a:srgbClr val="222222"/>
                        </a:solidFill>
                        <a:latin typeface="Segoe UI" charset="0"/>
                        <a:ea typeface="Segoe UI" charset="0"/>
                        <a:cs typeface="Segoe UI"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68300">
                <a:tc>
                  <a:txBody>
                    <a:bodyPr/>
                    <a:lstStyle/>
                    <a:p>
                      <a:pPr>
                        <a:buNone/>
                      </a:pPr>
                      <a:r>
                        <a:rPr lang="en-US" sz="1600">
                          <a:solidFill>
                            <a:srgbClr val="222222"/>
                          </a:solidFill>
                          <a:latin typeface="微软雅黑" pitchFamily="34" charset="-122"/>
                          <a:ea typeface="微软雅黑" pitchFamily="34" charset="-122"/>
                          <a:cs typeface="微软雅黑" pitchFamily="34" charset="-122"/>
                        </a:rPr>
                        <a:t>系统盘</a:t>
                      </a:r>
                      <a:endParaRPr lang="en-US" altLang="en-US" sz="1600">
                        <a:solidFill>
                          <a:srgbClr val="222222"/>
                        </a:solidFill>
                        <a:latin typeface="微软雅黑" pitchFamily="34" charset="-122"/>
                        <a:ea typeface="微软雅黑" pitchFamily="34" charset="-122"/>
                        <a:cs typeface="微软雅黑" pitchFamily="34"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en-US" sz="1600">
                          <a:solidFill>
                            <a:srgbClr val="222222"/>
                          </a:solidFill>
                          <a:latin typeface="微软雅黑" pitchFamily="34" charset="-122"/>
                          <a:ea typeface="微软雅黑" pitchFamily="34" charset="-122"/>
                          <a:cs typeface="微软雅黑" pitchFamily="34" charset="-122"/>
                        </a:rPr>
                        <a:t>至少</a:t>
                      </a:r>
                      <a:r>
                        <a:rPr lang="en-US" sz="1600">
                          <a:solidFill>
                            <a:srgbClr val="222222"/>
                          </a:solidFill>
                          <a:latin typeface="Segoe UI" charset="0"/>
                          <a:cs typeface="Segoe UI" charset="0"/>
                        </a:rPr>
                        <a:t>1G</a:t>
                      </a:r>
                      <a:r>
                        <a:rPr lang="en-US" sz="1600">
                          <a:solidFill>
                            <a:srgbClr val="222222"/>
                          </a:solidFill>
                          <a:latin typeface="微软雅黑" pitchFamily="34" charset="-122"/>
                          <a:ea typeface="微软雅黑" pitchFamily="34" charset="-122"/>
                          <a:cs typeface="微软雅黑" pitchFamily="34" charset="-122"/>
                        </a:rPr>
                        <a:t>以上的剩余空间</a:t>
                      </a:r>
                      <a:endParaRPr lang="en-US" altLang="en-US" sz="1600">
                        <a:solidFill>
                          <a:srgbClr val="222222"/>
                        </a:solidFill>
                        <a:latin typeface="微软雅黑" pitchFamily="34" charset="-122"/>
                        <a:ea typeface="微软雅黑" pitchFamily="34" charset="-122"/>
                        <a:cs typeface="微软雅黑" pitchFamily="34"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任务</a:t>
            </a:r>
            <a:r>
              <a:rPr lang="en-US" altLang="zh-CN" dirty="0">
                <a:sym typeface="+mn-ea"/>
              </a:rPr>
              <a:t>2.2 Linux</a:t>
            </a:r>
            <a:r>
              <a:rPr lang="zh-CN" altLang="en-US" dirty="0">
                <a:sym typeface="+mn-ea"/>
              </a:rPr>
              <a:t>环境安装部署</a:t>
            </a:r>
            <a:endParaRPr lang="zh-CN" altLang="en-US"/>
          </a:p>
        </p:txBody>
      </p:sp>
      <p:sp>
        <p:nvSpPr>
          <p:cNvPr id="3" name="内容占位符 2"/>
          <p:cNvSpPr>
            <a:spLocks noGrp="1"/>
          </p:cNvSpPr>
          <p:nvPr>
            <p:ph idx="1"/>
          </p:nvPr>
        </p:nvSpPr>
        <p:spPr/>
        <p:txBody>
          <a:bodyPr/>
          <a:lstStyle/>
          <a:p>
            <a:endParaRPr lang="zh-CN" altLang="en-US" sz="2400"/>
          </a:p>
          <a:p>
            <a:pPr indent="457200" algn="just" defTabSz="914400" eaLnBrk="1" hangingPunct="1">
              <a:buSzPct val="60000"/>
              <a:buNone/>
              <a:defRPr/>
            </a:pPr>
            <a:r>
              <a:rPr kumimoji="1" lang="zh-CN" altLang="zh-CN" sz="2400" kern="100" noProof="0" dirty="0">
                <a:ln>
                  <a:noFill/>
                </a:ln>
                <a:solidFill>
                  <a:schemeClr val="tx1"/>
                </a:solidFill>
                <a:effectLst/>
                <a:uLnTx/>
                <a:uFillTx/>
                <a:latin typeface="Times New Roman" pitchFamily="18" charset="0"/>
              </a:rPr>
              <a:t>用户在安装 DM 之前需要检查或修改操作系统的配置，以保证 DM 正确安装和运行。</a:t>
            </a:r>
          </a:p>
          <a:p>
            <a:pPr indent="457200" algn="just" defTabSz="914400" eaLnBrk="1" hangingPunct="1">
              <a:buSzPct val="60000"/>
              <a:buNone/>
              <a:defRPr/>
            </a:pPr>
            <a:r>
              <a:rPr kumimoji="1" lang="zh-CN" altLang="zh-CN" sz="2400" kern="100" noProof="0" dirty="0">
                <a:ln>
                  <a:noFill/>
                </a:ln>
                <a:solidFill>
                  <a:schemeClr val="tx1"/>
                </a:solidFill>
                <a:effectLst/>
                <a:uLnTx/>
                <a:uFillTx/>
                <a:latin typeface="Times New Roman" pitchFamily="18" charset="0"/>
              </a:rPr>
              <a:t>标题及下文中提到的 Linux(Unix)，包括 Linux、AIX、HP-UNIX、Solaris 和 FreeBSD 操作系统。以下安装程序说明将以 Centos7 for x86-64 系统为例，由于不同操作系统系统命令不尽相同，具体步骤及操作请以用户本机系统为准。</a:t>
            </a:r>
          </a:p>
          <a:p>
            <a:pPr indent="457200" algn="just" defTabSz="914400" eaLnBrk="1" hangingPunct="1">
              <a:buSzPct val="60000"/>
              <a:buNone/>
              <a:defRPr/>
            </a:pPr>
            <a:r>
              <a:rPr kumimoji="1" lang="zh-CN" altLang="zh-CN" sz="2400" kern="100" noProof="0" dirty="0">
                <a:ln>
                  <a:noFill/>
                </a:ln>
                <a:solidFill>
                  <a:schemeClr val="tx1"/>
                </a:solidFill>
                <a:effectLst/>
                <a:uLnTx/>
                <a:uFillTx/>
                <a:latin typeface="Times New Roman" pitchFamily="18" charset="0"/>
              </a:rPr>
              <a:t>关于具体的安装步骤请读者通过扫二维码进行阅读学习。</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KSO_WM_BEAUTIFY_FLAG" val=""/>
  <p:tag name="KSO_WM_UNIT_PLACING_PICTURE_USER_VIEWPORT" val="{&quot;height&quot;:668,&quot;width&quot;:2652}"/>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UNIT_TABLE_BEAUTIFY" val="smartTable{fb002149-cef5-43d2-9d4a-126f9885ecfd}"/>
  <p:tag name="TABLE_ENDDRAG_ORIGIN_RECT" val="282*277"/>
  <p:tag name="TABLE_ENDDRAG_RECT" val="377*133*282*277"/>
</p:tagLst>
</file>

<file path=ppt/tags/tag5.xml><?xml version="1.0" encoding="utf-8"?>
<p:tagLst xmlns:a="http://schemas.openxmlformats.org/drawingml/2006/main" xmlns:r="http://schemas.openxmlformats.org/officeDocument/2006/relationships" xmlns:p="http://schemas.openxmlformats.org/presentationml/2006/main">
  <p:tag name="KSO_WM_UNIT_TABLE_BEAUTIFY" val="smartTable{51462a5b-b9f9-4deb-9de6-ea602b20c551}"/>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Lesson">
  <a:themeElements>
    <a:clrScheme name="">
      <a:dk1>
        <a:srgbClr val="000066"/>
      </a:dk1>
      <a:lt1>
        <a:srgbClr val="FFFFFF"/>
      </a:lt1>
      <a:dk2>
        <a:srgbClr val="1D7ACF"/>
      </a:dk2>
      <a:lt2>
        <a:srgbClr val="C0C0C0"/>
      </a:lt2>
      <a:accent1>
        <a:srgbClr val="189E8E"/>
      </a:accent1>
      <a:accent2>
        <a:srgbClr val="E0BB20"/>
      </a:accent2>
      <a:accent3>
        <a:srgbClr val="FFFFFF"/>
      </a:accent3>
      <a:accent4>
        <a:srgbClr val="000057"/>
      </a:accent4>
      <a:accent5>
        <a:srgbClr val="AACCC6"/>
      </a:accent5>
      <a:accent6>
        <a:srgbClr val="C9A71C"/>
      </a:accent6>
      <a:hlink>
        <a:srgbClr val="5AA5DE"/>
      </a:hlink>
      <a:folHlink>
        <a:srgbClr val="9885A3"/>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Lesson 1">
        <a:dk1>
          <a:srgbClr val="000066"/>
        </a:dk1>
        <a:lt1>
          <a:srgbClr val="FFFFFF"/>
        </a:lt1>
        <a:dk2>
          <a:srgbClr val="1D7ACF"/>
        </a:dk2>
        <a:lt2>
          <a:srgbClr val="C0C0C0"/>
        </a:lt2>
        <a:accent1>
          <a:srgbClr val="189E8E"/>
        </a:accent1>
        <a:accent2>
          <a:srgbClr val="E0BB20"/>
        </a:accent2>
        <a:accent3>
          <a:srgbClr val="FFFFFF"/>
        </a:accent3>
        <a:accent4>
          <a:srgbClr val="000056"/>
        </a:accent4>
        <a:accent5>
          <a:srgbClr val="ABCCC6"/>
        </a:accent5>
        <a:accent6>
          <a:srgbClr val="CBA91C"/>
        </a:accent6>
        <a:hlink>
          <a:srgbClr val="5AA5DE"/>
        </a:hlink>
        <a:folHlink>
          <a:srgbClr val="9885A3"/>
        </a:folHlink>
      </a:clrScheme>
      <a:clrMap bg1="lt1" tx1="dk1" bg2="lt2" tx2="dk2" accent1="accent1" accent2="accent2" accent3="accent3" accent4="accent4" accent5="accent5" accent6="accent6" hlink="hlink" folHlink="folHlink"/>
    </a:extraClrScheme>
    <a:extraClrScheme>
      <a:clrScheme name="Lesson 2">
        <a:dk1>
          <a:srgbClr val="000066"/>
        </a:dk1>
        <a:lt1>
          <a:srgbClr val="FFFFFF"/>
        </a:lt1>
        <a:dk2>
          <a:srgbClr val="238D3F"/>
        </a:dk2>
        <a:lt2>
          <a:srgbClr val="DDDDDD"/>
        </a:lt2>
        <a:accent1>
          <a:srgbClr val="808080"/>
        </a:accent1>
        <a:accent2>
          <a:srgbClr val="CC9900"/>
        </a:accent2>
        <a:accent3>
          <a:srgbClr val="FFFFFF"/>
        </a:accent3>
        <a:accent4>
          <a:srgbClr val="000056"/>
        </a:accent4>
        <a:accent5>
          <a:srgbClr val="C0C0C0"/>
        </a:accent5>
        <a:accent6>
          <a:srgbClr val="B98A00"/>
        </a:accent6>
        <a:hlink>
          <a:srgbClr val="D9C741"/>
        </a:hlink>
        <a:folHlink>
          <a:srgbClr val="336699"/>
        </a:folHlink>
      </a:clrScheme>
      <a:clrMap bg1="lt1" tx1="dk1" bg2="lt2" tx2="dk2" accent1="accent1" accent2="accent2" accent3="accent3" accent4="accent4" accent5="accent5" accent6="accent6" hlink="hlink" folHlink="folHlink"/>
    </a:extraClrScheme>
    <a:extraClrScheme>
      <a:clrScheme name="Lesson 3">
        <a:dk1>
          <a:srgbClr val="000066"/>
        </a:dk1>
        <a:lt1>
          <a:srgbClr val="FFFFFF"/>
        </a:lt1>
        <a:dk2>
          <a:srgbClr val="D75F1D"/>
        </a:dk2>
        <a:lt2>
          <a:srgbClr val="DDDDDD"/>
        </a:lt2>
        <a:accent1>
          <a:srgbClr val="3885A0"/>
        </a:accent1>
        <a:accent2>
          <a:srgbClr val="3399FF"/>
        </a:accent2>
        <a:accent3>
          <a:srgbClr val="FFFFFF"/>
        </a:accent3>
        <a:accent4>
          <a:srgbClr val="000056"/>
        </a:accent4>
        <a:accent5>
          <a:srgbClr val="AEC2CD"/>
        </a:accent5>
        <a:accent6>
          <a:srgbClr val="2D8AE7"/>
        </a:accent6>
        <a:hlink>
          <a:srgbClr val="4B67B7"/>
        </a:hlink>
        <a:folHlink>
          <a:srgbClr val="7B6A9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Lesson">
  <a:themeElements>
    <a:clrScheme name="">
      <a:dk1>
        <a:srgbClr val="000066"/>
      </a:dk1>
      <a:lt1>
        <a:srgbClr val="FFFFFF"/>
      </a:lt1>
      <a:dk2>
        <a:srgbClr val="1D7ACF"/>
      </a:dk2>
      <a:lt2>
        <a:srgbClr val="C0C0C0"/>
      </a:lt2>
      <a:accent1>
        <a:srgbClr val="189E8E"/>
      </a:accent1>
      <a:accent2>
        <a:srgbClr val="E0BB20"/>
      </a:accent2>
      <a:accent3>
        <a:srgbClr val="FFFFFF"/>
      </a:accent3>
      <a:accent4>
        <a:srgbClr val="000057"/>
      </a:accent4>
      <a:accent5>
        <a:srgbClr val="AACCC6"/>
      </a:accent5>
      <a:accent6>
        <a:srgbClr val="C9A71C"/>
      </a:accent6>
      <a:hlink>
        <a:srgbClr val="5AA5DE"/>
      </a:hlink>
      <a:folHlink>
        <a:srgbClr val="9885A3"/>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Lesson 1">
        <a:dk1>
          <a:srgbClr val="000066"/>
        </a:dk1>
        <a:lt1>
          <a:srgbClr val="FFFFFF"/>
        </a:lt1>
        <a:dk2>
          <a:srgbClr val="1D7ACF"/>
        </a:dk2>
        <a:lt2>
          <a:srgbClr val="C0C0C0"/>
        </a:lt2>
        <a:accent1>
          <a:srgbClr val="189E8E"/>
        </a:accent1>
        <a:accent2>
          <a:srgbClr val="E0BB20"/>
        </a:accent2>
        <a:accent3>
          <a:srgbClr val="FFFFFF"/>
        </a:accent3>
        <a:accent4>
          <a:srgbClr val="000056"/>
        </a:accent4>
        <a:accent5>
          <a:srgbClr val="ABCCC6"/>
        </a:accent5>
        <a:accent6>
          <a:srgbClr val="CBA91C"/>
        </a:accent6>
        <a:hlink>
          <a:srgbClr val="5AA5DE"/>
        </a:hlink>
        <a:folHlink>
          <a:srgbClr val="9885A3"/>
        </a:folHlink>
      </a:clrScheme>
      <a:clrMap bg1="lt1" tx1="dk1" bg2="lt2" tx2="dk2" accent1="accent1" accent2="accent2" accent3="accent3" accent4="accent4" accent5="accent5" accent6="accent6" hlink="hlink" folHlink="folHlink"/>
    </a:extraClrScheme>
    <a:extraClrScheme>
      <a:clrScheme name="Lesson 2">
        <a:dk1>
          <a:srgbClr val="000066"/>
        </a:dk1>
        <a:lt1>
          <a:srgbClr val="FFFFFF"/>
        </a:lt1>
        <a:dk2>
          <a:srgbClr val="238D3F"/>
        </a:dk2>
        <a:lt2>
          <a:srgbClr val="DDDDDD"/>
        </a:lt2>
        <a:accent1>
          <a:srgbClr val="808080"/>
        </a:accent1>
        <a:accent2>
          <a:srgbClr val="CC9900"/>
        </a:accent2>
        <a:accent3>
          <a:srgbClr val="FFFFFF"/>
        </a:accent3>
        <a:accent4>
          <a:srgbClr val="000056"/>
        </a:accent4>
        <a:accent5>
          <a:srgbClr val="C0C0C0"/>
        </a:accent5>
        <a:accent6>
          <a:srgbClr val="B98A00"/>
        </a:accent6>
        <a:hlink>
          <a:srgbClr val="D9C741"/>
        </a:hlink>
        <a:folHlink>
          <a:srgbClr val="336699"/>
        </a:folHlink>
      </a:clrScheme>
      <a:clrMap bg1="lt1" tx1="dk1" bg2="lt2" tx2="dk2" accent1="accent1" accent2="accent2" accent3="accent3" accent4="accent4" accent5="accent5" accent6="accent6" hlink="hlink" folHlink="folHlink"/>
    </a:extraClrScheme>
    <a:extraClrScheme>
      <a:clrScheme name="Lesson 3">
        <a:dk1>
          <a:srgbClr val="000066"/>
        </a:dk1>
        <a:lt1>
          <a:srgbClr val="FFFFFF"/>
        </a:lt1>
        <a:dk2>
          <a:srgbClr val="D75F1D"/>
        </a:dk2>
        <a:lt2>
          <a:srgbClr val="DDDDDD"/>
        </a:lt2>
        <a:accent1>
          <a:srgbClr val="3885A0"/>
        </a:accent1>
        <a:accent2>
          <a:srgbClr val="3399FF"/>
        </a:accent2>
        <a:accent3>
          <a:srgbClr val="FFFFFF"/>
        </a:accent3>
        <a:accent4>
          <a:srgbClr val="000056"/>
        </a:accent4>
        <a:accent5>
          <a:srgbClr val="AEC2CD"/>
        </a:accent5>
        <a:accent6>
          <a:srgbClr val="2D8AE7"/>
        </a:accent6>
        <a:hlink>
          <a:srgbClr val="4B67B7"/>
        </a:hlink>
        <a:folHlink>
          <a:srgbClr val="7B6A9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Lesson</Template>
  <TotalTime>0</TotalTime>
  <Words>1370</Words>
  <Application>Microsoft Office PowerPoint</Application>
  <PresentationFormat>全屏显示(4:3)</PresentationFormat>
  <Paragraphs>159</Paragraphs>
  <Slides>35</Slides>
  <Notes>0</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35</vt:i4>
      </vt:variant>
    </vt:vector>
  </HeadingPairs>
  <TitlesOfParts>
    <vt:vector size="44" baseType="lpstr">
      <vt:lpstr>微软雅黑</vt:lpstr>
      <vt:lpstr>Arial</vt:lpstr>
      <vt:lpstr>Calibri</vt:lpstr>
      <vt:lpstr>Segoe UI</vt:lpstr>
      <vt:lpstr>Times New Roman</vt:lpstr>
      <vt:lpstr>Verdana</vt:lpstr>
      <vt:lpstr>Wingdings</vt:lpstr>
      <vt:lpstr>Lesson</vt:lpstr>
      <vt:lpstr>1_Lesson</vt:lpstr>
      <vt:lpstr>数据库应用技术</vt:lpstr>
      <vt:lpstr>总览</vt:lpstr>
      <vt:lpstr>学习目标</vt:lpstr>
      <vt:lpstr>学习目标</vt:lpstr>
      <vt:lpstr>学习目标</vt:lpstr>
      <vt:lpstr>任务2.1 选择数据库工具</vt:lpstr>
      <vt:lpstr>任务2.1.1 准备硬件环境</vt:lpstr>
      <vt:lpstr>任务2.1.2 准备软件环境</vt:lpstr>
      <vt:lpstr>任务2.2 Linux环境安装部署</vt:lpstr>
      <vt:lpstr>任务2.3 Windows环境安装部署</vt:lpstr>
      <vt:lpstr>任务2.3.2 安装DM</vt:lpstr>
      <vt:lpstr>任务2.3.2 安装DM</vt:lpstr>
      <vt:lpstr>任务2.3.2 安装DM</vt:lpstr>
      <vt:lpstr>任务2.3.2 安装DM</vt:lpstr>
      <vt:lpstr>任务2.3.2 安装DM</vt:lpstr>
      <vt:lpstr>任务2.3.2 安装DM</vt:lpstr>
      <vt:lpstr>任务2.3.2 安装DM</vt:lpstr>
      <vt:lpstr>任务2.3.2 安装DM</vt:lpstr>
      <vt:lpstr>任务2.3.2 安装DM</vt:lpstr>
      <vt:lpstr>任务2.3.2 安装DM</vt:lpstr>
      <vt:lpstr>任务2.4 实例初始化</vt:lpstr>
      <vt:lpstr>任务2.4 实例初始化</vt:lpstr>
      <vt:lpstr>任务2.4.1 实例参数介绍</vt:lpstr>
      <vt:lpstr>任务2.4.2 Windows环境下图形化初始化实例</vt:lpstr>
      <vt:lpstr>任务2.4.2 Windows环境下图形化初始化实例</vt:lpstr>
      <vt:lpstr>任务2.4.2 Windows环境下图形化初始化实例</vt:lpstr>
      <vt:lpstr>任务2.4.2 Windows环境下图形化初始化实例</vt:lpstr>
      <vt:lpstr>任务2.4.2 Windows环境下图形化初始化实例</vt:lpstr>
      <vt:lpstr>任务2.4.2 Windows环境下图形化初始化实例</vt:lpstr>
      <vt:lpstr>任务2.4.2 Windows环境下图形化初始化实例</vt:lpstr>
      <vt:lpstr>任务2.4.2 Windows环境下图形化初始化实例</vt:lpstr>
      <vt:lpstr>任务2.4.2 Windows环境下图形化初始化实例</vt:lpstr>
      <vt:lpstr>任务2.4.2 Windows环境下图形化初始化实例</vt:lpstr>
      <vt:lpstr>任务工单</vt:lpstr>
      <vt:lpstr>PowerPoint 演示文稿</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网站后台开发PHP</dc:title>
  <dc:creator>USER</dc:creator>
  <cp:lastModifiedBy>Lenovo</cp:lastModifiedBy>
  <cp:revision>656</cp:revision>
  <dcterms:created xsi:type="dcterms:W3CDTF">2011-04-17T02:34:00Z</dcterms:created>
  <dcterms:modified xsi:type="dcterms:W3CDTF">2023-08-19T12:06:00Z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2052-10.1.0.5603</vt:lpwstr>
  </property>
  <property fmtid="{D5CDD505-2E9C-101B-9397-08002B2CF9AE}" pid="3" name="ICV">
    <vt:lpwstr>3C58B6642EC4423E8A597F56B20E0D87_13</vt:lpwstr>
  </property>
</Properties>
</file>