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33"/>
  </p:notesMasterIdLst>
  <p:sldIdLst>
    <p:sldId id="256" r:id="rId3"/>
    <p:sldId id="658" r:id="rId4"/>
    <p:sldId id="648" r:id="rId5"/>
    <p:sldId id="649" r:id="rId6"/>
    <p:sldId id="657" r:id="rId7"/>
    <p:sldId id="651" r:id="rId8"/>
    <p:sldId id="659" r:id="rId9"/>
    <p:sldId id="660" r:id="rId10"/>
    <p:sldId id="662" r:id="rId11"/>
    <p:sldId id="661" r:id="rId12"/>
    <p:sldId id="666" r:id="rId13"/>
    <p:sldId id="667" r:id="rId14"/>
    <p:sldId id="673" r:id="rId15"/>
    <p:sldId id="668" r:id="rId16"/>
    <p:sldId id="669" r:id="rId17"/>
    <p:sldId id="670" r:id="rId18"/>
    <p:sldId id="674" r:id="rId19"/>
    <p:sldId id="675" r:id="rId20"/>
    <p:sldId id="671" r:id="rId21"/>
    <p:sldId id="676" r:id="rId22"/>
    <p:sldId id="677" r:id="rId23"/>
    <p:sldId id="672" r:id="rId24"/>
    <p:sldId id="663" r:id="rId25"/>
    <p:sldId id="678" r:id="rId26"/>
    <p:sldId id="679" r:id="rId27"/>
    <p:sldId id="664" r:id="rId28"/>
    <p:sldId id="665" r:id="rId29"/>
    <p:sldId id="681" r:id="rId30"/>
    <p:sldId id="680" r:id="rId31"/>
    <p:sldId id="276" r:id="rId32"/>
  </p:sldIdLst>
  <p:sldSz cx="9144000" cy="6858000" type="screen4x3"/>
  <p:notesSz cx="6858000" cy="9144000"/>
  <p:custDataLst>
    <p:tags r:id="rId34"/>
  </p:custDataLst>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07" userDrawn="1">
          <p15:clr>
            <a:srgbClr val="A4A3A4"/>
          </p15:clr>
        </p15:guide>
        <p15:guide id="2" pos="28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0000"/>
    <a:srgbClr val="FF3300"/>
    <a:srgbClr val="66CCFF"/>
    <a:srgbClr val="CCECFF"/>
    <a:srgbClr val="FFCCFF"/>
    <a:srgbClr val="CCFFC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23"/>
    <p:restoredTop sz="94660"/>
  </p:normalViewPr>
  <p:slideViewPr>
    <p:cSldViewPr showGuides="1">
      <p:cViewPr varScale="1">
        <p:scale>
          <a:sx n="80" d="100"/>
          <a:sy n="80" d="100"/>
        </p:scale>
        <p:origin x="1584" y="67"/>
      </p:cViewPr>
      <p:guideLst>
        <p:guide orient="horz" pos="2207"/>
        <p:guide pos="288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a:defRPr sz="1200">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bg1"/>
              </a:solidFill>
              <a:effectLst/>
              <a:uLnTx/>
              <a:uFillTx/>
              <a:latin typeface="Arial" panose="020B0604020202020204" pitchFamily="34" charset="0"/>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lstStyle>
            <a:lvl1pPr algn="r">
              <a:defRPr sz="1200">
                <a:ea typeface="+mn-ea"/>
                <a:cs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C3EF38F-7EBC-49D0-ACA1-7B1DF7084A4F}" type="datetime1">
              <a:rPr kumimoji="0" lang="zh-CN" altLang="en-US" sz="12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2023/5/12</a:t>
            </a:fld>
            <a:endParaRPr kumimoji="0" lang="zh-CN" altLang="en-US" sz="1200" b="0" i="0" u="none" strike="noStrike" kern="1200" cap="none" spc="0" normalizeH="0" baseline="0" noProof="0">
              <a:ln>
                <a:noFill/>
              </a:ln>
              <a:solidFill>
                <a:schemeClr val="bg1"/>
              </a:solidFill>
              <a:effectLst/>
              <a:uLnTx/>
              <a:uFillTx/>
              <a:latin typeface="Arial" panose="020B0604020202020204" pitchFamily="34" charset="0"/>
              <a:ea typeface="+mn-ea"/>
              <a:cs typeface="+mn-cs"/>
            </a:endParaRPr>
          </a:p>
        </p:txBody>
      </p:sp>
      <p:sp>
        <p:nvSpPr>
          <p:cNvPr id="31748"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31749" name="备注占位符 4"/>
          <p:cNvSpPr>
            <a:spLocks noGrp="1"/>
          </p:cNvSpPr>
          <p:nvPr>
            <p:ph type="body" sz="quarter"/>
          </p:nvPr>
        </p:nvSpPr>
        <p:spPr>
          <a:xfrm>
            <a:off x="685800" y="4400550"/>
            <a:ext cx="5486400" cy="3600450"/>
          </a:xfrm>
          <a:prstGeom prst="rect">
            <a:avLst/>
          </a:prstGeom>
          <a:noFill/>
          <a:ln w="9525">
            <a:noFill/>
          </a:ln>
        </p:spPr>
        <p:txBody>
          <a:bodyPr vert="horz" wrap="square" lIns="91440" tIns="45720" rIns="91440" bIns="45720"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wrap="square" lIns="91440" tIns="45720" rIns="91440" bIns="45720" numCol="1" anchor="b" anchorCtr="0" compatLnSpc="1"/>
          <a:lstStyle>
            <a:lvl1pPr>
              <a:defRPr sz="1200">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bg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buNone/>
            </a:pPr>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2" name="矩形 3106"/>
          <p:cNvSpPr/>
          <p:nvPr/>
        </p:nvSpPr>
        <p:spPr>
          <a:xfrm>
            <a:off x="38100" y="2274888"/>
            <a:ext cx="6280150" cy="4533900"/>
          </a:xfrm>
          <a:prstGeom prst="rect">
            <a:avLst/>
          </a:prstGeom>
          <a:solidFill>
            <a:schemeClr val="accent1">
              <a:alpha val="50195"/>
            </a:schemeClr>
          </a:solidFill>
          <a:ln w="9525">
            <a:noFill/>
          </a:ln>
        </p:spPr>
        <p:txBody>
          <a:bodyPr anchor="t" anchorCtr="0"/>
          <a:lstStyle/>
          <a:p>
            <a:pPr lvl="0"/>
            <a:endParaRPr lang="zh-CN" altLang="en-US" dirty="0">
              <a:latin typeface="Arial" panose="020B0604020202020204" pitchFamily="34" charset="0"/>
            </a:endParaRPr>
          </a:p>
        </p:txBody>
      </p:sp>
      <p:sp>
        <p:nvSpPr>
          <p:cNvPr id="3" name="矩形 3107"/>
          <p:cNvSpPr/>
          <p:nvPr/>
        </p:nvSpPr>
        <p:spPr>
          <a:xfrm>
            <a:off x="50800" y="28575"/>
            <a:ext cx="6276975" cy="2257425"/>
          </a:xfrm>
          <a:prstGeom prst="rect">
            <a:avLst/>
          </a:prstGeom>
          <a:gradFill rotWithShape="1">
            <a:gsLst>
              <a:gs pos="0">
                <a:schemeClr val="tx2"/>
              </a:gs>
              <a:gs pos="100000">
                <a:srgbClr val="0D3860"/>
              </a:gs>
            </a:gsLst>
            <a:lin ang="5400000" scaled="1"/>
            <a:tileRect/>
          </a:gradFill>
          <a:ln w="9525">
            <a:noFill/>
          </a:ln>
        </p:spPr>
        <p:txBody>
          <a:bodyPr anchor="t" anchorCtr="0"/>
          <a:lstStyle/>
          <a:p>
            <a:pPr lvl="0"/>
            <a:endParaRPr lang="zh-CN" altLang="en-US" dirty="0">
              <a:latin typeface="Arial" panose="020B0604020202020204" pitchFamily="34" charset="0"/>
            </a:endParaRPr>
          </a:p>
        </p:txBody>
      </p:sp>
      <p:sp>
        <p:nvSpPr>
          <p:cNvPr id="3076" name="矩形 3109" descr="M_CG38"/>
          <p:cNvSpPr/>
          <p:nvPr/>
        </p:nvSpPr>
        <p:spPr>
          <a:xfrm>
            <a:off x="50800" y="2257425"/>
            <a:ext cx="6343650" cy="4533900"/>
          </a:xfrm>
          <a:prstGeom prst="rect">
            <a:avLst/>
          </a:prstGeom>
          <a:blipFill rotWithShape="1">
            <a:blip r:embed="rId2"/>
            <a:stretch>
              <a:fillRect/>
            </a:stretch>
          </a:blipFill>
          <a:ln w="9525">
            <a:noFill/>
          </a:ln>
        </p:spPr>
        <p:txBody>
          <a:bodyPr anchor="t" anchorCtr="0"/>
          <a:lstStyle/>
          <a:p>
            <a:pPr lvl="0"/>
            <a:endParaRPr lang="zh-CN" altLang="en-US" dirty="0">
              <a:latin typeface="Arial" panose="020B0604020202020204" pitchFamily="34" charset="0"/>
            </a:endParaRPr>
          </a:p>
        </p:txBody>
      </p:sp>
      <p:sp>
        <p:nvSpPr>
          <p:cNvPr id="3077" name="矩形 3110"/>
          <p:cNvSpPr/>
          <p:nvPr/>
        </p:nvSpPr>
        <p:spPr>
          <a:xfrm>
            <a:off x="6332538" y="2297113"/>
            <a:ext cx="2811462" cy="4560887"/>
          </a:xfrm>
          <a:prstGeom prst="rect">
            <a:avLst/>
          </a:prstGeom>
          <a:solidFill>
            <a:schemeClr val="hlink"/>
          </a:solidFill>
          <a:ln w="9525">
            <a:noFill/>
          </a:ln>
        </p:spPr>
        <p:txBody>
          <a:bodyPr anchor="t" anchorCtr="0"/>
          <a:lstStyle/>
          <a:p>
            <a:pPr lvl="0"/>
            <a:endParaRPr lang="zh-CN" altLang="en-US" dirty="0">
              <a:latin typeface="Arial" panose="020B0604020202020204" pitchFamily="34" charset="0"/>
            </a:endParaRPr>
          </a:p>
        </p:txBody>
      </p:sp>
      <p:sp>
        <p:nvSpPr>
          <p:cNvPr id="3079" name="矩形 3117"/>
          <p:cNvSpPr/>
          <p:nvPr/>
        </p:nvSpPr>
        <p:spPr>
          <a:xfrm>
            <a:off x="6324600" y="28575"/>
            <a:ext cx="2762250" cy="2228850"/>
          </a:xfrm>
          <a:prstGeom prst="rect">
            <a:avLst/>
          </a:prstGeom>
          <a:blipFill rotWithShape="1">
            <a:blip r:embed="rId3"/>
            <a:stretch>
              <a:fillRect/>
            </a:stretch>
          </a:blipFill>
          <a:ln w="9525">
            <a:noFill/>
          </a:ln>
        </p:spPr>
        <p:txBody>
          <a:bodyPr anchor="t" anchorCtr="0"/>
          <a:lstStyle/>
          <a:p>
            <a:pPr lvl="0"/>
            <a:endParaRPr lang="zh-CN" altLang="en-US" dirty="0">
              <a:latin typeface="Arial" panose="020B0604020202020204" pitchFamily="34" charset="0"/>
            </a:endParaRPr>
          </a:p>
        </p:txBody>
      </p:sp>
      <p:grpSp>
        <p:nvGrpSpPr>
          <p:cNvPr id="3080" name="组合 3089"/>
          <p:cNvGrpSpPr/>
          <p:nvPr/>
        </p:nvGrpSpPr>
        <p:grpSpPr>
          <a:xfrm>
            <a:off x="0" y="-1587"/>
            <a:ext cx="9166225" cy="6859587"/>
            <a:chOff x="0" y="0"/>
            <a:chExt cx="5764" cy="4321"/>
          </a:xfrm>
        </p:grpSpPr>
        <p:sp>
          <p:nvSpPr>
            <p:cNvPr id="3081" name="圆角矩形 3090"/>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endParaRPr lang="zh-CN" altLang="en-US" dirty="0">
                <a:latin typeface="Arial" panose="020B0604020202020204" pitchFamily="34" charset="0"/>
              </a:endParaRPr>
            </a:p>
          </p:txBody>
        </p:sp>
        <p:sp>
          <p:nvSpPr>
            <p:cNvPr id="3082" name="任意多边形 3091"/>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3083" name="任意多边形 3092"/>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3084" name="任意多边形 3093"/>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3085" name="任意多边形 3094"/>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sp>
        <p:nvSpPr>
          <p:cNvPr id="3074" name="标题 3073"/>
          <p:cNvSpPr>
            <a:spLocks noGrp="1"/>
          </p:cNvSpPr>
          <p:nvPr>
            <p:ph type="ctrTitle"/>
          </p:nvPr>
        </p:nvSpPr>
        <p:spPr>
          <a:xfrm>
            <a:off x="762000" y="457200"/>
            <a:ext cx="5334000" cy="838200"/>
          </a:xfrm>
          <a:prstGeom prst="rect">
            <a:avLst/>
          </a:prstGeom>
          <a:noFill/>
          <a:ln w="9525">
            <a:noFill/>
            <a:miter/>
          </a:ln>
        </p:spPr>
        <p:txBody>
          <a:bodyPr/>
          <a:lstStyle>
            <a:lvl1pPr lvl="0">
              <a:defRPr sz="4400" kern="1200"/>
            </a:lvl1pPr>
          </a:lstStyle>
          <a:p>
            <a:pPr lvl="0" fontAlgn="base"/>
            <a:r>
              <a:rPr lang="zh-CN" altLang="en-US" strike="noStrike" noProof="1"/>
              <a:t>单击此处编辑母版标题样式</a:t>
            </a:r>
            <a:endParaRPr lang="en-US" altLang="zh-CN" strike="noStrike" noProof="1"/>
          </a:p>
        </p:txBody>
      </p:sp>
      <p:sp>
        <p:nvSpPr>
          <p:cNvPr id="3075" name="副标题 3074"/>
          <p:cNvSpPr>
            <a:spLocks noGrp="1"/>
          </p:cNvSpPr>
          <p:nvPr>
            <p:ph type="subTitle" idx="1"/>
          </p:nvPr>
        </p:nvSpPr>
        <p:spPr>
          <a:xfrm>
            <a:off x="914400" y="1676400"/>
            <a:ext cx="5386388" cy="533400"/>
          </a:xfrm>
          <a:prstGeom prst="rect">
            <a:avLst/>
          </a:prstGeom>
          <a:noFill/>
          <a:ln w="9525">
            <a:noFill/>
            <a:miter/>
          </a:ln>
        </p:spPr>
        <p:txBody>
          <a:bodyPr/>
          <a:lstStyle>
            <a:lvl1pPr marL="0" lvl="0" indent="0" algn="r">
              <a:buNone/>
              <a:defRPr sz="2400" b="0" kern="1200">
                <a:solidFill>
                  <a:srgbClr val="FFFFFF"/>
                </a:solidFill>
              </a:defRPr>
            </a:lvl1pPr>
            <a:lvl2pPr marL="457200" lvl="1" indent="-457200" algn="ctr">
              <a:buNone/>
              <a:defRPr sz="2400" b="0" kern="1200">
                <a:solidFill>
                  <a:srgbClr val="FFFFFF"/>
                </a:solidFill>
              </a:defRPr>
            </a:lvl2pPr>
            <a:lvl3pPr marL="914400" lvl="2" indent="-914400" algn="ctr">
              <a:buNone/>
              <a:defRPr sz="2400" b="0" kern="1200">
                <a:solidFill>
                  <a:srgbClr val="FFFFFF"/>
                </a:solidFill>
              </a:defRPr>
            </a:lvl3pPr>
            <a:lvl4pPr marL="1371600" lvl="3" indent="-1371600" algn="ctr">
              <a:buNone/>
              <a:defRPr sz="2400" b="0" kern="1200">
                <a:solidFill>
                  <a:srgbClr val="FFFFFF"/>
                </a:solidFill>
              </a:defRPr>
            </a:lvl4pPr>
            <a:lvl5pPr marL="1828800" lvl="4" indent="-1828800" algn="ctr">
              <a:buNone/>
              <a:defRPr sz="2400" b="0" kern="1200">
                <a:solidFill>
                  <a:srgbClr val="FFFFFF"/>
                </a:solidFill>
              </a:defRPr>
            </a:lvl5pPr>
          </a:lstStyle>
          <a:p>
            <a:pPr lvl="0" fontAlgn="base"/>
            <a:r>
              <a:rPr lang="zh-CN" altLang="en-US" strike="noStrike" noProof="1"/>
              <a:t>单击此处编辑母版副标题样式</a:t>
            </a:r>
          </a:p>
        </p:txBody>
      </p:sp>
    </p:spTree>
  </p:cSld>
  <p:clrMapOvr>
    <a:masterClrMapping/>
  </p:clrMapOvr>
  <p:transition spd="med">
    <p:circl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1300" y="350838"/>
            <a:ext cx="2095500" cy="5964237"/>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304800" y="350838"/>
            <a:ext cx="6165022" cy="5964237"/>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4"/>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5"/>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6"/>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spd="med">
    <p:circl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表格占位符 2"/>
          <p:cNvSpPr>
            <a:spLocks noGrp="1"/>
          </p:cNvSpPr>
          <p:nvPr>
            <p:ph type="tbl" idx="1"/>
          </p:nvPr>
        </p:nvSpPr>
        <p:spPr>
          <a:xfrm>
            <a:off x="457200" y="1438275"/>
            <a:ext cx="8229600" cy="4733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Char char="v"/>
              <a:defRPr/>
            </a:pPr>
            <a:endParaRPr kumimoji="0" lang="zh-CN" altLang="en-US" sz="2800" b="1" i="0" u="none" strike="noStrike" kern="1200" cap="none" spc="0" normalizeH="0" baseline="0" noProof="0">
              <a:ln>
                <a:noFill/>
              </a:ln>
              <a:solidFill>
                <a:schemeClr val="tx2"/>
              </a:solidFill>
              <a:effectLst/>
              <a:uLnTx/>
              <a:uFillTx/>
              <a:latin typeface="+mn-lt"/>
              <a:ea typeface="+mn-ea"/>
              <a:cs typeface="+mn-cs"/>
            </a:endParaRPr>
          </a:p>
        </p:txBody>
      </p:sp>
      <p:sp>
        <p:nvSpPr>
          <p:cNvPr id="17" name="日期占位符 3"/>
          <p:cNvSpPr>
            <a:spLocks noGrp="1"/>
          </p:cNvSpPr>
          <p:nvPr>
            <p:ph type="dt" sz="half" idx="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4"/>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5"/>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spd="med">
    <p:circl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quarter" idx="2"/>
          </p:nvPr>
        </p:nvSpPr>
        <p:spPr>
          <a:xfrm>
            <a:off x="4648200" y="1438275"/>
            <a:ext cx="4038600" cy="22907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内容占位符 4"/>
          <p:cNvSpPr>
            <a:spLocks noGrp="1"/>
          </p:cNvSpPr>
          <p:nvPr>
            <p:ph sz="quarter" idx="3"/>
          </p:nvPr>
        </p:nvSpPr>
        <p:spPr>
          <a:xfrm>
            <a:off x="4648200" y="3881438"/>
            <a:ext cx="4038600" cy="2290762"/>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5"/>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6"/>
          <p:cNvSpPr>
            <a:spLocks noGrp="1"/>
          </p:cNvSpPr>
          <p:nvPr>
            <p:ph type="ftr" sz="quarter" idx="1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7"/>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p:dissolv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17410" name="矩形 3106"/>
          <p:cNvSpPr/>
          <p:nvPr/>
        </p:nvSpPr>
        <p:spPr>
          <a:xfrm>
            <a:off x="38100" y="2274888"/>
            <a:ext cx="6280150" cy="4533900"/>
          </a:xfrm>
          <a:prstGeom prst="rect">
            <a:avLst/>
          </a:prstGeom>
          <a:solidFill>
            <a:schemeClr val="accent1">
              <a:alpha val="50195"/>
            </a:schemeClr>
          </a:solid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1" name="矩形 3107"/>
          <p:cNvSpPr/>
          <p:nvPr/>
        </p:nvSpPr>
        <p:spPr>
          <a:xfrm>
            <a:off x="50800" y="28575"/>
            <a:ext cx="6276975" cy="2257425"/>
          </a:xfrm>
          <a:prstGeom prst="rect">
            <a:avLst/>
          </a:prstGeom>
          <a:gradFill rotWithShape="1">
            <a:gsLst>
              <a:gs pos="0">
                <a:schemeClr val="tx2"/>
              </a:gs>
              <a:gs pos="100000">
                <a:srgbClr val="0D3860"/>
              </a:gs>
            </a:gsLst>
            <a:lin ang="5400000" scaled="1"/>
            <a:tileRect/>
          </a:grad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2" name="矩形 3109" descr="M_CG38"/>
          <p:cNvSpPr/>
          <p:nvPr/>
        </p:nvSpPr>
        <p:spPr>
          <a:xfrm>
            <a:off x="50800" y="2257425"/>
            <a:ext cx="6343650" cy="4533900"/>
          </a:xfrm>
          <a:prstGeom prst="rect">
            <a:avLst/>
          </a:prstGeom>
          <a:blipFill rotWithShape="1">
            <a:blip r:embed="rId2"/>
            <a:stretch>
              <a:fillRect/>
            </a:stretch>
          </a:blip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3" name="矩形 3110"/>
          <p:cNvSpPr/>
          <p:nvPr/>
        </p:nvSpPr>
        <p:spPr>
          <a:xfrm>
            <a:off x="6332538" y="2297113"/>
            <a:ext cx="2811462" cy="4560887"/>
          </a:xfrm>
          <a:prstGeom prst="rect">
            <a:avLst/>
          </a:prstGeom>
          <a:solidFill>
            <a:schemeClr val="hlink"/>
          </a:solid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4" name="矩形 3117"/>
          <p:cNvSpPr/>
          <p:nvPr/>
        </p:nvSpPr>
        <p:spPr>
          <a:xfrm>
            <a:off x="6324600" y="28575"/>
            <a:ext cx="2762250" cy="2228850"/>
          </a:xfrm>
          <a:prstGeom prst="rect">
            <a:avLst/>
          </a:prstGeom>
          <a:blipFill rotWithShape="1">
            <a:blip r:embed="rId3"/>
            <a:stretch>
              <a:fillRect/>
            </a:stretch>
          </a:blip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grpSp>
        <p:nvGrpSpPr>
          <p:cNvPr id="17415" name="组合 3089"/>
          <p:cNvGrpSpPr/>
          <p:nvPr/>
        </p:nvGrpSpPr>
        <p:grpSpPr>
          <a:xfrm>
            <a:off x="0" y="-1587"/>
            <a:ext cx="9166225" cy="6859587"/>
            <a:chOff x="0" y="0"/>
            <a:chExt cx="5764" cy="4321"/>
          </a:xfrm>
        </p:grpSpPr>
        <p:sp>
          <p:nvSpPr>
            <p:cNvPr id="17416" name="圆角矩形 3090"/>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7" name="任意多边形 3091"/>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17418" name="任意多边形 3092"/>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17419" name="任意多边形 3093"/>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17420" name="任意多边形 3094"/>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sp>
        <p:nvSpPr>
          <p:cNvPr id="3074" name="标题 3073"/>
          <p:cNvSpPr>
            <a:spLocks noGrp="1"/>
          </p:cNvSpPr>
          <p:nvPr>
            <p:ph type="ctrTitle" hasCustomPrompt="1"/>
          </p:nvPr>
        </p:nvSpPr>
        <p:spPr>
          <a:xfrm>
            <a:off x="762000" y="457200"/>
            <a:ext cx="5334000" cy="838200"/>
          </a:xfrm>
          <a:prstGeom prst="rect">
            <a:avLst/>
          </a:prstGeom>
          <a:noFill/>
          <a:ln w="9525">
            <a:noFill/>
            <a:miter/>
          </a:ln>
        </p:spPr>
        <p:txBody>
          <a:bodyPr/>
          <a:lstStyle>
            <a:lvl1pPr lvl="0">
              <a:defRPr sz="4400" kern="1200"/>
            </a:lvl1pPr>
          </a:lstStyle>
          <a:p>
            <a:pPr lvl="0" fontAlgn="base"/>
            <a:r>
              <a:rPr lang="zh-CN" altLang="en-US" strike="noStrike" noProof="1"/>
              <a:t>数据库应用技术</a:t>
            </a:r>
            <a:endParaRPr lang="en-US" altLang="zh-CN" strike="noStrike" noProof="1"/>
          </a:p>
        </p:txBody>
      </p:sp>
      <p:sp>
        <p:nvSpPr>
          <p:cNvPr id="3075" name="副标题 3074"/>
          <p:cNvSpPr>
            <a:spLocks noGrp="1"/>
          </p:cNvSpPr>
          <p:nvPr>
            <p:ph type="subTitle" idx="1" hasCustomPrompt="1"/>
          </p:nvPr>
        </p:nvSpPr>
        <p:spPr>
          <a:xfrm>
            <a:off x="1259205" y="1340485"/>
            <a:ext cx="3272155" cy="533400"/>
          </a:xfrm>
          <a:prstGeom prst="rect">
            <a:avLst/>
          </a:prstGeom>
          <a:noFill/>
          <a:ln w="9525">
            <a:noFill/>
            <a:miter/>
          </a:ln>
        </p:spPr>
        <p:txBody>
          <a:bodyPr/>
          <a:lstStyle>
            <a:lvl1pPr marL="0" lvl="0" indent="0" algn="r">
              <a:buNone/>
              <a:defRPr sz="2400" b="0" kern="1200">
                <a:ln w="10160">
                  <a:solidFill>
                    <a:schemeClr val="accent5"/>
                  </a:solidFill>
                  <a:prstDash val="solid"/>
                </a:ln>
                <a:solidFill>
                  <a:schemeClr val="bg1"/>
                </a:solidFill>
                <a:effectLst>
                  <a:outerShdw blurRad="38100" dist="22860" dir="5400000" algn="tl" rotWithShape="0">
                    <a:srgbClr val="000000">
                      <a:alpha val="30000"/>
                    </a:srgbClr>
                  </a:outerShdw>
                </a:effectLst>
              </a:defRPr>
            </a:lvl1pPr>
            <a:lvl2pPr marL="457200" lvl="1" indent="-457200" algn="ctr">
              <a:buNone/>
              <a:defRPr sz="2400" b="0" kern="1200">
                <a:solidFill>
                  <a:srgbClr val="FFFFFF"/>
                </a:solidFill>
              </a:defRPr>
            </a:lvl2pPr>
            <a:lvl3pPr marL="914400" lvl="2" indent="-914400" algn="ctr">
              <a:buNone/>
              <a:defRPr sz="2400" b="0" kern="1200">
                <a:solidFill>
                  <a:srgbClr val="FFFFFF"/>
                </a:solidFill>
              </a:defRPr>
            </a:lvl3pPr>
            <a:lvl4pPr marL="1371600" lvl="3" indent="-1371600" algn="ctr">
              <a:buNone/>
              <a:defRPr sz="2400" b="0" kern="1200">
                <a:solidFill>
                  <a:srgbClr val="FFFFFF"/>
                </a:solidFill>
              </a:defRPr>
            </a:lvl4pPr>
            <a:lvl5pPr marL="1828800" lvl="4" indent="-1828800" algn="ctr">
              <a:buNone/>
              <a:defRPr sz="2400" b="0" kern="1200">
                <a:solidFill>
                  <a:srgbClr val="FFFFFF"/>
                </a:solidFill>
              </a:defRPr>
            </a:lvl5pPr>
          </a:lstStyle>
          <a:p>
            <a:pPr lvl="0" fontAlgn="base"/>
            <a:r>
              <a:rPr lang="en-US" altLang="zh-CN" strike="noStrike" noProof="1"/>
              <a:t>--</a:t>
            </a:r>
            <a:r>
              <a:rPr lang="zh-CN" altLang="en-US" strike="noStrike" noProof="1"/>
              <a:t>达梦数据库</a:t>
            </a:r>
            <a:r>
              <a:rPr lang="en-US" altLang="zh-CN" strike="noStrike" noProof="1"/>
              <a:t>DM8</a:t>
            </a:r>
          </a:p>
        </p:txBody>
      </p:sp>
    </p:spTree>
  </p:cSld>
  <p:clrMapOvr>
    <a:masterClrMapping/>
  </p:clrMapOvr>
  <p:transition spd="med">
    <p:circl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pic>
        <p:nvPicPr>
          <p:cNvPr id="4" name="图片 3"/>
          <p:cNvPicPr>
            <a:picLocks noChangeAspect="1"/>
          </p:cNvPicPr>
          <p:nvPr userDrawn="1">
            <p:custDataLst>
              <p:tags r:id="rId1"/>
            </p:custDataLst>
          </p:nvPr>
        </p:nvPicPr>
        <p:blipFill>
          <a:blip r:embed="rId3"/>
          <a:stretch>
            <a:fillRect/>
          </a:stretch>
        </p:blipFill>
        <p:spPr>
          <a:xfrm>
            <a:off x="6362700" y="6443980"/>
            <a:ext cx="2057400" cy="371475"/>
          </a:xfrm>
          <a:prstGeom prst="rect">
            <a:avLst/>
          </a:prstGeom>
        </p:spPr>
      </p:pic>
    </p:spTree>
  </p:cSld>
  <p:clrMapOvr>
    <a:masterClrMapping/>
  </p:clrMapOvr>
  <p:transition spd="med">
    <p:circl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54296"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1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1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pic>
        <p:nvPicPr>
          <p:cNvPr id="6" name="图片 5"/>
          <p:cNvPicPr>
            <a:picLocks noChangeAspect="1"/>
          </p:cNvPicPr>
          <p:nvPr userDrawn="1">
            <p:custDataLst>
              <p:tags r:id="rId1"/>
            </p:custDataLst>
          </p:nvPr>
        </p:nvPicPr>
        <p:blipFill>
          <a:blip r:embed="rId3"/>
          <a:stretch>
            <a:fillRect/>
          </a:stretch>
        </p:blipFill>
        <p:spPr>
          <a:xfrm>
            <a:off x="6574790" y="6440805"/>
            <a:ext cx="1874520" cy="363855"/>
          </a:xfrm>
          <a:prstGeom prst="rect">
            <a:avLst/>
          </a:prstGeom>
        </p:spPr>
      </p:pic>
    </p:spTree>
  </p:cSld>
  <p:clrMapOvr>
    <a:masterClrMapping/>
  </p:clrMapOvr>
  <p:transition spd="med">
    <p:circl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2"/>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1300" y="350838"/>
            <a:ext cx="2095500" cy="5964237"/>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304800" y="350838"/>
            <a:ext cx="6165022" cy="5964237"/>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标题，文本与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4"/>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5"/>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6"/>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spd="med">
    <p:circl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bl" preserve="1">
  <p:cSld name="标题和表格">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表格占位符 2"/>
          <p:cNvSpPr>
            <a:spLocks noGrp="1"/>
          </p:cNvSpPr>
          <p:nvPr>
            <p:ph type="tbl" idx="1"/>
          </p:nvPr>
        </p:nvSpPr>
        <p:spPr>
          <a:xfrm>
            <a:off x="457200" y="1438275"/>
            <a:ext cx="8229600" cy="4733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Char char="v"/>
              <a:defRPr/>
            </a:pPr>
            <a:endParaRPr kumimoji="0" lang="zh-CN" altLang="en-US" sz="2800" b="1" i="0" u="none" strike="noStrike" kern="1200" cap="none" spc="0" normalizeH="0" baseline="0" noProof="0">
              <a:ln>
                <a:noFill/>
              </a:ln>
              <a:solidFill>
                <a:schemeClr val="tx2"/>
              </a:solidFill>
              <a:effectLst/>
              <a:uLnTx/>
              <a:uFillTx/>
              <a:latin typeface="+mn-lt"/>
              <a:ea typeface="+mn-ea"/>
              <a:cs typeface="+mn-cs"/>
            </a:endParaRPr>
          </a:p>
        </p:txBody>
      </p:sp>
      <p:sp>
        <p:nvSpPr>
          <p:cNvPr id="17" name="日期占位符 3"/>
          <p:cNvSpPr>
            <a:spLocks noGrp="1"/>
          </p:cNvSpPr>
          <p:nvPr>
            <p:ph type="dt" sz="half" idx="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4"/>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5"/>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spd="med">
    <p:circl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quarter" idx="2"/>
          </p:nvPr>
        </p:nvSpPr>
        <p:spPr>
          <a:xfrm>
            <a:off x="4648200" y="1438275"/>
            <a:ext cx="4038600" cy="22907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内容占位符 4"/>
          <p:cNvSpPr>
            <a:spLocks noGrp="1"/>
          </p:cNvSpPr>
          <p:nvPr>
            <p:ph sz="quarter" idx="3"/>
          </p:nvPr>
        </p:nvSpPr>
        <p:spPr>
          <a:xfrm>
            <a:off x="4648200" y="3881438"/>
            <a:ext cx="4038600" cy="2290762"/>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5"/>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6"/>
          <p:cNvSpPr>
            <a:spLocks noGrp="1"/>
          </p:cNvSpPr>
          <p:nvPr>
            <p:ph type="ftr" sz="quarter" idx="1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7"/>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54296"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1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1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2"/>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2.png"/><Relationship Id="rId2" Type="http://schemas.openxmlformats.org/officeDocument/2006/relationships/slideLayout" Target="../slideLayouts/slideLayout16.xml"/><Relationship Id="rId16" Type="http://schemas.openxmlformats.org/officeDocument/2006/relationships/image" Target="../media/image1.jpe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矩形 1048"/>
          <p:cNvSpPr/>
          <p:nvPr/>
        </p:nvSpPr>
        <p:spPr>
          <a:xfrm>
            <a:off x="0" y="11113"/>
            <a:ext cx="9064625" cy="1185862"/>
          </a:xfrm>
          <a:prstGeom prst="rect">
            <a:avLst/>
          </a:prstGeom>
          <a:gradFill rotWithShape="1">
            <a:gsLst>
              <a:gs pos="0">
                <a:schemeClr val="tx2"/>
              </a:gs>
              <a:gs pos="100000">
                <a:srgbClr val="13518A"/>
              </a:gs>
            </a:gsLst>
            <a:lin ang="0" scaled="1"/>
            <a:tileRect/>
          </a:gra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27" name="矩形 1039"/>
          <p:cNvSpPr/>
          <p:nvPr/>
        </p:nvSpPr>
        <p:spPr>
          <a:xfrm>
            <a:off x="0" y="6453188"/>
            <a:ext cx="9129713" cy="404812"/>
          </a:xfrm>
          <a:prstGeom prst="rect">
            <a:avLst/>
          </a:prstGeom>
          <a:solidFill>
            <a:schemeClr val="hlink"/>
          </a:soli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29"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lgn="ctr">
              <a:defRPr sz="1600" b="1" noProof="1">
                <a:latin typeface="Verdana" panose="020B060403050404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cs"/>
              </a:rPr>
              <a:t>广东轻工职业技术学院  计算机工程系  曾凡涛   </a:t>
            </a:r>
          </a:p>
        </p:txBody>
      </p:sp>
      <p:sp>
        <p:nvSpPr>
          <p:cNvPr id="1030"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lvl1pPr algn="ctr">
              <a:defRPr sz="1200" b="1">
                <a:latin typeface="Verdana" panose="020B0604030504040204" pitchFamily="34" charset="0"/>
              </a:defRPr>
            </a:lvl1pPr>
          </a:lstStyle>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
        <p:nvSpPr>
          <p:cNvPr id="2" name="标题 1025"/>
          <p:cNvSpPr>
            <a:spLocks noGrp="1"/>
          </p:cNvSpPr>
          <p:nvPr>
            <p:ph type="title"/>
          </p:nvPr>
        </p:nvSpPr>
        <p:spPr>
          <a:xfrm>
            <a:off x="304800" y="350838"/>
            <a:ext cx="8305800" cy="563562"/>
          </a:xfrm>
          <a:prstGeom prst="rect">
            <a:avLst/>
          </a:prstGeom>
          <a:noFill/>
          <a:ln w="9525">
            <a:noFill/>
          </a:ln>
        </p:spPr>
        <p:txBody>
          <a:bodyPr anchor="ctr" anchorCtr="0"/>
          <a:lstStyle/>
          <a:p>
            <a:pPr lvl="0"/>
            <a:r>
              <a:rPr lang="zh-CN" altLang="en-US" dirty="0"/>
              <a:t>网站后台开发</a:t>
            </a:r>
            <a:r>
              <a:rPr lang="en-US" altLang="zh-CN" dirty="0"/>
              <a:t>---PHP</a:t>
            </a:r>
            <a:r>
              <a:rPr lang="zh-CN" altLang="en-US" dirty="0"/>
              <a:t>语法基础</a:t>
            </a:r>
          </a:p>
        </p:txBody>
      </p:sp>
      <p:sp>
        <p:nvSpPr>
          <p:cNvPr id="1031" name="矩形 1046"/>
          <p:cNvSpPr/>
          <p:nvPr/>
        </p:nvSpPr>
        <p:spPr>
          <a:xfrm>
            <a:off x="100013" y="1198563"/>
            <a:ext cx="8948737" cy="100012"/>
          </a:xfrm>
          <a:prstGeom prst="rect">
            <a:avLst/>
          </a:prstGeom>
          <a:gradFill rotWithShape="1">
            <a:gsLst>
              <a:gs pos="0">
                <a:schemeClr val="bg2"/>
              </a:gs>
              <a:gs pos="100000">
                <a:srgbClr val="FFFFFF"/>
              </a:gs>
            </a:gsLst>
            <a:lin ang="5400000" scaled="1"/>
            <a:tileRect/>
          </a:gra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32" name="文本占位符 1026"/>
          <p:cNvSpPr>
            <a:spLocks noGrp="1"/>
          </p:cNvSpPr>
          <p:nvPr>
            <p:ph type="body"/>
          </p:nvPr>
        </p:nvSpPr>
        <p:spPr>
          <a:xfrm>
            <a:off x="457200" y="1366838"/>
            <a:ext cx="8229600" cy="4948237"/>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33" name="矩形 1049"/>
          <p:cNvSpPr/>
          <p:nvPr/>
        </p:nvSpPr>
        <p:spPr>
          <a:xfrm>
            <a:off x="7086600" y="33338"/>
            <a:ext cx="2000250" cy="1150937"/>
          </a:xfrm>
          <a:prstGeom prst="rect">
            <a:avLst/>
          </a:prstGeom>
          <a:blipFill rotWithShape="1">
            <a:blip r:embed="rId16"/>
            <a:stretch>
              <a:fillRect/>
            </a:stretch>
          </a:blip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grpSp>
        <p:nvGrpSpPr>
          <p:cNvPr id="1034" name="组合 1040"/>
          <p:cNvGrpSpPr/>
          <p:nvPr/>
        </p:nvGrpSpPr>
        <p:grpSpPr>
          <a:xfrm>
            <a:off x="-15875" y="0"/>
            <a:ext cx="9166225" cy="6859588"/>
            <a:chOff x="0" y="0"/>
            <a:chExt cx="5764" cy="4321"/>
          </a:xfrm>
        </p:grpSpPr>
        <p:sp>
          <p:nvSpPr>
            <p:cNvPr id="1035" name="圆角矩形 1041"/>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36" name="任意多边形 1042"/>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1037" name="任意多边形 1043"/>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1038" name="任意多边形 1044"/>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1039" name="任意多边形 1045"/>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pic>
        <p:nvPicPr>
          <p:cNvPr id="1040" name="图片 1061" descr="轻院校徽2"/>
          <p:cNvPicPr>
            <a:picLocks noChangeAspect="1"/>
          </p:cNvPicPr>
          <p:nvPr userDrawn="1"/>
        </p:nvPicPr>
        <p:blipFill>
          <a:blip r:embed="rId17"/>
          <a:stretch>
            <a:fillRect/>
          </a:stretch>
        </p:blipFill>
        <p:spPr>
          <a:xfrm>
            <a:off x="4643438" y="6423025"/>
            <a:ext cx="3843337" cy="4349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med">
    <p:circle/>
  </p:transition>
  <p:hf sldNum="0" hdr="0" ftr="0" dt="0"/>
  <p:txStyles>
    <p:titleStyle>
      <a:lvl1pPr algn="l" rtl="0" eaLnBrk="0" fontAlgn="base" hangingPunct="0">
        <a:spcBef>
          <a:spcPct val="0"/>
        </a:spcBef>
        <a:spcAft>
          <a:spcPct val="0"/>
        </a:spcAft>
        <a:defRPr sz="3600" b="1" kern="1200">
          <a:solidFill>
            <a:schemeClr val="bg1"/>
          </a:solidFill>
          <a:latin typeface="+mj-lt"/>
          <a:ea typeface="+mj-ea"/>
          <a:cs typeface="+mj-cs"/>
        </a:defRPr>
      </a:lvl1pPr>
      <a:lvl2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2"/>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2pPr>
      <a:lvl3pPr marL="914400" lvl="2"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3pPr>
      <a:lvl4pPr marL="1371600" lvl="3"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4pPr>
      <a:lvl5pPr marL="1828800" lvl="4"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5pPr>
      <a:lvl6pPr marL="2286000" lvl="5"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6pPr>
      <a:lvl7pPr marL="2743200" lvl="6"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7pPr>
      <a:lvl8pPr marL="3200400" lvl="7"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8pPr>
      <a:lvl9pPr marL="3657600" lvl="8"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矩形 1048"/>
          <p:cNvSpPr/>
          <p:nvPr/>
        </p:nvSpPr>
        <p:spPr>
          <a:xfrm>
            <a:off x="0" y="11113"/>
            <a:ext cx="9064625" cy="1185862"/>
          </a:xfrm>
          <a:prstGeom prst="rect">
            <a:avLst/>
          </a:prstGeom>
          <a:gradFill rotWithShape="1">
            <a:gsLst>
              <a:gs pos="0">
                <a:schemeClr val="tx2"/>
              </a:gs>
              <a:gs pos="100000">
                <a:srgbClr val="13518A"/>
              </a:gs>
            </a:gsLst>
            <a:lin ang="0" scaled="1"/>
            <a:tileRect/>
          </a:gra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2051" name="矩形 1039"/>
          <p:cNvSpPr/>
          <p:nvPr/>
        </p:nvSpPr>
        <p:spPr>
          <a:xfrm>
            <a:off x="0" y="6453188"/>
            <a:ext cx="9129713" cy="404812"/>
          </a:xfrm>
          <a:prstGeom prst="rect">
            <a:avLst/>
          </a:prstGeom>
          <a:solidFill>
            <a:schemeClr val="hlink"/>
          </a:soli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29"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lgn="ctr">
              <a:defRPr sz="1600" b="1" noProof="1">
                <a:latin typeface="Verdana" panose="020B060403050404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cs"/>
              </a:rPr>
              <a:t>广东轻工职业技术学院  计算机工程系  曾凡涛   </a:t>
            </a:r>
          </a:p>
        </p:txBody>
      </p:sp>
      <p:sp>
        <p:nvSpPr>
          <p:cNvPr id="1030"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lvl1pPr algn="ctr">
              <a:defRPr sz="1200" b="1">
                <a:solidFill>
                  <a:schemeClr val="tx1"/>
                </a:solidFill>
                <a:latin typeface="Verdana" panose="020B0604030504040204" pitchFamily="34" charset="0"/>
              </a:defRPr>
            </a:lvl1pPr>
          </a:lstStyle>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
        <p:nvSpPr>
          <p:cNvPr id="2054" name="标题 1025"/>
          <p:cNvSpPr>
            <a:spLocks noGrp="1"/>
          </p:cNvSpPr>
          <p:nvPr>
            <p:ph type="title"/>
          </p:nvPr>
        </p:nvSpPr>
        <p:spPr>
          <a:xfrm>
            <a:off x="304800" y="350838"/>
            <a:ext cx="8305800" cy="563562"/>
          </a:xfrm>
          <a:prstGeom prst="rect">
            <a:avLst/>
          </a:prstGeom>
          <a:noFill/>
          <a:ln w="9525">
            <a:noFill/>
          </a:ln>
        </p:spPr>
        <p:txBody>
          <a:bodyPr anchor="ctr" anchorCtr="0"/>
          <a:lstStyle/>
          <a:p>
            <a:pPr lvl="0"/>
            <a:r>
              <a:rPr lang="zh-CN" altLang="en-US" dirty="0"/>
              <a:t>网站后台开发</a:t>
            </a:r>
            <a:r>
              <a:rPr lang="en-US" altLang="zh-CN" dirty="0"/>
              <a:t>---PHP</a:t>
            </a:r>
            <a:r>
              <a:rPr lang="zh-CN" altLang="en-US" dirty="0"/>
              <a:t>语法基础</a:t>
            </a:r>
          </a:p>
        </p:txBody>
      </p:sp>
      <p:sp>
        <p:nvSpPr>
          <p:cNvPr id="2055" name="矩形 1046"/>
          <p:cNvSpPr/>
          <p:nvPr/>
        </p:nvSpPr>
        <p:spPr>
          <a:xfrm>
            <a:off x="100013" y="1198563"/>
            <a:ext cx="8948737" cy="100012"/>
          </a:xfrm>
          <a:prstGeom prst="rect">
            <a:avLst/>
          </a:prstGeom>
          <a:gradFill rotWithShape="1">
            <a:gsLst>
              <a:gs pos="0">
                <a:schemeClr val="bg2"/>
              </a:gs>
              <a:gs pos="100000">
                <a:srgbClr val="FFFFFF"/>
              </a:gs>
            </a:gsLst>
            <a:lin ang="5400000" scaled="1"/>
            <a:tileRect/>
          </a:gra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2056" name="文本占位符 1026"/>
          <p:cNvSpPr>
            <a:spLocks noGrp="1"/>
          </p:cNvSpPr>
          <p:nvPr>
            <p:ph type="body"/>
          </p:nvPr>
        </p:nvSpPr>
        <p:spPr>
          <a:xfrm>
            <a:off x="457200" y="1366838"/>
            <a:ext cx="8229600" cy="4948237"/>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57" name="矩形 1049"/>
          <p:cNvSpPr/>
          <p:nvPr/>
        </p:nvSpPr>
        <p:spPr>
          <a:xfrm>
            <a:off x="7086600" y="33338"/>
            <a:ext cx="2000250" cy="1150937"/>
          </a:xfrm>
          <a:prstGeom prst="rect">
            <a:avLst/>
          </a:prstGeom>
          <a:blipFill rotWithShape="1">
            <a:blip r:embed="rId16"/>
            <a:stretch>
              <a:fillRect/>
            </a:stretch>
          </a:blip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grpSp>
        <p:nvGrpSpPr>
          <p:cNvPr id="2058" name="组合 1040"/>
          <p:cNvGrpSpPr/>
          <p:nvPr/>
        </p:nvGrpSpPr>
        <p:grpSpPr>
          <a:xfrm>
            <a:off x="-15875" y="0"/>
            <a:ext cx="9166225" cy="6859588"/>
            <a:chOff x="0" y="0"/>
            <a:chExt cx="5764" cy="4321"/>
          </a:xfrm>
        </p:grpSpPr>
        <p:sp>
          <p:nvSpPr>
            <p:cNvPr id="2059" name="圆角矩形 1041"/>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2060" name="任意多边形 1042"/>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2061" name="任意多边形 1043"/>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2062" name="任意多边形 1044"/>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2063" name="任意多边形 1045"/>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pic>
        <p:nvPicPr>
          <p:cNvPr id="2064" name="图片 1061" descr="轻院校徽2"/>
          <p:cNvPicPr>
            <a:picLocks noChangeAspect="1"/>
          </p:cNvPicPr>
          <p:nvPr userDrawn="1"/>
        </p:nvPicPr>
        <p:blipFill>
          <a:blip r:embed="rId17"/>
          <a:stretch>
            <a:fillRect/>
          </a:stretch>
        </p:blipFill>
        <p:spPr>
          <a:xfrm>
            <a:off x="4643438" y="6423025"/>
            <a:ext cx="3843337" cy="4349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ransition spd="med">
    <p:circle/>
  </p:transition>
  <p:hf sldNum="0" hdr="0" ftr="0" dt="0"/>
  <p:txStyles>
    <p:titleStyle>
      <a:lvl1pPr algn="l" rtl="0" eaLnBrk="0" fontAlgn="base" hangingPunct="0">
        <a:spcBef>
          <a:spcPct val="0"/>
        </a:spcBef>
        <a:spcAft>
          <a:spcPct val="0"/>
        </a:spcAft>
        <a:defRPr sz="3600" b="1" kern="1200">
          <a:solidFill>
            <a:schemeClr val="bg1"/>
          </a:solidFill>
          <a:latin typeface="+mj-lt"/>
          <a:ea typeface="+mj-ea"/>
          <a:cs typeface="+mj-cs"/>
        </a:defRPr>
      </a:lvl1pPr>
      <a:lvl2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2"/>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2pPr>
      <a:lvl3pPr marL="914400" lvl="2"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3pPr>
      <a:lvl4pPr marL="1371600" lvl="3"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4pPr>
      <a:lvl5pPr marL="1828800" lvl="4"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5pPr>
      <a:lvl6pPr marL="2286000" lvl="5"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6pPr>
      <a:lvl7pPr marL="2743200" lvl="6"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7pPr>
      <a:lvl8pPr marL="3200400" lvl="7"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8pPr>
      <a:lvl9pPr marL="3657600" lvl="8"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hyperlink" Target="#_Toc133508917"/><Relationship Id="rId7" Type="http://schemas.openxmlformats.org/officeDocument/2006/relationships/hyperlink" Target="#_Toc133508921"/><Relationship Id="rId2" Type="http://schemas.openxmlformats.org/officeDocument/2006/relationships/hyperlink" Target="#_Toc133508916"/><Relationship Id="rId1" Type="http://schemas.openxmlformats.org/officeDocument/2006/relationships/slideLayout" Target="../slideLayouts/slideLayout16.xml"/><Relationship Id="rId6" Type="http://schemas.openxmlformats.org/officeDocument/2006/relationships/hyperlink" Target="#_Toc133508920"/><Relationship Id="rId5" Type="http://schemas.openxmlformats.org/officeDocument/2006/relationships/hyperlink" Target="#_Toc133508919"/><Relationship Id="rId4" Type="http://schemas.openxmlformats.org/officeDocument/2006/relationships/hyperlink" Target="#_Toc133508918"/></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image" Target="../media/image10.tif"/><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11.tif"/><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12.tif"/><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13.tif"/><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14.tif"/><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15.tif"/><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16.tif"/><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17.tif"/><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tif"/><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19.tif"/><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tif"/><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8.tif"/><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2049"/>
          <p:cNvSpPr>
            <a:spLocks noGrp="1"/>
          </p:cNvSpPr>
          <p:nvPr>
            <p:ph type="ctrTitle" hasCustomPrompt="1"/>
          </p:nvPr>
        </p:nvSpPr>
        <p:spPr/>
        <p:txBody>
          <a:bodyPr anchor="ctr" anchorCtr="0"/>
          <a:lstStyle/>
          <a:p>
            <a:pPr>
              <a:buClrTx/>
              <a:buSzTx/>
              <a:buFontTx/>
            </a:pPr>
            <a:r>
              <a:rPr lang="zh-CN" altLang="en-US" kern="1200">
                <a:latin typeface="+mj-lt"/>
                <a:ea typeface="+mj-ea"/>
                <a:cs typeface="+mj-cs"/>
              </a:rPr>
              <a:t>数据库应用技术</a:t>
            </a:r>
          </a:p>
        </p:txBody>
      </p:sp>
      <p:sp>
        <p:nvSpPr>
          <p:cNvPr id="32770" name="文本框 1"/>
          <p:cNvSpPr txBox="1"/>
          <p:nvPr/>
        </p:nvSpPr>
        <p:spPr>
          <a:xfrm>
            <a:off x="971550" y="1484313"/>
            <a:ext cx="4572000" cy="392112"/>
          </a:xfrm>
          <a:prstGeom prst="rect">
            <a:avLst/>
          </a:prstGeom>
          <a:noFill/>
          <a:ln w="9525">
            <a:noFill/>
          </a:ln>
        </p:spPr>
        <p:txBody>
          <a:bodyPr wrap="square" anchor="t" anchorCtr="0">
            <a:spAutoFit/>
          </a:bodyPr>
          <a:lstStyle/>
          <a:p>
            <a:pPr>
              <a:lnSpc>
                <a:spcPct val="70000"/>
              </a:lnSpc>
              <a:buSzPct val="60000"/>
            </a:pPr>
            <a:r>
              <a:rPr lang="zh-CN" altLang="en-US" sz="2800" b="1" dirty="0">
                <a:latin typeface="Arial" panose="020B0604020202020204" pitchFamily="34" charset="0"/>
                <a:ea typeface="宋体" panose="02010600030101010101" pitchFamily="2" charset="-122"/>
              </a:rPr>
              <a:t>－达梦数据库</a:t>
            </a:r>
            <a:r>
              <a:rPr lang="en-US" altLang="zh-CN" sz="2800" b="1" dirty="0">
                <a:latin typeface="Arial" panose="020B0604020202020204" pitchFamily="34" charset="0"/>
              </a:rPr>
              <a:t>DM8</a:t>
            </a:r>
            <a:r>
              <a:rPr lang="zh-CN" altLang="en-US" sz="2800" b="1" dirty="0">
                <a:latin typeface="Arial" panose="020B0604020202020204" pitchFamily="34" charset="0"/>
                <a:ea typeface="宋体" panose="02010600030101010101" pitchFamily="2" charset="-122"/>
              </a:rPr>
              <a:t>－</a:t>
            </a:r>
          </a:p>
        </p:txBody>
      </p:sp>
      <p:sp>
        <p:nvSpPr>
          <p:cNvPr id="2" name="文本框 1"/>
          <p:cNvSpPr txBox="1"/>
          <p:nvPr/>
        </p:nvSpPr>
        <p:spPr>
          <a:xfrm>
            <a:off x="6372225" y="3573145"/>
            <a:ext cx="2743835" cy="830997"/>
          </a:xfrm>
          <a:prstGeom prst="rect">
            <a:avLst/>
          </a:prstGeom>
          <a:noFill/>
        </p:spPr>
        <p:txBody>
          <a:bodyPr wrap="square" rtlCol="0" anchor="t">
            <a:spAutoFit/>
          </a:bodyPr>
          <a:lstStyle/>
          <a:p>
            <a:r>
              <a:rPr kumimoji="1" lang="zh-CN" altLang="en-US" b="1" dirty="0">
                <a:solidFill>
                  <a:schemeClr val="bg1"/>
                </a:solidFill>
                <a:latin typeface="+mn-lt"/>
                <a:ea typeface="+mn-ea"/>
                <a:sym typeface="+mn-ea"/>
              </a:rPr>
              <a:t>项目</a:t>
            </a:r>
            <a:r>
              <a:rPr kumimoji="1" lang="en-US" altLang="zh-CN" b="1" dirty="0">
                <a:solidFill>
                  <a:schemeClr val="bg1"/>
                </a:solidFill>
                <a:latin typeface="+mn-lt"/>
                <a:ea typeface="+mn-ea"/>
                <a:sym typeface="+mn-ea"/>
              </a:rPr>
              <a:t>4</a:t>
            </a:r>
            <a:r>
              <a:rPr kumimoji="1" lang="zh-CN" altLang="en-US" b="1" dirty="0">
                <a:solidFill>
                  <a:schemeClr val="bg1"/>
                </a:solidFill>
                <a:latin typeface="+mn-lt"/>
                <a:ea typeface="+mn-ea"/>
                <a:sym typeface="+mn-ea"/>
              </a:rPr>
              <a:t> 数据库系统管理</a:t>
            </a:r>
          </a:p>
        </p:txBody>
      </p:sp>
      <p:sp>
        <p:nvSpPr>
          <p:cNvPr id="5" name="文本框 4"/>
          <p:cNvSpPr txBox="1"/>
          <p:nvPr>
            <p:custDataLst>
              <p:tags r:id="rId1"/>
            </p:custDataLst>
          </p:nvPr>
        </p:nvSpPr>
        <p:spPr>
          <a:xfrm>
            <a:off x="6443980" y="4293235"/>
            <a:ext cx="2743835" cy="460375"/>
          </a:xfrm>
          <a:prstGeom prst="rect">
            <a:avLst/>
          </a:prstGeom>
          <a:noFill/>
        </p:spPr>
        <p:txBody>
          <a:bodyPr wrap="square" rtlCol="0" anchor="t">
            <a:spAutoFit/>
          </a:bodyPr>
          <a:lstStyle/>
          <a:p>
            <a:r>
              <a:rPr kumimoji="1" lang="zh-CN" altLang="en-US" b="1" dirty="0">
                <a:solidFill>
                  <a:schemeClr val="bg1"/>
                </a:solidFill>
                <a:latin typeface="+mn-lt"/>
                <a:ea typeface="+mn-ea"/>
                <a:sym typeface="+mn-ea"/>
              </a:rPr>
              <a:t>作者：王跃胜</a:t>
            </a:r>
          </a:p>
        </p:txBody>
      </p:sp>
    </p:spTree>
  </p:cSld>
  <p:clrMapOvr>
    <a:masterClrMapping/>
  </p:clrMapOvr>
  <p:transition spd="med">
    <p:circl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356870">
              <a:lnSpc>
                <a:spcPct val="173000"/>
              </a:lnSpc>
              <a:spcBef>
                <a:spcPts val="1300"/>
              </a:spcBef>
              <a:spcAft>
                <a:spcPts val="1300"/>
              </a:spcAft>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任务</a:t>
            </a:r>
            <a:r>
              <a:rPr lang="en-US" altLang="zh-CN" sz="1800" b="1" kern="100" dirty="0">
                <a:effectLst/>
                <a:latin typeface="Calibri" panose="020F0502020204030204" pitchFamily="34" charset="0"/>
                <a:cs typeface="Times New Roman" panose="02020603050405020304" pitchFamily="18" charset="0"/>
              </a:rPr>
              <a:t>4.5</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管理</a:t>
            </a:r>
            <a:r>
              <a:rPr lang="en-US" altLang="zh-CN" sz="1800" b="1" kern="100" dirty="0">
                <a:effectLst/>
                <a:latin typeface="Calibri" panose="020F0502020204030204" pitchFamily="34" charset="0"/>
                <a:cs typeface="Times New Roman" panose="02020603050405020304" pitchFamily="18" charset="0"/>
              </a:rPr>
              <a:t>DM</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数据库</a:t>
            </a:r>
            <a:endParaRPr lang="zh-CN" altLang="zh-CN" sz="1800" b="1" kern="100" dirty="0">
              <a:effectLst/>
              <a:latin typeface="Calibri" panose="020F0502020204030204" pitchFamily="34" charset="0"/>
              <a:cs typeface="Times New Roman" panose="02020603050405020304" pitchFamily="18" charset="0"/>
            </a:endParaRPr>
          </a:p>
        </p:txBody>
      </p:sp>
      <p:sp>
        <p:nvSpPr>
          <p:cNvPr id="9" name="Rectangle 3">
            <a:extLst>
              <a:ext uri="{FF2B5EF4-FFF2-40B4-BE49-F238E27FC236}">
                <a16:creationId xmlns:a16="http://schemas.microsoft.com/office/drawing/2014/main" id="{DF3CCF89-B710-CA3E-BC50-E64F2138EBF4}"/>
              </a:ext>
            </a:extLst>
          </p:cNvPr>
          <p:cNvSpPr>
            <a:spLocks noGrp="1" noChangeArrowheads="1"/>
          </p:cNvSpPr>
          <p:nvPr>
            <p:ph idx="1"/>
          </p:nvPr>
        </p:nvSpPr>
        <p:spPr bwMode="auto">
          <a:xfrm>
            <a:off x="611560" y="1776939"/>
            <a:ext cx="7624117"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hangingPunct="0">
              <a:tabLst>
                <a:tab pos="5267325" algn="r"/>
              </a:tabLst>
              <a:defRPr>
                <a:solidFill>
                  <a:schemeClr val="tx1"/>
                </a:solidFill>
                <a:latin typeface="Arial" panose="020B0604020202020204" pitchFamily="34" charset="0"/>
              </a:defRPr>
            </a:lvl1pPr>
            <a:lvl2pPr eaLnBrk="0" hangingPunct="0">
              <a:tabLst>
                <a:tab pos="5267325" algn="r"/>
              </a:tabLst>
              <a:defRPr>
                <a:solidFill>
                  <a:schemeClr val="tx1"/>
                </a:solidFill>
                <a:latin typeface="Arial" panose="020B0604020202020204" pitchFamily="34" charset="0"/>
              </a:defRPr>
            </a:lvl2pPr>
            <a:lvl3pPr eaLnBrk="0" hangingPunct="0">
              <a:tabLst>
                <a:tab pos="5267325" algn="r"/>
              </a:tabLst>
              <a:defRPr>
                <a:solidFill>
                  <a:schemeClr val="tx1"/>
                </a:solidFill>
                <a:latin typeface="Arial" panose="020B0604020202020204" pitchFamily="34" charset="0"/>
              </a:defRPr>
            </a:lvl3pPr>
            <a:lvl4pPr eaLnBrk="0" hangingPunct="0">
              <a:tabLst>
                <a:tab pos="5267325" algn="r"/>
              </a:tabLst>
              <a:defRPr>
                <a:solidFill>
                  <a:schemeClr val="tx1"/>
                </a:solidFill>
                <a:latin typeface="Arial" panose="020B0604020202020204" pitchFamily="34" charset="0"/>
              </a:defRPr>
            </a:lvl4pPr>
            <a:lvl5pPr eaLnBrk="0" hangingPunct="0">
              <a:tabLst>
                <a:tab pos="5267325" algn="r"/>
              </a:tabLst>
              <a:defRPr>
                <a:solidFill>
                  <a:schemeClr val="tx1"/>
                </a:solidFill>
                <a:latin typeface="Arial" panose="020B0604020202020204" pitchFamily="34" charset="0"/>
              </a:defRPr>
            </a:lvl5pPr>
            <a:lvl6pPr eaLnBrk="0" hangingPunct="0">
              <a:tabLst>
                <a:tab pos="5267325" algn="r"/>
              </a:tabLst>
              <a:defRPr>
                <a:solidFill>
                  <a:schemeClr val="tx1"/>
                </a:solidFill>
                <a:latin typeface="Arial" panose="020B0604020202020204" pitchFamily="34" charset="0"/>
              </a:defRPr>
            </a:lvl6pPr>
            <a:lvl7pPr eaLnBrk="0" hangingPunct="0">
              <a:tabLst>
                <a:tab pos="5267325" algn="r"/>
              </a:tabLst>
              <a:defRPr>
                <a:solidFill>
                  <a:schemeClr val="tx1"/>
                </a:solidFill>
                <a:latin typeface="Arial" panose="020B0604020202020204" pitchFamily="34" charset="0"/>
              </a:defRPr>
            </a:lvl7pPr>
            <a:lvl8pPr eaLnBrk="0" hangingPunct="0">
              <a:tabLst>
                <a:tab pos="5267325" algn="r"/>
              </a:tabLst>
              <a:defRPr>
                <a:solidFill>
                  <a:schemeClr val="tx1"/>
                </a:solidFill>
                <a:latin typeface="Arial" panose="020B0604020202020204" pitchFamily="34" charset="0"/>
              </a:defRPr>
            </a:lvl8pPr>
            <a:lvl9pPr eaLnBrk="0" hangingPunct="0">
              <a:tabLst>
                <a:tab pos="5267325" algn="r"/>
              </a:tabLs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tab pos="5267325" algn="r"/>
              </a:tabLst>
            </a:pPr>
            <a:r>
              <a:rPr kumimoji="0" lang="en-US" altLang="zh-CN"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hlinkClick r:id="rId2"/>
              </a:rPr>
              <a:t>4.5.1</a:t>
            </a:r>
            <a:r>
              <a:rPr kumimoji="0" lang="zh-CN" altLang="en-US"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hlinkClick r:id="rId2"/>
              </a:rPr>
              <a:t>创建</a:t>
            </a:r>
            <a:r>
              <a:rPr kumimoji="0" lang="en-US" altLang="zh-CN"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hlinkClick r:id="rId2"/>
              </a:rPr>
              <a:t>DM</a:t>
            </a:r>
            <a:r>
              <a:rPr kumimoji="0" lang="zh-CN" altLang="en-US"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hlinkClick r:id="rId2"/>
              </a:rPr>
              <a:t>数据库</a:t>
            </a:r>
            <a:endParaRPr kumimoji="0" lang="zh-CN" altLang="en-US"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tab pos="5267325" algn="r"/>
              </a:tabLst>
            </a:pPr>
            <a:r>
              <a:rPr kumimoji="0" lang="en-US" altLang="zh-CN"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hlinkClick r:id="rId3"/>
              </a:rPr>
              <a:t>4.5.2</a:t>
            </a:r>
            <a:r>
              <a:rPr kumimoji="0" lang="zh-CN" altLang="en-US"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hlinkClick r:id="rId3"/>
              </a:rPr>
              <a:t>使用数据库配置工具创建数据库</a:t>
            </a:r>
            <a:endParaRPr kumimoji="0" lang="zh-CN" altLang="en-US"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tab pos="5267325" algn="r"/>
              </a:tabLst>
            </a:pPr>
            <a:r>
              <a:rPr kumimoji="0" lang="en-US" altLang="zh-CN"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hlinkClick r:id="rId4"/>
              </a:rPr>
              <a:t>4.5.3</a:t>
            </a:r>
            <a:r>
              <a:rPr kumimoji="0" lang="zh-CN" altLang="en-US"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hlinkClick r:id="rId4"/>
              </a:rPr>
              <a:t>注册数据库服务</a:t>
            </a:r>
            <a:endParaRPr kumimoji="0" lang="zh-CN" altLang="en-US"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tab pos="5267325" algn="r"/>
              </a:tabLst>
            </a:pPr>
            <a:r>
              <a:rPr kumimoji="0" lang="en-US" altLang="zh-CN"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hlinkClick r:id="rId5"/>
              </a:rPr>
              <a:t>4.5.4</a:t>
            </a:r>
            <a:r>
              <a:rPr kumimoji="0" lang="zh-CN" altLang="en-US"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hlinkClick r:id="rId5"/>
              </a:rPr>
              <a:t>查看数据库信息</a:t>
            </a:r>
            <a:endParaRPr kumimoji="0" lang="zh-CN" altLang="en-US"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tab pos="5267325" algn="r"/>
              </a:tabLst>
            </a:pPr>
            <a:r>
              <a:rPr kumimoji="0" lang="en-US" altLang="zh-CN"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hlinkClick r:id="rId6"/>
              </a:rPr>
              <a:t>4.5.5</a:t>
            </a:r>
            <a:r>
              <a:rPr kumimoji="0" lang="zh-CN" altLang="en-US"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hlinkClick r:id="rId6"/>
              </a:rPr>
              <a:t>删除数据库</a:t>
            </a:r>
            <a:endParaRPr kumimoji="0" lang="zh-CN" altLang="en-US"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tab pos="5267325" algn="r"/>
              </a:tabLst>
            </a:pPr>
            <a:r>
              <a:rPr kumimoji="0" lang="en-US" altLang="zh-CN"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hlinkClick r:id="rId7"/>
              </a:rPr>
              <a:t>4.5.6</a:t>
            </a:r>
            <a:r>
              <a:rPr kumimoji="0" lang="zh-CN" altLang="en-US"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hlinkClick r:id="rId7"/>
              </a:rPr>
              <a:t>删除数据库服务</a:t>
            </a:r>
            <a:endParaRPr kumimoji="0" lang="zh-CN" altLang="en-US"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497234180"/>
      </p:ext>
    </p:extLst>
  </p:cSld>
  <p:clrMapOvr>
    <a:masterClrMapping/>
  </p:clrMapOvr>
  <p:transition spd="med">
    <p:circl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356870">
              <a:lnSpc>
                <a:spcPct val="173000"/>
              </a:lnSpc>
              <a:spcBef>
                <a:spcPts val="1300"/>
              </a:spcBef>
              <a:spcAft>
                <a:spcPts val="1300"/>
              </a:spcAft>
            </a:pPr>
            <a:r>
              <a:rPr lang="en-US" altLang="zh-CN" sz="1800" b="1" kern="100" dirty="0">
                <a:effectLst/>
                <a:latin typeface="Calibri" panose="020F0502020204030204" pitchFamily="34" charset="0"/>
                <a:cs typeface="Times New Roman" panose="02020603050405020304" pitchFamily="18" charset="0"/>
              </a:rPr>
              <a:t>4.5.1</a:t>
            </a:r>
            <a:r>
              <a:rPr lang="zh-CN" altLang="en-US" sz="1800" b="1" kern="100" dirty="0">
                <a:effectLst/>
                <a:latin typeface="Calibri" panose="020F0502020204030204" pitchFamily="34" charset="0"/>
                <a:cs typeface="Times New Roman" panose="02020603050405020304" pitchFamily="18" charset="0"/>
              </a:rPr>
              <a:t>创建</a:t>
            </a:r>
            <a:r>
              <a:rPr lang="en-US" altLang="zh-CN" sz="1800" b="1" kern="100" dirty="0">
                <a:effectLst/>
                <a:latin typeface="Calibri" panose="020F0502020204030204" pitchFamily="34" charset="0"/>
                <a:cs typeface="Times New Roman" panose="02020603050405020304" pitchFamily="18" charset="0"/>
              </a:rPr>
              <a:t>DM</a:t>
            </a:r>
            <a:r>
              <a:rPr lang="zh-CN" altLang="en-US" sz="1800" b="1" kern="100" dirty="0">
                <a:effectLst/>
                <a:latin typeface="Calibri" panose="020F0502020204030204" pitchFamily="34" charset="0"/>
                <a:cs typeface="Times New Roman" panose="02020603050405020304" pitchFamily="18" charset="0"/>
              </a:rPr>
              <a:t>数据库</a:t>
            </a:r>
            <a:endParaRPr lang="zh-CN" altLang="zh-CN" sz="1800" b="1" kern="100" dirty="0">
              <a:effectLst/>
              <a:latin typeface="Calibri" panose="020F0502020204030204" pitchFamily="34" charset="0"/>
              <a:cs typeface="Times New Roman" panose="02020603050405020304" pitchFamily="18" charset="0"/>
            </a:endParaRPr>
          </a:p>
        </p:txBody>
      </p:sp>
      <p:sp>
        <p:nvSpPr>
          <p:cNvPr id="9" name="Rectangle 3">
            <a:extLst>
              <a:ext uri="{FF2B5EF4-FFF2-40B4-BE49-F238E27FC236}">
                <a16:creationId xmlns:a16="http://schemas.microsoft.com/office/drawing/2014/main" id="{DF3CCF89-B710-CA3E-BC50-E64F2138EBF4}"/>
              </a:ext>
            </a:extLst>
          </p:cNvPr>
          <p:cNvSpPr>
            <a:spLocks noGrp="1" noChangeArrowheads="1"/>
          </p:cNvSpPr>
          <p:nvPr>
            <p:ph idx="1"/>
          </p:nvPr>
        </p:nvSpPr>
        <p:spPr bwMode="auto">
          <a:xfrm>
            <a:off x="611560" y="1530717"/>
            <a:ext cx="7624117" cy="317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hangingPunct="0">
              <a:tabLst>
                <a:tab pos="5267325" algn="r"/>
              </a:tabLst>
              <a:defRPr>
                <a:solidFill>
                  <a:schemeClr val="tx1"/>
                </a:solidFill>
                <a:latin typeface="Arial" panose="020B0604020202020204" pitchFamily="34" charset="0"/>
              </a:defRPr>
            </a:lvl1pPr>
            <a:lvl2pPr eaLnBrk="0" hangingPunct="0">
              <a:tabLst>
                <a:tab pos="5267325" algn="r"/>
              </a:tabLst>
              <a:defRPr>
                <a:solidFill>
                  <a:schemeClr val="tx1"/>
                </a:solidFill>
                <a:latin typeface="Arial" panose="020B0604020202020204" pitchFamily="34" charset="0"/>
              </a:defRPr>
            </a:lvl2pPr>
            <a:lvl3pPr eaLnBrk="0" hangingPunct="0">
              <a:tabLst>
                <a:tab pos="5267325" algn="r"/>
              </a:tabLst>
              <a:defRPr>
                <a:solidFill>
                  <a:schemeClr val="tx1"/>
                </a:solidFill>
                <a:latin typeface="Arial" panose="020B0604020202020204" pitchFamily="34" charset="0"/>
              </a:defRPr>
            </a:lvl3pPr>
            <a:lvl4pPr eaLnBrk="0" hangingPunct="0">
              <a:tabLst>
                <a:tab pos="5267325" algn="r"/>
              </a:tabLst>
              <a:defRPr>
                <a:solidFill>
                  <a:schemeClr val="tx1"/>
                </a:solidFill>
                <a:latin typeface="Arial" panose="020B0604020202020204" pitchFamily="34" charset="0"/>
              </a:defRPr>
            </a:lvl4pPr>
            <a:lvl5pPr eaLnBrk="0" hangingPunct="0">
              <a:tabLst>
                <a:tab pos="5267325" algn="r"/>
              </a:tabLst>
              <a:defRPr>
                <a:solidFill>
                  <a:schemeClr val="tx1"/>
                </a:solidFill>
                <a:latin typeface="Arial" panose="020B0604020202020204" pitchFamily="34" charset="0"/>
              </a:defRPr>
            </a:lvl5pPr>
            <a:lvl6pPr eaLnBrk="0" hangingPunct="0">
              <a:tabLst>
                <a:tab pos="5267325" algn="r"/>
              </a:tabLst>
              <a:defRPr>
                <a:solidFill>
                  <a:schemeClr val="tx1"/>
                </a:solidFill>
                <a:latin typeface="Arial" panose="020B0604020202020204" pitchFamily="34" charset="0"/>
              </a:defRPr>
            </a:lvl6pPr>
            <a:lvl7pPr eaLnBrk="0" hangingPunct="0">
              <a:tabLst>
                <a:tab pos="5267325" algn="r"/>
              </a:tabLst>
              <a:defRPr>
                <a:solidFill>
                  <a:schemeClr val="tx1"/>
                </a:solidFill>
                <a:latin typeface="Arial" panose="020B0604020202020204" pitchFamily="34" charset="0"/>
              </a:defRPr>
            </a:lvl7pPr>
            <a:lvl8pPr eaLnBrk="0" hangingPunct="0">
              <a:tabLst>
                <a:tab pos="5267325" algn="r"/>
              </a:tabLst>
              <a:defRPr>
                <a:solidFill>
                  <a:schemeClr val="tx1"/>
                </a:solidFill>
                <a:latin typeface="Arial" panose="020B0604020202020204" pitchFamily="34" charset="0"/>
              </a:defRPr>
            </a:lvl8pPr>
            <a:lvl9pPr eaLnBrk="0" hangingPunct="0">
              <a:tabLst>
                <a:tab pos="5267325" algn="r"/>
              </a:tabLst>
              <a:defRPr>
                <a:solidFill>
                  <a:schemeClr val="tx1"/>
                </a:solidFill>
                <a:latin typeface="Arial" panose="020B0604020202020204" pitchFamily="34" charset="0"/>
              </a:defRPr>
            </a:lvl9pPr>
          </a:lstStyle>
          <a:p>
            <a:pPr marL="457200" indent="-457200">
              <a:spcBef>
                <a:spcPct val="0"/>
              </a:spcBef>
              <a:buClrTx/>
            </a:pPr>
            <a:r>
              <a:rPr lang="zh-CN" altLang="zh-CN" kern="100" dirty="0">
                <a:effectLst/>
                <a:latin typeface="Times New Roman" panose="02020603050405020304" pitchFamily="18" charset="0"/>
                <a:ea typeface="宋体" panose="02010600030101010101" pitchFamily="2" charset="-122"/>
              </a:rPr>
              <a:t>规划数据库</a:t>
            </a:r>
            <a:endParaRPr lang="en-US" altLang="zh-CN" kern="100" dirty="0">
              <a:effectLst/>
              <a:latin typeface="Times New Roman" panose="02020603050405020304" pitchFamily="18" charset="0"/>
              <a:ea typeface="宋体" panose="02010600030101010101" pitchFamily="2" charset="-122"/>
            </a:endParaRPr>
          </a:p>
          <a:p>
            <a:pPr marL="0">
              <a:spcBef>
                <a:spcPct val="0"/>
              </a:spcBef>
              <a:buClrTx/>
              <a:buNone/>
            </a:pPr>
            <a:r>
              <a:rPr lang="zh-CN" altLang="zh-CN" sz="1600" kern="100" dirty="0">
                <a:effectLst/>
                <a:latin typeface="Times New Roman" panose="02020603050405020304" pitchFamily="18" charset="0"/>
                <a:ea typeface="宋体" panose="02010600030101010101" pitchFamily="2" charset="-122"/>
              </a:rPr>
              <a:t>数据库名、实例名、端口、文件路径、簇大小、页大小、日志文件大小、</a:t>
            </a:r>
            <a:r>
              <a:rPr lang="en-US" altLang="zh-CN" sz="1600" kern="100" dirty="0">
                <a:effectLst/>
                <a:latin typeface="Times New Roman" panose="02020603050405020304" pitchFamily="18" charset="0"/>
                <a:ea typeface="宋体" panose="02010600030101010101" pitchFamily="2" charset="-122"/>
              </a:rPr>
              <a:t>  SYSDBA </a:t>
            </a:r>
            <a:r>
              <a:rPr lang="zh-CN" altLang="zh-CN" sz="1600" kern="100" dirty="0">
                <a:effectLst/>
                <a:latin typeface="Times New Roman" panose="02020603050405020304" pitchFamily="18" charset="0"/>
                <a:ea typeface="宋体" panose="02010600030101010101" pitchFamily="2" charset="-122"/>
              </a:rPr>
              <a:t>和</a:t>
            </a:r>
            <a:r>
              <a:rPr lang="en-US" altLang="zh-CN" sz="1600" kern="100" dirty="0">
                <a:effectLst/>
                <a:latin typeface="Times New Roman" panose="02020603050405020304" pitchFamily="18" charset="0"/>
                <a:ea typeface="宋体" panose="02010600030101010101" pitchFamily="2" charset="-122"/>
              </a:rPr>
              <a:t> SYSAUDITOR </a:t>
            </a:r>
            <a:r>
              <a:rPr lang="zh-CN" altLang="zh-CN" sz="1600" kern="100" dirty="0">
                <a:effectLst/>
                <a:latin typeface="Times New Roman" panose="02020603050405020304" pitchFamily="18" charset="0"/>
                <a:ea typeface="宋体" panose="02010600030101010101" pitchFamily="2" charset="-122"/>
              </a:rPr>
              <a:t>等系统用户的密码</a:t>
            </a:r>
            <a:endParaRPr lang="en-US" altLang="zh-CN" sz="1600" kern="100" dirty="0">
              <a:effectLst/>
              <a:latin typeface="Times New Roman" panose="02020603050405020304" pitchFamily="18" charset="0"/>
              <a:ea typeface="宋体" panose="02010600030101010101" pitchFamily="2" charset="-122"/>
            </a:endParaRPr>
          </a:p>
          <a:p>
            <a:pPr marL="457200" indent="-457200">
              <a:spcBef>
                <a:spcPct val="0"/>
              </a:spcBef>
              <a:buClrTx/>
            </a:pPr>
            <a:r>
              <a:rPr lang="zh-CN" altLang="zh-CN" kern="100" dirty="0">
                <a:effectLst/>
                <a:latin typeface="Times New Roman" panose="02020603050405020304" pitchFamily="18" charset="0"/>
                <a:ea typeface="宋体" panose="02010600030101010101" pitchFamily="2" charset="-122"/>
              </a:rPr>
              <a:t>使用图形化界面</a:t>
            </a:r>
            <a:endParaRPr lang="en-US" altLang="zh-CN" kern="100" dirty="0">
              <a:effectLst/>
              <a:latin typeface="Times New Roman" panose="02020603050405020304" pitchFamily="18" charset="0"/>
              <a:ea typeface="宋体" panose="02010600030101010101" pitchFamily="2" charset="-122"/>
            </a:endParaRPr>
          </a:p>
          <a:p>
            <a:pPr marL="457200" indent="-457200">
              <a:spcBef>
                <a:spcPct val="0"/>
              </a:spcBef>
              <a:buClrTx/>
            </a:pPr>
            <a:r>
              <a:rPr lang="en-US" altLang="zh-CN" kern="100" dirty="0">
                <a:effectLst/>
                <a:latin typeface="Times New Roman" panose="02020603050405020304" pitchFamily="18" charset="0"/>
                <a:ea typeface="宋体" panose="02010600030101010101" pitchFamily="2" charset="-122"/>
              </a:rPr>
              <a:t> </a:t>
            </a:r>
            <a:r>
              <a:rPr lang="en-US" altLang="zh-CN" kern="100" dirty="0" err="1">
                <a:effectLst/>
                <a:latin typeface="Times New Roman" panose="02020603050405020304" pitchFamily="18" charset="0"/>
                <a:ea typeface="宋体" panose="02010600030101010101" pitchFamily="2" charset="-122"/>
              </a:rPr>
              <a:t>dminit</a:t>
            </a:r>
            <a:r>
              <a:rPr lang="en-US" altLang="zh-CN" kern="100" dirty="0">
                <a:effectLst/>
                <a:latin typeface="Times New Roman" panose="02020603050405020304" pitchFamily="18" charset="0"/>
                <a:ea typeface="宋体" panose="02010600030101010101" pitchFamily="2" charset="-122"/>
              </a:rPr>
              <a:t> </a:t>
            </a:r>
            <a:r>
              <a:rPr lang="zh-CN" altLang="zh-CN" kern="100" dirty="0">
                <a:effectLst/>
                <a:latin typeface="Times New Roman" panose="02020603050405020304" pitchFamily="18" charset="0"/>
                <a:ea typeface="宋体" panose="02010600030101010101" pitchFamily="2" charset="-122"/>
              </a:rPr>
              <a:t>创建数据库</a:t>
            </a:r>
            <a:endParaRPr lang="en-US" altLang="zh-CN" kern="100" dirty="0">
              <a:effectLst/>
              <a:latin typeface="Times New Roman" panose="02020603050405020304" pitchFamily="18" charset="0"/>
              <a:ea typeface="宋体" panose="02010600030101010101" pitchFamily="2" charset="-122"/>
            </a:endParaRPr>
          </a:p>
          <a:p>
            <a:pPr marL="457200" indent="-457200">
              <a:spcBef>
                <a:spcPct val="0"/>
              </a:spcBef>
              <a:buClrTx/>
            </a:pPr>
            <a:r>
              <a:rPr lang="zh-CN" altLang="zh-CN" kern="100" dirty="0">
                <a:effectLst/>
                <a:latin typeface="Times New Roman" panose="02020603050405020304" pitchFamily="18" charset="0"/>
                <a:ea typeface="宋体" panose="02010600030101010101" pitchFamily="2" charset="-122"/>
              </a:rPr>
              <a:t>安装</a:t>
            </a:r>
            <a:r>
              <a:rPr lang="en-US" altLang="zh-CN" kern="100" dirty="0">
                <a:effectLst/>
                <a:latin typeface="Times New Roman" panose="02020603050405020304" pitchFamily="18" charset="0"/>
                <a:ea typeface="宋体" panose="02010600030101010101" pitchFamily="2" charset="-122"/>
              </a:rPr>
              <a:t> DM </a:t>
            </a:r>
            <a:r>
              <a:rPr lang="zh-CN" altLang="zh-CN" kern="100" dirty="0">
                <a:effectLst/>
                <a:latin typeface="Times New Roman" panose="02020603050405020304" pitchFamily="18" charset="0"/>
                <a:ea typeface="宋体" panose="02010600030101010101" pitchFamily="2" charset="-122"/>
              </a:rPr>
              <a:t>数据库软件时创建数据库</a:t>
            </a:r>
            <a:endParaRPr lang="en-US" altLang="zh-CN" kern="100" dirty="0">
              <a:effectLst/>
              <a:latin typeface="Times New Roman" panose="02020603050405020304" pitchFamily="18" charset="0"/>
              <a:ea typeface="宋体" panose="02010600030101010101" pitchFamily="2" charset="-122"/>
            </a:endParaRPr>
          </a:p>
          <a:p>
            <a:pPr marL="457200" indent="-457200">
              <a:spcBef>
                <a:spcPct val="0"/>
              </a:spcBef>
              <a:buClrTx/>
            </a:pPr>
            <a:r>
              <a:rPr lang="zh-CN" altLang="zh-CN" kern="100" dirty="0">
                <a:effectLst/>
                <a:latin typeface="Times New Roman" panose="02020603050405020304" pitchFamily="18" charset="0"/>
                <a:ea typeface="宋体" panose="02010600030101010101" pitchFamily="2" charset="-122"/>
              </a:rPr>
              <a:t>在安装之后创建数据库</a:t>
            </a:r>
          </a:p>
          <a:p>
            <a:pPr marL="0" marR="0" lvl="0" indent="266700" algn="l" defTabSz="914400" rtl="0" eaLnBrk="0" fontAlgn="base" latinLnBrk="0" hangingPunct="0">
              <a:lnSpc>
                <a:spcPct val="100000"/>
              </a:lnSpc>
              <a:spcBef>
                <a:spcPct val="0"/>
              </a:spcBef>
              <a:spcAft>
                <a:spcPct val="0"/>
              </a:spcAft>
              <a:buClrTx/>
              <a:buSzTx/>
              <a:buFontTx/>
              <a:buNone/>
              <a:tabLst>
                <a:tab pos="5267325" algn="r"/>
              </a:tabLst>
            </a:pPr>
            <a:endParaRPr kumimoji="0" lang="zh-CN" altLang="en-US"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642954883"/>
      </p:ext>
    </p:extLst>
  </p:cSld>
  <p:clrMapOvr>
    <a:masterClrMapping/>
  </p:clrMapOvr>
  <p:transition spd="med">
    <p:circl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356870">
              <a:lnSpc>
                <a:spcPct val="173000"/>
              </a:lnSpc>
              <a:spcBef>
                <a:spcPts val="1300"/>
              </a:spcBef>
              <a:spcAft>
                <a:spcPts val="1300"/>
              </a:spcAft>
            </a:pPr>
            <a:r>
              <a:rPr lang="en-US" altLang="zh-CN" sz="1800" b="1" kern="100" dirty="0">
                <a:effectLst/>
                <a:latin typeface="Calibri" panose="020F0502020204030204" pitchFamily="34" charset="0"/>
                <a:cs typeface="Times New Roman" panose="02020603050405020304" pitchFamily="18" charset="0"/>
              </a:rPr>
              <a:t>4.5.2</a:t>
            </a:r>
            <a:r>
              <a:rPr lang="zh-CN" altLang="en-US" sz="1800" b="1" kern="100" dirty="0">
                <a:effectLst/>
                <a:latin typeface="Calibri" panose="020F0502020204030204" pitchFamily="34" charset="0"/>
                <a:cs typeface="Times New Roman" panose="02020603050405020304" pitchFamily="18" charset="0"/>
              </a:rPr>
              <a:t>使用配置工具创建数据库</a:t>
            </a:r>
            <a:endParaRPr lang="zh-CN" altLang="zh-CN" sz="1800" b="1" kern="100" dirty="0">
              <a:effectLst/>
              <a:latin typeface="Calibri" panose="020F0502020204030204" pitchFamily="34" charset="0"/>
              <a:cs typeface="Times New Roman" panose="02020603050405020304" pitchFamily="18" charset="0"/>
            </a:endParaRPr>
          </a:p>
        </p:txBody>
      </p:sp>
      <p:pic>
        <p:nvPicPr>
          <p:cNvPr id="5" name="内容占位符 4">
            <a:extLst>
              <a:ext uri="{FF2B5EF4-FFF2-40B4-BE49-F238E27FC236}">
                <a16:creationId xmlns:a16="http://schemas.microsoft.com/office/drawing/2014/main" id="{5B5B75CA-A5BD-3F00-7099-5B1DC4C1007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268760"/>
            <a:ext cx="9144000" cy="5184576"/>
          </a:xfrm>
        </p:spPr>
      </p:pic>
    </p:spTree>
    <p:extLst>
      <p:ext uri="{BB962C8B-B14F-4D97-AF65-F5344CB8AC3E}">
        <p14:creationId xmlns:p14="http://schemas.microsoft.com/office/powerpoint/2010/main" val="701120179"/>
      </p:ext>
    </p:extLst>
  </p:cSld>
  <p:clrMapOvr>
    <a:masterClrMapping/>
  </p:clrMapOvr>
  <p:transition spd="med">
    <p:circl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356870">
              <a:lnSpc>
                <a:spcPct val="173000"/>
              </a:lnSpc>
              <a:spcBef>
                <a:spcPts val="1300"/>
              </a:spcBef>
              <a:spcAft>
                <a:spcPts val="1300"/>
              </a:spcAft>
            </a:pPr>
            <a:r>
              <a:rPr lang="en-US" altLang="zh-CN" sz="1800" b="1" kern="100" dirty="0">
                <a:effectLst/>
                <a:latin typeface="Calibri" panose="020F0502020204030204" pitchFamily="34" charset="0"/>
                <a:cs typeface="Times New Roman" panose="02020603050405020304" pitchFamily="18" charset="0"/>
              </a:rPr>
              <a:t>4.5.2</a:t>
            </a:r>
            <a:r>
              <a:rPr lang="zh-CN" altLang="en-US" sz="1800" b="1" kern="100" dirty="0">
                <a:effectLst/>
                <a:latin typeface="Calibri" panose="020F0502020204030204" pitchFamily="34" charset="0"/>
                <a:cs typeface="Times New Roman" panose="02020603050405020304" pitchFamily="18" charset="0"/>
              </a:rPr>
              <a:t>使用配置工具创建数据库</a:t>
            </a:r>
            <a:endParaRPr lang="zh-CN" altLang="zh-CN" sz="1800" b="1" kern="100" dirty="0">
              <a:effectLst/>
              <a:latin typeface="Calibri" panose="020F0502020204030204" pitchFamily="34" charset="0"/>
              <a:cs typeface="Times New Roman" panose="02020603050405020304" pitchFamily="18" charset="0"/>
            </a:endParaRPr>
          </a:p>
        </p:txBody>
      </p:sp>
      <p:pic>
        <p:nvPicPr>
          <p:cNvPr id="7" name="内容占位符 6">
            <a:extLst>
              <a:ext uri="{FF2B5EF4-FFF2-40B4-BE49-F238E27FC236}">
                <a16:creationId xmlns:a16="http://schemas.microsoft.com/office/drawing/2014/main" id="{055C7C77-9A01-8B20-537C-3E9D1F81BE0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219932"/>
            <a:ext cx="9144000" cy="5161396"/>
          </a:xfrm>
        </p:spPr>
      </p:pic>
    </p:spTree>
    <p:extLst>
      <p:ext uri="{BB962C8B-B14F-4D97-AF65-F5344CB8AC3E}">
        <p14:creationId xmlns:p14="http://schemas.microsoft.com/office/powerpoint/2010/main" val="271696863"/>
      </p:ext>
    </p:extLst>
  </p:cSld>
  <p:clrMapOvr>
    <a:masterClrMapping/>
  </p:clrMapOvr>
  <p:transition spd="med">
    <p:circl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356870">
              <a:lnSpc>
                <a:spcPct val="173000"/>
              </a:lnSpc>
              <a:spcBef>
                <a:spcPts val="1300"/>
              </a:spcBef>
              <a:spcAft>
                <a:spcPts val="1300"/>
              </a:spcAft>
            </a:pPr>
            <a:r>
              <a:rPr lang="en-US" altLang="zh-CN" sz="1800" b="1" kern="100" dirty="0">
                <a:effectLst/>
                <a:latin typeface="Calibri" panose="020F0502020204030204" pitchFamily="34" charset="0"/>
                <a:cs typeface="Times New Roman" panose="02020603050405020304" pitchFamily="18" charset="0"/>
              </a:rPr>
              <a:t>4.5.3</a:t>
            </a:r>
            <a:r>
              <a:rPr lang="zh-CN" altLang="en-US" sz="1800" b="1" kern="100" dirty="0">
                <a:effectLst/>
                <a:latin typeface="Calibri" panose="020F0502020204030204" pitchFamily="34" charset="0"/>
                <a:cs typeface="Times New Roman" panose="02020603050405020304" pitchFamily="18" charset="0"/>
              </a:rPr>
              <a:t>注册数据库服务</a:t>
            </a:r>
            <a:endParaRPr lang="zh-CN" altLang="zh-CN" sz="1800" b="1" kern="100" dirty="0">
              <a:effectLst/>
              <a:latin typeface="Calibri" panose="020F0502020204030204" pitchFamily="34" charset="0"/>
              <a:cs typeface="Times New Roman" panose="02020603050405020304" pitchFamily="18" charset="0"/>
            </a:endParaRPr>
          </a:p>
        </p:txBody>
      </p:sp>
      <p:pic>
        <p:nvPicPr>
          <p:cNvPr id="5" name="内容占位符 4">
            <a:extLst>
              <a:ext uri="{FF2B5EF4-FFF2-40B4-BE49-F238E27FC236}">
                <a16:creationId xmlns:a16="http://schemas.microsoft.com/office/drawing/2014/main" id="{791B3E44-07A9-3AA9-22E9-3473F52FB6E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496" y="1229165"/>
            <a:ext cx="9108504" cy="5277997"/>
          </a:xfrm>
        </p:spPr>
      </p:pic>
    </p:spTree>
    <p:extLst>
      <p:ext uri="{BB962C8B-B14F-4D97-AF65-F5344CB8AC3E}">
        <p14:creationId xmlns:p14="http://schemas.microsoft.com/office/powerpoint/2010/main" val="3101932826"/>
      </p:ext>
    </p:extLst>
  </p:cSld>
  <p:clrMapOvr>
    <a:masterClrMapping/>
  </p:clrMapOvr>
  <p:transition spd="med">
    <p:circl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356870">
              <a:lnSpc>
                <a:spcPct val="173000"/>
              </a:lnSpc>
              <a:spcBef>
                <a:spcPts val="1300"/>
              </a:spcBef>
              <a:spcAft>
                <a:spcPts val="1300"/>
              </a:spcAft>
            </a:pPr>
            <a:r>
              <a:rPr lang="en-US" altLang="zh-CN" sz="1800" b="1" kern="100" dirty="0">
                <a:effectLst/>
                <a:latin typeface="Calibri" panose="020F0502020204030204" pitchFamily="34" charset="0"/>
                <a:cs typeface="Times New Roman" panose="02020603050405020304" pitchFamily="18" charset="0"/>
              </a:rPr>
              <a:t>4.5.4</a:t>
            </a:r>
            <a:r>
              <a:rPr lang="zh-CN" altLang="en-US" sz="1800" b="1" kern="100" dirty="0">
                <a:effectLst/>
                <a:latin typeface="Calibri" panose="020F0502020204030204" pitchFamily="34" charset="0"/>
                <a:cs typeface="Times New Roman" panose="02020603050405020304" pitchFamily="18" charset="0"/>
              </a:rPr>
              <a:t>查看数据库信息</a:t>
            </a:r>
            <a:endParaRPr lang="zh-CN" altLang="zh-CN" sz="1800" b="1" kern="100" dirty="0">
              <a:effectLst/>
              <a:latin typeface="Calibri" panose="020F0502020204030204" pitchFamily="34" charset="0"/>
              <a:cs typeface="Times New Roman" panose="02020603050405020304" pitchFamily="18" charset="0"/>
            </a:endParaRPr>
          </a:p>
        </p:txBody>
      </p:sp>
      <p:pic>
        <p:nvPicPr>
          <p:cNvPr id="5" name="内容占位符 4">
            <a:extLst>
              <a:ext uri="{FF2B5EF4-FFF2-40B4-BE49-F238E27FC236}">
                <a16:creationId xmlns:a16="http://schemas.microsoft.com/office/drawing/2014/main" id="{78C257F4-D636-EC89-0EE5-AA957EAE10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196752"/>
            <a:ext cx="9144000" cy="5256584"/>
          </a:xfrm>
        </p:spPr>
      </p:pic>
    </p:spTree>
    <p:extLst>
      <p:ext uri="{BB962C8B-B14F-4D97-AF65-F5344CB8AC3E}">
        <p14:creationId xmlns:p14="http://schemas.microsoft.com/office/powerpoint/2010/main" val="4103765076"/>
      </p:ext>
    </p:extLst>
  </p:cSld>
  <p:clrMapOvr>
    <a:masterClrMapping/>
  </p:clrMapOvr>
  <p:transition spd="med">
    <p:circl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356870">
              <a:lnSpc>
                <a:spcPct val="173000"/>
              </a:lnSpc>
              <a:spcBef>
                <a:spcPts val="1300"/>
              </a:spcBef>
              <a:spcAft>
                <a:spcPts val="1300"/>
              </a:spcAft>
            </a:pPr>
            <a:r>
              <a:rPr lang="en-US" altLang="zh-CN" sz="1800" b="1" kern="100" dirty="0">
                <a:effectLst/>
                <a:latin typeface="Calibri" panose="020F0502020204030204" pitchFamily="34" charset="0"/>
                <a:cs typeface="Times New Roman" panose="02020603050405020304" pitchFamily="18" charset="0"/>
              </a:rPr>
              <a:t>4.5.5</a:t>
            </a:r>
            <a:r>
              <a:rPr lang="zh-CN" altLang="en-US" sz="1800" b="1" kern="100" dirty="0">
                <a:effectLst/>
                <a:latin typeface="Calibri" panose="020F0502020204030204" pitchFamily="34" charset="0"/>
                <a:cs typeface="Times New Roman" panose="02020603050405020304" pitchFamily="18" charset="0"/>
              </a:rPr>
              <a:t>删除数据库</a:t>
            </a:r>
            <a:endParaRPr lang="zh-CN" altLang="zh-CN" sz="1800" b="1" kern="100" dirty="0">
              <a:effectLst/>
              <a:latin typeface="Calibri" panose="020F0502020204030204" pitchFamily="34" charset="0"/>
              <a:cs typeface="Times New Roman" panose="02020603050405020304" pitchFamily="18" charset="0"/>
            </a:endParaRPr>
          </a:p>
        </p:txBody>
      </p:sp>
      <p:pic>
        <p:nvPicPr>
          <p:cNvPr id="5" name="内容占位符 4">
            <a:extLst>
              <a:ext uri="{FF2B5EF4-FFF2-40B4-BE49-F238E27FC236}">
                <a16:creationId xmlns:a16="http://schemas.microsoft.com/office/drawing/2014/main" id="{8F4ED61A-A0DB-F1D0-1ED8-14224663EA8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340768"/>
            <a:ext cx="9001000" cy="5112568"/>
          </a:xfrm>
        </p:spPr>
      </p:pic>
    </p:spTree>
    <p:extLst>
      <p:ext uri="{BB962C8B-B14F-4D97-AF65-F5344CB8AC3E}">
        <p14:creationId xmlns:p14="http://schemas.microsoft.com/office/powerpoint/2010/main" val="825679672"/>
      </p:ext>
    </p:extLst>
  </p:cSld>
  <p:clrMapOvr>
    <a:masterClrMapping/>
  </p:clrMapOvr>
  <p:transition spd="med">
    <p:circl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356870">
              <a:lnSpc>
                <a:spcPct val="173000"/>
              </a:lnSpc>
              <a:spcBef>
                <a:spcPts val="1300"/>
              </a:spcBef>
              <a:spcAft>
                <a:spcPts val="1300"/>
              </a:spcAft>
            </a:pPr>
            <a:r>
              <a:rPr lang="en-US" altLang="zh-CN" sz="1800" b="1" kern="100" dirty="0">
                <a:effectLst/>
                <a:latin typeface="Calibri" panose="020F0502020204030204" pitchFamily="34" charset="0"/>
                <a:cs typeface="Times New Roman" panose="02020603050405020304" pitchFamily="18" charset="0"/>
              </a:rPr>
              <a:t>4.5.5</a:t>
            </a:r>
            <a:r>
              <a:rPr lang="zh-CN" altLang="en-US" sz="1800" b="1" kern="100" dirty="0">
                <a:effectLst/>
                <a:latin typeface="Calibri" panose="020F0502020204030204" pitchFamily="34" charset="0"/>
                <a:cs typeface="Times New Roman" panose="02020603050405020304" pitchFamily="18" charset="0"/>
              </a:rPr>
              <a:t>删除数据库</a:t>
            </a:r>
            <a:endParaRPr lang="zh-CN" altLang="zh-CN" sz="1800" b="1" kern="100" dirty="0">
              <a:effectLst/>
              <a:latin typeface="Calibri" panose="020F0502020204030204" pitchFamily="34" charset="0"/>
              <a:cs typeface="Times New Roman" panose="02020603050405020304" pitchFamily="18" charset="0"/>
            </a:endParaRPr>
          </a:p>
        </p:txBody>
      </p:sp>
      <p:pic>
        <p:nvPicPr>
          <p:cNvPr id="7" name="图片 6">
            <a:extLst>
              <a:ext uri="{FF2B5EF4-FFF2-40B4-BE49-F238E27FC236}">
                <a16:creationId xmlns:a16="http://schemas.microsoft.com/office/drawing/2014/main" id="{CD3A7892-0711-7969-ECEF-13A76C8A99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340768"/>
            <a:ext cx="9001000" cy="5166394"/>
          </a:xfrm>
          <a:prstGeom prst="rect">
            <a:avLst/>
          </a:prstGeom>
        </p:spPr>
      </p:pic>
    </p:spTree>
    <p:extLst>
      <p:ext uri="{BB962C8B-B14F-4D97-AF65-F5344CB8AC3E}">
        <p14:creationId xmlns:p14="http://schemas.microsoft.com/office/powerpoint/2010/main" val="2084586340"/>
      </p:ext>
    </p:extLst>
  </p:cSld>
  <p:clrMapOvr>
    <a:masterClrMapping/>
  </p:clrMapOvr>
  <p:transition spd="med">
    <p:circl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356870">
              <a:lnSpc>
                <a:spcPct val="173000"/>
              </a:lnSpc>
              <a:spcBef>
                <a:spcPts val="1300"/>
              </a:spcBef>
              <a:spcAft>
                <a:spcPts val="1300"/>
              </a:spcAft>
            </a:pPr>
            <a:r>
              <a:rPr lang="en-US" altLang="zh-CN" sz="1800" b="1" kern="100" dirty="0">
                <a:effectLst/>
                <a:latin typeface="Calibri" panose="020F0502020204030204" pitchFamily="34" charset="0"/>
                <a:cs typeface="Times New Roman" panose="02020603050405020304" pitchFamily="18" charset="0"/>
              </a:rPr>
              <a:t>4.5.5</a:t>
            </a:r>
            <a:r>
              <a:rPr lang="zh-CN" altLang="en-US" sz="1800" b="1" kern="100" dirty="0">
                <a:effectLst/>
                <a:latin typeface="Calibri" panose="020F0502020204030204" pitchFamily="34" charset="0"/>
                <a:cs typeface="Times New Roman" panose="02020603050405020304" pitchFamily="18" charset="0"/>
              </a:rPr>
              <a:t>删除数据库</a:t>
            </a:r>
            <a:endParaRPr lang="zh-CN" altLang="zh-CN" sz="1800" b="1" kern="100" dirty="0">
              <a:effectLst/>
              <a:latin typeface="Calibri" panose="020F0502020204030204" pitchFamily="34" charset="0"/>
              <a:cs typeface="Times New Roman" panose="02020603050405020304" pitchFamily="18" charset="0"/>
            </a:endParaRPr>
          </a:p>
        </p:txBody>
      </p:sp>
      <p:pic>
        <p:nvPicPr>
          <p:cNvPr id="10" name="图片 9">
            <a:extLst>
              <a:ext uri="{FF2B5EF4-FFF2-40B4-BE49-F238E27FC236}">
                <a16:creationId xmlns:a16="http://schemas.microsoft.com/office/drawing/2014/main" id="{05347A40-CF25-E933-59D1-9266AF8184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08" y="1196752"/>
            <a:ext cx="8964488" cy="5310410"/>
          </a:xfrm>
          <a:prstGeom prst="rect">
            <a:avLst/>
          </a:prstGeom>
        </p:spPr>
      </p:pic>
    </p:spTree>
    <p:extLst>
      <p:ext uri="{BB962C8B-B14F-4D97-AF65-F5344CB8AC3E}">
        <p14:creationId xmlns:p14="http://schemas.microsoft.com/office/powerpoint/2010/main" val="3401204618"/>
      </p:ext>
    </p:extLst>
  </p:cSld>
  <p:clrMapOvr>
    <a:masterClrMapping/>
  </p:clrMapOvr>
  <p:transition spd="med">
    <p:circl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356870">
              <a:lnSpc>
                <a:spcPct val="173000"/>
              </a:lnSpc>
              <a:spcBef>
                <a:spcPts val="1300"/>
              </a:spcBef>
              <a:spcAft>
                <a:spcPts val="1300"/>
              </a:spcAft>
            </a:pPr>
            <a:r>
              <a:rPr lang="en-US" altLang="zh-CN" sz="1800" b="1" kern="100" dirty="0">
                <a:effectLst/>
                <a:latin typeface="Calibri" panose="020F0502020204030204" pitchFamily="34" charset="0"/>
                <a:cs typeface="Times New Roman" panose="02020603050405020304" pitchFamily="18" charset="0"/>
              </a:rPr>
              <a:t>4.5.6</a:t>
            </a:r>
            <a:r>
              <a:rPr lang="zh-CN" altLang="en-US" sz="1800" b="1" kern="100" dirty="0">
                <a:effectLst/>
                <a:latin typeface="Calibri" panose="020F0502020204030204" pitchFamily="34" charset="0"/>
                <a:cs typeface="Times New Roman" panose="02020603050405020304" pitchFamily="18" charset="0"/>
              </a:rPr>
              <a:t>删除数据库服务</a:t>
            </a:r>
            <a:endParaRPr lang="zh-CN" altLang="zh-CN" sz="1800" b="1" kern="100" dirty="0">
              <a:effectLst/>
              <a:latin typeface="Calibri" panose="020F0502020204030204" pitchFamily="34" charset="0"/>
              <a:cs typeface="Times New Roman" panose="02020603050405020304" pitchFamily="18" charset="0"/>
            </a:endParaRPr>
          </a:p>
        </p:txBody>
      </p:sp>
      <p:pic>
        <p:nvPicPr>
          <p:cNvPr id="5" name="内容占位符 4">
            <a:extLst>
              <a:ext uri="{FF2B5EF4-FFF2-40B4-BE49-F238E27FC236}">
                <a16:creationId xmlns:a16="http://schemas.microsoft.com/office/drawing/2014/main" id="{6D9DB681-21AB-6BA0-7E6A-A785B199051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59632" y="1484784"/>
            <a:ext cx="6480720" cy="4702135"/>
          </a:xfrm>
        </p:spPr>
      </p:pic>
    </p:spTree>
    <p:extLst>
      <p:ext uri="{BB962C8B-B14F-4D97-AF65-F5344CB8AC3E}">
        <p14:creationId xmlns:p14="http://schemas.microsoft.com/office/powerpoint/2010/main" val="4219148471"/>
      </p:ext>
    </p:extLst>
  </p:cSld>
  <p:clrMapOvr>
    <a:masterClrMapping/>
  </p:clrMapOvr>
  <p:transition spd="med">
    <p:circl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41313"/>
          <p:cNvSpPr>
            <a:spLocks noGrp="1"/>
          </p:cNvSpPr>
          <p:nvPr>
            <p:ph type="title"/>
          </p:nvPr>
        </p:nvSpPr>
        <p:spPr/>
        <p:txBody>
          <a:bodyPr vert="horz" wrap="square" lIns="91440" tIns="45720" rIns="91440" bIns="45720" anchor="ctr" anchorCtr="0"/>
          <a:lstStyle/>
          <a:p>
            <a:pPr algn="ctr" eaLnBrk="1" hangingPunct="1"/>
            <a:r>
              <a:rPr lang="zh-CN" altLang="en-US" sz="4000" dirty="0"/>
              <a:t>总览</a:t>
            </a:r>
          </a:p>
        </p:txBody>
      </p:sp>
      <p:grpSp>
        <p:nvGrpSpPr>
          <p:cNvPr id="33794" name="组合 141314"/>
          <p:cNvGrpSpPr/>
          <p:nvPr/>
        </p:nvGrpSpPr>
        <p:grpSpPr>
          <a:xfrm>
            <a:off x="2133600" y="1227857"/>
            <a:ext cx="4724400" cy="685800"/>
            <a:chOff x="1296" y="1824"/>
            <a:chExt cx="2976" cy="432"/>
          </a:xfrm>
        </p:grpSpPr>
        <p:sp>
          <p:nvSpPr>
            <p:cNvPr id="5123" name="圆角矩形 141315"/>
            <p:cNvSpPr>
              <a:spLocks noChangeArrowheads="1"/>
            </p:cNvSpPr>
            <p:nvPr/>
          </p:nvSpPr>
          <p:spPr bwMode="auto">
            <a:xfrm>
              <a:off x="1536" y="1899"/>
              <a:ext cx="2736" cy="288"/>
            </a:xfrm>
            <a:prstGeom prst="roundRect">
              <a:avLst>
                <a:gd name="adj" fmla="val 16667"/>
              </a:avLst>
            </a:prstGeom>
            <a:gradFill rotWithShape="1">
              <a:gsLst>
                <a:gs pos="0">
                  <a:schemeClr val="accent2"/>
                </a:gs>
                <a:gs pos="50000">
                  <a:srgbClr val="F8F1D0"/>
                </a:gs>
                <a:gs pos="100000">
                  <a:schemeClr val="accent2"/>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33796" name="菱形 141316"/>
            <p:cNvSpPr/>
            <p:nvPr/>
          </p:nvSpPr>
          <p:spPr>
            <a:xfrm>
              <a:off x="1296" y="1824"/>
              <a:ext cx="432" cy="432"/>
            </a:xfrm>
            <a:prstGeom prst="diamond">
              <a:avLst/>
            </a:prstGeom>
            <a:solidFill>
              <a:schemeClr val="accent2"/>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33797" name="文本框 141317"/>
            <p:cNvSpPr txBox="1"/>
            <p:nvPr/>
          </p:nvSpPr>
          <p:spPr>
            <a:xfrm>
              <a:off x="1680" y="1934"/>
              <a:ext cx="2160" cy="251"/>
            </a:xfrm>
            <a:prstGeom prst="rect">
              <a:avLst/>
            </a:prstGeom>
            <a:noFill/>
            <a:ln w="9525">
              <a:noFill/>
            </a:ln>
          </p:spPr>
          <p:txBody>
            <a:bodyPr anchor="t" anchorCtr="0">
              <a:spAutoFit/>
            </a:bodyPr>
            <a:lstStyle/>
            <a:p>
              <a:pPr algn="l" eaLnBrk="0" hangingPunct="0"/>
              <a:r>
                <a:rPr lang="zh-CN" altLang="en-US" sz="2000" dirty="0">
                  <a:solidFill>
                    <a:schemeClr val="tx1"/>
                  </a:solidFill>
                </a:rPr>
                <a:t>任务</a:t>
              </a:r>
              <a:r>
                <a:rPr lang="en-US" altLang="zh-CN" sz="2000" dirty="0">
                  <a:solidFill>
                    <a:schemeClr val="tx1"/>
                  </a:solidFill>
                </a:rPr>
                <a:t>4.1 </a:t>
              </a:r>
              <a:r>
                <a:rPr lang="zh-CN" altLang="en-US" sz="2000" dirty="0">
                  <a:solidFill>
                    <a:schemeClr val="tx1"/>
                  </a:solidFill>
                </a:rPr>
                <a:t>认识逻辑结构</a:t>
              </a:r>
              <a:endParaRPr lang="zh-CN" altLang="en-US" sz="2000" b="1" dirty="0">
                <a:solidFill>
                  <a:schemeClr val="tx1"/>
                </a:solidFill>
                <a:latin typeface="Arial" panose="020B0604020202020204" pitchFamily="34" charset="0"/>
                <a:ea typeface="宋体" panose="02010600030101010101" pitchFamily="2" charset="-122"/>
                <a:sym typeface="+mn-ea"/>
              </a:endParaRPr>
            </a:p>
          </p:txBody>
        </p:sp>
        <p:sp>
          <p:nvSpPr>
            <p:cNvPr id="33798" name="文本框 141318"/>
            <p:cNvSpPr txBox="1"/>
            <p:nvPr/>
          </p:nvSpPr>
          <p:spPr>
            <a:xfrm>
              <a:off x="1393" y="1886"/>
              <a:ext cx="223" cy="288"/>
            </a:xfrm>
            <a:prstGeom prst="rect">
              <a:avLst/>
            </a:prstGeom>
            <a:noFill/>
            <a:ln w="9525">
              <a:noFill/>
            </a:ln>
          </p:spPr>
          <p:txBody>
            <a:bodyPr wrap="none" anchor="t" anchorCtr="0">
              <a:spAutoFit/>
            </a:bodyPr>
            <a:lstStyle/>
            <a:p>
              <a:pPr algn="ctr" eaLnBrk="0" hangingPunct="0"/>
              <a:r>
                <a:rPr lang="en-US" altLang="zh-CN" dirty="0">
                  <a:latin typeface="Arial" panose="020B0604020202020204" pitchFamily="34" charset="0"/>
                </a:rPr>
                <a:t>1</a:t>
              </a:r>
            </a:p>
          </p:txBody>
        </p:sp>
      </p:grpSp>
      <p:grpSp>
        <p:nvGrpSpPr>
          <p:cNvPr id="33799" name="组合 141319"/>
          <p:cNvGrpSpPr/>
          <p:nvPr/>
        </p:nvGrpSpPr>
        <p:grpSpPr>
          <a:xfrm>
            <a:off x="2133600" y="1916832"/>
            <a:ext cx="4724400" cy="685800"/>
            <a:chOff x="1296" y="1824"/>
            <a:chExt cx="2976" cy="432"/>
          </a:xfrm>
        </p:grpSpPr>
        <p:sp>
          <p:nvSpPr>
            <p:cNvPr id="5128" name="圆角矩形 141320"/>
            <p:cNvSpPr>
              <a:spLocks noChangeArrowheads="1"/>
            </p:cNvSpPr>
            <p:nvPr/>
          </p:nvSpPr>
          <p:spPr bwMode="auto">
            <a:xfrm>
              <a:off x="1536" y="1899"/>
              <a:ext cx="2736" cy="288"/>
            </a:xfrm>
            <a:prstGeom prst="roundRect">
              <a:avLst>
                <a:gd name="adj" fmla="val 16667"/>
              </a:avLst>
            </a:prstGeom>
            <a:gradFill rotWithShape="1">
              <a:gsLst>
                <a:gs pos="0">
                  <a:schemeClr val="accent1"/>
                </a:gs>
                <a:gs pos="50000">
                  <a:srgbClr val="CEEAE7"/>
                </a:gs>
                <a:gs pos="100000">
                  <a:schemeClr val="accent1"/>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33801" name="菱形 141321"/>
            <p:cNvSpPr/>
            <p:nvPr/>
          </p:nvSpPr>
          <p:spPr>
            <a:xfrm>
              <a:off x="1296" y="1824"/>
              <a:ext cx="432" cy="432"/>
            </a:xfrm>
            <a:prstGeom prst="diamond">
              <a:avLst/>
            </a:prstGeom>
            <a:solidFill>
              <a:schemeClr val="accent1"/>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33802" name="文本框 141322"/>
            <p:cNvSpPr txBox="1"/>
            <p:nvPr/>
          </p:nvSpPr>
          <p:spPr>
            <a:xfrm>
              <a:off x="1680" y="1934"/>
              <a:ext cx="2160" cy="251"/>
            </a:xfrm>
            <a:prstGeom prst="rect">
              <a:avLst/>
            </a:prstGeom>
            <a:noFill/>
            <a:ln w="9525">
              <a:noFill/>
            </a:ln>
          </p:spPr>
          <p:txBody>
            <a:bodyPr anchor="t" anchorCtr="0">
              <a:spAutoFit/>
            </a:bodyPr>
            <a:lstStyle/>
            <a:p>
              <a:pPr algn="ctr" eaLnBrk="0" hangingPunct="0"/>
              <a:r>
                <a:rPr lang="zh-CN" altLang="en-US" sz="2000" dirty="0">
                  <a:solidFill>
                    <a:schemeClr val="tx1"/>
                  </a:solidFill>
                </a:rPr>
                <a:t>任务</a:t>
              </a:r>
              <a:r>
                <a:rPr lang="en-US" altLang="zh-CN" sz="2000" dirty="0">
                  <a:solidFill>
                    <a:schemeClr val="tx1"/>
                  </a:solidFill>
                </a:rPr>
                <a:t>4.2</a:t>
              </a:r>
              <a:r>
                <a:rPr lang="zh-CN" altLang="en-US" sz="2000" dirty="0">
                  <a:solidFill>
                    <a:schemeClr val="tx1"/>
                  </a:solidFill>
                </a:rPr>
                <a:t>了解物理存储结构</a:t>
              </a:r>
              <a:endParaRPr lang="zh-CN" altLang="en-US" sz="2000" b="1" dirty="0">
                <a:solidFill>
                  <a:schemeClr val="tx1"/>
                </a:solidFill>
                <a:latin typeface="Arial" panose="020B0604020202020204" pitchFamily="34" charset="0"/>
                <a:ea typeface="宋体" panose="02010600030101010101" pitchFamily="2" charset="-122"/>
                <a:sym typeface="+mn-ea"/>
              </a:endParaRPr>
            </a:p>
          </p:txBody>
        </p:sp>
        <p:sp>
          <p:nvSpPr>
            <p:cNvPr id="33803" name="文本框 141323"/>
            <p:cNvSpPr txBox="1"/>
            <p:nvPr/>
          </p:nvSpPr>
          <p:spPr>
            <a:xfrm>
              <a:off x="1393" y="1886"/>
              <a:ext cx="223" cy="288"/>
            </a:xfrm>
            <a:prstGeom prst="rect">
              <a:avLst/>
            </a:prstGeom>
            <a:noFill/>
            <a:ln w="9525">
              <a:noFill/>
            </a:ln>
          </p:spPr>
          <p:txBody>
            <a:bodyPr wrap="none" anchor="t" anchorCtr="0">
              <a:spAutoFit/>
            </a:bodyPr>
            <a:lstStyle/>
            <a:p>
              <a:pPr algn="ctr" eaLnBrk="0" hangingPunct="0"/>
              <a:r>
                <a:rPr lang="en-US" altLang="zh-CN" dirty="0">
                  <a:latin typeface="Arial" panose="020B0604020202020204" pitchFamily="34" charset="0"/>
                </a:rPr>
                <a:t>2</a:t>
              </a:r>
            </a:p>
          </p:txBody>
        </p:sp>
      </p:grpSp>
      <p:grpSp>
        <p:nvGrpSpPr>
          <p:cNvPr id="33804" name="组合 141324"/>
          <p:cNvGrpSpPr/>
          <p:nvPr/>
        </p:nvGrpSpPr>
        <p:grpSpPr>
          <a:xfrm>
            <a:off x="2133600" y="2564904"/>
            <a:ext cx="4724400" cy="685800"/>
            <a:chOff x="1296" y="1824"/>
            <a:chExt cx="2976" cy="432"/>
          </a:xfrm>
        </p:grpSpPr>
        <p:sp>
          <p:nvSpPr>
            <p:cNvPr id="5133" name="圆角矩形 141325"/>
            <p:cNvSpPr>
              <a:spLocks noChangeArrowheads="1"/>
            </p:cNvSpPr>
            <p:nvPr/>
          </p:nvSpPr>
          <p:spPr bwMode="auto">
            <a:xfrm>
              <a:off x="1536" y="1899"/>
              <a:ext cx="2736" cy="288"/>
            </a:xfrm>
            <a:prstGeom prst="roundRect">
              <a:avLst>
                <a:gd name="adj" fmla="val 16667"/>
              </a:avLst>
            </a:prstGeom>
            <a:gradFill rotWithShape="1">
              <a:gsLst>
                <a:gs pos="0">
                  <a:schemeClr val="hlink"/>
                </a:gs>
                <a:gs pos="50000">
                  <a:srgbClr val="DCECF8"/>
                </a:gs>
                <a:gs pos="100000">
                  <a:schemeClr val="hlink"/>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33806" name="菱形 141326"/>
            <p:cNvSpPr/>
            <p:nvPr/>
          </p:nvSpPr>
          <p:spPr>
            <a:xfrm>
              <a:off x="1296" y="1824"/>
              <a:ext cx="432" cy="432"/>
            </a:xfrm>
            <a:prstGeom prst="diamond">
              <a:avLst/>
            </a:prstGeom>
            <a:solidFill>
              <a:schemeClr val="hlink"/>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33807" name="文本框 141327"/>
            <p:cNvSpPr txBox="1"/>
            <p:nvPr/>
          </p:nvSpPr>
          <p:spPr>
            <a:xfrm>
              <a:off x="1680" y="1934"/>
              <a:ext cx="2160" cy="251"/>
            </a:xfrm>
            <a:prstGeom prst="rect">
              <a:avLst/>
            </a:prstGeom>
            <a:noFill/>
            <a:ln w="9525">
              <a:noFill/>
            </a:ln>
          </p:spPr>
          <p:txBody>
            <a:bodyPr anchor="t" anchorCtr="0">
              <a:spAutoFit/>
            </a:bodyPr>
            <a:lstStyle/>
            <a:p>
              <a:pPr algn="l" eaLnBrk="0" hangingPunct="0"/>
              <a:r>
                <a:rPr lang="zh-CN" altLang="en-US" sz="2000" dirty="0">
                  <a:solidFill>
                    <a:schemeClr val="tx1"/>
                  </a:solidFill>
                </a:rPr>
                <a:t>任务</a:t>
              </a:r>
              <a:r>
                <a:rPr lang="en-US" altLang="zh-CN" sz="2000" dirty="0">
                  <a:solidFill>
                    <a:schemeClr val="tx1"/>
                  </a:solidFill>
                </a:rPr>
                <a:t>4.3</a:t>
              </a:r>
              <a:r>
                <a:rPr lang="zh-CN" altLang="en-US" sz="2000" dirty="0">
                  <a:solidFill>
                    <a:schemeClr val="tx1"/>
                  </a:solidFill>
                </a:rPr>
                <a:t>学习内存结构</a:t>
              </a:r>
              <a:endParaRPr lang="zh-CN" altLang="en-US" sz="2000" b="1" dirty="0">
                <a:solidFill>
                  <a:schemeClr val="tx1"/>
                </a:solidFill>
                <a:latin typeface="Arial" panose="020B0604020202020204" pitchFamily="34" charset="0"/>
                <a:ea typeface="宋体" panose="02010600030101010101" pitchFamily="2" charset="-122"/>
                <a:sym typeface="+mn-ea"/>
              </a:endParaRPr>
            </a:p>
          </p:txBody>
        </p:sp>
        <p:sp>
          <p:nvSpPr>
            <p:cNvPr id="33808" name="文本框 141328"/>
            <p:cNvSpPr txBox="1"/>
            <p:nvPr/>
          </p:nvSpPr>
          <p:spPr>
            <a:xfrm>
              <a:off x="1393" y="1886"/>
              <a:ext cx="223" cy="288"/>
            </a:xfrm>
            <a:prstGeom prst="rect">
              <a:avLst/>
            </a:prstGeom>
            <a:noFill/>
            <a:ln w="9525">
              <a:noFill/>
            </a:ln>
          </p:spPr>
          <p:txBody>
            <a:bodyPr wrap="none" anchor="t" anchorCtr="0">
              <a:spAutoFit/>
            </a:bodyPr>
            <a:lstStyle/>
            <a:p>
              <a:pPr algn="ctr" eaLnBrk="0" hangingPunct="0"/>
              <a:r>
                <a:rPr lang="en-US" altLang="zh-CN" dirty="0">
                  <a:latin typeface="Arial" panose="020B0604020202020204" pitchFamily="34" charset="0"/>
                </a:rPr>
                <a:t>3</a:t>
              </a:r>
            </a:p>
          </p:txBody>
        </p:sp>
      </p:grpSp>
      <p:grpSp>
        <p:nvGrpSpPr>
          <p:cNvPr id="33809" name="组合 141329"/>
          <p:cNvGrpSpPr/>
          <p:nvPr/>
        </p:nvGrpSpPr>
        <p:grpSpPr>
          <a:xfrm>
            <a:off x="2124075" y="3211815"/>
            <a:ext cx="4724400" cy="882650"/>
            <a:chOff x="1296" y="1824"/>
            <a:chExt cx="2976" cy="556"/>
          </a:xfrm>
        </p:grpSpPr>
        <p:sp>
          <p:nvSpPr>
            <p:cNvPr id="5138" name="圆角矩形 141330"/>
            <p:cNvSpPr>
              <a:spLocks noChangeArrowheads="1"/>
            </p:cNvSpPr>
            <p:nvPr/>
          </p:nvSpPr>
          <p:spPr bwMode="auto">
            <a:xfrm>
              <a:off x="1536" y="1899"/>
              <a:ext cx="2736" cy="288"/>
            </a:xfrm>
            <a:prstGeom prst="roundRect">
              <a:avLst>
                <a:gd name="adj" fmla="val 16667"/>
              </a:avLst>
            </a:prstGeom>
            <a:gradFill rotWithShape="1">
              <a:gsLst>
                <a:gs pos="0">
                  <a:schemeClr val="folHlink"/>
                </a:gs>
                <a:gs pos="50000">
                  <a:srgbClr val="E9E5EC"/>
                </a:gs>
                <a:gs pos="100000">
                  <a:schemeClr val="folHlink"/>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33811" name="菱形 141331"/>
            <p:cNvSpPr/>
            <p:nvPr/>
          </p:nvSpPr>
          <p:spPr>
            <a:xfrm>
              <a:off x="1296" y="1824"/>
              <a:ext cx="432" cy="432"/>
            </a:xfrm>
            <a:prstGeom prst="diamond">
              <a:avLst/>
            </a:prstGeom>
            <a:solidFill>
              <a:schemeClr val="folHlink"/>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33812" name="文本框 141332"/>
            <p:cNvSpPr txBox="1"/>
            <p:nvPr/>
          </p:nvSpPr>
          <p:spPr>
            <a:xfrm>
              <a:off x="1680" y="1934"/>
              <a:ext cx="2296" cy="446"/>
            </a:xfrm>
            <a:prstGeom prst="rect">
              <a:avLst/>
            </a:prstGeom>
            <a:noFill/>
            <a:ln w="9525">
              <a:noFill/>
            </a:ln>
          </p:spPr>
          <p:txBody>
            <a:bodyPr wrap="square" anchor="t" anchorCtr="0">
              <a:spAutoFit/>
            </a:bodyPr>
            <a:lstStyle/>
            <a:p>
              <a:pPr eaLnBrk="0" hangingPunct="0"/>
              <a:r>
                <a:rPr lang="zh-CN" altLang="en-US" sz="2000" dirty="0">
                  <a:solidFill>
                    <a:schemeClr val="tx1"/>
                  </a:solidFill>
                </a:rPr>
                <a:t>任务</a:t>
              </a:r>
              <a:r>
                <a:rPr lang="en-US" altLang="zh-CN" sz="2000" dirty="0">
                  <a:solidFill>
                    <a:schemeClr val="tx1"/>
                  </a:solidFill>
                </a:rPr>
                <a:t>4.4</a:t>
              </a:r>
              <a:r>
                <a:rPr lang="zh-CN" altLang="en-US" sz="2000" dirty="0">
                  <a:solidFill>
                    <a:schemeClr val="tx1"/>
                  </a:solidFill>
                </a:rPr>
                <a:t>管理</a:t>
              </a:r>
              <a:r>
                <a:rPr lang="en-US" altLang="zh-CN" sz="2000" dirty="0">
                  <a:solidFill>
                    <a:schemeClr val="tx1"/>
                  </a:solidFill>
                </a:rPr>
                <a:t>DM</a:t>
              </a:r>
              <a:r>
                <a:rPr lang="zh-CN" altLang="en-US" sz="2000" dirty="0">
                  <a:solidFill>
                    <a:schemeClr val="tx1"/>
                  </a:solidFill>
                </a:rPr>
                <a:t>线程	</a:t>
              </a:r>
            </a:p>
            <a:p>
              <a:pPr algn="l" eaLnBrk="0" hangingPunct="0"/>
              <a:endParaRPr lang="zh-CN" altLang="en-US" sz="2000" b="1" dirty="0">
                <a:solidFill>
                  <a:schemeClr val="tx1"/>
                </a:solidFill>
                <a:latin typeface="Arial" panose="020B0604020202020204" pitchFamily="34" charset="0"/>
                <a:ea typeface="宋体" panose="02010600030101010101" pitchFamily="2" charset="-122"/>
                <a:sym typeface="+mn-ea"/>
              </a:endParaRPr>
            </a:p>
          </p:txBody>
        </p:sp>
        <p:sp>
          <p:nvSpPr>
            <p:cNvPr id="33813" name="文本框 141333"/>
            <p:cNvSpPr txBox="1"/>
            <p:nvPr/>
          </p:nvSpPr>
          <p:spPr>
            <a:xfrm>
              <a:off x="1393" y="1886"/>
              <a:ext cx="223" cy="288"/>
            </a:xfrm>
            <a:prstGeom prst="rect">
              <a:avLst/>
            </a:prstGeom>
            <a:noFill/>
            <a:ln w="9525">
              <a:noFill/>
            </a:ln>
          </p:spPr>
          <p:txBody>
            <a:bodyPr wrap="none" anchor="t" anchorCtr="0">
              <a:spAutoFit/>
            </a:bodyPr>
            <a:lstStyle/>
            <a:p>
              <a:pPr algn="ctr" eaLnBrk="0" hangingPunct="0"/>
              <a:r>
                <a:rPr lang="en-US" altLang="zh-CN" dirty="0">
                  <a:latin typeface="Arial" panose="020B0604020202020204" pitchFamily="34" charset="0"/>
                </a:rPr>
                <a:t>4</a:t>
              </a:r>
            </a:p>
          </p:txBody>
        </p:sp>
      </p:grpSp>
      <p:grpSp>
        <p:nvGrpSpPr>
          <p:cNvPr id="2" name="组合 141319">
            <a:extLst>
              <a:ext uri="{FF2B5EF4-FFF2-40B4-BE49-F238E27FC236}">
                <a16:creationId xmlns:a16="http://schemas.microsoft.com/office/drawing/2014/main" id="{D22D73A3-CC3B-9F1F-0040-2B604BBCB3A0}"/>
              </a:ext>
            </a:extLst>
          </p:cNvPr>
          <p:cNvGrpSpPr/>
          <p:nvPr/>
        </p:nvGrpSpPr>
        <p:grpSpPr>
          <a:xfrm>
            <a:off x="2095500" y="3898836"/>
            <a:ext cx="4724400" cy="685800"/>
            <a:chOff x="1296" y="1824"/>
            <a:chExt cx="2976" cy="432"/>
          </a:xfrm>
        </p:grpSpPr>
        <p:sp>
          <p:nvSpPr>
            <p:cNvPr id="3" name="圆角矩形 141320">
              <a:extLst>
                <a:ext uri="{FF2B5EF4-FFF2-40B4-BE49-F238E27FC236}">
                  <a16:creationId xmlns:a16="http://schemas.microsoft.com/office/drawing/2014/main" id="{E650687E-F80D-DE27-0B33-67D9CDD1EC0C}"/>
                </a:ext>
              </a:extLst>
            </p:cNvPr>
            <p:cNvSpPr>
              <a:spLocks noChangeArrowheads="1"/>
            </p:cNvSpPr>
            <p:nvPr/>
          </p:nvSpPr>
          <p:spPr bwMode="auto">
            <a:xfrm>
              <a:off x="1536" y="1899"/>
              <a:ext cx="2736" cy="288"/>
            </a:xfrm>
            <a:prstGeom prst="roundRect">
              <a:avLst>
                <a:gd name="adj" fmla="val 16667"/>
              </a:avLst>
            </a:prstGeom>
            <a:gradFill rotWithShape="1">
              <a:gsLst>
                <a:gs pos="0">
                  <a:schemeClr val="accent1"/>
                </a:gs>
                <a:gs pos="50000">
                  <a:srgbClr val="CEEAE7"/>
                </a:gs>
                <a:gs pos="100000">
                  <a:schemeClr val="accent1"/>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4" name="菱形 141321">
              <a:extLst>
                <a:ext uri="{FF2B5EF4-FFF2-40B4-BE49-F238E27FC236}">
                  <a16:creationId xmlns:a16="http://schemas.microsoft.com/office/drawing/2014/main" id="{67B8ACE2-E183-30C6-4B6F-9C4400903123}"/>
                </a:ext>
              </a:extLst>
            </p:cNvPr>
            <p:cNvSpPr/>
            <p:nvPr/>
          </p:nvSpPr>
          <p:spPr>
            <a:xfrm>
              <a:off x="1296" y="1824"/>
              <a:ext cx="432" cy="432"/>
            </a:xfrm>
            <a:prstGeom prst="diamond">
              <a:avLst/>
            </a:prstGeom>
            <a:solidFill>
              <a:schemeClr val="accent1"/>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5" name="文本框 141322">
              <a:extLst>
                <a:ext uri="{FF2B5EF4-FFF2-40B4-BE49-F238E27FC236}">
                  <a16:creationId xmlns:a16="http://schemas.microsoft.com/office/drawing/2014/main" id="{AD1CECA3-437E-1C36-E96F-D04E39CB0039}"/>
                </a:ext>
              </a:extLst>
            </p:cNvPr>
            <p:cNvSpPr txBox="1"/>
            <p:nvPr/>
          </p:nvSpPr>
          <p:spPr>
            <a:xfrm>
              <a:off x="1680" y="1934"/>
              <a:ext cx="2160" cy="251"/>
            </a:xfrm>
            <a:prstGeom prst="rect">
              <a:avLst/>
            </a:prstGeom>
            <a:noFill/>
            <a:ln w="9525">
              <a:noFill/>
            </a:ln>
          </p:spPr>
          <p:txBody>
            <a:bodyPr anchor="t" anchorCtr="0">
              <a:spAutoFit/>
            </a:bodyPr>
            <a:lstStyle/>
            <a:p>
              <a:pPr algn="ctr" eaLnBrk="0" hangingPunct="0"/>
              <a:r>
                <a:rPr lang="zh-CN" altLang="en-US" sz="2000" dirty="0">
                  <a:solidFill>
                    <a:schemeClr val="tx1"/>
                  </a:solidFill>
                </a:rPr>
                <a:t>任务</a:t>
              </a:r>
              <a:r>
                <a:rPr lang="en-US" altLang="zh-CN" sz="2000" dirty="0">
                  <a:solidFill>
                    <a:schemeClr val="tx1"/>
                  </a:solidFill>
                </a:rPr>
                <a:t>4.5</a:t>
              </a:r>
              <a:r>
                <a:rPr lang="zh-CN" altLang="en-US" sz="2000" dirty="0">
                  <a:solidFill>
                    <a:schemeClr val="tx1"/>
                  </a:solidFill>
                </a:rPr>
                <a:t>管理</a:t>
              </a:r>
              <a:r>
                <a:rPr lang="en-US" altLang="zh-CN" sz="2000" dirty="0">
                  <a:solidFill>
                    <a:schemeClr val="tx1"/>
                  </a:solidFill>
                </a:rPr>
                <a:t>DM</a:t>
              </a:r>
              <a:r>
                <a:rPr lang="zh-CN" altLang="en-US" sz="2000" dirty="0">
                  <a:solidFill>
                    <a:schemeClr val="tx1"/>
                  </a:solidFill>
                </a:rPr>
                <a:t>数据库</a:t>
              </a:r>
              <a:endParaRPr lang="zh-CN" altLang="en-US" sz="2000" b="1" dirty="0">
                <a:solidFill>
                  <a:schemeClr val="tx1"/>
                </a:solidFill>
                <a:latin typeface="Arial" panose="020B0604020202020204" pitchFamily="34" charset="0"/>
                <a:ea typeface="宋体" panose="02010600030101010101" pitchFamily="2" charset="-122"/>
                <a:sym typeface="+mn-ea"/>
              </a:endParaRPr>
            </a:p>
          </p:txBody>
        </p:sp>
        <p:sp>
          <p:nvSpPr>
            <p:cNvPr id="6" name="文本框 141323">
              <a:extLst>
                <a:ext uri="{FF2B5EF4-FFF2-40B4-BE49-F238E27FC236}">
                  <a16:creationId xmlns:a16="http://schemas.microsoft.com/office/drawing/2014/main" id="{DB3B08E8-1786-C084-E9FF-2C9E574CA276}"/>
                </a:ext>
              </a:extLst>
            </p:cNvPr>
            <p:cNvSpPr txBox="1"/>
            <p:nvPr/>
          </p:nvSpPr>
          <p:spPr>
            <a:xfrm>
              <a:off x="1392" y="1886"/>
              <a:ext cx="224" cy="291"/>
            </a:xfrm>
            <a:prstGeom prst="rect">
              <a:avLst/>
            </a:prstGeom>
            <a:noFill/>
            <a:ln w="9525">
              <a:noFill/>
            </a:ln>
          </p:spPr>
          <p:txBody>
            <a:bodyPr wrap="none" anchor="t" anchorCtr="0">
              <a:spAutoFit/>
            </a:bodyPr>
            <a:lstStyle/>
            <a:p>
              <a:pPr algn="ctr" eaLnBrk="0" hangingPunct="0"/>
              <a:r>
                <a:rPr lang="en-US" altLang="zh-CN" dirty="0"/>
                <a:t>5</a:t>
              </a:r>
              <a:endParaRPr lang="en-US" altLang="zh-CN" dirty="0">
                <a:latin typeface="Arial" panose="020B0604020202020204" pitchFamily="34" charset="0"/>
              </a:endParaRPr>
            </a:p>
          </p:txBody>
        </p:sp>
      </p:grpSp>
      <p:grpSp>
        <p:nvGrpSpPr>
          <p:cNvPr id="7" name="组合 141324">
            <a:extLst>
              <a:ext uri="{FF2B5EF4-FFF2-40B4-BE49-F238E27FC236}">
                <a16:creationId xmlns:a16="http://schemas.microsoft.com/office/drawing/2014/main" id="{FA8D7BC7-E011-C2C8-7D00-9C151AEDB8B7}"/>
              </a:ext>
            </a:extLst>
          </p:cNvPr>
          <p:cNvGrpSpPr/>
          <p:nvPr/>
        </p:nvGrpSpPr>
        <p:grpSpPr>
          <a:xfrm>
            <a:off x="2095500" y="4596604"/>
            <a:ext cx="4724400" cy="685800"/>
            <a:chOff x="1296" y="1824"/>
            <a:chExt cx="2976" cy="432"/>
          </a:xfrm>
        </p:grpSpPr>
        <p:sp>
          <p:nvSpPr>
            <p:cNvPr id="8" name="圆角矩形 141325">
              <a:extLst>
                <a:ext uri="{FF2B5EF4-FFF2-40B4-BE49-F238E27FC236}">
                  <a16:creationId xmlns:a16="http://schemas.microsoft.com/office/drawing/2014/main" id="{C3637FFF-D383-B0C9-3111-1AEF892E4523}"/>
                </a:ext>
              </a:extLst>
            </p:cNvPr>
            <p:cNvSpPr>
              <a:spLocks noChangeArrowheads="1"/>
            </p:cNvSpPr>
            <p:nvPr/>
          </p:nvSpPr>
          <p:spPr bwMode="auto">
            <a:xfrm>
              <a:off x="1536" y="1899"/>
              <a:ext cx="2736" cy="288"/>
            </a:xfrm>
            <a:prstGeom prst="roundRect">
              <a:avLst>
                <a:gd name="adj" fmla="val 16667"/>
              </a:avLst>
            </a:prstGeom>
            <a:gradFill rotWithShape="1">
              <a:gsLst>
                <a:gs pos="0">
                  <a:schemeClr val="hlink"/>
                </a:gs>
                <a:gs pos="50000">
                  <a:srgbClr val="DCECF8"/>
                </a:gs>
                <a:gs pos="100000">
                  <a:schemeClr val="hlink"/>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9" name="菱形 141326">
              <a:extLst>
                <a:ext uri="{FF2B5EF4-FFF2-40B4-BE49-F238E27FC236}">
                  <a16:creationId xmlns:a16="http://schemas.microsoft.com/office/drawing/2014/main" id="{5044C434-87EE-0161-FBC2-4CFA7933AA01}"/>
                </a:ext>
              </a:extLst>
            </p:cNvPr>
            <p:cNvSpPr/>
            <p:nvPr/>
          </p:nvSpPr>
          <p:spPr>
            <a:xfrm>
              <a:off x="1296" y="1824"/>
              <a:ext cx="432" cy="432"/>
            </a:xfrm>
            <a:prstGeom prst="diamond">
              <a:avLst/>
            </a:prstGeom>
            <a:solidFill>
              <a:schemeClr val="hlink"/>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10" name="文本框 141327">
              <a:extLst>
                <a:ext uri="{FF2B5EF4-FFF2-40B4-BE49-F238E27FC236}">
                  <a16:creationId xmlns:a16="http://schemas.microsoft.com/office/drawing/2014/main" id="{2E526AC4-B039-B43D-A7F0-2E0B2A9D134C}"/>
                </a:ext>
              </a:extLst>
            </p:cNvPr>
            <p:cNvSpPr txBox="1"/>
            <p:nvPr/>
          </p:nvSpPr>
          <p:spPr>
            <a:xfrm>
              <a:off x="1680" y="1934"/>
              <a:ext cx="2160" cy="251"/>
            </a:xfrm>
            <a:prstGeom prst="rect">
              <a:avLst/>
            </a:prstGeom>
            <a:noFill/>
            <a:ln w="9525">
              <a:noFill/>
            </a:ln>
          </p:spPr>
          <p:txBody>
            <a:bodyPr anchor="t" anchorCtr="0">
              <a:spAutoFit/>
            </a:bodyPr>
            <a:lstStyle/>
            <a:p>
              <a:pPr algn="l" eaLnBrk="0" hangingPunct="0"/>
              <a:r>
                <a:rPr lang="zh-CN" altLang="en-US" sz="2000" dirty="0">
                  <a:solidFill>
                    <a:schemeClr val="tx1"/>
                  </a:solidFill>
                </a:rPr>
                <a:t>任务</a:t>
              </a:r>
              <a:r>
                <a:rPr lang="en-US" altLang="zh-CN" sz="2000" dirty="0">
                  <a:solidFill>
                    <a:schemeClr val="tx1"/>
                  </a:solidFill>
                </a:rPr>
                <a:t>4.6</a:t>
              </a:r>
              <a:r>
                <a:rPr lang="zh-CN" altLang="en-US" sz="2000" dirty="0">
                  <a:solidFill>
                    <a:schemeClr val="tx1"/>
                  </a:solidFill>
                </a:rPr>
                <a:t>管理表空间</a:t>
              </a:r>
              <a:endParaRPr lang="zh-CN" altLang="en-US" sz="2000" b="1" dirty="0">
                <a:solidFill>
                  <a:schemeClr val="tx1"/>
                </a:solidFill>
                <a:latin typeface="Arial" panose="020B0604020202020204" pitchFamily="34" charset="0"/>
                <a:ea typeface="宋体" panose="02010600030101010101" pitchFamily="2" charset="-122"/>
                <a:sym typeface="+mn-ea"/>
              </a:endParaRPr>
            </a:p>
          </p:txBody>
        </p:sp>
        <p:sp>
          <p:nvSpPr>
            <p:cNvPr id="11" name="文本框 141328">
              <a:extLst>
                <a:ext uri="{FF2B5EF4-FFF2-40B4-BE49-F238E27FC236}">
                  <a16:creationId xmlns:a16="http://schemas.microsoft.com/office/drawing/2014/main" id="{EDD7A63A-7AEC-942B-F8C1-94BDF73EB4CF}"/>
                </a:ext>
              </a:extLst>
            </p:cNvPr>
            <p:cNvSpPr txBox="1"/>
            <p:nvPr/>
          </p:nvSpPr>
          <p:spPr>
            <a:xfrm>
              <a:off x="1392" y="1886"/>
              <a:ext cx="224" cy="291"/>
            </a:xfrm>
            <a:prstGeom prst="rect">
              <a:avLst/>
            </a:prstGeom>
            <a:noFill/>
            <a:ln w="9525">
              <a:noFill/>
            </a:ln>
          </p:spPr>
          <p:txBody>
            <a:bodyPr wrap="none" anchor="t" anchorCtr="0">
              <a:spAutoFit/>
            </a:bodyPr>
            <a:lstStyle/>
            <a:p>
              <a:pPr algn="ctr" eaLnBrk="0" hangingPunct="0"/>
              <a:r>
                <a:rPr lang="en-US" altLang="zh-CN" dirty="0"/>
                <a:t>6</a:t>
              </a:r>
              <a:endParaRPr lang="en-US" altLang="zh-CN" dirty="0">
                <a:latin typeface="Arial" panose="020B0604020202020204" pitchFamily="34" charset="0"/>
              </a:endParaRPr>
            </a:p>
          </p:txBody>
        </p:sp>
      </p:grpSp>
      <p:grpSp>
        <p:nvGrpSpPr>
          <p:cNvPr id="12" name="组合 141329">
            <a:extLst>
              <a:ext uri="{FF2B5EF4-FFF2-40B4-BE49-F238E27FC236}">
                <a16:creationId xmlns:a16="http://schemas.microsoft.com/office/drawing/2014/main" id="{BD8A1B58-AAE3-D324-5913-B746D1CB5016}"/>
              </a:ext>
            </a:extLst>
          </p:cNvPr>
          <p:cNvGrpSpPr/>
          <p:nvPr/>
        </p:nvGrpSpPr>
        <p:grpSpPr>
          <a:xfrm>
            <a:off x="2095500" y="5271414"/>
            <a:ext cx="4724400" cy="882650"/>
            <a:chOff x="1296" y="1824"/>
            <a:chExt cx="2976" cy="556"/>
          </a:xfrm>
        </p:grpSpPr>
        <p:sp>
          <p:nvSpPr>
            <p:cNvPr id="13" name="圆角矩形 141330">
              <a:extLst>
                <a:ext uri="{FF2B5EF4-FFF2-40B4-BE49-F238E27FC236}">
                  <a16:creationId xmlns:a16="http://schemas.microsoft.com/office/drawing/2014/main" id="{BB463773-FFB8-CB4F-4F91-A496AF69B0AD}"/>
                </a:ext>
              </a:extLst>
            </p:cNvPr>
            <p:cNvSpPr>
              <a:spLocks noChangeArrowheads="1"/>
            </p:cNvSpPr>
            <p:nvPr/>
          </p:nvSpPr>
          <p:spPr bwMode="auto">
            <a:xfrm>
              <a:off x="1536" y="1899"/>
              <a:ext cx="2736" cy="288"/>
            </a:xfrm>
            <a:prstGeom prst="roundRect">
              <a:avLst>
                <a:gd name="adj" fmla="val 16667"/>
              </a:avLst>
            </a:prstGeom>
            <a:gradFill rotWithShape="1">
              <a:gsLst>
                <a:gs pos="0">
                  <a:schemeClr val="folHlink"/>
                </a:gs>
                <a:gs pos="50000">
                  <a:srgbClr val="E9E5EC"/>
                </a:gs>
                <a:gs pos="100000">
                  <a:schemeClr val="folHlink"/>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14" name="菱形 141331">
              <a:extLst>
                <a:ext uri="{FF2B5EF4-FFF2-40B4-BE49-F238E27FC236}">
                  <a16:creationId xmlns:a16="http://schemas.microsoft.com/office/drawing/2014/main" id="{F8F4FFBC-5FE4-1E6D-8827-D4743D3CBE47}"/>
                </a:ext>
              </a:extLst>
            </p:cNvPr>
            <p:cNvSpPr/>
            <p:nvPr/>
          </p:nvSpPr>
          <p:spPr>
            <a:xfrm>
              <a:off x="1296" y="1824"/>
              <a:ext cx="432" cy="432"/>
            </a:xfrm>
            <a:prstGeom prst="diamond">
              <a:avLst/>
            </a:prstGeom>
            <a:solidFill>
              <a:schemeClr val="folHlink"/>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15" name="文本框 141332">
              <a:extLst>
                <a:ext uri="{FF2B5EF4-FFF2-40B4-BE49-F238E27FC236}">
                  <a16:creationId xmlns:a16="http://schemas.microsoft.com/office/drawing/2014/main" id="{0A24D4BA-1DD8-54C3-F2C7-E362C1AE3EAE}"/>
                </a:ext>
              </a:extLst>
            </p:cNvPr>
            <p:cNvSpPr txBox="1"/>
            <p:nvPr/>
          </p:nvSpPr>
          <p:spPr>
            <a:xfrm>
              <a:off x="1680" y="1934"/>
              <a:ext cx="2296" cy="446"/>
            </a:xfrm>
            <a:prstGeom prst="rect">
              <a:avLst/>
            </a:prstGeom>
            <a:noFill/>
            <a:ln w="9525">
              <a:noFill/>
            </a:ln>
          </p:spPr>
          <p:txBody>
            <a:bodyPr wrap="square" anchor="t" anchorCtr="0">
              <a:spAutoFit/>
            </a:bodyPr>
            <a:lstStyle/>
            <a:p>
              <a:pPr eaLnBrk="0" hangingPunct="0"/>
              <a:r>
                <a:rPr lang="zh-CN" altLang="en-US" sz="2000" dirty="0">
                  <a:solidFill>
                    <a:schemeClr val="tx1"/>
                  </a:solidFill>
                </a:rPr>
                <a:t>任务</a:t>
              </a:r>
              <a:r>
                <a:rPr lang="en-US" altLang="zh-CN" sz="2000" dirty="0">
                  <a:solidFill>
                    <a:schemeClr val="tx1"/>
                  </a:solidFill>
                </a:rPr>
                <a:t>4.7</a:t>
              </a:r>
              <a:r>
                <a:rPr lang="zh-CN" altLang="en-US" sz="2000" dirty="0">
                  <a:solidFill>
                    <a:schemeClr val="tx1"/>
                  </a:solidFill>
                </a:rPr>
                <a:t>管理模式</a:t>
              </a:r>
            </a:p>
            <a:p>
              <a:pPr algn="l" eaLnBrk="0" hangingPunct="0"/>
              <a:endParaRPr lang="zh-CN" altLang="en-US" sz="2000" b="1" dirty="0">
                <a:solidFill>
                  <a:schemeClr val="tx1"/>
                </a:solidFill>
                <a:latin typeface="Arial" panose="020B0604020202020204" pitchFamily="34" charset="0"/>
                <a:ea typeface="宋体" panose="02010600030101010101" pitchFamily="2" charset="-122"/>
                <a:sym typeface="+mn-ea"/>
              </a:endParaRPr>
            </a:p>
          </p:txBody>
        </p:sp>
        <p:sp>
          <p:nvSpPr>
            <p:cNvPr id="16" name="文本框 141333">
              <a:extLst>
                <a:ext uri="{FF2B5EF4-FFF2-40B4-BE49-F238E27FC236}">
                  <a16:creationId xmlns:a16="http://schemas.microsoft.com/office/drawing/2014/main" id="{5AC7DD13-BF8E-986C-ECE7-066736153940}"/>
                </a:ext>
              </a:extLst>
            </p:cNvPr>
            <p:cNvSpPr txBox="1"/>
            <p:nvPr/>
          </p:nvSpPr>
          <p:spPr>
            <a:xfrm>
              <a:off x="1392" y="1886"/>
              <a:ext cx="224" cy="291"/>
            </a:xfrm>
            <a:prstGeom prst="rect">
              <a:avLst/>
            </a:prstGeom>
            <a:noFill/>
            <a:ln w="9525">
              <a:noFill/>
            </a:ln>
          </p:spPr>
          <p:txBody>
            <a:bodyPr wrap="none" anchor="t" anchorCtr="0">
              <a:spAutoFit/>
            </a:bodyPr>
            <a:lstStyle/>
            <a:p>
              <a:pPr algn="ctr" eaLnBrk="0" hangingPunct="0"/>
              <a:r>
                <a:rPr lang="en-US" altLang="zh-CN" dirty="0"/>
                <a:t>7</a:t>
              </a:r>
              <a:endParaRPr lang="en-US" altLang="zh-CN" dirty="0">
                <a:latin typeface="Arial" panose="020B0604020202020204" pitchFamily="34" charset="0"/>
              </a:endParaRPr>
            </a:p>
          </p:txBody>
        </p:sp>
      </p:grpSp>
    </p:spTree>
  </p:cSld>
  <p:clrMapOvr>
    <a:masterClrMapping/>
  </p:clrMapOvr>
  <p:transition spd="med">
    <p:circl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356870">
              <a:lnSpc>
                <a:spcPct val="173000"/>
              </a:lnSpc>
              <a:spcBef>
                <a:spcPts val="1300"/>
              </a:spcBef>
              <a:spcAft>
                <a:spcPts val="1300"/>
              </a:spcAft>
            </a:pPr>
            <a:r>
              <a:rPr lang="en-US" altLang="zh-CN" sz="1800" b="1" kern="100" dirty="0">
                <a:effectLst/>
                <a:latin typeface="Calibri" panose="020F0502020204030204" pitchFamily="34" charset="0"/>
                <a:cs typeface="Times New Roman" panose="02020603050405020304" pitchFamily="18" charset="0"/>
              </a:rPr>
              <a:t>4.5.6</a:t>
            </a:r>
            <a:r>
              <a:rPr lang="zh-CN" altLang="en-US" sz="1800" b="1" kern="100" dirty="0">
                <a:effectLst/>
                <a:latin typeface="Calibri" panose="020F0502020204030204" pitchFamily="34" charset="0"/>
                <a:cs typeface="Times New Roman" panose="02020603050405020304" pitchFamily="18" charset="0"/>
              </a:rPr>
              <a:t>删除数据库服务</a:t>
            </a:r>
            <a:endParaRPr lang="zh-CN" altLang="zh-CN" sz="1800" b="1" kern="100" dirty="0">
              <a:effectLst/>
              <a:latin typeface="Calibri" panose="020F0502020204030204" pitchFamily="34" charset="0"/>
              <a:cs typeface="Times New Roman" panose="02020603050405020304" pitchFamily="18" charset="0"/>
            </a:endParaRPr>
          </a:p>
        </p:txBody>
      </p:sp>
      <p:pic>
        <p:nvPicPr>
          <p:cNvPr id="7" name="内容占位符 6">
            <a:extLst>
              <a:ext uri="{FF2B5EF4-FFF2-40B4-BE49-F238E27FC236}">
                <a16:creationId xmlns:a16="http://schemas.microsoft.com/office/drawing/2014/main" id="{4673869C-A599-A1FE-8E93-4F41B5EA6BC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67790" y="1589246"/>
            <a:ext cx="6408420" cy="4503420"/>
          </a:xfrm>
        </p:spPr>
      </p:pic>
    </p:spTree>
    <p:extLst>
      <p:ext uri="{BB962C8B-B14F-4D97-AF65-F5344CB8AC3E}">
        <p14:creationId xmlns:p14="http://schemas.microsoft.com/office/powerpoint/2010/main" val="1564771549"/>
      </p:ext>
    </p:extLst>
  </p:cSld>
  <p:clrMapOvr>
    <a:masterClrMapping/>
  </p:clrMapOvr>
  <p:transition spd="med">
    <p:circl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356870">
              <a:lnSpc>
                <a:spcPct val="173000"/>
              </a:lnSpc>
              <a:spcBef>
                <a:spcPts val="1300"/>
              </a:spcBef>
              <a:spcAft>
                <a:spcPts val="1300"/>
              </a:spcAft>
            </a:pPr>
            <a:r>
              <a:rPr lang="en-US" altLang="zh-CN" sz="1800" b="1" kern="100" dirty="0">
                <a:effectLst/>
                <a:latin typeface="Calibri" panose="020F0502020204030204" pitchFamily="34" charset="0"/>
                <a:cs typeface="Times New Roman" panose="02020603050405020304" pitchFamily="18" charset="0"/>
              </a:rPr>
              <a:t>4.5.6</a:t>
            </a:r>
            <a:r>
              <a:rPr lang="zh-CN" altLang="en-US" sz="1800" b="1" kern="100" dirty="0">
                <a:effectLst/>
                <a:latin typeface="Calibri" panose="020F0502020204030204" pitchFamily="34" charset="0"/>
                <a:cs typeface="Times New Roman" panose="02020603050405020304" pitchFamily="18" charset="0"/>
              </a:rPr>
              <a:t>删除数据库服务</a:t>
            </a:r>
            <a:endParaRPr lang="zh-CN" altLang="zh-CN" sz="1800" b="1" kern="100" dirty="0">
              <a:effectLst/>
              <a:latin typeface="Calibri" panose="020F0502020204030204" pitchFamily="34" charset="0"/>
              <a:cs typeface="Times New Roman" panose="02020603050405020304" pitchFamily="18" charset="0"/>
            </a:endParaRPr>
          </a:p>
        </p:txBody>
      </p:sp>
      <p:pic>
        <p:nvPicPr>
          <p:cNvPr id="7" name="内容占位符 6">
            <a:extLst>
              <a:ext uri="{FF2B5EF4-FFF2-40B4-BE49-F238E27FC236}">
                <a16:creationId xmlns:a16="http://schemas.microsoft.com/office/drawing/2014/main" id="{431F9227-B8CA-13C3-6AF9-CEBD0E02CE0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27584" y="1243804"/>
            <a:ext cx="7344816" cy="5137524"/>
          </a:xfrm>
        </p:spPr>
      </p:pic>
    </p:spTree>
    <p:extLst>
      <p:ext uri="{BB962C8B-B14F-4D97-AF65-F5344CB8AC3E}">
        <p14:creationId xmlns:p14="http://schemas.microsoft.com/office/powerpoint/2010/main" val="3180344115"/>
      </p:ext>
    </p:extLst>
  </p:cSld>
  <p:clrMapOvr>
    <a:masterClrMapping/>
  </p:clrMapOvr>
  <p:transition spd="med">
    <p:circl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356870">
              <a:lnSpc>
                <a:spcPct val="173000"/>
              </a:lnSpc>
              <a:spcBef>
                <a:spcPts val="1300"/>
              </a:spcBef>
              <a:spcAft>
                <a:spcPts val="1300"/>
              </a:spcAft>
            </a:pPr>
            <a:r>
              <a:rPr lang="zh-CN" altLang="en-US" sz="1800" b="1" kern="100" dirty="0">
                <a:effectLst/>
                <a:latin typeface="Calibri" panose="020F0502020204030204" pitchFamily="34" charset="0"/>
                <a:cs typeface="Times New Roman" panose="02020603050405020304" pitchFamily="18" charset="0"/>
              </a:rPr>
              <a:t>工单</a:t>
            </a:r>
            <a:r>
              <a:rPr lang="en-US" altLang="zh-CN" sz="1800" b="1" kern="100" dirty="0">
                <a:effectLst/>
                <a:latin typeface="Calibri" panose="020F0502020204030204" pitchFamily="34" charset="0"/>
                <a:cs typeface="Times New Roman" panose="02020603050405020304" pitchFamily="18" charset="0"/>
              </a:rPr>
              <a:t>4.5</a:t>
            </a:r>
            <a:r>
              <a:rPr lang="zh-CN" altLang="en-US" sz="1800" b="1" kern="100" dirty="0">
                <a:effectLst/>
                <a:latin typeface="Calibri" panose="020F0502020204030204" pitchFamily="34" charset="0"/>
                <a:cs typeface="Times New Roman" panose="02020603050405020304" pitchFamily="18" charset="0"/>
              </a:rPr>
              <a:t>管理数据库</a:t>
            </a:r>
            <a:endParaRPr lang="zh-CN" altLang="zh-CN" sz="1800" b="1" kern="100" dirty="0">
              <a:effectLst/>
              <a:latin typeface="Calibri" panose="020F0502020204030204" pitchFamily="34" charset="0"/>
              <a:cs typeface="Times New Roman" panose="02020603050405020304" pitchFamily="18" charset="0"/>
            </a:endParaRPr>
          </a:p>
        </p:txBody>
      </p:sp>
      <p:pic>
        <p:nvPicPr>
          <p:cNvPr id="5" name="内容占位符 4">
            <a:extLst>
              <a:ext uri="{FF2B5EF4-FFF2-40B4-BE49-F238E27FC236}">
                <a16:creationId xmlns:a16="http://schemas.microsoft.com/office/drawing/2014/main" id="{5E1C94A5-7690-8D01-0A40-DE9AEE657FF8}"/>
              </a:ext>
            </a:extLst>
          </p:cNvPr>
          <p:cNvPicPr>
            <a:picLocks noGrp="1" noChangeAspect="1"/>
          </p:cNvPicPr>
          <p:nvPr>
            <p:ph idx="1"/>
          </p:nvPr>
        </p:nvPicPr>
        <p:blipFill>
          <a:blip r:embed="rId2"/>
          <a:stretch>
            <a:fillRect/>
          </a:stretch>
        </p:blipFill>
        <p:spPr>
          <a:xfrm>
            <a:off x="1954303" y="1390914"/>
            <a:ext cx="5235394" cy="4900085"/>
          </a:xfrm>
        </p:spPr>
      </p:pic>
    </p:spTree>
    <p:extLst>
      <p:ext uri="{BB962C8B-B14F-4D97-AF65-F5344CB8AC3E}">
        <p14:creationId xmlns:p14="http://schemas.microsoft.com/office/powerpoint/2010/main" val="255541640"/>
      </p:ext>
    </p:extLst>
  </p:cSld>
  <p:clrMapOvr>
    <a:masterClrMapping/>
  </p:clrMapOvr>
  <p:transition spd="med">
    <p:circl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4.6</a:t>
            </a:r>
            <a:r>
              <a:rPr lang="zh-CN" altLang="en-US" dirty="0">
                <a:sym typeface="+mn-ea"/>
              </a:rPr>
              <a:t>管理表空间</a:t>
            </a:r>
            <a:endParaRPr lang="zh-CN" altLang="en-US" dirty="0"/>
          </a:p>
        </p:txBody>
      </p:sp>
      <p:sp>
        <p:nvSpPr>
          <p:cNvPr id="3" name="内容占位符 2"/>
          <p:cNvSpPr>
            <a:spLocks noGrp="1"/>
          </p:cNvSpPr>
          <p:nvPr>
            <p:ph idx="1"/>
          </p:nvPr>
        </p:nvSpPr>
        <p:spPr/>
        <p:txBody>
          <a:bodyPr/>
          <a:lstStyle/>
          <a:p>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表空间由一个或者多个数据文件组成</a:t>
            </a:r>
            <a:endPar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kern="100" dirty="0">
                <a:effectLst/>
                <a:latin typeface="Times New Roman" panose="02020603050405020304" pitchFamily="18" charset="0"/>
                <a:ea typeface="宋体" panose="02010600030101010101" pitchFamily="2" charset="-122"/>
              </a:rPr>
              <a:t>DM </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数据库中的所有对象在逻辑上都存放在表空间中</a:t>
            </a:r>
            <a:endPar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endParaRPr>
          </a:p>
          <a:p>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物理上都存储在所属表空间的数据文件中</a:t>
            </a:r>
            <a:endPar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kern="100" dirty="0">
                <a:effectLst/>
                <a:ea typeface="Times New Roman" panose="02020603050405020304" pitchFamily="18" charset="0"/>
              </a:rPr>
              <a:t>5 </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个表空间</a:t>
            </a:r>
            <a:endPar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buFont typeface="Wingdings" panose="05000000000000000000" pitchFamily="2" charset="2"/>
              <a:buChar char="ü"/>
            </a:pPr>
            <a:r>
              <a:rPr lang="en-US" altLang="zh-CN" sz="1800" kern="100" dirty="0">
                <a:solidFill>
                  <a:schemeClr val="tx1"/>
                </a:solidFill>
                <a:effectLst/>
                <a:latin typeface="Times New Roman" panose="02020603050405020304" pitchFamily="18" charset="0"/>
                <a:ea typeface="宋体" panose="02010600030101010101" pitchFamily="2" charset="-122"/>
              </a:rPr>
              <a:t>SYSTEM </a:t>
            </a:r>
            <a:r>
              <a:rPr lang="zh-CN" altLang="zh-CN" sz="1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表空间</a:t>
            </a:r>
            <a:endParaRPr lang="en-US" altLang="zh-CN" sz="1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a:buFont typeface="Wingdings" panose="05000000000000000000" pitchFamily="2" charset="2"/>
              <a:buChar char="ü"/>
            </a:pPr>
            <a:r>
              <a:rPr lang="en-US" altLang="zh-CN" sz="1800" kern="100" dirty="0">
                <a:solidFill>
                  <a:schemeClr val="tx1"/>
                </a:solidFill>
                <a:effectLst/>
                <a:latin typeface="Times New Roman" panose="02020603050405020304" pitchFamily="18" charset="0"/>
                <a:ea typeface="宋体" panose="02010600030101010101" pitchFamily="2" charset="-122"/>
              </a:rPr>
              <a:t>ROLL </a:t>
            </a:r>
            <a:r>
              <a:rPr lang="zh-CN" altLang="zh-CN" sz="1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表空间</a:t>
            </a:r>
            <a:endParaRPr lang="en-US" altLang="zh-CN" sz="1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a:buFont typeface="Wingdings" panose="05000000000000000000" pitchFamily="2" charset="2"/>
              <a:buChar char="ü"/>
            </a:pPr>
            <a:r>
              <a:rPr lang="en-US" altLang="zh-CN" sz="1800" kern="100" dirty="0">
                <a:solidFill>
                  <a:schemeClr val="tx1"/>
                </a:solidFill>
                <a:effectLst/>
                <a:latin typeface="Times New Roman" panose="02020603050405020304" pitchFamily="18" charset="0"/>
                <a:ea typeface="宋体" panose="02010600030101010101" pitchFamily="2" charset="-122"/>
              </a:rPr>
              <a:t>MAIN </a:t>
            </a:r>
            <a:r>
              <a:rPr lang="zh-CN" altLang="zh-CN" sz="1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表空间</a:t>
            </a:r>
            <a:endParaRPr lang="en-US" altLang="zh-CN" sz="1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a:buFont typeface="Wingdings" panose="05000000000000000000" pitchFamily="2" charset="2"/>
              <a:buChar char="ü"/>
            </a:pPr>
            <a:r>
              <a:rPr lang="en-US" altLang="zh-CN" sz="1800" kern="100" dirty="0">
                <a:solidFill>
                  <a:schemeClr val="tx1"/>
                </a:solidFill>
                <a:effectLst/>
                <a:latin typeface="Times New Roman" panose="02020603050405020304" pitchFamily="18" charset="0"/>
                <a:ea typeface="宋体" panose="02010600030101010101" pitchFamily="2" charset="-122"/>
              </a:rPr>
              <a:t>TEMP </a:t>
            </a:r>
            <a:r>
              <a:rPr lang="zh-CN" altLang="zh-CN" sz="1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表空间</a:t>
            </a:r>
            <a:endParaRPr lang="en-US" altLang="zh-CN" sz="1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a:buFont typeface="Wingdings" panose="05000000000000000000" pitchFamily="2" charset="2"/>
              <a:buChar char="ü"/>
            </a:pPr>
            <a:r>
              <a:rPr lang="zh-CN" altLang="zh-CN" sz="1800" kern="100" dirty="0">
                <a:solidFill>
                  <a:schemeClr val="tx1"/>
                </a:solidFill>
                <a:effectLst/>
                <a:ea typeface="Times New Roman" panose="02020603050405020304" pitchFamily="18" charset="0"/>
              </a:rPr>
              <a:t> </a:t>
            </a:r>
            <a:r>
              <a:rPr lang="en-US" altLang="zh-CN" sz="1800" kern="100" dirty="0">
                <a:solidFill>
                  <a:schemeClr val="tx1"/>
                </a:solidFill>
                <a:effectLst/>
                <a:ea typeface="Times New Roman" panose="02020603050405020304" pitchFamily="18" charset="0"/>
              </a:rPr>
              <a:t>HMAIN </a:t>
            </a:r>
            <a:r>
              <a:rPr lang="zh-CN" altLang="zh-CN" sz="1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表空间</a:t>
            </a:r>
            <a:endParaRPr lang="zh-CN" altLang="en-US" dirty="0">
              <a:solidFill>
                <a:schemeClr val="tx1"/>
              </a:solidFill>
            </a:endParaRPr>
          </a:p>
        </p:txBody>
      </p:sp>
    </p:spTree>
    <p:extLst>
      <p:ext uri="{BB962C8B-B14F-4D97-AF65-F5344CB8AC3E}">
        <p14:creationId xmlns:p14="http://schemas.microsoft.com/office/powerpoint/2010/main" val="4165684215"/>
      </p:ext>
    </p:extLst>
  </p:cSld>
  <p:clrMapOvr>
    <a:masterClrMapping/>
  </p:clrMapOvr>
  <p:transition spd="med">
    <p:circl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4.6</a:t>
            </a:r>
            <a:r>
              <a:rPr lang="zh-CN" altLang="en-US" dirty="0">
                <a:sym typeface="+mn-ea"/>
              </a:rPr>
              <a:t>管理表空间</a:t>
            </a:r>
            <a:endParaRPr lang="zh-CN" altLang="en-US" dirty="0"/>
          </a:p>
        </p:txBody>
      </p:sp>
      <p:pic>
        <p:nvPicPr>
          <p:cNvPr id="7" name="内容占位符 6">
            <a:extLst>
              <a:ext uri="{FF2B5EF4-FFF2-40B4-BE49-F238E27FC236}">
                <a16:creationId xmlns:a16="http://schemas.microsoft.com/office/drawing/2014/main" id="{9648C930-F89F-2656-D9D6-23F8D012C682}"/>
              </a:ext>
            </a:extLst>
          </p:cNvPr>
          <p:cNvPicPr>
            <a:picLocks noGrp="1" noChangeAspect="1"/>
          </p:cNvPicPr>
          <p:nvPr>
            <p:ph idx="1"/>
          </p:nvPr>
        </p:nvPicPr>
        <p:blipFill>
          <a:blip r:embed="rId2"/>
          <a:stretch>
            <a:fillRect/>
          </a:stretch>
        </p:blipFill>
        <p:spPr>
          <a:xfrm>
            <a:off x="1697917" y="1366838"/>
            <a:ext cx="5748165" cy="4948237"/>
          </a:xfrm>
        </p:spPr>
      </p:pic>
    </p:spTree>
    <p:extLst>
      <p:ext uri="{BB962C8B-B14F-4D97-AF65-F5344CB8AC3E}">
        <p14:creationId xmlns:p14="http://schemas.microsoft.com/office/powerpoint/2010/main" val="2747677732"/>
      </p:ext>
    </p:extLst>
  </p:cSld>
  <p:clrMapOvr>
    <a:masterClrMapping/>
  </p:clrMapOvr>
  <p:transition spd="med">
    <p:circl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4.6</a:t>
            </a:r>
            <a:r>
              <a:rPr lang="zh-CN" altLang="en-US" dirty="0">
                <a:sym typeface="+mn-ea"/>
              </a:rPr>
              <a:t>管理表空间</a:t>
            </a:r>
            <a:endParaRPr lang="zh-CN" altLang="en-US" dirty="0"/>
          </a:p>
        </p:txBody>
      </p:sp>
      <p:pic>
        <p:nvPicPr>
          <p:cNvPr id="6" name="内容占位符 5">
            <a:extLst>
              <a:ext uri="{FF2B5EF4-FFF2-40B4-BE49-F238E27FC236}">
                <a16:creationId xmlns:a16="http://schemas.microsoft.com/office/drawing/2014/main" id="{F200CF01-2EF3-CE21-5190-39B8C603DF49}"/>
              </a:ext>
            </a:extLst>
          </p:cNvPr>
          <p:cNvPicPr>
            <a:picLocks noGrp="1" noChangeAspect="1"/>
          </p:cNvPicPr>
          <p:nvPr>
            <p:ph idx="1"/>
          </p:nvPr>
        </p:nvPicPr>
        <p:blipFill>
          <a:blip r:embed="rId2"/>
          <a:stretch>
            <a:fillRect/>
          </a:stretch>
        </p:blipFill>
        <p:spPr>
          <a:xfrm>
            <a:off x="1697917" y="1366838"/>
            <a:ext cx="5748165" cy="4948237"/>
          </a:xfrm>
        </p:spPr>
      </p:pic>
    </p:spTree>
    <p:extLst>
      <p:ext uri="{BB962C8B-B14F-4D97-AF65-F5344CB8AC3E}">
        <p14:creationId xmlns:p14="http://schemas.microsoft.com/office/powerpoint/2010/main" val="1341532797"/>
      </p:ext>
    </p:extLst>
  </p:cSld>
  <p:clrMapOvr>
    <a:masterClrMapping/>
  </p:clrMapOvr>
  <p:transition spd="med">
    <p:circl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工单</a:t>
            </a:r>
            <a:r>
              <a:rPr lang="en-US" altLang="zh-CN" dirty="0"/>
              <a:t>4.6</a:t>
            </a:r>
            <a:r>
              <a:rPr lang="zh-CN" altLang="en-US" dirty="0"/>
              <a:t>管理表空间</a:t>
            </a:r>
          </a:p>
        </p:txBody>
      </p:sp>
      <p:pic>
        <p:nvPicPr>
          <p:cNvPr id="7" name="内容占位符 6">
            <a:extLst>
              <a:ext uri="{FF2B5EF4-FFF2-40B4-BE49-F238E27FC236}">
                <a16:creationId xmlns:a16="http://schemas.microsoft.com/office/drawing/2014/main" id="{FCE93C36-0CC6-0472-25E6-8951E512C968}"/>
              </a:ext>
            </a:extLst>
          </p:cNvPr>
          <p:cNvPicPr>
            <a:picLocks noGrp="1" noChangeAspect="1"/>
          </p:cNvPicPr>
          <p:nvPr>
            <p:ph idx="1"/>
          </p:nvPr>
        </p:nvPicPr>
        <p:blipFill>
          <a:blip r:embed="rId2"/>
          <a:stretch>
            <a:fillRect/>
          </a:stretch>
        </p:blipFill>
        <p:spPr>
          <a:xfrm>
            <a:off x="1926739" y="1366838"/>
            <a:ext cx="5290521" cy="4948237"/>
          </a:xfrm>
          <a:ln>
            <a:solidFill>
              <a:schemeClr val="accent1"/>
            </a:solidFill>
          </a:ln>
        </p:spPr>
      </p:pic>
    </p:spTree>
    <p:extLst>
      <p:ext uri="{BB962C8B-B14F-4D97-AF65-F5344CB8AC3E}">
        <p14:creationId xmlns:p14="http://schemas.microsoft.com/office/powerpoint/2010/main" val="3150385392"/>
      </p:ext>
    </p:extLst>
  </p:cSld>
  <p:clrMapOvr>
    <a:masterClrMapping/>
  </p:clrMapOvr>
  <p:transition spd="med">
    <p:circl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4.7</a:t>
            </a:r>
            <a:r>
              <a:rPr lang="zh-CN" altLang="en-US" dirty="0">
                <a:sym typeface="+mn-ea"/>
              </a:rPr>
              <a:t>管理模式</a:t>
            </a:r>
            <a:endParaRPr lang="zh-CN" altLang="en-US" dirty="0"/>
          </a:p>
        </p:txBody>
      </p:sp>
      <p:pic>
        <p:nvPicPr>
          <p:cNvPr id="7" name="内容占位符 6">
            <a:extLst>
              <a:ext uri="{FF2B5EF4-FFF2-40B4-BE49-F238E27FC236}">
                <a16:creationId xmlns:a16="http://schemas.microsoft.com/office/drawing/2014/main" id="{4EAFD2E2-7134-B55B-B68F-ECAA8BDD5CBE}"/>
              </a:ext>
            </a:extLst>
          </p:cNvPr>
          <p:cNvPicPr>
            <a:picLocks noGrp="1" noChangeAspect="1"/>
          </p:cNvPicPr>
          <p:nvPr>
            <p:ph idx="1"/>
          </p:nvPr>
        </p:nvPicPr>
        <p:blipFill>
          <a:blip r:embed="rId2"/>
          <a:stretch>
            <a:fillRect/>
          </a:stretch>
        </p:blipFill>
        <p:spPr>
          <a:xfrm>
            <a:off x="1697917" y="1366838"/>
            <a:ext cx="5748165" cy="4948237"/>
          </a:xfrm>
        </p:spPr>
      </p:pic>
    </p:spTree>
    <p:extLst>
      <p:ext uri="{BB962C8B-B14F-4D97-AF65-F5344CB8AC3E}">
        <p14:creationId xmlns:p14="http://schemas.microsoft.com/office/powerpoint/2010/main" val="4091562217"/>
      </p:ext>
    </p:extLst>
  </p:cSld>
  <p:clrMapOvr>
    <a:masterClrMapping/>
  </p:clrMapOvr>
  <p:transition spd="med">
    <p:circl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4.7</a:t>
            </a:r>
            <a:r>
              <a:rPr lang="zh-CN" altLang="en-US" dirty="0">
                <a:sym typeface="+mn-ea"/>
              </a:rPr>
              <a:t>管理模式</a:t>
            </a:r>
            <a:endParaRPr lang="zh-CN" altLang="en-US" dirty="0"/>
          </a:p>
        </p:txBody>
      </p:sp>
      <p:pic>
        <p:nvPicPr>
          <p:cNvPr id="6" name="内容占位符 5">
            <a:extLst>
              <a:ext uri="{FF2B5EF4-FFF2-40B4-BE49-F238E27FC236}">
                <a16:creationId xmlns:a16="http://schemas.microsoft.com/office/drawing/2014/main" id="{B5B9F034-DA12-85BE-E8C6-8330DB029D25}"/>
              </a:ext>
            </a:extLst>
          </p:cNvPr>
          <p:cNvPicPr>
            <a:picLocks noGrp="1" noChangeAspect="1"/>
          </p:cNvPicPr>
          <p:nvPr>
            <p:ph idx="1"/>
          </p:nvPr>
        </p:nvPicPr>
        <p:blipFill>
          <a:blip r:embed="rId2"/>
          <a:stretch>
            <a:fillRect/>
          </a:stretch>
        </p:blipFill>
        <p:spPr>
          <a:xfrm>
            <a:off x="1697917" y="1366838"/>
            <a:ext cx="5748165" cy="4948237"/>
          </a:xfrm>
        </p:spPr>
      </p:pic>
    </p:spTree>
    <p:extLst>
      <p:ext uri="{BB962C8B-B14F-4D97-AF65-F5344CB8AC3E}">
        <p14:creationId xmlns:p14="http://schemas.microsoft.com/office/powerpoint/2010/main" val="3548112931"/>
      </p:ext>
    </p:extLst>
  </p:cSld>
  <p:clrMapOvr>
    <a:masterClrMapping/>
  </p:clrMapOvr>
  <p:transition spd="med">
    <p:circl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工单</a:t>
            </a:r>
            <a:r>
              <a:rPr lang="en-US" altLang="zh-CN" dirty="0">
                <a:sym typeface="+mn-ea"/>
              </a:rPr>
              <a:t>4.7</a:t>
            </a:r>
            <a:r>
              <a:rPr lang="zh-CN" altLang="en-US" dirty="0">
                <a:sym typeface="+mn-ea"/>
              </a:rPr>
              <a:t>管理模式</a:t>
            </a:r>
            <a:endParaRPr lang="zh-CN" altLang="en-US" dirty="0"/>
          </a:p>
        </p:txBody>
      </p:sp>
      <p:pic>
        <p:nvPicPr>
          <p:cNvPr id="4" name="内容占位符 3">
            <a:extLst>
              <a:ext uri="{FF2B5EF4-FFF2-40B4-BE49-F238E27FC236}">
                <a16:creationId xmlns:a16="http://schemas.microsoft.com/office/drawing/2014/main" id="{4DB452AC-D12E-66F5-6CE9-877341A3F055}"/>
              </a:ext>
            </a:extLst>
          </p:cNvPr>
          <p:cNvPicPr>
            <a:picLocks noGrp="1" noChangeAspect="1"/>
          </p:cNvPicPr>
          <p:nvPr>
            <p:ph idx="1"/>
          </p:nvPr>
        </p:nvPicPr>
        <p:blipFill>
          <a:blip r:embed="rId2"/>
          <a:stretch>
            <a:fillRect/>
          </a:stretch>
        </p:blipFill>
        <p:spPr>
          <a:xfrm>
            <a:off x="2812214" y="1366838"/>
            <a:ext cx="3519572" cy="4948237"/>
          </a:xfrm>
          <a:ln>
            <a:solidFill>
              <a:schemeClr val="accent1"/>
            </a:solidFill>
          </a:ln>
        </p:spPr>
      </p:pic>
    </p:spTree>
    <p:extLst>
      <p:ext uri="{BB962C8B-B14F-4D97-AF65-F5344CB8AC3E}">
        <p14:creationId xmlns:p14="http://schemas.microsoft.com/office/powerpoint/2010/main" val="668218792"/>
      </p:ext>
    </p:extLst>
  </p:cSld>
  <p:clrMapOvr>
    <a:masterClrMapping/>
  </p:clrMapOvr>
  <p:transition spd="med">
    <p:circl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object 2"/>
          <p:cNvSpPr>
            <a:spLocks noGrp="1"/>
          </p:cNvSpPr>
          <p:nvPr>
            <p:ph type="title"/>
          </p:nvPr>
        </p:nvSpPr>
        <p:spPr>
          <a:xfrm>
            <a:off x="793750" y="528796"/>
            <a:ext cx="3684588" cy="566420"/>
          </a:xfrm>
        </p:spPr>
        <p:txBody>
          <a:bodyPr vert="horz" wrap="square" lIns="0" tIns="12700" rIns="0" bIns="0" anchor="ctr" anchorCtr="0">
            <a:spAutoFit/>
          </a:bodyPr>
          <a:lstStyle/>
          <a:p>
            <a:pPr marL="12700" indent="0" eaLnBrk="1" hangingPunct="1">
              <a:spcBef>
                <a:spcPts val="100"/>
              </a:spcBef>
            </a:pPr>
            <a:r>
              <a:rPr lang="zh-CN" altLang="en-US" dirty="0">
                <a:sym typeface="+mn-ea"/>
              </a:rPr>
              <a:t>学习目标</a:t>
            </a:r>
            <a:endParaRPr lang="zh-CN" altLang="zh-CN" dirty="0"/>
          </a:p>
        </p:txBody>
      </p:sp>
      <p:sp>
        <p:nvSpPr>
          <p:cNvPr id="34818" name="object 3"/>
          <p:cNvSpPr txBox="1"/>
          <p:nvPr/>
        </p:nvSpPr>
        <p:spPr>
          <a:xfrm>
            <a:off x="998538" y="1589088"/>
            <a:ext cx="7145337" cy="4481099"/>
          </a:xfrm>
          <a:prstGeom prst="rect">
            <a:avLst/>
          </a:prstGeom>
          <a:noFill/>
          <a:ln w="9525">
            <a:noFill/>
          </a:ln>
        </p:spPr>
        <p:txBody>
          <a:bodyPr lIns="0" tIns="12065" rIns="0" bIns="0" anchor="t" anchorCtr="0">
            <a:spAutoFit/>
          </a:bodyPr>
          <a:lstStyle/>
          <a:p>
            <a:pPr marL="342900" marR="0" lvl="0" indent="560705" algn="just"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a:pPr>
            <a:r>
              <a:rPr kumimoji="1" lang="zh-CN" altLang="zh-CN" sz="1600" b="1" kern="100" noProof="0" dirty="0">
                <a:ln>
                  <a:noFill/>
                </a:ln>
                <a:solidFill>
                  <a:schemeClr val="tx1"/>
                </a:solidFill>
                <a:effectLst/>
                <a:uLnTx/>
                <a:uFillTx/>
                <a:latin typeface="Times New Roman" panose="02020603050405020304" pitchFamily="18" charset="0"/>
                <a:ea typeface="+mn-ea"/>
                <a:sym typeface="+mn-ea"/>
              </a:rPr>
              <a:t>知识目标：</a:t>
            </a:r>
            <a:endPar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r>
              <a:rPr kumimoji="1" lang="zh-CN" altLang="en-US" sz="1600" kern="100" noProof="0" dirty="0">
                <a:ln>
                  <a:noFill/>
                </a:ln>
                <a:solidFill>
                  <a:schemeClr val="tx1"/>
                </a:solidFill>
                <a:effectLst/>
                <a:uLnTx/>
                <a:uFillTx/>
                <a:latin typeface="Times New Roman" panose="02020603050405020304" pitchFamily="18" charset="0"/>
                <a:ea typeface="+mn-ea"/>
                <a:sym typeface="+mn-ea"/>
              </a:rPr>
              <a:t>了解学习</a:t>
            </a:r>
            <a:r>
              <a:rPr kumimoji="1" lang="en-US" altLang="zh-CN" sz="1600" kern="100" noProof="0" dirty="0">
                <a:ln>
                  <a:noFill/>
                </a:ln>
                <a:solidFill>
                  <a:schemeClr val="tx1"/>
                </a:solidFill>
                <a:effectLst/>
                <a:uLnTx/>
                <a:uFillTx/>
                <a:latin typeface="Times New Roman" panose="02020603050405020304" pitchFamily="18" charset="0"/>
                <a:ea typeface="+mn-ea"/>
                <a:sym typeface="+mn-ea"/>
              </a:rPr>
              <a:t>DM8</a:t>
            </a:r>
            <a:r>
              <a:rPr kumimoji="1" lang="zh-CN" altLang="en-US" sz="1600" kern="100" noProof="0" dirty="0">
                <a:ln>
                  <a:noFill/>
                </a:ln>
                <a:solidFill>
                  <a:schemeClr val="tx1"/>
                </a:solidFill>
                <a:effectLst/>
                <a:uLnTx/>
                <a:uFillTx/>
                <a:latin typeface="Times New Roman" panose="02020603050405020304" pitchFamily="18" charset="0"/>
                <a:ea typeface="+mn-ea"/>
                <a:sym typeface="+mn-ea"/>
              </a:rPr>
              <a:t>的意义，坚定“四个自信”。</a:t>
            </a: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r>
              <a:rPr kumimoji="1" lang="zh-CN" altLang="en-US" sz="1600" kern="100" noProof="0" dirty="0">
                <a:ln>
                  <a:noFill/>
                </a:ln>
                <a:solidFill>
                  <a:schemeClr val="tx1"/>
                </a:solidFill>
                <a:effectLst/>
                <a:uLnTx/>
                <a:uFillTx/>
                <a:latin typeface="Times New Roman" panose="02020603050405020304" pitchFamily="18" charset="0"/>
                <a:ea typeface="+mn-ea"/>
                <a:sym typeface="+mn-ea"/>
              </a:rPr>
              <a:t>了解</a:t>
            </a:r>
            <a:r>
              <a:rPr kumimoji="1" lang="en-US" altLang="zh-CN" sz="1600" kern="100" noProof="0" dirty="0">
                <a:ln>
                  <a:noFill/>
                </a:ln>
                <a:solidFill>
                  <a:schemeClr val="tx1"/>
                </a:solidFill>
                <a:effectLst/>
                <a:uLnTx/>
                <a:uFillTx/>
                <a:latin typeface="Times New Roman" panose="02020603050405020304" pitchFamily="18" charset="0"/>
                <a:ea typeface="+mn-ea"/>
                <a:sym typeface="+mn-ea"/>
              </a:rPr>
              <a:t>DM8</a:t>
            </a:r>
            <a:r>
              <a:rPr kumimoji="1" lang="zh-CN" altLang="en-US" sz="1600" kern="100" noProof="0" dirty="0">
                <a:ln>
                  <a:noFill/>
                </a:ln>
                <a:solidFill>
                  <a:schemeClr val="tx1"/>
                </a:solidFill>
                <a:effectLst/>
                <a:uLnTx/>
                <a:uFillTx/>
                <a:latin typeface="Times New Roman" panose="02020603050405020304" pitchFamily="18" charset="0"/>
                <a:ea typeface="+mn-ea"/>
                <a:sym typeface="+mn-ea"/>
              </a:rPr>
              <a:t>的物理结构、逻辑结构和内存结构。</a:t>
            </a: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r>
              <a:rPr kumimoji="1" lang="zh-CN" altLang="en-US" sz="1600" kern="100" noProof="0" dirty="0">
                <a:ln>
                  <a:noFill/>
                </a:ln>
                <a:solidFill>
                  <a:schemeClr val="tx1"/>
                </a:solidFill>
                <a:effectLst/>
                <a:uLnTx/>
                <a:uFillTx/>
                <a:latin typeface="Times New Roman" panose="02020603050405020304" pitchFamily="18" charset="0"/>
                <a:ea typeface="+mn-ea"/>
                <a:sym typeface="+mn-ea"/>
              </a:rPr>
              <a:t>理解</a:t>
            </a:r>
            <a:r>
              <a:rPr kumimoji="1" lang="en-US" altLang="zh-CN" sz="1600" kern="100" noProof="0" dirty="0">
                <a:ln>
                  <a:noFill/>
                </a:ln>
                <a:solidFill>
                  <a:schemeClr val="tx1"/>
                </a:solidFill>
                <a:effectLst/>
                <a:uLnTx/>
                <a:uFillTx/>
                <a:latin typeface="Times New Roman" panose="02020603050405020304" pitchFamily="18" charset="0"/>
                <a:ea typeface="+mn-ea"/>
                <a:sym typeface="+mn-ea"/>
              </a:rPr>
              <a:t>DM8</a:t>
            </a:r>
            <a:r>
              <a:rPr kumimoji="1" lang="zh-CN" altLang="en-US" sz="1600" kern="100" noProof="0" dirty="0">
                <a:ln>
                  <a:noFill/>
                </a:ln>
                <a:solidFill>
                  <a:schemeClr val="tx1"/>
                </a:solidFill>
                <a:effectLst/>
                <a:uLnTx/>
                <a:uFillTx/>
                <a:latin typeface="Times New Roman" panose="02020603050405020304" pitchFamily="18" charset="0"/>
                <a:ea typeface="+mn-ea"/>
                <a:sym typeface="+mn-ea"/>
              </a:rPr>
              <a:t>数据库的概念。</a:t>
            </a: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r>
              <a:rPr kumimoji="1" lang="zh-CN" altLang="en-US" sz="1600" kern="100" noProof="0" dirty="0">
                <a:ln>
                  <a:noFill/>
                </a:ln>
                <a:solidFill>
                  <a:schemeClr val="tx1"/>
                </a:solidFill>
                <a:effectLst/>
                <a:uLnTx/>
                <a:uFillTx/>
                <a:latin typeface="Times New Roman" panose="02020603050405020304" pitchFamily="18" charset="0"/>
                <a:ea typeface="+mn-ea"/>
                <a:sym typeface="+mn-ea"/>
              </a:rPr>
              <a:t>理解</a:t>
            </a:r>
            <a:r>
              <a:rPr kumimoji="1" lang="en-US" altLang="zh-CN" sz="1600" kern="100" noProof="0" dirty="0">
                <a:ln>
                  <a:noFill/>
                </a:ln>
                <a:solidFill>
                  <a:schemeClr val="tx1"/>
                </a:solidFill>
                <a:effectLst/>
                <a:uLnTx/>
                <a:uFillTx/>
                <a:latin typeface="Times New Roman" panose="02020603050405020304" pitchFamily="18" charset="0"/>
                <a:ea typeface="+mn-ea"/>
                <a:sym typeface="+mn-ea"/>
              </a:rPr>
              <a:t>DM8</a:t>
            </a:r>
            <a:r>
              <a:rPr kumimoji="1" lang="zh-CN" altLang="en-US" sz="1600" kern="100" noProof="0" dirty="0">
                <a:ln>
                  <a:noFill/>
                </a:ln>
                <a:solidFill>
                  <a:schemeClr val="tx1"/>
                </a:solidFill>
                <a:effectLst/>
                <a:uLnTx/>
                <a:uFillTx/>
                <a:latin typeface="Times New Roman" panose="02020603050405020304" pitchFamily="18" charset="0"/>
                <a:ea typeface="+mn-ea"/>
                <a:sym typeface="+mn-ea"/>
              </a:rPr>
              <a:t>模式的概念。</a:t>
            </a: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r>
              <a:rPr kumimoji="1" lang="zh-CN" altLang="en-US" sz="1600" kern="100" noProof="0" dirty="0">
                <a:ln>
                  <a:noFill/>
                </a:ln>
                <a:solidFill>
                  <a:schemeClr val="tx1"/>
                </a:solidFill>
                <a:effectLst/>
                <a:uLnTx/>
                <a:uFillTx/>
                <a:latin typeface="Times New Roman" panose="02020603050405020304" pitchFamily="18" charset="0"/>
                <a:ea typeface="+mn-ea"/>
                <a:sym typeface="+mn-ea"/>
              </a:rPr>
              <a:t>理解</a:t>
            </a:r>
            <a:r>
              <a:rPr kumimoji="1" lang="en-US" altLang="zh-CN" sz="1600" kern="100" noProof="0" dirty="0">
                <a:ln>
                  <a:noFill/>
                </a:ln>
                <a:solidFill>
                  <a:schemeClr val="tx1"/>
                </a:solidFill>
                <a:effectLst/>
                <a:uLnTx/>
                <a:uFillTx/>
                <a:latin typeface="Times New Roman" panose="02020603050405020304" pitchFamily="18" charset="0"/>
                <a:ea typeface="+mn-ea"/>
                <a:sym typeface="+mn-ea"/>
              </a:rPr>
              <a:t>DM8</a:t>
            </a:r>
            <a:r>
              <a:rPr kumimoji="1" lang="zh-CN" altLang="en-US" sz="1600" kern="100" noProof="0" dirty="0">
                <a:ln>
                  <a:noFill/>
                </a:ln>
                <a:solidFill>
                  <a:schemeClr val="tx1"/>
                </a:solidFill>
                <a:effectLst/>
                <a:uLnTx/>
                <a:uFillTx/>
                <a:latin typeface="Times New Roman" panose="02020603050405020304" pitchFamily="18" charset="0"/>
                <a:ea typeface="+mn-ea"/>
                <a:sym typeface="+mn-ea"/>
              </a:rPr>
              <a:t>表空间的概念。</a:t>
            </a:r>
            <a:endParaRPr kumimoji="1" lang="en-US" altLang="zh-CN" sz="1600" kern="100" noProof="0" dirty="0">
              <a:ln>
                <a:noFill/>
              </a:ln>
              <a:solidFill>
                <a:schemeClr val="tx1"/>
              </a:solidFill>
              <a:effectLst/>
              <a:uLnTx/>
              <a:uFillTx/>
              <a:latin typeface="Times New Roman" panose="02020603050405020304" pitchFamily="18" charset="0"/>
              <a:ea typeface="+mn-ea"/>
              <a:sym typeface="+mn-ea"/>
            </a:endParaRPr>
          </a:p>
          <a:p>
            <a:pPr marR="0" lvl="0" algn="l" defTabSz="914400" rtl="0" eaLnBrk="1" fontAlgn="base" latinLnBrk="0" hangingPunct="1">
              <a:lnSpc>
                <a:spcPct val="125000"/>
              </a:lnSpc>
              <a:spcBef>
                <a:spcPct val="20000"/>
              </a:spcBef>
              <a:spcAft>
                <a:spcPct val="0"/>
              </a:spcAft>
              <a:buClr>
                <a:schemeClr val="folHlink"/>
              </a:buClr>
              <a:buSzPct val="60000"/>
              <a:tabLst>
                <a:tab pos="638175" algn="l"/>
              </a:tabLst>
              <a:defRPr/>
            </a:pPr>
            <a:endPar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266700" algn="l" defTabSz="914400" rtl="0" eaLnBrk="1" fontAlgn="base" latinLnBrk="0" hangingPunct="1">
              <a:lnSpc>
                <a:spcPct val="125000"/>
              </a:lnSpc>
              <a:spcBef>
                <a:spcPct val="20000"/>
              </a:spcBef>
              <a:spcAft>
                <a:spcPct val="0"/>
              </a:spcAft>
              <a:buClr>
                <a:schemeClr val="folHlink"/>
              </a:buClr>
              <a:buSzPct val="60000"/>
              <a:buFont typeface="Wingdings" panose="05000000000000000000" pitchFamily="2" charset="2"/>
              <a:buChar char="n"/>
              <a:tabLst>
                <a:tab pos="638175" algn="l"/>
              </a:tabLst>
              <a:defRPr/>
            </a:pPr>
            <a:r>
              <a:rPr kumimoji="1" lang="zh-CN" altLang="zh-CN" sz="1600" b="1" kern="100" noProof="0" dirty="0">
                <a:ln>
                  <a:noFill/>
                </a:ln>
                <a:solidFill>
                  <a:schemeClr val="tx1"/>
                </a:solidFill>
                <a:effectLst/>
                <a:uLnTx/>
                <a:uFillTx/>
                <a:latin typeface="Times New Roman" panose="02020603050405020304" pitchFamily="18" charset="0"/>
                <a:ea typeface="+mn-ea"/>
                <a:sym typeface="+mn-ea"/>
              </a:rPr>
              <a:t>能力目标：</a:t>
            </a:r>
            <a:endPar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r>
              <a:rPr kumimoji="1" lang="zh-CN" altLang="en-US" sz="1600" kern="100" noProof="0" dirty="0">
                <a:ln>
                  <a:noFill/>
                </a:ln>
                <a:solidFill>
                  <a:schemeClr val="tx1"/>
                </a:solidFill>
                <a:effectLst/>
                <a:uLnTx/>
                <a:uFillTx/>
                <a:latin typeface="Times New Roman" panose="02020603050405020304" pitchFamily="18" charset="0"/>
                <a:ea typeface="+mn-ea"/>
                <a:sym typeface="+mn-ea"/>
              </a:rPr>
              <a:t>能够利用</a:t>
            </a:r>
            <a:r>
              <a:rPr kumimoji="1" lang="en-US" altLang="zh-CN" sz="1600" kern="100" noProof="0" dirty="0">
                <a:ln>
                  <a:noFill/>
                </a:ln>
                <a:solidFill>
                  <a:schemeClr val="tx1"/>
                </a:solidFill>
                <a:effectLst/>
                <a:uLnTx/>
                <a:uFillTx/>
                <a:latin typeface="Times New Roman" panose="02020603050405020304" pitchFamily="18" charset="0"/>
                <a:ea typeface="+mn-ea"/>
                <a:sym typeface="+mn-ea"/>
              </a:rPr>
              <a:t>DM8</a:t>
            </a:r>
            <a:r>
              <a:rPr kumimoji="1" lang="zh-CN" altLang="en-US" sz="1600" kern="100" noProof="0" dirty="0">
                <a:ln>
                  <a:noFill/>
                </a:ln>
                <a:solidFill>
                  <a:schemeClr val="tx1"/>
                </a:solidFill>
                <a:effectLst/>
                <a:uLnTx/>
                <a:uFillTx/>
                <a:latin typeface="Times New Roman" panose="02020603050405020304" pitchFamily="18" charset="0"/>
                <a:ea typeface="+mn-ea"/>
                <a:sym typeface="+mn-ea"/>
              </a:rPr>
              <a:t>数据库配置工具完成数据库管理任务。</a:t>
            </a: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r>
              <a:rPr kumimoji="1" lang="zh-CN" altLang="en-US" sz="1600" kern="100" noProof="0" dirty="0">
                <a:ln>
                  <a:noFill/>
                </a:ln>
                <a:solidFill>
                  <a:schemeClr val="tx1"/>
                </a:solidFill>
                <a:effectLst/>
                <a:uLnTx/>
                <a:uFillTx/>
                <a:latin typeface="Times New Roman" panose="02020603050405020304" pitchFamily="18" charset="0"/>
                <a:ea typeface="+mn-ea"/>
                <a:sym typeface="+mn-ea"/>
              </a:rPr>
              <a:t>能够利用</a:t>
            </a:r>
            <a:r>
              <a:rPr kumimoji="1" lang="en-US" altLang="zh-CN" sz="1600" kern="100" noProof="0" dirty="0">
                <a:ln>
                  <a:noFill/>
                </a:ln>
                <a:solidFill>
                  <a:schemeClr val="tx1"/>
                </a:solidFill>
                <a:effectLst/>
                <a:uLnTx/>
                <a:uFillTx/>
                <a:latin typeface="Times New Roman" panose="02020603050405020304" pitchFamily="18" charset="0"/>
                <a:ea typeface="+mn-ea"/>
                <a:sym typeface="+mn-ea"/>
              </a:rPr>
              <a:t>DM8</a:t>
            </a:r>
            <a:r>
              <a:rPr kumimoji="1" lang="zh-CN" altLang="en-US" sz="1600" kern="100" noProof="0" dirty="0">
                <a:ln>
                  <a:noFill/>
                </a:ln>
                <a:solidFill>
                  <a:schemeClr val="tx1"/>
                </a:solidFill>
                <a:effectLst/>
                <a:uLnTx/>
                <a:uFillTx/>
                <a:latin typeface="Times New Roman" panose="02020603050405020304" pitchFamily="18" charset="0"/>
                <a:ea typeface="+mn-ea"/>
                <a:sym typeface="+mn-ea"/>
              </a:rPr>
              <a:t>管理工具完成模式管理任务。</a:t>
            </a: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r>
              <a:rPr kumimoji="1" lang="zh-CN" altLang="en-US" sz="1600" kern="100" noProof="0" dirty="0">
                <a:ln>
                  <a:noFill/>
                </a:ln>
                <a:solidFill>
                  <a:schemeClr val="tx1"/>
                </a:solidFill>
                <a:effectLst/>
                <a:uLnTx/>
                <a:uFillTx/>
                <a:latin typeface="Times New Roman" panose="02020603050405020304" pitchFamily="18" charset="0"/>
                <a:ea typeface="+mn-ea"/>
                <a:sym typeface="+mn-ea"/>
              </a:rPr>
              <a:t>能够利用</a:t>
            </a:r>
            <a:r>
              <a:rPr kumimoji="1" lang="en-US" altLang="zh-CN" sz="1600" kern="100" noProof="0" dirty="0">
                <a:ln>
                  <a:noFill/>
                </a:ln>
                <a:solidFill>
                  <a:schemeClr val="tx1"/>
                </a:solidFill>
                <a:effectLst/>
                <a:uLnTx/>
                <a:uFillTx/>
                <a:latin typeface="Times New Roman" panose="02020603050405020304" pitchFamily="18" charset="0"/>
                <a:ea typeface="+mn-ea"/>
                <a:sym typeface="+mn-ea"/>
              </a:rPr>
              <a:t>DM8</a:t>
            </a:r>
            <a:r>
              <a:rPr kumimoji="1" lang="zh-CN" altLang="en-US" sz="1600" kern="100" noProof="0" dirty="0">
                <a:ln>
                  <a:noFill/>
                </a:ln>
                <a:solidFill>
                  <a:schemeClr val="tx1"/>
                </a:solidFill>
                <a:effectLst/>
                <a:uLnTx/>
                <a:uFillTx/>
                <a:latin typeface="Times New Roman" panose="02020603050405020304" pitchFamily="18" charset="0"/>
                <a:ea typeface="+mn-ea"/>
                <a:sym typeface="+mn-ea"/>
              </a:rPr>
              <a:t>管理工具完成表空间管理任务。</a:t>
            </a:r>
            <a:endParaRPr kumimoji="1" lang="en-US" altLang="zh-CN" sz="1600" kern="100" noProof="0" dirty="0">
              <a:ln>
                <a:noFill/>
              </a:ln>
              <a:solidFill>
                <a:schemeClr val="tx1"/>
              </a:solidFill>
              <a:effectLst/>
              <a:uLnTx/>
              <a:uFillTx/>
              <a:latin typeface="Times New Roman" panose="02020603050405020304" pitchFamily="18" charset="0"/>
              <a:ea typeface="+mn-ea"/>
              <a:sym typeface="+mn-ea"/>
            </a:endParaRP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endPar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endParaRP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defRPr/>
            </a:pPr>
            <a:endParaRPr lang="en-US" altLang="zh-CN" sz="1600" dirty="0">
              <a:latin typeface="微软雅黑" panose="020B0503020204020204" pitchFamily="34" charset="-122"/>
              <a:ea typeface="微软雅黑" panose="020B0503020204020204" pitchFamily="34" charset="-122"/>
            </a:endParaRPr>
          </a:p>
        </p:txBody>
      </p:sp>
      <p:sp>
        <p:nvSpPr>
          <p:cNvPr id="5" name="object 5"/>
          <p:cNvSpPr txBox="1">
            <a:spLocks noGrp="1"/>
          </p:cNvSpPr>
          <p:nvPr>
            <p:ph type="ftr" sz="quarter" idx="3"/>
          </p:nvPr>
        </p:nvSpPr>
        <p:spPr>
          <a:xfrm>
            <a:off x="1873250" y="3111500"/>
            <a:ext cx="4927600" cy="320675"/>
          </a:xfrm>
        </p:spPr>
        <p:txBody>
          <a:bodyPr vert="horz" wrap="square" lIns="0" tIns="43180" rIns="0" bIns="0" rtlCol="0">
            <a:spAutoFit/>
          </a:bodyPr>
          <a:lstStyle/>
          <a:p>
            <a:pPr marL="12700" marR="0" lvl="0" indent="0" algn="ctr" defTabSz="914400" rtl="0" eaLnBrk="1" fontAlgn="base" latinLnBrk="0" hangingPunct="1">
              <a:lnSpc>
                <a:spcPct val="100000"/>
              </a:lnSpc>
              <a:spcBef>
                <a:spcPts val="340"/>
              </a:spcBef>
              <a:spcAft>
                <a:spcPct val="0"/>
              </a:spcAft>
              <a:buClrTx/>
              <a:buSzTx/>
              <a:buFont typeface="Arial" panose="020B0604020202020204" pitchFamily="34" charset="0"/>
              <a:buNone/>
              <a:defRPr/>
            </a:pPr>
            <a:r>
              <a:rPr kumimoji="0" sz="1600" b="1" i="0" u="none" strike="noStrike" kern="1200" cap="none" spc="-5" normalizeH="0" baseline="0" noProof="1">
                <a:ln>
                  <a:noFill/>
                </a:ln>
                <a:solidFill>
                  <a:schemeClr val="bg1"/>
                </a:solidFill>
                <a:effectLst/>
                <a:uLnTx/>
                <a:uFillTx/>
                <a:latin typeface="Verdana" panose="020B0604030504040204" pitchFamily="34" charset="0"/>
                <a:ea typeface="宋体" panose="02010600030101010101" pitchFamily="2" charset="-122"/>
                <a:cs typeface="+mn-cs"/>
              </a:rPr>
              <a:t>Laravel</a:t>
            </a:r>
            <a:r>
              <a:rPr kumimoji="0" sz="1600" b="1" i="0" u="none" strike="noStrike" kern="1200" cap="none" spc="-40" normalizeH="0" baseline="0" noProof="1">
                <a:ln>
                  <a:noFill/>
                </a:ln>
                <a:solidFill>
                  <a:schemeClr val="bg1"/>
                </a:solidFill>
                <a:effectLst/>
                <a:uLnTx/>
                <a:uFillTx/>
                <a:latin typeface="Verdana" panose="020B0604030504040204" pitchFamily="34" charset="0"/>
                <a:ea typeface="宋体" panose="02010600030101010101" pitchFamily="2" charset="-122"/>
                <a:cs typeface="+mn-cs"/>
              </a:rPr>
              <a:t> </a:t>
            </a:r>
            <a:r>
              <a:rPr kumimoji="0" sz="1600" b="1" i="0" u="none" strike="noStrike" kern="1200" cap="none" spc="-5" normalizeH="0" baseline="0" noProof="1">
                <a:ln>
                  <a:noFill/>
                </a:ln>
                <a:solidFill>
                  <a:schemeClr val="bg1"/>
                </a:solidFill>
                <a:effectLst/>
                <a:uLnTx/>
                <a:uFillTx/>
                <a:latin typeface="Verdana" panose="020B0604030504040204" pitchFamily="34" charset="0"/>
                <a:ea typeface="宋体" panose="02010600030101010101" pitchFamily="2" charset="-122"/>
                <a:cs typeface="+mn-cs"/>
              </a:rPr>
              <a:t>5.2</a:t>
            </a:r>
            <a:r>
              <a:rPr kumimoji="0" sz="1600" b="1" i="0" u="none" strike="noStrike" kern="1200" cap="none" spc="-40" normalizeH="0" baseline="0" noProof="1">
                <a:ln>
                  <a:noFill/>
                </a:ln>
                <a:solidFill>
                  <a:schemeClr val="bg1"/>
                </a:solidFill>
                <a:effectLst/>
                <a:uLnTx/>
                <a:uFillTx/>
                <a:latin typeface="Verdana" panose="020B0604030504040204" pitchFamily="34" charset="0"/>
                <a:ea typeface="宋体" panose="02010600030101010101" pitchFamily="2" charset="-122"/>
                <a:cs typeface="+mn-cs"/>
              </a:rPr>
              <a:t> </a:t>
            </a:r>
            <a:r>
              <a:rPr kumimoji="0"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cs"/>
              </a:rPr>
              <a:t>框架简</a:t>
            </a:r>
            <a:r>
              <a:rPr kumimoji="0" sz="1600" b="1" i="0" u="none" strike="noStrike" kern="1200" cap="none" spc="10" normalizeH="0" baseline="0" noProof="1">
                <a:ln>
                  <a:noFill/>
                </a:ln>
                <a:solidFill>
                  <a:schemeClr val="bg1"/>
                </a:solidFill>
                <a:effectLst/>
                <a:uLnTx/>
                <a:uFillTx/>
                <a:latin typeface="Verdana" panose="020B0604030504040204" pitchFamily="34" charset="0"/>
                <a:ea typeface="宋体" panose="02010600030101010101" pitchFamily="2" charset="-122"/>
                <a:cs typeface="+mn-cs"/>
              </a:rPr>
              <a:t>介</a:t>
            </a:r>
            <a:endParaRPr kumimoji="0" sz="1600" b="1" i="0" u="none" strike="noStrike" kern="1200" cap="none" spc="10" normalizeH="0" baseline="0" noProof="1">
              <a:ln>
                <a:noFill/>
              </a:ln>
              <a:solidFill>
                <a:schemeClr val="bg1"/>
              </a:solidFill>
              <a:effectLst/>
              <a:uLnTx/>
              <a:uFillTx/>
              <a:latin typeface="Verdana" panose="020B0604030504040204" pitchFamily="34" charset="0"/>
              <a:ea typeface="宋体" panose="02010600030101010101" pitchFamily="2" charset="-122"/>
              <a:cs typeface="+mn-ea"/>
            </a:endParaRPr>
          </a:p>
        </p:txBody>
      </p:sp>
    </p:spTree>
  </p:cSld>
  <p:clrMapOvr>
    <a:masterClrMapping/>
  </p:clrMapOvr>
  <p:transition spd="med">
    <p:circl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副标题 84993"/>
          <p:cNvSpPr>
            <a:spLocks noGrp="1"/>
          </p:cNvSpPr>
          <p:nvPr>
            <p:ph type="subTitle" idx="1"/>
          </p:nvPr>
        </p:nvSpPr>
        <p:spPr>
          <a:xfrm>
            <a:off x="1600200" y="1676400"/>
            <a:ext cx="3276600" cy="414338"/>
          </a:xfrm>
        </p:spPr>
        <p:txBody>
          <a:bodyPr vert="horz" wrap="square" lIns="91440" tIns="45720" rIns="91440" bIns="45720" anchor="t" anchorCtr="0"/>
          <a:lstStyle/>
          <a:p>
            <a:pPr algn="dist" eaLnBrk="1" hangingPunct="1">
              <a:lnSpc>
                <a:spcPct val="80000"/>
              </a:lnSpc>
              <a:buSzTx/>
            </a:pPr>
            <a:r>
              <a:rPr lang="en-US" altLang="zh-CN" sz="2000" kern="1200" dirty="0">
                <a:solidFill>
                  <a:schemeClr val="tx1"/>
                </a:solidFill>
                <a:latin typeface="+mn-lt"/>
                <a:ea typeface="+mn-ea"/>
                <a:cs typeface="+mn-cs"/>
              </a:rPr>
              <a:t>Click to edit company slogan .</a:t>
            </a:r>
          </a:p>
        </p:txBody>
      </p:sp>
      <p:sp>
        <p:nvSpPr>
          <p:cNvPr id="152579" name="矩形 84996"/>
          <p:cNvSpPr>
            <a:spLocks noTextEdit="1"/>
          </p:cNvSpPr>
          <p:nvPr/>
        </p:nvSpPr>
        <p:spPr>
          <a:xfrm>
            <a:off x="1187450" y="1125538"/>
            <a:ext cx="4105275" cy="1008062"/>
          </a:xfrm>
          <a:prstGeom prst="rect">
            <a:avLst/>
          </a:prstGeom>
        </p:spPr>
        <p:txBody>
          <a:bodyPr wrap="none" fromWordArt="1">
            <a:prstTxWarp prst="textDeflate">
              <a:avLst>
                <a:gd name="adj" fmla="val 23620"/>
              </a:avLst>
            </a:prstTxWarp>
            <a:normAutofit/>
          </a:bodyPr>
          <a:lstStyle/>
          <a:p>
            <a:pPr algn="ctr"/>
            <a:r>
              <a:rPr lang="zh-CN" altLang="en-US" sz="3600" b="1">
                <a:ln w="19050" cap="flat" cmpd="sng">
                  <a:solidFill>
                    <a:srgbClr val="FFFFFF"/>
                  </a:solidFill>
                  <a:prstDash val="solid"/>
                  <a:round/>
                  <a:headEnd type="none" w="med" len="med"/>
                  <a:tailEnd type="none" w="med" len="med"/>
                </a:ln>
                <a:gradFill rotWithShape="1">
                  <a:gsLst>
                    <a:gs pos="0">
                      <a:schemeClr val="tx2"/>
                    </a:gs>
                    <a:gs pos="100000">
                      <a:schemeClr val="accent1"/>
                    </a:gs>
                  </a:gsLst>
                  <a:lin ang="0" scaled="1"/>
                  <a:tileRect/>
                </a:gradFill>
                <a:effectLst>
                  <a:outerShdw dist="71842" dir="2699999" algn="ctr" rotWithShape="0">
                    <a:schemeClr val="tx1">
                      <a:alpha val="50000"/>
                    </a:schemeClr>
                  </a:outerShdw>
                </a:effectLst>
                <a:latin typeface="Arial" panose="020B0604020202020204" pitchFamily="34" charset="0"/>
                <a:ea typeface="Arial" panose="020B0604020202020204" pitchFamily="34" charset="0"/>
              </a:rPr>
              <a:t>Thank You !</a:t>
            </a:r>
          </a:p>
        </p:txBody>
      </p:sp>
    </p:spTree>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2579"/>
                                        </p:tgtEl>
                                        <p:attrNameLst>
                                          <p:attrName>style.visibility</p:attrName>
                                        </p:attrNameLst>
                                      </p:cBhvr>
                                      <p:to>
                                        <p:strVal val="visible"/>
                                      </p:to>
                                    </p:set>
                                    <p:anim calcmode="lin" valueType="num">
                                      <p:cBhvr>
                                        <p:cTn id="7" dur="500" fill="hold"/>
                                        <p:tgtEl>
                                          <p:spTgt spid="152579"/>
                                        </p:tgtEl>
                                        <p:attrNameLst>
                                          <p:attrName>ppt_w</p:attrName>
                                        </p:attrNameLst>
                                      </p:cBhvr>
                                      <p:tavLst>
                                        <p:tav tm="0">
                                          <p:val>
                                            <p:fltVal val="0"/>
                                          </p:val>
                                        </p:tav>
                                        <p:tav tm="100000">
                                          <p:val>
                                            <p:strVal val="#ppt_w"/>
                                          </p:val>
                                        </p:tav>
                                      </p:tavLst>
                                    </p:anim>
                                    <p:anim calcmode="lin" valueType="num">
                                      <p:cBhvr>
                                        <p:cTn id="8" dur="500" fill="hold"/>
                                        <p:tgtEl>
                                          <p:spTgt spid="152579"/>
                                        </p:tgtEl>
                                        <p:attrNameLst>
                                          <p:attrName>ppt_h</p:attrName>
                                        </p:attrNameLst>
                                      </p:cBhvr>
                                      <p:tavLst>
                                        <p:tav tm="0">
                                          <p:val>
                                            <p:fltVal val="0"/>
                                          </p:val>
                                        </p:tav>
                                        <p:tav tm="100000">
                                          <p:val>
                                            <p:strVal val="#ppt_h"/>
                                          </p:val>
                                        </p:tav>
                                      </p:tavLst>
                                    </p:anim>
                                    <p:animEffect transition="in" filter="fade">
                                      <p:cBhvr>
                                        <p:cTn id="9" dur="500"/>
                                        <p:tgtEl>
                                          <p:spTgt spid="152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object 2"/>
          <p:cNvSpPr>
            <a:spLocks noGrp="1"/>
          </p:cNvSpPr>
          <p:nvPr>
            <p:ph type="title"/>
          </p:nvPr>
        </p:nvSpPr>
        <p:spPr>
          <a:xfrm>
            <a:off x="777875" y="427196"/>
            <a:ext cx="4057650" cy="566420"/>
          </a:xfrm>
        </p:spPr>
        <p:txBody>
          <a:bodyPr vert="horz" wrap="square" lIns="0" tIns="12700" rIns="0" bIns="0" anchor="ctr" anchorCtr="0">
            <a:spAutoFit/>
          </a:bodyPr>
          <a:lstStyle/>
          <a:p>
            <a:pPr marL="12700" indent="0" eaLnBrk="1" hangingPunct="1">
              <a:spcBef>
                <a:spcPts val="100"/>
              </a:spcBef>
            </a:pPr>
            <a:r>
              <a:rPr lang="zh-CN" altLang="en-US" dirty="0">
                <a:sym typeface="+mn-ea"/>
              </a:rPr>
              <a:t>学习目标</a:t>
            </a:r>
            <a:endParaRPr lang="zh-CN" altLang="zh-CN" dirty="0"/>
          </a:p>
        </p:txBody>
      </p:sp>
      <p:sp>
        <p:nvSpPr>
          <p:cNvPr id="35842" name="object 3"/>
          <p:cNvSpPr txBox="1"/>
          <p:nvPr/>
        </p:nvSpPr>
        <p:spPr>
          <a:xfrm>
            <a:off x="1089025" y="1368425"/>
            <a:ext cx="7067550" cy="2076979"/>
          </a:xfrm>
          <a:prstGeom prst="rect">
            <a:avLst/>
          </a:prstGeom>
          <a:noFill/>
          <a:ln w="9525">
            <a:noFill/>
          </a:ln>
        </p:spPr>
        <p:txBody>
          <a:bodyPr lIns="0" tIns="12065" rIns="0" bIns="0" anchor="t" anchorCtr="0">
            <a:spAutoFit/>
          </a:bodyPr>
          <a:lstStyle/>
          <a:p>
            <a:pPr marL="342900" marR="0" lvl="0" indent="266700" algn="l" defTabSz="914400" rtl="0" eaLnBrk="1" fontAlgn="base" latinLnBrk="0" hangingPunct="1">
              <a:lnSpc>
                <a:spcPct val="125000"/>
              </a:lnSpc>
              <a:spcBef>
                <a:spcPct val="20000"/>
              </a:spcBef>
              <a:spcAft>
                <a:spcPct val="0"/>
              </a:spcAft>
              <a:buClr>
                <a:schemeClr val="folHlink"/>
              </a:buClr>
              <a:buSzPct val="60000"/>
              <a:buFont typeface="Wingdings" panose="05000000000000000000" pitchFamily="2" charset="2"/>
              <a:buChar char="n"/>
              <a:tabLst>
                <a:tab pos="638175" algn="l"/>
              </a:tabLst>
              <a:defRPr/>
            </a:pPr>
            <a:r>
              <a:rPr kumimoji="1" lang="zh-CN" altLang="zh-CN" sz="1600" b="1" kern="100" noProof="0" dirty="0">
                <a:ln>
                  <a:noFill/>
                </a:ln>
                <a:solidFill>
                  <a:schemeClr val="tx1"/>
                </a:solidFill>
                <a:effectLst/>
                <a:uLnTx/>
                <a:uFillTx/>
                <a:latin typeface="Times New Roman" panose="02020603050405020304" pitchFamily="18" charset="0"/>
                <a:ea typeface="+mn-ea"/>
                <a:sym typeface="+mn-ea"/>
              </a:rPr>
              <a:t>素质目标：</a:t>
            </a:r>
            <a:endParaRPr kumimoji="1" lang="en-US" altLang="zh-CN" sz="1600" b="1" kern="100" noProof="0" dirty="0">
              <a:ln>
                <a:noFill/>
              </a:ln>
              <a:solidFill>
                <a:schemeClr val="tx1"/>
              </a:solidFill>
              <a:effectLst/>
              <a:uLnTx/>
              <a:uFillTx/>
              <a:latin typeface="Times New Roman" panose="02020603050405020304" pitchFamily="18" charset="0"/>
              <a:ea typeface="+mn-ea"/>
              <a:sym typeface="+mn-ea"/>
            </a:endParaRPr>
          </a:p>
          <a:p>
            <a:pPr marL="342900" marR="0" lvl="0" indent="266700" algn="l" defTabSz="914400" rtl="0" eaLnBrk="1" fontAlgn="base" latinLnBrk="0" hangingPunct="1">
              <a:lnSpc>
                <a:spcPct val="125000"/>
              </a:lnSpc>
              <a:spcBef>
                <a:spcPct val="20000"/>
              </a:spcBef>
              <a:spcAft>
                <a:spcPct val="0"/>
              </a:spcAft>
              <a:buClr>
                <a:schemeClr val="folHlink"/>
              </a:buClr>
              <a:buSzPct val="60000"/>
              <a:buFont typeface="Wingdings" panose="05000000000000000000" pitchFamily="2" charset="2"/>
              <a:buChar char="n"/>
              <a:tabLst>
                <a:tab pos="638175" algn="l"/>
              </a:tabLst>
              <a:defRPr/>
            </a:pPr>
            <a:endParaRPr kumimoji="1" lang="zh-CN" altLang="en-US" sz="1600" b="1" kern="100" noProof="0" dirty="0">
              <a:ln>
                <a:noFill/>
              </a:ln>
              <a:solidFill>
                <a:schemeClr val="tx1"/>
              </a:solidFill>
              <a:effectLst/>
              <a:uLnTx/>
              <a:uFillTx/>
              <a:latin typeface="Times New Roman" panose="02020603050405020304" pitchFamily="18" charset="0"/>
              <a:ea typeface="+mn-ea"/>
              <a:sym typeface="+mn-ea"/>
            </a:endParaRP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r>
              <a:rPr kumimoji="1" lang="zh-CN" altLang="en-US" sz="1600" kern="100" noProof="0" dirty="0">
                <a:ln>
                  <a:noFill/>
                </a:ln>
                <a:solidFill>
                  <a:schemeClr val="tx1"/>
                </a:solidFill>
                <a:effectLst/>
                <a:uLnTx/>
                <a:uFillTx/>
                <a:latin typeface="Times New Roman" panose="02020603050405020304" pitchFamily="18" charset="0"/>
                <a:ea typeface="+mn-ea"/>
                <a:sym typeface="+mn-ea"/>
              </a:rPr>
              <a:t>培养学生从宏观到微观的思维方式。</a:t>
            </a: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r>
              <a:rPr kumimoji="1" lang="zh-CN" altLang="en-US" sz="1600" kern="100" noProof="0" dirty="0">
                <a:ln>
                  <a:noFill/>
                </a:ln>
                <a:solidFill>
                  <a:schemeClr val="tx1"/>
                </a:solidFill>
                <a:effectLst/>
                <a:uLnTx/>
                <a:uFillTx/>
                <a:latin typeface="Times New Roman" panose="02020603050405020304" pitchFamily="18" charset="0"/>
                <a:ea typeface="+mn-ea"/>
                <a:sym typeface="+mn-ea"/>
              </a:rPr>
              <a:t>通过学习，培养学生“信创”精神。</a:t>
            </a: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endParaRPr kumimoji="1" lang="en-US" altLang="zh-CN" sz="1600" kern="100" noProof="0" dirty="0">
              <a:ln>
                <a:noFill/>
              </a:ln>
              <a:solidFill>
                <a:schemeClr val="tx1"/>
              </a:solidFill>
              <a:effectLst/>
              <a:uLnTx/>
              <a:uFillTx/>
              <a:latin typeface="Times New Roman" panose="02020603050405020304" pitchFamily="18" charset="0"/>
              <a:ea typeface="+mn-ea"/>
              <a:sym typeface="+mn-ea"/>
            </a:endParaRP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endParaRPr lang="en-US" altLang="zh-CN" sz="1600" dirty="0">
              <a:latin typeface="微软雅黑" panose="020B0503020204020204" pitchFamily="34" charset="-122"/>
              <a:ea typeface="微软雅黑" panose="020B0503020204020204" pitchFamily="34" charset="-122"/>
            </a:endParaRPr>
          </a:p>
        </p:txBody>
      </p:sp>
    </p:spTree>
  </p:cSld>
  <p:clrMapOvr>
    <a:masterClrMapping/>
  </p:clrMapOvr>
  <p:transition spd="med">
    <p:circl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任务导航</a:t>
            </a:r>
            <a:endParaRPr lang="zh-CN" altLang="en-US"/>
          </a:p>
        </p:txBody>
      </p:sp>
      <p:sp>
        <p:nvSpPr>
          <p:cNvPr id="3" name="内容占位符 2"/>
          <p:cNvSpPr>
            <a:spLocks noGrp="1"/>
          </p:cNvSpPr>
          <p:nvPr>
            <p:ph idx="1"/>
          </p:nvPr>
        </p:nvSpPr>
        <p:spPr/>
        <p:txBody>
          <a:bodyPr/>
          <a:lstStyle/>
          <a:p>
            <a:r>
              <a:rPr lang="zh-CN" altLang="zh-CN" sz="1800" kern="100" dirty="0">
                <a:effectLst/>
                <a:latin typeface="Times New Roman" panose="02020603050405020304" pitchFamily="18" charset="0"/>
                <a:ea typeface="宋体" panose="02010600030101010101" pitchFamily="2" charset="-122"/>
              </a:rPr>
              <a:t>先从宏观上认识</a:t>
            </a:r>
            <a:r>
              <a:rPr lang="en-US" altLang="zh-CN" sz="1800" kern="100" dirty="0">
                <a:effectLst/>
                <a:latin typeface="Times New Roman" panose="02020603050405020304" pitchFamily="18" charset="0"/>
                <a:ea typeface="宋体" panose="02010600030101010101" pitchFamily="2" charset="-122"/>
              </a:rPr>
              <a:t>DM8</a:t>
            </a:r>
            <a:r>
              <a:rPr lang="zh-CN" altLang="zh-CN" sz="1800" kern="100" dirty="0">
                <a:effectLst/>
                <a:latin typeface="Times New Roman" panose="02020603050405020304" pitchFamily="18" charset="0"/>
                <a:ea typeface="宋体" panose="02010600030101010101" pitchFamily="2" charset="-122"/>
              </a:rPr>
              <a:t>数据库系统，即了解</a:t>
            </a:r>
            <a:r>
              <a:rPr lang="en-US" altLang="zh-CN" sz="1800" kern="100" dirty="0">
                <a:effectLst/>
                <a:latin typeface="Times New Roman" panose="02020603050405020304" pitchFamily="18" charset="0"/>
                <a:ea typeface="宋体" panose="02010600030101010101" pitchFamily="2" charset="-122"/>
              </a:rPr>
              <a:t>DM8</a:t>
            </a:r>
            <a:r>
              <a:rPr lang="zh-CN" altLang="zh-CN" sz="1800" kern="100" dirty="0">
                <a:effectLst/>
                <a:latin typeface="Times New Roman" panose="02020603050405020304" pitchFamily="18" charset="0"/>
                <a:ea typeface="宋体" panose="02010600030101010101" pitchFamily="2" charset="-122"/>
              </a:rPr>
              <a:t>的物理结构、逻辑结构、内存结构等</a:t>
            </a:r>
            <a:r>
              <a:rPr lang="zh-CN" altLang="en-US" sz="1800" kern="100" dirty="0">
                <a:effectLst/>
                <a:latin typeface="Times New Roman" panose="02020603050405020304" pitchFamily="18" charset="0"/>
                <a:ea typeface="宋体" panose="02010600030101010101" pitchFamily="2" charset="-122"/>
              </a:rPr>
              <a:t>；</a:t>
            </a:r>
            <a:endParaRPr lang="en-US" altLang="zh-CN" sz="1800" kern="100" dirty="0">
              <a:effectLst/>
              <a:latin typeface="Times New Roman" panose="02020603050405020304" pitchFamily="18" charset="0"/>
              <a:ea typeface="宋体" panose="02010600030101010101" pitchFamily="2" charset="-122"/>
            </a:endParaRPr>
          </a:p>
          <a:p>
            <a:endParaRPr lang="en-US" altLang="zh-CN" sz="1800" kern="100" dirty="0">
              <a:effectLst/>
              <a:latin typeface="Times New Roman" panose="02020603050405020304" pitchFamily="18" charset="0"/>
              <a:ea typeface="宋体" panose="02010600030101010101" pitchFamily="2" charset="-122"/>
            </a:endParaRPr>
          </a:p>
          <a:p>
            <a:r>
              <a:rPr lang="zh-CN" altLang="zh-CN" sz="1800" kern="100" dirty="0">
                <a:effectLst/>
                <a:latin typeface="Times New Roman" panose="02020603050405020304" pitchFamily="18" charset="0"/>
                <a:ea typeface="宋体" panose="02010600030101010101" pitchFamily="2" charset="-122"/>
              </a:rPr>
              <a:t>再从微观中的具体方面入手逐步解决问题完成任务，即：数据库管理任务、模式管理任务、表空间管理任务。</a:t>
            </a:r>
          </a:p>
          <a:p>
            <a:pPr marL="0" indent="0">
              <a:buNone/>
            </a:pPr>
            <a:endParaRPr lang="zh-CN" altLang="en-US" dirty="0"/>
          </a:p>
        </p:txBody>
      </p:sp>
    </p:spTree>
  </p:cSld>
  <p:clrMapOvr>
    <a:masterClrMapping/>
  </p:clrMapOvr>
  <p:transition spd="med">
    <p:circl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461127"/>
            <a:ext cx="6321425" cy="428707"/>
          </a:xfrm>
        </p:spPr>
        <p:txBody>
          <a:bodyPr vert="horz" wrap="square" lIns="0" tIns="12700" rIns="0" bIns="0" anchor="ctr" anchorCtr="0">
            <a:spAutoFit/>
          </a:bodyPr>
          <a:lstStyle/>
          <a:p>
            <a:pPr indent="356870">
              <a:lnSpc>
                <a:spcPct val="173000"/>
              </a:lnSpc>
              <a:spcBef>
                <a:spcPts val="1300"/>
              </a:spcBef>
              <a:spcAft>
                <a:spcPts val="1300"/>
              </a:spcAft>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任务</a:t>
            </a:r>
            <a:r>
              <a:rPr lang="en-US" altLang="zh-CN" sz="1800" b="1" kern="100" dirty="0">
                <a:effectLst/>
                <a:latin typeface="Calibri" panose="020F0502020204030204" pitchFamily="34" charset="0"/>
                <a:cs typeface="Times New Roman" panose="02020603050405020304" pitchFamily="18" charset="0"/>
              </a:rPr>
              <a:t>4.1 </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认识逻辑结构</a:t>
            </a:r>
            <a:endParaRPr lang="zh-CN" altLang="zh-CN" sz="1800" b="1" kern="100" dirty="0">
              <a:effectLst/>
              <a:latin typeface="Calibri" panose="020F0502020204030204" pitchFamily="34" charset="0"/>
              <a:cs typeface="Times New Roman" panose="02020603050405020304" pitchFamily="18" charset="0"/>
            </a:endParaRPr>
          </a:p>
        </p:txBody>
      </p:sp>
      <p:pic>
        <p:nvPicPr>
          <p:cNvPr id="3" name="图片 2">
            <a:extLst>
              <a:ext uri="{FF2B5EF4-FFF2-40B4-BE49-F238E27FC236}">
                <a16:creationId xmlns:a16="http://schemas.microsoft.com/office/drawing/2014/main" id="{C385B8A5-DDBD-1E9F-5A49-40A20CE1FA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9887" y="1700808"/>
            <a:ext cx="5894784" cy="4144770"/>
          </a:xfrm>
          <a:prstGeom prst="rect">
            <a:avLst/>
          </a:prstGeom>
        </p:spPr>
      </p:pic>
    </p:spTree>
  </p:cSld>
  <p:clrMapOvr>
    <a:masterClrMapping/>
  </p:clrMapOvr>
  <p:transition spd="med">
    <p:circl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356870">
              <a:lnSpc>
                <a:spcPct val="173000"/>
              </a:lnSpc>
              <a:spcBef>
                <a:spcPts val="1300"/>
              </a:spcBef>
              <a:spcAft>
                <a:spcPts val="1300"/>
              </a:spcAft>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任务</a:t>
            </a:r>
            <a:r>
              <a:rPr lang="en-US" altLang="zh-CN" sz="1800" b="1" kern="100" dirty="0">
                <a:effectLst/>
                <a:latin typeface="Calibri" panose="020F0502020204030204" pitchFamily="34" charset="0"/>
                <a:cs typeface="Times New Roman" panose="02020603050405020304" pitchFamily="18" charset="0"/>
              </a:rPr>
              <a:t>4.2</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了解物理存储结构</a:t>
            </a:r>
            <a:endParaRPr lang="zh-CN" altLang="zh-CN" sz="1800" b="1" kern="100" dirty="0">
              <a:effectLst/>
              <a:latin typeface="Calibri" panose="020F0502020204030204" pitchFamily="34" charset="0"/>
              <a:cs typeface="Times New Roman" panose="02020603050405020304" pitchFamily="18" charset="0"/>
            </a:endParaRPr>
          </a:p>
        </p:txBody>
      </p:sp>
      <p:pic>
        <p:nvPicPr>
          <p:cNvPr id="7" name="内容占位符 6">
            <a:extLst>
              <a:ext uri="{FF2B5EF4-FFF2-40B4-BE49-F238E27FC236}">
                <a16:creationId xmlns:a16="http://schemas.microsoft.com/office/drawing/2014/main" id="{5A274D4D-B813-5D9A-1C06-63E07D7C07E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19672" y="1196752"/>
            <a:ext cx="5413742" cy="5441685"/>
          </a:xfrm>
        </p:spPr>
      </p:pic>
    </p:spTree>
    <p:extLst>
      <p:ext uri="{BB962C8B-B14F-4D97-AF65-F5344CB8AC3E}">
        <p14:creationId xmlns:p14="http://schemas.microsoft.com/office/powerpoint/2010/main" val="1893300849"/>
      </p:ext>
    </p:extLst>
  </p:cSld>
  <p:clrMapOvr>
    <a:masterClrMapping/>
  </p:clrMapOvr>
  <p:transition spd="med">
    <p:circl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356870">
              <a:lnSpc>
                <a:spcPct val="173000"/>
              </a:lnSpc>
              <a:spcBef>
                <a:spcPts val="1300"/>
              </a:spcBef>
              <a:spcAft>
                <a:spcPts val="1300"/>
              </a:spcAft>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任务</a:t>
            </a:r>
            <a:r>
              <a:rPr lang="en-US" altLang="zh-CN" sz="1800" b="1" kern="100" dirty="0">
                <a:effectLst/>
                <a:latin typeface="Calibri" panose="020F0502020204030204" pitchFamily="34" charset="0"/>
                <a:cs typeface="Times New Roman" panose="02020603050405020304" pitchFamily="18" charset="0"/>
              </a:rPr>
              <a:t>4.3</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学习内存结构</a:t>
            </a:r>
            <a:endParaRPr lang="zh-CN" altLang="zh-CN" sz="1800" b="1" kern="100" dirty="0">
              <a:effectLst/>
              <a:latin typeface="Calibri" panose="020F0502020204030204" pitchFamily="34" charset="0"/>
              <a:cs typeface="Times New Roman" panose="02020603050405020304" pitchFamily="18" charset="0"/>
            </a:endParaRPr>
          </a:p>
        </p:txBody>
      </p:sp>
      <p:sp>
        <p:nvSpPr>
          <p:cNvPr id="3" name="内容占位符 2"/>
          <p:cNvSpPr>
            <a:spLocks noGrp="1"/>
          </p:cNvSpPr>
          <p:nvPr>
            <p:ph idx="1"/>
          </p:nvPr>
        </p:nvSpPr>
        <p:spPr>
          <a:xfrm>
            <a:off x="559941" y="2056359"/>
            <a:ext cx="8229600" cy="4948237"/>
          </a:xfrm>
        </p:spPr>
        <p:txBody>
          <a:bodyPr/>
          <a:lstStyle/>
          <a:p>
            <a:pPr indent="0" algn="just">
              <a:buNone/>
            </a:pPr>
            <a:r>
              <a:rPr lang="en-US" altLang="zh-CN" kern="100" dirty="0">
                <a:effectLst/>
                <a:latin typeface="Times New Roman" panose="02020603050405020304" pitchFamily="18" charset="0"/>
                <a:ea typeface="宋体" panose="02010600030101010101" pitchFamily="2" charset="-122"/>
              </a:rPr>
              <a:t>1. </a:t>
            </a:r>
            <a:r>
              <a:rPr lang="zh-CN" altLang="zh-CN" kern="100" dirty="0">
                <a:effectLst/>
                <a:latin typeface="Times New Roman" panose="02020603050405020304" pitchFamily="18" charset="0"/>
                <a:ea typeface="宋体" panose="02010600030101010101" pitchFamily="2" charset="-122"/>
              </a:rPr>
              <a:t>申请、释放内存效率更高；</a:t>
            </a:r>
          </a:p>
          <a:p>
            <a:pPr indent="0" algn="just">
              <a:buNone/>
            </a:pPr>
            <a:r>
              <a:rPr lang="en-US" altLang="zh-CN" kern="100" dirty="0">
                <a:effectLst/>
                <a:latin typeface="Times New Roman" panose="02020603050405020304" pitchFamily="18" charset="0"/>
                <a:ea typeface="宋体" panose="02010600030101010101" pitchFamily="2" charset="-122"/>
              </a:rPr>
              <a:t>2. </a:t>
            </a:r>
            <a:r>
              <a:rPr lang="zh-CN" altLang="zh-CN" kern="100" dirty="0">
                <a:effectLst/>
                <a:latin typeface="Times New Roman" panose="02020603050405020304" pitchFamily="18" charset="0"/>
                <a:ea typeface="宋体" panose="02010600030101010101" pitchFamily="2" charset="-122"/>
              </a:rPr>
              <a:t>能够有效地了解内存的使用情况；</a:t>
            </a:r>
          </a:p>
          <a:p>
            <a:pPr indent="0" algn="just">
              <a:buNone/>
            </a:pPr>
            <a:r>
              <a:rPr lang="en-US" altLang="zh-CN" kern="100" dirty="0">
                <a:effectLst/>
                <a:latin typeface="Times New Roman" panose="02020603050405020304" pitchFamily="18" charset="0"/>
                <a:ea typeface="宋体" panose="02010600030101010101" pitchFamily="2" charset="-122"/>
              </a:rPr>
              <a:t>3. </a:t>
            </a:r>
            <a:r>
              <a:rPr lang="zh-CN" altLang="zh-CN" kern="100" dirty="0">
                <a:effectLst/>
                <a:latin typeface="Times New Roman" panose="02020603050405020304" pitchFamily="18" charset="0"/>
                <a:ea typeface="宋体" panose="02010600030101010101" pitchFamily="2" charset="-122"/>
              </a:rPr>
              <a:t>易于发现内存泄露和内存写越界的问题。</a:t>
            </a:r>
          </a:p>
          <a:p>
            <a:pPr marL="0" indent="0">
              <a:buNone/>
            </a:pPr>
            <a:endParaRPr lang="zh-CN" altLang="en-US" dirty="0"/>
          </a:p>
        </p:txBody>
      </p:sp>
      <p:pic>
        <p:nvPicPr>
          <p:cNvPr id="1026" name="图片 1">
            <a:extLst>
              <a:ext uri="{FF2B5EF4-FFF2-40B4-BE49-F238E27FC236}">
                <a16:creationId xmlns:a16="http://schemas.microsoft.com/office/drawing/2014/main" id="{98BEC1CB-B8AF-455E-959B-73FCF6FEAC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848" y="4077072"/>
            <a:ext cx="1524000" cy="151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8517537"/>
      </p:ext>
    </p:extLst>
  </p:cSld>
  <p:clrMapOvr>
    <a:masterClrMapping/>
  </p:clrMapOvr>
  <p:transition spd="med">
    <p:circl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356870">
              <a:lnSpc>
                <a:spcPct val="173000"/>
              </a:lnSpc>
              <a:spcBef>
                <a:spcPts val="1300"/>
              </a:spcBef>
              <a:spcAft>
                <a:spcPts val="1300"/>
              </a:spcAft>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任务</a:t>
            </a:r>
            <a:r>
              <a:rPr lang="en-US" altLang="zh-CN" sz="1800" b="1" kern="100" dirty="0">
                <a:effectLst/>
                <a:latin typeface="Calibri" panose="020F0502020204030204" pitchFamily="34" charset="0"/>
                <a:cs typeface="Times New Roman" panose="02020603050405020304" pitchFamily="18" charset="0"/>
              </a:rPr>
              <a:t>4.4</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管理</a:t>
            </a:r>
            <a:r>
              <a:rPr lang="en-US" altLang="zh-CN" sz="1800" b="1" kern="100" dirty="0">
                <a:effectLst/>
                <a:latin typeface="Calibri" panose="020F0502020204030204" pitchFamily="34" charset="0"/>
                <a:cs typeface="Times New Roman" panose="02020603050405020304" pitchFamily="18" charset="0"/>
              </a:rPr>
              <a:t>DM</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线程</a:t>
            </a:r>
            <a:endParaRPr lang="zh-CN" altLang="zh-CN" sz="1800" b="1" kern="100" dirty="0">
              <a:effectLst/>
              <a:latin typeface="Calibri" panose="020F0502020204030204" pitchFamily="34" charset="0"/>
              <a:cs typeface="Times New Roman" panose="02020603050405020304" pitchFamily="18" charset="0"/>
            </a:endParaRPr>
          </a:p>
        </p:txBody>
      </p:sp>
      <p:sp>
        <p:nvSpPr>
          <p:cNvPr id="3" name="内容占位符 2"/>
          <p:cNvSpPr>
            <a:spLocks noGrp="1"/>
          </p:cNvSpPr>
          <p:nvPr>
            <p:ph idx="1"/>
          </p:nvPr>
        </p:nvSpPr>
        <p:spPr/>
        <p:txBody>
          <a:bodyPr/>
          <a:lstStyle/>
          <a:p>
            <a:r>
              <a:rPr lang="en-US" altLang="zh-CN" kern="100" dirty="0">
                <a:effectLst/>
                <a:latin typeface="Times New Roman" panose="02020603050405020304" pitchFamily="18" charset="0"/>
                <a:ea typeface="宋体" panose="02010600030101010101" pitchFamily="2" charset="-122"/>
              </a:rPr>
              <a:t>DM </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服务器使用―对称服务器构架‖的单进程、多线程结构。这种对称服务器构架在有效地利用了系统资源的同时又提供了较高的可伸缩性能，这里所指的线程即为操作系统的线程。</a:t>
            </a:r>
            <a:endParaRPr lang="zh-CN" altLang="en-US" dirty="0"/>
          </a:p>
        </p:txBody>
      </p:sp>
      <p:pic>
        <p:nvPicPr>
          <p:cNvPr id="4" name="图片 1">
            <a:extLst>
              <a:ext uri="{FF2B5EF4-FFF2-40B4-BE49-F238E27FC236}">
                <a16:creationId xmlns:a16="http://schemas.microsoft.com/office/drawing/2014/main" id="{805D5E9D-D426-A774-D60B-1E8135CB40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848" y="4077072"/>
            <a:ext cx="1524000" cy="151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716841"/>
      </p:ext>
    </p:extLst>
  </p:cSld>
  <p:clrMapOvr>
    <a:masterClrMapping/>
  </p:clrMapOvr>
  <p:transition spd="med">
    <p:circle/>
  </p:transition>
</p:sld>
</file>

<file path=ppt/tags/tag1.xml><?xml version="1.0" encoding="utf-8"?>
<p:tagLst xmlns:a="http://schemas.openxmlformats.org/drawingml/2006/main" xmlns:r="http://schemas.openxmlformats.org/officeDocument/2006/relationships" xmlns:p="http://schemas.openxmlformats.org/presentationml/2006/main">
  <p:tag name="KSO_WPP_MARK_KEY" val="8819bbbe-5941-4371-8006-b3a6ef0688db"/>
  <p:tag name="COMMONDATA" val="eyJoZGlkIjoiZThjODAzMWY5ZWU0OTVmOWQ4OTRlMTZmYTU1NGFiMmI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 name="KSO_WM_UNIT_PLACING_PICTURE_USER_VIEWPORT" val="{&quot;height&quot;:668,&quot;width&quot;:2652}"/>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Lesson">
  <a:themeElements>
    <a:clrScheme name="">
      <a:dk1>
        <a:srgbClr val="000066"/>
      </a:dk1>
      <a:lt1>
        <a:srgbClr val="FFFFFF"/>
      </a:lt1>
      <a:dk2>
        <a:srgbClr val="1D7ACF"/>
      </a:dk2>
      <a:lt2>
        <a:srgbClr val="C0C0C0"/>
      </a:lt2>
      <a:accent1>
        <a:srgbClr val="189E8E"/>
      </a:accent1>
      <a:accent2>
        <a:srgbClr val="E0BB20"/>
      </a:accent2>
      <a:accent3>
        <a:srgbClr val="FFFFFF"/>
      </a:accent3>
      <a:accent4>
        <a:srgbClr val="000057"/>
      </a:accent4>
      <a:accent5>
        <a:srgbClr val="AACCC6"/>
      </a:accent5>
      <a:accent6>
        <a:srgbClr val="C9A71C"/>
      </a:accent6>
      <a:hlink>
        <a:srgbClr val="5AA5DE"/>
      </a:hlink>
      <a:folHlink>
        <a:srgbClr val="9885A3"/>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Lesson 1">
        <a:dk1>
          <a:srgbClr val="000066"/>
        </a:dk1>
        <a:lt1>
          <a:srgbClr val="FFFFFF"/>
        </a:lt1>
        <a:dk2>
          <a:srgbClr val="1D7ACF"/>
        </a:dk2>
        <a:lt2>
          <a:srgbClr val="C0C0C0"/>
        </a:lt2>
        <a:accent1>
          <a:srgbClr val="189E8E"/>
        </a:accent1>
        <a:accent2>
          <a:srgbClr val="E0BB20"/>
        </a:accent2>
        <a:accent3>
          <a:srgbClr val="FFFFFF"/>
        </a:accent3>
        <a:accent4>
          <a:srgbClr val="000056"/>
        </a:accent4>
        <a:accent5>
          <a:srgbClr val="ABCCC6"/>
        </a:accent5>
        <a:accent6>
          <a:srgbClr val="CBA91C"/>
        </a:accent6>
        <a:hlink>
          <a:srgbClr val="5AA5DE"/>
        </a:hlink>
        <a:folHlink>
          <a:srgbClr val="9885A3"/>
        </a:folHlink>
      </a:clrScheme>
      <a:clrMap bg1="lt1" tx1="dk1" bg2="lt2" tx2="dk2" accent1="accent1" accent2="accent2" accent3="accent3" accent4="accent4" accent5="accent5" accent6="accent6" hlink="hlink" folHlink="folHlink"/>
    </a:extraClrScheme>
    <a:extraClrScheme>
      <a:clrScheme name="Lesson 2">
        <a:dk1>
          <a:srgbClr val="000066"/>
        </a:dk1>
        <a:lt1>
          <a:srgbClr val="FFFFFF"/>
        </a:lt1>
        <a:dk2>
          <a:srgbClr val="238D3F"/>
        </a:dk2>
        <a:lt2>
          <a:srgbClr val="DDDDDD"/>
        </a:lt2>
        <a:accent1>
          <a:srgbClr val="808080"/>
        </a:accent1>
        <a:accent2>
          <a:srgbClr val="CC9900"/>
        </a:accent2>
        <a:accent3>
          <a:srgbClr val="FFFFFF"/>
        </a:accent3>
        <a:accent4>
          <a:srgbClr val="000056"/>
        </a:accent4>
        <a:accent5>
          <a:srgbClr val="C0C0C0"/>
        </a:accent5>
        <a:accent6>
          <a:srgbClr val="B98A00"/>
        </a:accent6>
        <a:hlink>
          <a:srgbClr val="D9C741"/>
        </a:hlink>
        <a:folHlink>
          <a:srgbClr val="336699"/>
        </a:folHlink>
      </a:clrScheme>
      <a:clrMap bg1="lt1" tx1="dk1" bg2="lt2" tx2="dk2" accent1="accent1" accent2="accent2" accent3="accent3" accent4="accent4" accent5="accent5" accent6="accent6" hlink="hlink" folHlink="folHlink"/>
    </a:extraClrScheme>
    <a:extraClrScheme>
      <a:clrScheme name="Lesson 3">
        <a:dk1>
          <a:srgbClr val="000066"/>
        </a:dk1>
        <a:lt1>
          <a:srgbClr val="FFFFFF"/>
        </a:lt1>
        <a:dk2>
          <a:srgbClr val="D75F1D"/>
        </a:dk2>
        <a:lt2>
          <a:srgbClr val="DDDDDD"/>
        </a:lt2>
        <a:accent1>
          <a:srgbClr val="3885A0"/>
        </a:accent1>
        <a:accent2>
          <a:srgbClr val="3399FF"/>
        </a:accent2>
        <a:accent3>
          <a:srgbClr val="FFFFFF"/>
        </a:accent3>
        <a:accent4>
          <a:srgbClr val="000056"/>
        </a:accent4>
        <a:accent5>
          <a:srgbClr val="AEC2CD"/>
        </a:accent5>
        <a:accent6>
          <a:srgbClr val="2D8AE7"/>
        </a:accent6>
        <a:hlink>
          <a:srgbClr val="4B67B7"/>
        </a:hlink>
        <a:folHlink>
          <a:srgbClr val="7B6A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Lesson">
  <a:themeElements>
    <a:clrScheme name="">
      <a:dk1>
        <a:srgbClr val="000066"/>
      </a:dk1>
      <a:lt1>
        <a:srgbClr val="FFFFFF"/>
      </a:lt1>
      <a:dk2>
        <a:srgbClr val="1D7ACF"/>
      </a:dk2>
      <a:lt2>
        <a:srgbClr val="C0C0C0"/>
      </a:lt2>
      <a:accent1>
        <a:srgbClr val="189E8E"/>
      </a:accent1>
      <a:accent2>
        <a:srgbClr val="E0BB20"/>
      </a:accent2>
      <a:accent3>
        <a:srgbClr val="FFFFFF"/>
      </a:accent3>
      <a:accent4>
        <a:srgbClr val="000057"/>
      </a:accent4>
      <a:accent5>
        <a:srgbClr val="AACCC6"/>
      </a:accent5>
      <a:accent6>
        <a:srgbClr val="C9A71C"/>
      </a:accent6>
      <a:hlink>
        <a:srgbClr val="5AA5DE"/>
      </a:hlink>
      <a:folHlink>
        <a:srgbClr val="9885A3"/>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Lesson 1">
        <a:dk1>
          <a:srgbClr val="000066"/>
        </a:dk1>
        <a:lt1>
          <a:srgbClr val="FFFFFF"/>
        </a:lt1>
        <a:dk2>
          <a:srgbClr val="1D7ACF"/>
        </a:dk2>
        <a:lt2>
          <a:srgbClr val="C0C0C0"/>
        </a:lt2>
        <a:accent1>
          <a:srgbClr val="189E8E"/>
        </a:accent1>
        <a:accent2>
          <a:srgbClr val="E0BB20"/>
        </a:accent2>
        <a:accent3>
          <a:srgbClr val="FFFFFF"/>
        </a:accent3>
        <a:accent4>
          <a:srgbClr val="000056"/>
        </a:accent4>
        <a:accent5>
          <a:srgbClr val="ABCCC6"/>
        </a:accent5>
        <a:accent6>
          <a:srgbClr val="CBA91C"/>
        </a:accent6>
        <a:hlink>
          <a:srgbClr val="5AA5DE"/>
        </a:hlink>
        <a:folHlink>
          <a:srgbClr val="9885A3"/>
        </a:folHlink>
      </a:clrScheme>
      <a:clrMap bg1="lt1" tx1="dk1" bg2="lt2" tx2="dk2" accent1="accent1" accent2="accent2" accent3="accent3" accent4="accent4" accent5="accent5" accent6="accent6" hlink="hlink" folHlink="folHlink"/>
    </a:extraClrScheme>
    <a:extraClrScheme>
      <a:clrScheme name="Lesson 2">
        <a:dk1>
          <a:srgbClr val="000066"/>
        </a:dk1>
        <a:lt1>
          <a:srgbClr val="FFFFFF"/>
        </a:lt1>
        <a:dk2>
          <a:srgbClr val="238D3F"/>
        </a:dk2>
        <a:lt2>
          <a:srgbClr val="DDDDDD"/>
        </a:lt2>
        <a:accent1>
          <a:srgbClr val="808080"/>
        </a:accent1>
        <a:accent2>
          <a:srgbClr val="CC9900"/>
        </a:accent2>
        <a:accent3>
          <a:srgbClr val="FFFFFF"/>
        </a:accent3>
        <a:accent4>
          <a:srgbClr val="000056"/>
        </a:accent4>
        <a:accent5>
          <a:srgbClr val="C0C0C0"/>
        </a:accent5>
        <a:accent6>
          <a:srgbClr val="B98A00"/>
        </a:accent6>
        <a:hlink>
          <a:srgbClr val="D9C741"/>
        </a:hlink>
        <a:folHlink>
          <a:srgbClr val="336699"/>
        </a:folHlink>
      </a:clrScheme>
      <a:clrMap bg1="lt1" tx1="dk1" bg2="lt2" tx2="dk2" accent1="accent1" accent2="accent2" accent3="accent3" accent4="accent4" accent5="accent5" accent6="accent6" hlink="hlink" folHlink="folHlink"/>
    </a:extraClrScheme>
    <a:extraClrScheme>
      <a:clrScheme name="Lesson 3">
        <a:dk1>
          <a:srgbClr val="000066"/>
        </a:dk1>
        <a:lt1>
          <a:srgbClr val="FFFFFF"/>
        </a:lt1>
        <a:dk2>
          <a:srgbClr val="D75F1D"/>
        </a:dk2>
        <a:lt2>
          <a:srgbClr val="DDDDDD"/>
        </a:lt2>
        <a:accent1>
          <a:srgbClr val="3885A0"/>
        </a:accent1>
        <a:accent2>
          <a:srgbClr val="3399FF"/>
        </a:accent2>
        <a:accent3>
          <a:srgbClr val="FFFFFF"/>
        </a:accent3>
        <a:accent4>
          <a:srgbClr val="000056"/>
        </a:accent4>
        <a:accent5>
          <a:srgbClr val="AEC2CD"/>
        </a:accent5>
        <a:accent6>
          <a:srgbClr val="2D8AE7"/>
        </a:accent6>
        <a:hlink>
          <a:srgbClr val="4B67B7"/>
        </a:hlink>
        <a:folHlink>
          <a:srgbClr val="7B6A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Lesson</Template>
  <TotalTime>89</TotalTime>
  <Words>555</Words>
  <Application>Microsoft Office PowerPoint</Application>
  <PresentationFormat>全屏显示(4:3)</PresentationFormat>
  <Paragraphs>92</Paragraphs>
  <Slides>30</Slides>
  <Notes>0</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30</vt:i4>
      </vt:variant>
    </vt:vector>
  </HeadingPairs>
  <TitlesOfParts>
    <vt:vector size="38" baseType="lpstr">
      <vt:lpstr>微软雅黑</vt:lpstr>
      <vt:lpstr>Arial</vt:lpstr>
      <vt:lpstr>Calibri</vt:lpstr>
      <vt:lpstr>Times New Roman</vt:lpstr>
      <vt:lpstr>Verdana</vt:lpstr>
      <vt:lpstr>Wingdings</vt:lpstr>
      <vt:lpstr>Lesson</vt:lpstr>
      <vt:lpstr>1_Lesson</vt:lpstr>
      <vt:lpstr>数据库应用技术</vt:lpstr>
      <vt:lpstr>总览</vt:lpstr>
      <vt:lpstr>学习目标</vt:lpstr>
      <vt:lpstr>学习目标</vt:lpstr>
      <vt:lpstr>任务导航</vt:lpstr>
      <vt:lpstr>任务4.1 认识逻辑结构</vt:lpstr>
      <vt:lpstr>任务4.2了解物理存储结构</vt:lpstr>
      <vt:lpstr>任务4.3学习内存结构</vt:lpstr>
      <vt:lpstr>任务4.4管理DM线程</vt:lpstr>
      <vt:lpstr>任务4.5管理DM数据库</vt:lpstr>
      <vt:lpstr>4.5.1创建DM数据库</vt:lpstr>
      <vt:lpstr>4.5.2使用配置工具创建数据库</vt:lpstr>
      <vt:lpstr>4.5.2使用配置工具创建数据库</vt:lpstr>
      <vt:lpstr>4.5.3注册数据库服务</vt:lpstr>
      <vt:lpstr>4.5.4查看数据库信息</vt:lpstr>
      <vt:lpstr>4.5.5删除数据库</vt:lpstr>
      <vt:lpstr>4.5.5删除数据库</vt:lpstr>
      <vt:lpstr>4.5.5删除数据库</vt:lpstr>
      <vt:lpstr>4.5.6删除数据库服务</vt:lpstr>
      <vt:lpstr>4.5.6删除数据库服务</vt:lpstr>
      <vt:lpstr>4.5.6删除数据库服务</vt:lpstr>
      <vt:lpstr>工单4.5管理数据库</vt:lpstr>
      <vt:lpstr>任务4.6管理表空间</vt:lpstr>
      <vt:lpstr>任务4.6管理表空间</vt:lpstr>
      <vt:lpstr>任务4.6管理表空间</vt:lpstr>
      <vt:lpstr>工单4.6管理表空间</vt:lpstr>
      <vt:lpstr>任务4.7管理模式</vt:lpstr>
      <vt:lpstr>任务4.7管理模式</vt:lpstr>
      <vt:lpstr>工单4.7管理模式</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网站后台开发PHP</dc:title>
  <dc:creator>USER</dc:creator>
  <cp:lastModifiedBy>Lenovo</cp:lastModifiedBy>
  <cp:revision>621</cp:revision>
  <dcterms:created xsi:type="dcterms:W3CDTF">2011-04-17T02:34:00Z</dcterms:created>
  <dcterms:modified xsi:type="dcterms:W3CDTF">2023-05-12T08:15:33Z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49D93250966748F186D4ED92B5D84637_12</vt:lpwstr>
  </property>
</Properties>
</file>