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306" r:id="rId3"/>
    <p:sldId id="307" r:id="rId5"/>
    <p:sldId id="309" r:id="rId6"/>
    <p:sldId id="346" r:id="rId7"/>
    <p:sldId id="316" r:id="rId8"/>
    <p:sldId id="385" r:id="rId9"/>
    <p:sldId id="386" r:id="rId10"/>
    <p:sldId id="387" r:id="rId11"/>
    <p:sldId id="388" r:id="rId12"/>
    <p:sldId id="389" r:id="rId13"/>
    <p:sldId id="390" r:id="rId14"/>
    <p:sldId id="391" r:id="rId15"/>
    <p:sldId id="392" r:id="rId16"/>
    <p:sldId id="393" r:id="rId17"/>
    <p:sldId id="394" r:id="rId18"/>
    <p:sldId id="395" r:id="rId19"/>
    <p:sldId id="396" r:id="rId20"/>
    <p:sldId id="397" r:id="rId21"/>
    <p:sldId id="398" r:id="rId22"/>
    <p:sldId id="399" r:id="rId23"/>
    <p:sldId id="400" r:id="rId24"/>
    <p:sldId id="401" r:id="rId25"/>
    <p:sldId id="402" r:id="rId26"/>
    <p:sldId id="403" r:id="rId27"/>
    <p:sldId id="404" r:id="rId28"/>
    <p:sldId id="405" r:id="rId29"/>
    <p:sldId id="406" r:id="rId30"/>
    <p:sldId id="407" r:id="rId31"/>
    <p:sldId id="408" r:id="rId32"/>
    <p:sldId id="409" r:id="rId33"/>
    <p:sldId id="410" r:id="rId34"/>
    <p:sldId id="411" r:id="rId35"/>
    <p:sldId id="351" r:id="rId36"/>
    <p:sldId id="353" r:id="rId37"/>
    <p:sldId id="412" r:id="rId38"/>
    <p:sldId id="348" r:id="rId39"/>
    <p:sldId id="413" r:id="rId40"/>
    <p:sldId id="414" r:id="rId41"/>
    <p:sldId id="415" r:id="rId42"/>
    <p:sldId id="416" r:id="rId43"/>
    <p:sldId id="417" r:id="rId44"/>
    <p:sldId id="418" r:id="rId45"/>
    <p:sldId id="419" r:id="rId46"/>
    <p:sldId id="422" r:id="rId47"/>
    <p:sldId id="423" r:id="rId48"/>
    <p:sldId id="420" r:id="rId49"/>
    <p:sldId id="360" r:id="rId50"/>
    <p:sldId id="361" r:id="rId51"/>
    <p:sldId id="421" r:id="rId52"/>
    <p:sldId id="359" r:id="rId53"/>
    <p:sldId id="424" r:id="rId54"/>
    <p:sldId id="425" r:id="rId55"/>
    <p:sldId id="426" r:id="rId56"/>
    <p:sldId id="427" r:id="rId57"/>
    <p:sldId id="428" r:id="rId58"/>
    <p:sldId id="429" r:id="rId59"/>
    <p:sldId id="430" r:id="rId60"/>
    <p:sldId id="431" r:id="rId61"/>
    <p:sldId id="432" r:id="rId62"/>
    <p:sldId id="434" r:id="rId63"/>
    <p:sldId id="435" r:id="rId64"/>
    <p:sldId id="436" r:id="rId65"/>
    <p:sldId id="437" r:id="rId66"/>
    <p:sldId id="438" r:id="rId67"/>
    <p:sldId id="439" r:id="rId68"/>
    <p:sldId id="440" r:id="rId69"/>
    <p:sldId id="441" r:id="rId70"/>
    <p:sldId id="446" r:id="rId71"/>
    <p:sldId id="447" r:id="rId72"/>
    <p:sldId id="448" r:id="rId73"/>
    <p:sldId id="449" r:id="rId74"/>
    <p:sldId id="450" r:id="rId75"/>
    <p:sldId id="451" r:id="rId76"/>
    <p:sldId id="452" r:id="rId77"/>
    <p:sldId id="445" r:id="rId78"/>
    <p:sldId id="453" r:id="rId79"/>
    <p:sldId id="454" r:id="rId80"/>
    <p:sldId id="455" r:id="rId81"/>
    <p:sldId id="456" r:id="rId82"/>
    <p:sldId id="457" r:id="rId83"/>
    <p:sldId id="458" r:id="rId84"/>
    <p:sldId id="459" r:id="rId85"/>
    <p:sldId id="460" r:id="rId86"/>
    <p:sldId id="461" r:id="rId87"/>
    <p:sldId id="462" r:id="rId88"/>
    <p:sldId id="463" r:id="rId89"/>
    <p:sldId id="464" r:id="rId90"/>
    <p:sldId id="465" r:id="rId91"/>
    <p:sldId id="466" r:id="rId92"/>
    <p:sldId id="467" r:id="rId93"/>
    <p:sldId id="468" r:id="rId94"/>
    <p:sldId id="469" r:id="rId95"/>
    <p:sldId id="442" r:id="rId96"/>
    <p:sldId id="443" r:id="rId97"/>
    <p:sldId id="444" r:id="rId98"/>
    <p:sldId id="470" r:id="rId99"/>
    <p:sldId id="471" r:id="rId100"/>
    <p:sldId id="472" r:id="rId101"/>
    <p:sldId id="473" r:id="rId102"/>
    <p:sldId id="475" r:id="rId103"/>
    <p:sldId id="474" r:id="rId104"/>
    <p:sldId id="476" r:id="rId105"/>
    <p:sldId id="477" r:id="rId106"/>
    <p:sldId id="478" r:id="rId107"/>
    <p:sldId id="479" r:id="rId108"/>
    <p:sldId id="480" r:id="rId109"/>
    <p:sldId id="481" r:id="rId110"/>
    <p:sldId id="482" r:id="rId111"/>
    <p:sldId id="483" r:id="rId112"/>
    <p:sldId id="484" r:id="rId113"/>
    <p:sldId id="485" r:id="rId114"/>
    <p:sldId id="486" r:id="rId115"/>
    <p:sldId id="487" r:id="rId116"/>
    <p:sldId id="488" r:id="rId117"/>
    <p:sldId id="489" r:id="rId118"/>
    <p:sldId id="490" r:id="rId119"/>
    <p:sldId id="491" r:id="rId120"/>
    <p:sldId id="492" r:id="rId121"/>
    <p:sldId id="493" r:id="rId122"/>
    <p:sldId id="494" r:id="rId123"/>
    <p:sldId id="495" r:id="rId124"/>
    <p:sldId id="496" r:id="rId125"/>
    <p:sldId id="497" r:id="rId126"/>
    <p:sldId id="498" r:id="rId127"/>
    <p:sldId id="499" r:id="rId128"/>
    <p:sldId id="500" r:id="rId129"/>
    <p:sldId id="501" r:id="rId130"/>
    <p:sldId id="502" r:id="rId131"/>
    <p:sldId id="503" r:id="rId132"/>
    <p:sldId id="504" r:id="rId133"/>
    <p:sldId id="505" r:id="rId134"/>
    <p:sldId id="506" r:id="rId135"/>
    <p:sldId id="507" r:id="rId136"/>
    <p:sldId id="508" r:id="rId137"/>
    <p:sldId id="509" r:id="rId138"/>
    <p:sldId id="510" r:id="rId139"/>
    <p:sldId id="511" r:id="rId140"/>
    <p:sldId id="512" r:id="rId141"/>
    <p:sldId id="513" r:id="rId142"/>
    <p:sldId id="514" r:id="rId143"/>
    <p:sldId id="515" r:id="rId144"/>
    <p:sldId id="516" r:id="rId145"/>
    <p:sldId id="517" r:id="rId146"/>
    <p:sldId id="518" r:id="rId147"/>
    <p:sldId id="519" r:id="rId148"/>
    <p:sldId id="520" r:id="rId149"/>
    <p:sldId id="521" r:id="rId150"/>
    <p:sldId id="522" r:id="rId151"/>
    <p:sldId id="523" r:id="rId152"/>
    <p:sldId id="524" r:id="rId153"/>
    <p:sldId id="525" r:id="rId154"/>
    <p:sldId id="526" r:id="rId155"/>
    <p:sldId id="527" r:id="rId156"/>
    <p:sldId id="528" r:id="rId157"/>
    <p:sldId id="529" r:id="rId158"/>
    <p:sldId id="530" r:id="rId159"/>
    <p:sldId id="531" r:id="rId160"/>
    <p:sldId id="533" r:id="rId161"/>
    <p:sldId id="535" r:id="rId162"/>
    <p:sldId id="536" r:id="rId163"/>
    <p:sldId id="537" r:id="rId164"/>
    <p:sldId id="538" r:id="rId165"/>
    <p:sldId id="539" r:id="rId166"/>
    <p:sldId id="540" r:id="rId167"/>
    <p:sldId id="541" r:id="rId168"/>
    <p:sldId id="542" r:id="rId169"/>
    <p:sldId id="543" r:id="rId170"/>
    <p:sldId id="544" r:id="rId171"/>
    <p:sldId id="545" r:id="rId172"/>
    <p:sldId id="546" r:id="rId173"/>
    <p:sldId id="547" r:id="rId174"/>
    <p:sldId id="548" r:id="rId175"/>
    <p:sldId id="549" r:id="rId176"/>
    <p:sldId id="550" r:id="rId177"/>
    <p:sldId id="551" r:id="rId178"/>
    <p:sldId id="552" r:id="rId179"/>
    <p:sldId id="553" r:id="rId180"/>
    <p:sldId id="554" r:id="rId181"/>
    <p:sldId id="555" r:id="rId182"/>
    <p:sldId id="556" r:id="rId183"/>
    <p:sldId id="557" r:id="rId184"/>
    <p:sldId id="558" r:id="rId185"/>
    <p:sldId id="563" r:id="rId186"/>
    <p:sldId id="564" r:id="rId187"/>
    <p:sldId id="565" r:id="rId188"/>
    <p:sldId id="566" r:id="rId189"/>
    <p:sldId id="567" r:id="rId190"/>
    <p:sldId id="568" r:id="rId191"/>
    <p:sldId id="569" r:id="rId192"/>
    <p:sldId id="570" r:id="rId193"/>
    <p:sldId id="571" r:id="rId194"/>
    <p:sldId id="574" r:id="rId195"/>
    <p:sldId id="575" r:id="rId196"/>
    <p:sldId id="576" r:id="rId197"/>
    <p:sldId id="577" r:id="rId198"/>
    <p:sldId id="572" r:id="rId199"/>
    <p:sldId id="573" r:id="rId200"/>
    <p:sldId id="308" r:id="rId201"/>
  </p:sldIdLst>
  <p:sldSz cx="12192000" cy="6858000"/>
  <p:notesSz cx="6858000" cy="9144000"/>
  <p:embeddedFontLst>
    <p:embeddedFont>
      <p:font typeface="Calibri" panose="020F0502020204030204" charset="0"/>
      <p:regular r:id="rId205"/>
      <p:bold r:id="rId206"/>
      <p:italic r:id="rId207"/>
      <p:boldItalic r:id="rId208"/>
    </p:embeddedFont>
    <p:embeddedFont>
      <p:font typeface="楷体" panose="02010609060101010101" charset="-122"/>
      <p:regular r:id="rId209"/>
    </p:embeddedFont>
  </p:embeddedFontLst>
  <p:custDataLst>
    <p:tags r:id="rId210"/>
  </p:custDataLst>
  <p:defaultTex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05" userDrawn="1">
          <p15:clr>
            <a:srgbClr val="A4A3A4"/>
          </p15:clr>
        </p15:guide>
        <p15:guide id="2" pos="385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4A66"/>
    <a:srgbClr val="0045B7"/>
    <a:srgbClr val="D41920"/>
    <a:srgbClr val="FEE05A"/>
    <a:srgbClr val="F79645"/>
    <a:srgbClr val="4AACC7"/>
    <a:srgbClr val="485F84"/>
    <a:srgbClr val="E4C9AE"/>
    <a:srgbClr val="7097C2"/>
    <a:srgbClr val="4979A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71" d="100"/>
          <a:sy n="71" d="100"/>
        </p:scale>
        <p:origin x="43" y="48"/>
      </p:cViewPr>
      <p:guideLst>
        <p:guide orient="horz" pos="2305"/>
        <p:guide pos="3851"/>
      </p:guideLst>
    </p:cSldViewPr>
  </p:slideViewPr>
  <p:notesTextViewPr>
    <p:cViewPr>
      <p:scale>
        <a:sx n="100" d="100"/>
        <a:sy n="100" d="100"/>
      </p:scale>
      <p:origin x="0" y="0"/>
    </p:cViewPr>
  </p:notesTextViewPr>
  <p:notesViewPr>
    <p:cSldViewPr showGuides="1">
      <p:cViewPr varScale="1">
        <p:scale>
          <a:sx n="61" d="100"/>
          <a:sy n="61" d="100"/>
        </p:scale>
        <p:origin x="-3216" y="-72"/>
      </p:cViewPr>
      <p:guideLst>
        <p:guide orient="horz" pos="2903"/>
        <p:guide pos="2166"/>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0" Type="http://schemas.openxmlformats.org/officeDocument/2006/relationships/tags" Target="tags/tag1248.xml"/><Relationship Id="rId21" Type="http://schemas.openxmlformats.org/officeDocument/2006/relationships/slide" Target="slides/slide18.xml"/><Relationship Id="rId209" Type="http://schemas.openxmlformats.org/officeDocument/2006/relationships/font" Target="fonts/font5.fntdata"/><Relationship Id="rId208" Type="http://schemas.openxmlformats.org/officeDocument/2006/relationships/font" Target="fonts/font4.fntdata"/><Relationship Id="rId207" Type="http://schemas.openxmlformats.org/officeDocument/2006/relationships/font" Target="fonts/font3.fntdata"/><Relationship Id="rId206" Type="http://schemas.openxmlformats.org/officeDocument/2006/relationships/font" Target="fonts/font2.fntdata"/><Relationship Id="rId205" Type="http://schemas.openxmlformats.org/officeDocument/2006/relationships/font" Target="fonts/font1.fntdata"/><Relationship Id="rId204" Type="http://schemas.openxmlformats.org/officeDocument/2006/relationships/tableStyles" Target="tableStyles.xml"/><Relationship Id="rId203" Type="http://schemas.openxmlformats.org/officeDocument/2006/relationships/viewProps" Target="viewProps.xml"/><Relationship Id="rId202" Type="http://schemas.openxmlformats.org/officeDocument/2006/relationships/presProps" Target="presProps.xml"/><Relationship Id="rId201" Type="http://schemas.openxmlformats.org/officeDocument/2006/relationships/slide" Target="slides/slide198.xml"/><Relationship Id="rId200" Type="http://schemas.openxmlformats.org/officeDocument/2006/relationships/slide" Target="slides/slide197.xml"/><Relationship Id="rId20" Type="http://schemas.openxmlformats.org/officeDocument/2006/relationships/slide" Target="slides/slide17.xml"/><Relationship Id="rId2" Type="http://schemas.openxmlformats.org/officeDocument/2006/relationships/theme" Target="theme/theme1.xml"/><Relationship Id="rId199" Type="http://schemas.openxmlformats.org/officeDocument/2006/relationships/slide" Target="slides/slide196.xml"/><Relationship Id="rId198" Type="http://schemas.openxmlformats.org/officeDocument/2006/relationships/slide" Target="slides/slide195.xml"/><Relationship Id="rId197" Type="http://schemas.openxmlformats.org/officeDocument/2006/relationships/slide" Target="slides/slide194.xml"/><Relationship Id="rId196" Type="http://schemas.openxmlformats.org/officeDocument/2006/relationships/slide" Target="slides/slide193.xml"/><Relationship Id="rId195" Type="http://schemas.openxmlformats.org/officeDocument/2006/relationships/slide" Target="slides/slide192.xml"/><Relationship Id="rId194" Type="http://schemas.openxmlformats.org/officeDocument/2006/relationships/slide" Target="slides/slide191.xml"/><Relationship Id="rId193" Type="http://schemas.openxmlformats.org/officeDocument/2006/relationships/slide" Target="slides/slide190.xml"/><Relationship Id="rId192" Type="http://schemas.openxmlformats.org/officeDocument/2006/relationships/slide" Target="slides/slide189.xml"/><Relationship Id="rId191" Type="http://schemas.openxmlformats.org/officeDocument/2006/relationships/slide" Target="slides/slide188.xml"/><Relationship Id="rId190" Type="http://schemas.openxmlformats.org/officeDocument/2006/relationships/slide" Target="slides/slide187.xml"/><Relationship Id="rId19" Type="http://schemas.openxmlformats.org/officeDocument/2006/relationships/slide" Target="slides/slide16.xml"/><Relationship Id="rId189" Type="http://schemas.openxmlformats.org/officeDocument/2006/relationships/slide" Target="slides/slide186.xml"/><Relationship Id="rId188" Type="http://schemas.openxmlformats.org/officeDocument/2006/relationships/slide" Target="slides/slide185.xml"/><Relationship Id="rId187" Type="http://schemas.openxmlformats.org/officeDocument/2006/relationships/slide" Target="slides/slide184.xml"/><Relationship Id="rId186" Type="http://schemas.openxmlformats.org/officeDocument/2006/relationships/slide" Target="slides/slide183.xml"/><Relationship Id="rId185" Type="http://schemas.openxmlformats.org/officeDocument/2006/relationships/slide" Target="slides/slide182.xml"/><Relationship Id="rId184" Type="http://schemas.openxmlformats.org/officeDocument/2006/relationships/slide" Target="slides/slide181.xml"/><Relationship Id="rId183" Type="http://schemas.openxmlformats.org/officeDocument/2006/relationships/slide" Target="slides/slide180.xml"/><Relationship Id="rId182" Type="http://schemas.openxmlformats.org/officeDocument/2006/relationships/slide" Target="slides/slide179.xml"/><Relationship Id="rId181" Type="http://schemas.openxmlformats.org/officeDocument/2006/relationships/slide" Target="slides/slide178.xml"/><Relationship Id="rId180" Type="http://schemas.openxmlformats.org/officeDocument/2006/relationships/slide" Target="slides/slide177.xml"/><Relationship Id="rId18" Type="http://schemas.openxmlformats.org/officeDocument/2006/relationships/slide" Target="slides/slide15.xml"/><Relationship Id="rId179" Type="http://schemas.openxmlformats.org/officeDocument/2006/relationships/slide" Target="slides/slide176.xml"/><Relationship Id="rId178" Type="http://schemas.openxmlformats.org/officeDocument/2006/relationships/slide" Target="slides/slide175.xml"/><Relationship Id="rId177" Type="http://schemas.openxmlformats.org/officeDocument/2006/relationships/slide" Target="slides/slide174.xml"/><Relationship Id="rId176" Type="http://schemas.openxmlformats.org/officeDocument/2006/relationships/slide" Target="slides/slide173.xml"/><Relationship Id="rId175" Type="http://schemas.openxmlformats.org/officeDocument/2006/relationships/slide" Target="slides/slide172.xml"/><Relationship Id="rId174" Type="http://schemas.openxmlformats.org/officeDocument/2006/relationships/slide" Target="slides/slide171.xml"/><Relationship Id="rId173" Type="http://schemas.openxmlformats.org/officeDocument/2006/relationships/slide" Target="slides/slide170.xml"/><Relationship Id="rId172" Type="http://schemas.openxmlformats.org/officeDocument/2006/relationships/slide" Target="slides/slide169.xml"/><Relationship Id="rId171" Type="http://schemas.openxmlformats.org/officeDocument/2006/relationships/slide" Target="slides/slide168.xml"/><Relationship Id="rId170" Type="http://schemas.openxmlformats.org/officeDocument/2006/relationships/slide" Target="slides/slide167.xml"/><Relationship Id="rId17" Type="http://schemas.openxmlformats.org/officeDocument/2006/relationships/slide" Target="slides/slide14.xml"/><Relationship Id="rId169" Type="http://schemas.openxmlformats.org/officeDocument/2006/relationships/slide" Target="slides/slide166.xml"/><Relationship Id="rId168" Type="http://schemas.openxmlformats.org/officeDocument/2006/relationships/slide" Target="slides/slide165.xml"/><Relationship Id="rId167" Type="http://schemas.openxmlformats.org/officeDocument/2006/relationships/slide" Target="slides/slide164.xml"/><Relationship Id="rId166" Type="http://schemas.openxmlformats.org/officeDocument/2006/relationships/slide" Target="slides/slide163.xml"/><Relationship Id="rId165" Type="http://schemas.openxmlformats.org/officeDocument/2006/relationships/slide" Target="slides/slide162.xml"/><Relationship Id="rId164" Type="http://schemas.openxmlformats.org/officeDocument/2006/relationships/slide" Target="slides/slide161.xml"/><Relationship Id="rId163" Type="http://schemas.openxmlformats.org/officeDocument/2006/relationships/slide" Target="slides/slide160.xml"/><Relationship Id="rId162" Type="http://schemas.openxmlformats.org/officeDocument/2006/relationships/slide" Target="slides/slide159.xml"/><Relationship Id="rId161" Type="http://schemas.openxmlformats.org/officeDocument/2006/relationships/slide" Target="slides/slide158.xml"/><Relationship Id="rId160" Type="http://schemas.openxmlformats.org/officeDocument/2006/relationships/slide" Target="slides/slide157.xml"/><Relationship Id="rId16" Type="http://schemas.openxmlformats.org/officeDocument/2006/relationships/slide" Target="slides/slide13.xml"/><Relationship Id="rId159" Type="http://schemas.openxmlformats.org/officeDocument/2006/relationships/slide" Target="slides/slide156.xml"/><Relationship Id="rId158" Type="http://schemas.openxmlformats.org/officeDocument/2006/relationships/slide" Target="slides/slide155.xml"/><Relationship Id="rId157" Type="http://schemas.openxmlformats.org/officeDocument/2006/relationships/slide" Target="slides/slide154.xml"/><Relationship Id="rId156" Type="http://schemas.openxmlformats.org/officeDocument/2006/relationships/slide" Target="slides/slide153.xml"/><Relationship Id="rId155" Type="http://schemas.openxmlformats.org/officeDocument/2006/relationships/slide" Target="slides/slide152.xml"/><Relationship Id="rId154" Type="http://schemas.openxmlformats.org/officeDocument/2006/relationships/slide" Target="slides/slide151.xml"/><Relationship Id="rId153" Type="http://schemas.openxmlformats.org/officeDocument/2006/relationships/slide" Target="slides/slide150.xml"/><Relationship Id="rId152" Type="http://schemas.openxmlformats.org/officeDocument/2006/relationships/slide" Target="slides/slide149.xml"/><Relationship Id="rId151" Type="http://schemas.openxmlformats.org/officeDocument/2006/relationships/slide" Target="slides/slide148.xml"/><Relationship Id="rId150" Type="http://schemas.openxmlformats.org/officeDocument/2006/relationships/slide" Target="slides/slide147.xml"/><Relationship Id="rId15" Type="http://schemas.openxmlformats.org/officeDocument/2006/relationships/slide" Target="slides/slide12.xml"/><Relationship Id="rId149" Type="http://schemas.openxmlformats.org/officeDocument/2006/relationships/slide" Target="slides/slide146.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1.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92CDB1E-9234-4DE3-B1B0-A3145D9229B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AAA8746-F1BF-4756-BE87-F7DCC251CE0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19200" rtl="0" eaLnBrk="1" latinLnBrk="0" hangingPunct="1">
      <a:defRPr sz="1600" kern="1200">
        <a:solidFill>
          <a:schemeClr val="tx1"/>
        </a:solidFill>
        <a:latin typeface="+mn-lt"/>
        <a:ea typeface="+mn-ea"/>
        <a:cs typeface="+mn-cs"/>
      </a:defRPr>
    </a:lvl1pPr>
    <a:lvl2pPr marL="609600" algn="l" defTabSz="1219200" rtl="0" eaLnBrk="1" latinLnBrk="0" hangingPunct="1">
      <a:defRPr sz="1600" kern="1200">
        <a:solidFill>
          <a:schemeClr val="tx1"/>
        </a:solidFill>
        <a:latin typeface="+mn-lt"/>
        <a:ea typeface="+mn-ea"/>
        <a:cs typeface="+mn-cs"/>
      </a:defRPr>
    </a:lvl2pPr>
    <a:lvl3pPr marL="1219200" algn="l" defTabSz="1219200" rtl="0" eaLnBrk="1" latinLnBrk="0" hangingPunct="1">
      <a:defRPr sz="1600" kern="1200">
        <a:solidFill>
          <a:schemeClr val="tx1"/>
        </a:solidFill>
        <a:latin typeface="+mn-lt"/>
        <a:ea typeface="+mn-ea"/>
        <a:cs typeface="+mn-cs"/>
      </a:defRPr>
    </a:lvl3pPr>
    <a:lvl4pPr marL="1828800" algn="l" defTabSz="1219200" rtl="0" eaLnBrk="1" latinLnBrk="0" hangingPunct="1">
      <a:defRPr sz="1600" kern="1200">
        <a:solidFill>
          <a:schemeClr val="tx1"/>
        </a:solidFill>
        <a:latin typeface="+mn-lt"/>
        <a:ea typeface="+mn-ea"/>
        <a:cs typeface="+mn-cs"/>
      </a:defRPr>
    </a:lvl4pPr>
    <a:lvl5pPr marL="2438400" algn="l" defTabSz="1219200" rtl="0" eaLnBrk="1" latinLnBrk="0" hangingPunct="1">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1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1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1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1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1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1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1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1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1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1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1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1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1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1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1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1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1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1.xml"/></Relationships>
</file>

<file path=ppt/notesSlides/_rels/notesSlide1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2.xml"/></Relationships>
</file>

<file path=ppt/notesSlides/_rels/notesSlide1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_rels/notesSlide1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4.xml"/></Relationships>
</file>

<file path=ppt/notesSlides/_rels/notesSlide1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5.xml"/></Relationships>
</file>

<file path=ppt/notesSlides/_rels/notesSlide1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6.xml"/></Relationships>
</file>

<file path=ppt/notesSlides/_rels/notesSlide1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7.xml"/></Relationships>
</file>

<file path=ppt/notesSlides/_rels/notesSlide1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8.xml"/></Relationships>
</file>

<file path=ppt/notesSlides/_rels/notesSlide1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0.xml"/></Relationships>
</file>

<file path=ppt/notesSlides/_rels/notesSlide1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1.xml"/></Relationships>
</file>

<file path=ppt/notesSlides/_rels/notesSlide1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2.xml"/></Relationships>
</file>

<file path=ppt/notesSlides/_rels/notesSlide1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3.xml"/></Relationships>
</file>

<file path=ppt/notesSlides/_rels/notesSlide1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4.xml"/></Relationships>
</file>

<file path=ppt/notesSlides/_rels/notesSlide1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5.xml"/></Relationships>
</file>

<file path=ppt/notesSlides/_rels/notesSlide1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6.xml"/></Relationships>
</file>

<file path=ppt/notesSlides/_rels/notesSlide1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7.xml"/></Relationships>
</file>

<file path=ppt/notesSlides/_rels/notesSlide1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8.xml"/></Relationships>
</file>

<file path=ppt/notesSlides/_rels/notesSlide1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0.xml"/></Relationships>
</file>

<file path=ppt/notesSlides/_rels/notesSlide1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1.xml"/></Relationships>
</file>

<file path=ppt/notesSlides/_rels/notesSlide1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2.xml"/></Relationships>
</file>

<file path=ppt/notesSlides/_rels/notesSlide1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3.xml"/></Relationships>
</file>

<file path=ppt/notesSlides/_rels/notesSlide1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4.xml"/></Relationships>
</file>

<file path=ppt/notesSlides/_rels/notesSlide1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5.xml"/></Relationships>
</file>

<file path=ppt/notesSlides/_rels/notesSlide1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6.xml"/></Relationships>
</file>

<file path=ppt/notesSlides/_rels/notesSlide1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7.xml"/></Relationships>
</file>

<file path=ppt/notesSlides/_rels/notesSlide1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8.xml"/></Relationships>
</file>

<file path=ppt/notesSlides/_rels/notesSlide1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0.xml"/></Relationships>
</file>

<file path=ppt/notesSlides/_rels/notesSlide1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1.xml"/></Relationships>
</file>

<file path=ppt/notesSlides/_rels/notesSlide1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2.xml"/></Relationships>
</file>

<file path=ppt/notesSlides/_rels/notesSlide1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3.xml"/></Relationships>
</file>

<file path=ppt/notesSlides/_rels/notesSlide1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4.xml"/></Relationships>
</file>

<file path=ppt/notesSlides/_rels/notesSlide1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5.xml"/></Relationships>
</file>

<file path=ppt/notesSlides/_rels/notesSlide1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6.xml"/></Relationships>
</file>

<file path=ppt/notesSlides/_rels/notesSlide1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7.xml"/></Relationships>
</file>

<file path=ppt/notesSlides/_rels/notesSlide1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8.xml"/></Relationships>
</file>

<file path=ppt/notesSlides/_rels/notesSlide1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0.xml"/></Relationships>
</file>

<file path=ppt/notesSlides/_rels/notesSlide1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1.xml"/></Relationships>
</file>

<file path=ppt/notesSlides/_rels/notesSlide1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2.xml"/></Relationships>
</file>

<file path=ppt/notesSlides/_rels/notesSlide1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3.xml"/></Relationships>
</file>

<file path=ppt/notesSlides/_rels/notesSlide1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4.xml"/></Relationships>
</file>

<file path=ppt/notesSlides/_rels/notesSlide1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5.xml"/></Relationships>
</file>

<file path=ppt/notesSlides/_rels/notesSlide1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6.xml"/></Relationships>
</file>

<file path=ppt/notesSlides/_rels/notesSlide1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7.xml"/></Relationships>
</file>

<file path=ppt/notesSlides/_rels/notesSlide1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8.xml"/></Relationships>
</file>

<file path=ppt/notesSlides/_rels/notesSlide1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0.xml"/></Relationships>
</file>

<file path=ppt/notesSlides/_rels/notesSlide1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1.xml"/></Relationships>
</file>

<file path=ppt/notesSlides/_rels/notesSlide1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2.xml"/></Relationships>
</file>

<file path=ppt/notesSlides/_rels/notesSlide1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3.xml"/></Relationships>
</file>

<file path=ppt/notesSlides/_rels/notesSlide1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4.xml"/></Relationships>
</file>

<file path=ppt/notesSlides/_rels/notesSlide1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5.xml"/></Relationships>
</file>

<file path=ppt/notesSlides/_rels/notesSlide1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6.xml"/></Relationships>
</file>

<file path=ppt/notesSlides/_rels/notesSlide1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7.xml"/></Relationships>
</file>

<file path=ppt/notesSlides/_rels/notesSlide1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8.xml"/></Relationships>
</file>

<file path=ppt/notesSlides/_rels/notesSlide1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0.xml"/></Relationships>
</file>

<file path=ppt/notesSlides/_rels/notesSlide1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1.xml"/></Relationships>
</file>

<file path=ppt/notesSlides/_rels/notesSlide1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2.xml"/></Relationships>
</file>

<file path=ppt/notesSlides/_rels/notesSlide1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3.xml"/></Relationships>
</file>

<file path=ppt/notesSlides/_rels/notesSlide1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4.xml"/></Relationships>
</file>

<file path=ppt/notesSlides/_rels/notesSlide1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5.xml"/></Relationships>
</file>

<file path=ppt/notesSlides/_rels/notesSlide1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6.xml"/></Relationships>
</file>

<file path=ppt/notesSlides/_rels/notesSlide1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7.xml"/></Relationships>
</file>

<file path=ppt/notesSlides/_rels/notesSlide1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8.xml"/></Relationships>
</file>

<file path=ppt/notesSlides/_rels/notesSlide1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0.xml"/></Relationships>
</file>

<file path=ppt/notesSlides/_rels/notesSlide1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1.xml"/></Relationships>
</file>

<file path=ppt/notesSlides/_rels/notesSlide1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2.xml"/></Relationships>
</file>

<file path=ppt/notesSlides/_rels/notesSlide1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3.xml"/></Relationships>
</file>

<file path=ppt/notesSlides/_rels/notesSlide1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4.xml"/></Relationships>
</file>

<file path=ppt/notesSlides/_rels/notesSlide1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5.xml"/></Relationships>
</file>

<file path=ppt/notesSlides/_rels/notesSlide1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6.xml"/></Relationships>
</file>

<file path=ppt/notesSlides/_rels/notesSlide1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7.xml"/></Relationships>
</file>

<file path=ppt/notesSlides/_rels/notesSlide1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0"/>
            <a:ext cx="27432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40"/>
            <a:ext cx="80264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5335"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72" y="1535113"/>
            <a:ext cx="5389033"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72" y="2174875"/>
            <a:ext cx="5389033"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49"/>
            <a:ext cx="4011084" cy="1162051"/>
          </a:xfrm>
        </p:spPr>
        <p:txBody>
          <a:bodyPr anchor="b"/>
          <a:lstStyle>
            <a:lvl1pPr algn="l">
              <a:defRPr sz="2665"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3"/>
            <a:ext cx="6815667" cy="5853113"/>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3" y="1435103"/>
            <a:ext cx="4011084" cy="46910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9"/>
          </a:xfrm>
        </p:spPr>
        <p:txBody>
          <a:bodyPr anchor="b"/>
          <a:lstStyle>
            <a:lvl1pPr algn="l">
              <a:defRPr sz="2665"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endParaRPr lang="zh-CN" altLang="en-US"/>
          </a:p>
        </p:txBody>
      </p:sp>
      <p:sp>
        <p:nvSpPr>
          <p:cNvPr id="4" name="文本占位符 3"/>
          <p:cNvSpPr>
            <a:spLocks noGrp="1"/>
          </p:cNvSpPr>
          <p:nvPr>
            <p:ph type="body" sz="half" idx="2"/>
          </p:nvPr>
        </p:nvSpPr>
        <p:spPr>
          <a:xfrm>
            <a:off x="2389717" y="5367339"/>
            <a:ext cx="7315200" cy="8048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7"/>
            <a:ext cx="109728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xStyles>
    <p:titleStyle>
      <a:lvl1pPr algn="ctr" defTabSz="12192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1.png"/><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7.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s>
</file>

<file path=ppt/slides/_rels/slide100.xml.rels><?xml version="1.0" encoding="UTF-8" standalone="yes"?>
<Relationships xmlns="http://schemas.openxmlformats.org/package/2006/relationships"><Relationship Id="rId9" Type="http://schemas.openxmlformats.org/officeDocument/2006/relationships/notesSlide" Target="../notesSlides/notesSlide100.xml"/><Relationship Id="rId8" Type="http://schemas.openxmlformats.org/officeDocument/2006/relationships/slideLayout" Target="../slideLayouts/slideLayout7.xml"/><Relationship Id="rId7" Type="http://schemas.openxmlformats.org/officeDocument/2006/relationships/tags" Target="../tags/tag649.xml"/><Relationship Id="rId6" Type="http://schemas.openxmlformats.org/officeDocument/2006/relationships/tags" Target="../tags/tag648.xml"/><Relationship Id="rId5" Type="http://schemas.openxmlformats.org/officeDocument/2006/relationships/image" Target="../media/image21.jpeg"/><Relationship Id="rId4" Type="http://schemas.openxmlformats.org/officeDocument/2006/relationships/tags" Target="../tags/tag647.xml"/><Relationship Id="rId3" Type="http://schemas.openxmlformats.org/officeDocument/2006/relationships/tags" Target="../tags/tag646.xml"/><Relationship Id="rId2" Type="http://schemas.openxmlformats.org/officeDocument/2006/relationships/tags" Target="../tags/tag645.xml"/><Relationship Id="rId1" Type="http://schemas.openxmlformats.org/officeDocument/2006/relationships/tags" Target="../tags/tag644.xml"/></Relationships>
</file>

<file path=ppt/slides/_rels/slide101.xml.rels><?xml version="1.0" encoding="UTF-8" standalone="yes"?>
<Relationships xmlns="http://schemas.openxmlformats.org/package/2006/relationships"><Relationship Id="rId9" Type="http://schemas.openxmlformats.org/officeDocument/2006/relationships/tags" Target="../tags/tag657.xml"/><Relationship Id="rId8" Type="http://schemas.openxmlformats.org/officeDocument/2006/relationships/tags" Target="../tags/tag656.xml"/><Relationship Id="rId7" Type="http://schemas.openxmlformats.org/officeDocument/2006/relationships/tags" Target="../tags/tag655.xml"/><Relationship Id="rId6" Type="http://schemas.openxmlformats.org/officeDocument/2006/relationships/tags" Target="../tags/tag654.xml"/><Relationship Id="rId5" Type="http://schemas.openxmlformats.org/officeDocument/2006/relationships/image" Target="../media/image21.jpeg"/><Relationship Id="rId4" Type="http://schemas.openxmlformats.org/officeDocument/2006/relationships/tags" Target="../tags/tag653.xml"/><Relationship Id="rId3" Type="http://schemas.openxmlformats.org/officeDocument/2006/relationships/tags" Target="../tags/tag652.xml"/><Relationship Id="rId2" Type="http://schemas.openxmlformats.org/officeDocument/2006/relationships/tags" Target="../tags/tag651.xml"/><Relationship Id="rId11" Type="http://schemas.openxmlformats.org/officeDocument/2006/relationships/notesSlide" Target="../notesSlides/notesSlide101.xml"/><Relationship Id="rId10" Type="http://schemas.openxmlformats.org/officeDocument/2006/relationships/slideLayout" Target="../slideLayouts/slideLayout7.xml"/><Relationship Id="rId1" Type="http://schemas.openxmlformats.org/officeDocument/2006/relationships/tags" Target="../tags/tag650.xml"/></Relationships>
</file>

<file path=ppt/slides/_rels/slide102.xml.rels><?xml version="1.0" encoding="UTF-8" standalone="yes"?>
<Relationships xmlns="http://schemas.openxmlformats.org/package/2006/relationships"><Relationship Id="rId9" Type="http://schemas.openxmlformats.org/officeDocument/2006/relationships/tags" Target="../tags/tag665.xml"/><Relationship Id="rId8" Type="http://schemas.openxmlformats.org/officeDocument/2006/relationships/tags" Target="../tags/tag664.xml"/><Relationship Id="rId7" Type="http://schemas.openxmlformats.org/officeDocument/2006/relationships/tags" Target="../tags/tag663.xml"/><Relationship Id="rId6" Type="http://schemas.openxmlformats.org/officeDocument/2006/relationships/tags" Target="../tags/tag662.xml"/><Relationship Id="rId5" Type="http://schemas.openxmlformats.org/officeDocument/2006/relationships/image" Target="../media/image21.jpeg"/><Relationship Id="rId4" Type="http://schemas.openxmlformats.org/officeDocument/2006/relationships/tags" Target="../tags/tag661.xml"/><Relationship Id="rId3" Type="http://schemas.openxmlformats.org/officeDocument/2006/relationships/tags" Target="../tags/tag660.xml"/><Relationship Id="rId2" Type="http://schemas.openxmlformats.org/officeDocument/2006/relationships/tags" Target="../tags/tag659.xml"/><Relationship Id="rId11" Type="http://schemas.openxmlformats.org/officeDocument/2006/relationships/notesSlide" Target="../notesSlides/notesSlide102.xml"/><Relationship Id="rId10" Type="http://schemas.openxmlformats.org/officeDocument/2006/relationships/slideLayout" Target="../slideLayouts/slideLayout7.xml"/><Relationship Id="rId1" Type="http://schemas.openxmlformats.org/officeDocument/2006/relationships/tags" Target="../tags/tag658.xml"/></Relationships>
</file>

<file path=ppt/slides/_rels/slide103.xml.rels><?xml version="1.0" encoding="UTF-8" standalone="yes"?>
<Relationships xmlns="http://schemas.openxmlformats.org/package/2006/relationships"><Relationship Id="rId9" Type="http://schemas.openxmlformats.org/officeDocument/2006/relationships/notesSlide" Target="../notesSlides/notesSlide103.xml"/><Relationship Id="rId8" Type="http://schemas.openxmlformats.org/officeDocument/2006/relationships/slideLayout" Target="../slideLayouts/slideLayout7.xml"/><Relationship Id="rId7" Type="http://schemas.openxmlformats.org/officeDocument/2006/relationships/tags" Target="../tags/tag671.xml"/><Relationship Id="rId6" Type="http://schemas.openxmlformats.org/officeDocument/2006/relationships/tags" Target="../tags/tag670.xml"/><Relationship Id="rId5" Type="http://schemas.openxmlformats.org/officeDocument/2006/relationships/image" Target="../media/image21.jpeg"/><Relationship Id="rId4" Type="http://schemas.openxmlformats.org/officeDocument/2006/relationships/tags" Target="../tags/tag669.xml"/><Relationship Id="rId3" Type="http://schemas.openxmlformats.org/officeDocument/2006/relationships/tags" Target="../tags/tag668.xml"/><Relationship Id="rId2" Type="http://schemas.openxmlformats.org/officeDocument/2006/relationships/tags" Target="../tags/tag667.xml"/><Relationship Id="rId1" Type="http://schemas.openxmlformats.org/officeDocument/2006/relationships/tags" Target="../tags/tag666.xml"/></Relationships>
</file>

<file path=ppt/slides/_rels/slide104.xml.rels><?xml version="1.0" encoding="UTF-8" standalone="yes"?>
<Relationships xmlns="http://schemas.openxmlformats.org/package/2006/relationships"><Relationship Id="rId9" Type="http://schemas.openxmlformats.org/officeDocument/2006/relationships/tags" Target="../tags/tag679.xml"/><Relationship Id="rId8" Type="http://schemas.openxmlformats.org/officeDocument/2006/relationships/tags" Target="../tags/tag678.xml"/><Relationship Id="rId7" Type="http://schemas.openxmlformats.org/officeDocument/2006/relationships/tags" Target="../tags/tag677.xml"/><Relationship Id="rId6" Type="http://schemas.openxmlformats.org/officeDocument/2006/relationships/tags" Target="../tags/tag676.xml"/><Relationship Id="rId5" Type="http://schemas.openxmlformats.org/officeDocument/2006/relationships/image" Target="../media/image21.jpeg"/><Relationship Id="rId4" Type="http://schemas.openxmlformats.org/officeDocument/2006/relationships/tags" Target="../tags/tag675.xml"/><Relationship Id="rId3" Type="http://schemas.openxmlformats.org/officeDocument/2006/relationships/tags" Target="../tags/tag674.xml"/><Relationship Id="rId2" Type="http://schemas.openxmlformats.org/officeDocument/2006/relationships/tags" Target="../tags/tag673.xml"/><Relationship Id="rId11" Type="http://schemas.openxmlformats.org/officeDocument/2006/relationships/notesSlide" Target="../notesSlides/notesSlide104.xml"/><Relationship Id="rId10" Type="http://schemas.openxmlformats.org/officeDocument/2006/relationships/slideLayout" Target="../slideLayouts/slideLayout7.xml"/><Relationship Id="rId1" Type="http://schemas.openxmlformats.org/officeDocument/2006/relationships/tags" Target="../tags/tag672.xml"/></Relationships>
</file>

<file path=ppt/slides/_rels/slide105.xml.rels><?xml version="1.0" encoding="UTF-8" standalone="yes"?>
<Relationships xmlns="http://schemas.openxmlformats.org/package/2006/relationships"><Relationship Id="rId9" Type="http://schemas.openxmlformats.org/officeDocument/2006/relationships/notesSlide" Target="../notesSlides/notesSlide105.xml"/><Relationship Id="rId8" Type="http://schemas.openxmlformats.org/officeDocument/2006/relationships/slideLayout" Target="../slideLayouts/slideLayout7.xml"/><Relationship Id="rId7" Type="http://schemas.openxmlformats.org/officeDocument/2006/relationships/tags" Target="../tags/tag685.xml"/><Relationship Id="rId6" Type="http://schemas.openxmlformats.org/officeDocument/2006/relationships/tags" Target="../tags/tag684.xml"/><Relationship Id="rId5" Type="http://schemas.openxmlformats.org/officeDocument/2006/relationships/image" Target="../media/image21.jpeg"/><Relationship Id="rId4" Type="http://schemas.openxmlformats.org/officeDocument/2006/relationships/tags" Target="../tags/tag683.xml"/><Relationship Id="rId3" Type="http://schemas.openxmlformats.org/officeDocument/2006/relationships/tags" Target="../tags/tag682.xml"/><Relationship Id="rId2" Type="http://schemas.openxmlformats.org/officeDocument/2006/relationships/tags" Target="../tags/tag681.xml"/><Relationship Id="rId1" Type="http://schemas.openxmlformats.org/officeDocument/2006/relationships/tags" Target="../tags/tag680.xml"/></Relationships>
</file>

<file path=ppt/slides/_rels/slide106.xml.rels><?xml version="1.0" encoding="UTF-8" standalone="yes"?>
<Relationships xmlns="http://schemas.openxmlformats.org/package/2006/relationships"><Relationship Id="rId9" Type="http://schemas.openxmlformats.org/officeDocument/2006/relationships/tags" Target="../tags/tag693.xml"/><Relationship Id="rId8" Type="http://schemas.openxmlformats.org/officeDocument/2006/relationships/tags" Target="../tags/tag692.xml"/><Relationship Id="rId7" Type="http://schemas.openxmlformats.org/officeDocument/2006/relationships/tags" Target="../tags/tag691.xml"/><Relationship Id="rId6" Type="http://schemas.openxmlformats.org/officeDocument/2006/relationships/tags" Target="../tags/tag690.xml"/><Relationship Id="rId5" Type="http://schemas.openxmlformats.org/officeDocument/2006/relationships/image" Target="../media/image21.jpeg"/><Relationship Id="rId4" Type="http://schemas.openxmlformats.org/officeDocument/2006/relationships/tags" Target="../tags/tag689.xml"/><Relationship Id="rId3" Type="http://schemas.openxmlformats.org/officeDocument/2006/relationships/tags" Target="../tags/tag688.xml"/><Relationship Id="rId2" Type="http://schemas.openxmlformats.org/officeDocument/2006/relationships/tags" Target="../tags/tag687.xml"/><Relationship Id="rId11" Type="http://schemas.openxmlformats.org/officeDocument/2006/relationships/notesSlide" Target="../notesSlides/notesSlide106.xml"/><Relationship Id="rId10" Type="http://schemas.openxmlformats.org/officeDocument/2006/relationships/slideLayout" Target="../slideLayouts/slideLayout7.xml"/><Relationship Id="rId1" Type="http://schemas.openxmlformats.org/officeDocument/2006/relationships/tags" Target="../tags/tag686.xml"/></Relationships>
</file>

<file path=ppt/slides/_rels/slide107.xml.rels><?xml version="1.0" encoding="UTF-8" standalone="yes"?>
<Relationships xmlns="http://schemas.openxmlformats.org/package/2006/relationships"><Relationship Id="rId9" Type="http://schemas.openxmlformats.org/officeDocument/2006/relationships/tags" Target="../tags/tag701.xml"/><Relationship Id="rId8" Type="http://schemas.openxmlformats.org/officeDocument/2006/relationships/tags" Target="../tags/tag700.xml"/><Relationship Id="rId7" Type="http://schemas.openxmlformats.org/officeDocument/2006/relationships/tags" Target="../tags/tag699.xml"/><Relationship Id="rId6" Type="http://schemas.openxmlformats.org/officeDocument/2006/relationships/tags" Target="../tags/tag698.xml"/><Relationship Id="rId5" Type="http://schemas.openxmlformats.org/officeDocument/2006/relationships/image" Target="../media/image21.jpeg"/><Relationship Id="rId4" Type="http://schemas.openxmlformats.org/officeDocument/2006/relationships/tags" Target="../tags/tag697.xml"/><Relationship Id="rId3" Type="http://schemas.openxmlformats.org/officeDocument/2006/relationships/tags" Target="../tags/tag696.xml"/><Relationship Id="rId2" Type="http://schemas.openxmlformats.org/officeDocument/2006/relationships/tags" Target="../tags/tag695.xml"/><Relationship Id="rId11" Type="http://schemas.openxmlformats.org/officeDocument/2006/relationships/notesSlide" Target="../notesSlides/notesSlide107.xml"/><Relationship Id="rId10" Type="http://schemas.openxmlformats.org/officeDocument/2006/relationships/slideLayout" Target="../slideLayouts/slideLayout7.xml"/><Relationship Id="rId1" Type="http://schemas.openxmlformats.org/officeDocument/2006/relationships/tags" Target="../tags/tag694.xml"/></Relationships>
</file>

<file path=ppt/slides/_rels/slide108.xml.rels><?xml version="1.0" encoding="UTF-8" standalone="yes"?>
<Relationships xmlns="http://schemas.openxmlformats.org/package/2006/relationships"><Relationship Id="rId9" Type="http://schemas.openxmlformats.org/officeDocument/2006/relationships/tags" Target="../tags/tag709.xml"/><Relationship Id="rId8" Type="http://schemas.openxmlformats.org/officeDocument/2006/relationships/tags" Target="../tags/tag708.xml"/><Relationship Id="rId7" Type="http://schemas.openxmlformats.org/officeDocument/2006/relationships/tags" Target="../tags/tag707.xml"/><Relationship Id="rId6" Type="http://schemas.openxmlformats.org/officeDocument/2006/relationships/tags" Target="../tags/tag706.xml"/><Relationship Id="rId5" Type="http://schemas.openxmlformats.org/officeDocument/2006/relationships/image" Target="../media/image21.jpeg"/><Relationship Id="rId4" Type="http://schemas.openxmlformats.org/officeDocument/2006/relationships/tags" Target="../tags/tag705.xml"/><Relationship Id="rId3" Type="http://schemas.openxmlformats.org/officeDocument/2006/relationships/tags" Target="../tags/tag704.xml"/><Relationship Id="rId2" Type="http://schemas.openxmlformats.org/officeDocument/2006/relationships/tags" Target="../tags/tag703.xml"/><Relationship Id="rId11" Type="http://schemas.openxmlformats.org/officeDocument/2006/relationships/notesSlide" Target="../notesSlides/notesSlide108.xml"/><Relationship Id="rId10" Type="http://schemas.openxmlformats.org/officeDocument/2006/relationships/slideLayout" Target="../slideLayouts/slideLayout7.xml"/><Relationship Id="rId1" Type="http://schemas.openxmlformats.org/officeDocument/2006/relationships/tags" Target="../tags/tag702.xml"/></Relationships>
</file>

<file path=ppt/slides/_rels/slide109.xml.rels><?xml version="1.0" encoding="UTF-8" standalone="yes"?>
<Relationships xmlns="http://schemas.openxmlformats.org/package/2006/relationships"><Relationship Id="rId9" Type="http://schemas.openxmlformats.org/officeDocument/2006/relationships/tags" Target="../tags/tag717.xml"/><Relationship Id="rId8" Type="http://schemas.openxmlformats.org/officeDocument/2006/relationships/tags" Target="../tags/tag716.xml"/><Relationship Id="rId7" Type="http://schemas.openxmlformats.org/officeDocument/2006/relationships/tags" Target="../tags/tag715.xml"/><Relationship Id="rId6" Type="http://schemas.openxmlformats.org/officeDocument/2006/relationships/tags" Target="../tags/tag714.xml"/><Relationship Id="rId5" Type="http://schemas.openxmlformats.org/officeDocument/2006/relationships/image" Target="../media/image21.jpeg"/><Relationship Id="rId4" Type="http://schemas.openxmlformats.org/officeDocument/2006/relationships/tags" Target="../tags/tag713.xml"/><Relationship Id="rId3" Type="http://schemas.openxmlformats.org/officeDocument/2006/relationships/tags" Target="../tags/tag712.xml"/><Relationship Id="rId2" Type="http://schemas.openxmlformats.org/officeDocument/2006/relationships/tags" Target="../tags/tag711.xml"/><Relationship Id="rId11" Type="http://schemas.openxmlformats.org/officeDocument/2006/relationships/notesSlide" Target="../notesSlides/notesSlide109.xml"/><Relationship Id="rId10" Type="http://schemas.openxmlformats.org/officeDocument/2006/relationships/slideLayout" Target="../slideLayouts/slideLayout7.xml"/><Relationship Id="rId1" Type="http://schemas.openxmlformats.org/officeDocument/2006/relationships/tags" Target="../tags/tag710.xml"/></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7.xml"/><Relationship Id="rId4" Type="http://schemas.openxmlformats.org/officeDocument/2006/relationships/image" Target="../media/image6.png"/><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s>
</file>

<file path=ppt/slides/_rels/slide110.xml.rels><?xml version="1.0" encoding="UTF-8" standalone="yes"?>
<Relationships xmlns="http://schemas.openxmlformats.org/package/2006/relationships"><Relationship Id="rId9" Type="http://schemas.openxmlformats.org/officeDocument/2006/relationships/tags" Target="../tags/tag725.xml"/><Relationship Id="rId8" Type="http://schemas.openxmlformats.org/officeDocument/2006/relationships/tags" Target="../tags/tag724.xml"/><Relationship Id="rId7" Type="http://schemas.openxmlformats.org/officeDocument/2006/relationships/tags" Target="../tags/tag723.xml"/><Relationship Id="rId6" Type="http://schemas.openxmlformats.org/officeDocument/2006/relationships/tags" Target="../tags/tag722.xml"/><Relationship Id="rId5" Type="http://schemas.openxmlformats.org/officeDocument/2006/relationships/image" Target="../media/image21.jpeg"/><Relationship Id="rId4" Type="http://schemas.openxmlformats.org/officeDocument/2006/relationships/tags" Target="../tags/tag721.xml"/><Relationship Id="rId3" Type="http://schemas.openxmlformats.org/officeDocument/2006/relationships/tags" Target="../tags/tag720.xml"/><Relationship Id="rId2" Type="http://schemas.openxmlformats.org/officeDocument/2006/relationships/tags" Target="../tags/tag719.xml"/><Relationship Id="rId11" Type="http://schemas.openxmlformats.org/officeDocument/2006/relationships/notesSlide" Target="../notesSlides/notesSlide110.xml"/><Relationship Id="rId10" Type="http://schemas.openxmlformats.org/officeDocument/2006/relationships/slideLayout" Target="../slideLayouts/slideLayout7.xml"/><Relationship Id="rId1" Type="http://schemas.openxmlformats.org/officeDocument/2006/relationships/tags" Target="../tags/tag718.xml"/></Relationships>
</file>

<file path=ppt/slides/_rels/slide111.xml.rels><?xml version="1.0" encoding="UTF-8" standalone="yes"?>
<Relationships xmlns="http://schemas.openxmlformats.org/package/2006/relationships"><Relationship Id="rId9" Type="http://schemas.openxmlformats.org/officeDocument/2006/relationships/tags" Target="../tags/tag733.xml"/><Relationship Id="rId8" Type="http://schemas.openxmlformats.org/officeDocument/2006/relationships/tags" Target="../tags/tag732.xml"/><Relationship Id="rId7" Type="http://schemas.openxmlformats.org/officeDocument/2006/relationships/tags" Target="../tags/tag731.xml"/><Relationship Id="rId6" Type="http://schemas.openxmlformats.org/officeDocument/2006/relationships/tags" Target="../tags/tag730.xml"/><Relationship Id="rId5" Type="http://schemas.openxmlformats.org/officeDocument/2006/relationships/image" Target="../media/image21.jpeg"/><Relationship Id="rId4" Type="http://schemas.openxmlformats.org/officeDocument/2006/relationships/tags" Target="../tags/tag729.xml"/><Relationship Id="rId3" Type="http://schemas.openxmlformats.org/officeDocument/2006/relationships/tags" Target="../tags/tag728.xml"/><Relationship Id="rId2" Type="http://schemas.openxmlformats.org/officeDocument/2006/relationships/tags" Target="../tags/tag727.xml"/><Relationship Id="rId11" Type="http://schemas.openxmlformats.org/officeDocument/2006/relationships/notesSlide" Target="../notesSlides/notesSlide111.xml"/><Relationship Id="rId10" Type="http://schemas.openxmlformats.org/officeDocument/2006/relationships/slideLayout" Target="../slideLayouts/slideLayout7.xml"/><Relationship Id="rId1" Type="http://schemas.openxmlformats.org/officeDocument/2006/relationships/tags" Target="../tags/tag726.xml"/></Relationships>
</file>

<file path=ppt/slides/_rels/slide112.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22.jpeg"/><Relationship Id="rId7" Type="http://schemas.openxmlformats.org/officeDocument/2006/relationships/tags" Target="../tags/tag740.xml"/><Relationship Id="rId6" Type="http://schemas.openxmlformats.org/officeDocument/2006/relationships/tags" Target="../tags/tag739.xml"/><Relationship Id="rId5" Type="http://schemas.openxmlformats.org/officeDocument/2006/relationships/tags" Target="../tags/tag738.xml"/><Relationship Id="rId4" Type="http://schemas.openxmlformats.org/officeDocument/2006/relationships/tags" Target="../tags/tag737.xml"/><Relationship Id="rId3" Type="http://schemas.openxmlformats.org/officeDocument/2006/relationships/tags" Target="../tags/tag736.xml"/><Relationship Id="rId2" Type="http://schemas.openxmlformats.org/officeDocument/2006/relationships/tags" Target="../tags/tag735.xml"/><Relationship Id="rId10" Type="http://schemas.openxmlformats.org/officeDocument/2006/relationships/notesSlide" Target="../notesSlides/notesSlide112.xml"/><Relationship Id="rId1" Type="http://schemas.openxmlformats.org/officeDocument/2006/relationships/tags" Target="../tags/tag734.xml"/></Relationships>
</file>

<file path=ppt/slides/_rels/slide113.xml.rels><?xml version="1.0" encoding="UTF-8" standalone="yes"?>
<Relationships xmlns="http://schemas.openxmlformats.org/package/2006/relationships"><Relationship Id="rId9" Type="http://schemas.openxmlformats.org/officeDocument/2006/relationships/notesSlide" Target="../notesSlides/notesSlide113.xml"/><Relationship Id="rId8" Type="http://schemas.openxmlformats.org/officeDocument/2006/relationships/slideLayout" Target="../slideLayouts/slideLayout7.xml"/><Relationship Id="rId7" Type="http://schemas.openxmlformats.org/officeDocument/2006/relationships/image" Target="../media/image22.jpeg"/><Relationship Id="rId6" Type="http://schemas.openxmlformats.org/officeDocument/2006/relationships/tags" Target="../tags/tag746.xml"/><Relationship Id="rId5" Type="http://schemas.openxmlformats.org/officeDocument/2006/relationships/tags" Target="../tags/tag745.xml"/><Relationship Id="rId4" Type="http://schemas.openxmlformats.org/officeDocument/2006/relationships/tags" Target="../tags/tag744.xml"/><Relationship Id="rId3" Type="http://schemas.openxmlformats.org/officeDocument/2006/relationships/tags" Target="../tags/tag743.xml"/><Relationship Id="rId2" Type="http://schemas.openxmlformats.org/officeDocument/2006/relationships/tags" Target="../tags/tag742.xml"/><Relationship Id="rId1" Type="http://schemas.openxmlformats.org/officeDocument/2006/relationships/tags" Target="../tags/tag741.xml"/></Relationships>
</file>

<file path=ppt/slides/_rels/slide114.xml.rels><?xml version="1.0" encoding="UTF-8" standalone="yes"?>
<Relationships xmlns="http://schemas.openxmlformats.org/package/2006/relationships"><Relationship Id="rId9" Type="http://schemas.openxmlformats.org/officeDocument/2006/relationships/notesSlide" Target="../notesSlides/notesSlide114.xml"/><Relationship Id="rId8" Type="http://schemas.openxmlformats.org/officeDocument/2006/relationships/slideLayout" Target="../slideLayouts/slideLayout7.xml"/><Relationship Id="rId7" Type="http://schemas.openxmlformats.org/officeDocument/2006/relationships/image" Target="../media/image22.jpeg"/><Relationship Id="rId6" Type="http://schemas.openxmlformats.org/officeDocument/2006/relationships/tags" Target="../tags/tag752.xml"/><Relationship Id="rId5" Type="http://schemas.openxmlformats.org/officeDocument/2006/relationships/tags" Target="../tags/tag751.xml"/><Relationship Id="rId4" Type="http://schemas.openxmlformats.org/officeDocument/2006/relationships/tags" Target="../tags/tag750.xml"/><Relationship Id="rId3" Type="http://schemas.openxmlformats.org/officeDocument/2006/relationships/tags" Target="../tags/tag749.xml"/><Relationship Id="rId2" Type="http://schemas.openxmlformats.org/officeDocument/2006/relationships/tags" Target="../tags/tag748.xml"/><Relationship Id="rId1" Type="http://schemas.openxmlformats.org/officeDocument/2006/relationships/tags" Target="../tags/tag747.xml"/></Relationships>
</file>

<file path=ppt/slides/_rels/slide115.xml.rels><?xml version="1.0" encoding="UTF-8" standalone="yes"?>
<Relationships xmlns="http://schemas.openxmlformats.org/package/2006/relationships"><Relationship Id="rId9" Type="http://schemas.openxmlformats.org/officeDocument/2006/relationships/notesSlide" Target="../notesSlides/notesSlide115.xml"/><Relationship Id="rId8" Type="http://schemas.openxmlformats.org/officeDocument/2006/relationships/slideLayout" Target="../slideLayouts/slideLayout7.xml"/><Relationship Id="rId7" Type="http://schemas.openxmlformats.org/officeDocument/2006/relationships/image" Target="../media/image22.jpeg"/><Relationship Id="rId6" Type="http://schemas.openxmlformats.org/officeDocument/2006/relationships/tags" Target="../tags/tag758.xml"/><Relationship Id="rId5" Type="http://schemas.openxmlformats.org/officeDocument/2006/relationships/tags" Target="../tags/tag757.xml"/><Relationship Id="rId4" Type="http://schemas.openxmlformats.org/officeDocument/2006/relationships/tags" Target="../tags/tag756.xml"/><Relationship Id="rId3" Type="http://schemas.openxmlformats.org/officeDocument/2006/relationships/tags" Target="../tags/tag755.xml"/><Relationship Id="rId2" Type="http://schemas.openxmlformats.org/officeDocument/2006/relationships/tags" Target="../tags/tag754.xml"/><Relationship Id="rId1" Type="http://schemas.openxmlformats.org/officeDocument/2006/relationships/tags" Target="../tags/tag753.xml"/></Relationships>
</file>

<file path=ppt/slides/_rels/slide116.xml.rels><?xml version="1.0" encoding="UTF-8" standalone="yes"?>
<Relationships xmlns="http://schemas.openxmlformats.org/package/2006/relationships"><Relationship Id="rId9" Type="http://schemas.openxmlformats.org/officeDocument/2006/relationships/notesSlide" Target="../notesSlides/notesSlide116.xml"/><Relationship Id="rId8" Type="http://schemas.openxmlformats.org/officeDocument/2006/relationships/slideLayout" Target="../slideLayouts/slideLayout7.xml"/><Relationship Id="rId7" Type="http://schemas.openxmlformats.org/officeDocument/2006/relationships/image" Target="../media/image22.jpeg"/><Relationship Id="rId6" Type="http://schemas.openxmlformats.org/officeDocument/2006/relationships/tags" Target="../tags/tag764.xml"/><Relationship Id="rId5" Type="http://schemas.openxmlformats.org/officeDocument/2006/relationships/tags" Target="../tags/tag763.xml"/><Relationship Id="rId4" Type="http://schemas.openxmlformats.org/officeDocument/2006/relationships/tags" Target="../tags/tag762.xml"/><Relationship Id="rId3" Type="http://schemas.openxmlformats.org/officeDocument/2006/relationships/tags" Target="../tags/tag761.xml"/><Relationship Id="rId2" Type="http://schemas.openxmlformats.org/officeDocument/2006/relationships/tags" Target="../tags/tag760.xml"/><Relationship Id="rId1" Type="http://schemas.openxmlformats.org/officeDocument/2006/relationships/tags" Target="../tags/tag759.xml"/></Relationships>
</file>

<file path=ppt/slides/_rels/slide117.xml.rels><?xml version="1.0" encoding="UTF-8" standalone="yes"?>
<Relationships xmlns="http://schemas.openxmlformats.org/package/2006/relationships"><Relationship Id="rId9" Type="http://schemas.openxmlformats.org/officeDocument/2006/relationships/notesSlide" Target="../notesSlides/notesSlide117.xml"/><Relationship Id="rId8" Type="http://schemas.openxmlformats.org/officeDocument/2006/relationships/slideLayout" Target="../slideLayouts/slideLayout7.xml"/><Relationship Id="rId7" Type="http://schemas.openxmlformats.org/officeDocument/2006/relationships/image" Target="../media/image22.jpeg"/><Relationship Id="rId6" Type="http://schemas.openxmlformats.org/officeDocument/2006/relationships/tags" Target="../tags/tag770.xml"/><Relationship Id="rId5" Type="http://schemas.openxmlformats.org/officeDocument/2006/relationships/tags" Target="../tags/tag769.xml"/><Relationship Id="rId4" Type="http://schemas.openxmlformats.org/officeDocument/2006/relationships/tags" Target="../tags/tag768.xml"/><Relationship Id="rId3" Type="http://schemas.openxmlformats.org/officeDocument/2006/relationships/tags" Target="../tags/tag767.xml"/><Relationship Id="rId2" Type="http://schemas.openxmlformats.org/officeDocument/2006/relationships/tags" Target="../tags/tag766.xml"/><Relationship Id="rId1" Type="http://schemas.openxmlformats.org/officeDocument/2006/relationships/tags" Target="../tags/tag765.xml"/></Relationships>
</file>

<file path=ppt/slides/_rels/slide118.xml.rels><?xml version="1.0" encoding="UTF-8" standalone="yes"?>
<Relationships xmlns="http://schemas.openxmlformats.org/package/2006/relationships"><Relationship Id="rId9" Type="http://schemas.openxmlformats.org/officeDocument/2006/relationships/notesSlide" Target="../notesSlides/notesSlide118.xml"/><Relationship Id="rId8" Type="http://schemas.openxmlformats.org/officeDocument/2006/relationships/slideLayout" Target="../slideLayouts/slideLayout7.xml"/><Relationship Id="rId7" Type="http://schemas.openxmlformats.org/officeDocument/2006/relationships/image" Target="../media/image22.jpeg"/><Relationship Id="rId6" Type="http://schemas.openxmlformats.org/officeDocument/2006/relationships/tags" Target="../tags/tag776.xml"/><Relationship Id="rId5" Type="http://schemas.openxmlformats.org/officeDocument/2006/relationships/tags" Target="../tags/tag775.xml"/><Relationship Id="rId4" Type="http://schemas.openxmlformats.org/officeDocument/2006/relationships/tags" Target="../tags/tag774.xml"/><Relationship Id="rId3" Type="http://schemas.openxmlformats.org/officeDocument/2006/relationships/tags" Target="../tags/tag773.xml"/><Relationship Id="rId2" Type="http://schemas.openxmlformats.org/officeDocument/2006/relationships/tags" Target="../tags/tag772.xml"/><Relationship Id="rId1" Type="http://schemas.openxmlformats.org/officeDocument/2006/relationships/tags" Target="../tags/tag771.xml"/></Relationships>
</file>

<file path=ppt/slides/_rels/slide119.xml.rels><?xml version="1.0" encoding="UTF-8" standalone="yes"?>
<Relationships xmlns="http://schemas.openxmlformats.org/package/2006/relationships"><Relationship Id="rId9" Type="http://schemas.openxmlformats.org/officeDocument/2006/relationships/notesSlide" Target="../notesSlides/notesSlide119.xml"/><Relationship Id="rId8" Type="http://schemas.openxmlformats.org/officeDocument/2006/relationships/slideLayout" Target="../slideLayouts/slideLayout7.xml"/><Relationship Id="rId7" Type="http://schemas.openxmlformats.org/officeDocument/2006/relationships/image" Target="../media/image22.jpeg"/><Relationship Id="rId6" Type="http://schemas.openxmlformats.org/officeDocument/2006/relationships/tags" Target="../tags/tag782.xml"/><Relationship Id="rId5" Type="http://schemas.openxmlformats.org/officeDocument/2006/relationships/tags" Target="../tags/tag781.xml"/><Relationship Id="rId4" Type="http://schemas.openxmlformats.org/officeDocument/2006/relationships/tags" Target="../tags/tag780.xml"/><Relationship Id="rId3" Type="http://schemas.openxmlformats.org/officeDocument/2006/relationships/tags" Target="../tags/tag779.xml"/><Relationship Id="rId2" Type="http://schemas.openxmlformats.org/officeDocument/2006/relationships/tags" Target="../tags/tag778.xml"/><Relationship Id="rId1" Type="http://schemas.openxmlformats.org/officeDocument/2006/relationships/tags" Target="../tags/tag777.xml"/></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7.xml"/><Relationship Id="rId4" Type="http://schemas.openxmlformats.org/officeDocument/2006/relationships/image" Target="../media/image7.png"/><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s>
</file>

<file path=ppt/slides/_rels/slide120.xml.rels><?xml version="1.0" encoding="UTF-8" standalone="yes"?>
<Relationships xmlns="http://schemas.openxmlformats.org/package/2006/relationships"><Relationship Id="rId9" Type="http://schemas.openxmlformats.org/officeDocument/2006/relationships/notesSlide" Target="../notesSlides/notesSlide120.xml"/><Relationship Id="rId8" Type="http://schemas.openxmlformats.org/officeDocument/2006/relationships/slideLayout" Target="../slideLayouts/slideLayout7.xml"/><Relationship Id="rId7" Type="http://schemas.openxmlformats.org/officeDocument/2006/relationships/image" Target="../media/image22.jpeg"/><Relationship Id="rId6" Type="http://schemas.openxmlformats.org/officeDocument/2006/relationships/tags" Target="../tags/tag788.xml"/><Relationship Id="rId5" Type="http://schemas.openxmlformats.org/officeDocument/2006/relationships/tags" Target="../tags/tag787.xml"/><Relationship Id="rId4" Type="http://schemas.openxmlformats.org/officeDocument/2006/relationships/tags" Target="../tags/tag786.xml"/><Relationship Id="rId3" Type="http://schemas.openxmlformats.org/officeDocument/2006/relationships/tags" Target="../tags/tag785.xml"/><Relationship Id="rId2" Type="http://schemas.openxmlformats.org/officeDocument/2006/relationships/tags" Target="../tags/tag784.xml"/><Relationship Id="rId1" Type="http://schemas.openxmlformats.org/officeDocument/2006/relationships/tags" Target="../tags/tag783.xml"/></Relationships>
</file>

<file path=ppt/slides/_rels/slide121.xml.rels><?xml version="1.0" encoding="UTF-8" standalone="yes"?>
<Relationships xmlns="http://schemas.openxmlformats.org/package/2006/relationships"><Relationship Id="rId9" Type="http://schemas.openxmlformats.org/officeDocument/2006/relationships/notesSlide" Target="../notesSlides/notesSlide121.xml"/><Relationship Id="rId8" Type="http://schemas.openxmlformats.org/officeDocument/2006/relationships/slideLayout" Target="../slideLayouts/slideLayout7.xml"/><Relationship Id="rId7" Type="http://schemas.openxmlformats.org/officeDocument/2006/relationships/image" Target="../media/image22.jpeg"/><Relationship Id="rId6" Type="http://schemas.openxmlformats.org/officeDocument/2006/relationships/tags" Target="../tags/tag794.xml"/><Relationship Id="rId5" Type="http://schemas.openxmlformats.org/officeDocument/2006/relationships/tags" Target="../tags/tag793.xml"/><Relationship Id="rId4" Type="http://schemas.openxmlformats.org/officeDocument/2006/relationships/tags" Target="../tags/tag792.xml"/><Relationship Id="rId3" Type="http://schemas.openxmlformats.org/officeDocument/2006/relationships/tags" Target="../tags/tag791.xml"/><Relationship Id="rId2" Type="http://schemas.openxmlformats.org/officeDocument/2006/relationships/tags" Target="../tags/tag790.xml"/><Relationship Id="rId1" Type="http://schemas.openxmlformats.org/officeDocument/2006/relationships/tags" Target="../tags/tag789.xml"/></Relationships>
</file>

<file path=ppt/slides/_rels/slide122.xml.rels><?xml version="1.0" encoding="UTF-8" standalone="yes"?>
<Relationships xmlns="http://schemas.openxmlformats.org/package/2006/relationships"><Relationship Id="rId9" Type="http://schemas.openxmlformats.org/officeDocument/2006/relationships/notesSlide" Target="../notesSlides/notesSlide122.xml"/><Relationship Id="rId8" Type="http://schemas.openxmlformats.org/officeDocument/2006/relationships/slideLayout" Target="../slideLayouts/slideLayout7.xml"/><Relationship Id="rId7" Type="http://schemas.openxmlformats.org/officeDocument/2006/relationships/image" Target="../media/image22.jpeg"/><Relationship Id="rId6" Type="http://schemas.openxmlformats.org/officeDocument/2006/relationships/tags" Target="../tags/tag800.xml"/><Relationship Id="rId5" Type="http://schemas.openxmlformats.org/officeDocument/2006/relationships/tags" Target="../tags/tag799.xml"/><Relationship Id="rId4" Type="http://schemas.openxmlformats.org/officeDocument/2006/relationships/tags" Target="../tags/tag798.xml"/><Relationship Id="rId3" Type="http://schemas.openxmlformats.org/officeDocument/2006/relationships/tags" Target="../tags/tag797.xml"/><Relationship Id="rId2" Type="http://schemas.openxmlformats.org/officeDocument/2006/relationships/tags" Target="../tags/tag796.xml"/><Relationship Id="rId1" Type="http://schemas.openxmlformats.org/officeDocument/2006/relationships/tags" Target="../tags/tag795.xml"/></Relationships>
</file>

<file path=ppt/slides/_rels/slide123.xml.rels><?xml version="1.0" encoding="UTF-8" standalone="yes"?>
<Relationships xmlns="http://schemas.openxmlformats.org/package/2006/relationships"><Relationship Id="rId9" Type="http://schemas.openxmlformats.org/officeDocument/2006/relationships/notesSlide" Target="../notesSlides/notesSlide123.xml"/><Relationship Id="rId8" Type="http://schemas.openxmlformats.org/officeDocument/2006/relationships/slideLayout" Target="../slideLayouts/slideLayout7.xml"/><Relationship Id="rId7" Type="http://schemas.openxmlformats.org/officeDocument/2006/relationships/image" Target="../media/image22.jpeg"/><Relationship Id="rId6" Type="http://schemas.openxmlformats.org/officeDocument/2006/relationships/tags" Target="../tags/tag806.xml"/><Relationship Id="rId5" Type="http://schemas.openxmlformats.org/officeDocument/2006/relationships/tags" Target="../tags/tag805.xml"/><Relationship Id="rId4" Type="http://schemas.openxmlformats.org/officeDocument/2006/relationships/tags" Target="../tags/tag804.xml"/><Relationship Id="rId3" Type="http://schemas.openxmlformats.org/officeDocument/2006/relationships/tags" Target="../tags/tag803.xml"/><Relationship Id="rId2" Type="http://schemas.openxmlformats.org/officeDocument/2006/relationships/tags" Target="../tags/tag802.xml"/><Relationship Id="rId1" Type="http://schemas.openxmlformats.org/officeDocument/2006/relationships/tags" Target="../tags/tag801.xml"/></Relationships>
</file>

<file path=ppt/slides/_rels/slide124.xml.rels><?xml version="1.0" encoding="UTF-8" standalone="yes"?>
<Relationships xmlns="http://schemas.openxmlformats.org/package/2006/relationships"><Relationship Id="rId9" Type="http://schemas.openxmlformats.org/officeDocument/2006/relationships/notesSlide" Target="../notesSlides/notesSlide124.xml"/><Relationship Id="rId8" Type="http://schemas.openxmlformats.org/officeDocument/2006/relationships/slideLayout" Target="../slideLayouts/slideLayout7.xml"/><Relationship Id="rId7" Type="http://schemas.openxmlformats.org/officeDocument/2006/relationships/image" Target="../media/image22.jpeg"/><Relationship Id="rId6" Type="http://schemas.openxmlformats.org/officeDocument/2006/relationships/tags" Target="../tags/tag812.xml"/><Relationship Id="rId5" Type="http://schemas.openxmlformats.org/officeDocument/2006/relationships/tags" Target="../tags/tag811.xml"/><Relationship Id="rId4" Type="http://schemas.openxmlformats.org/officeDocument/2006/relationships/tags" Target="../tags/tag810.xml"/><Relationship Id="rId3" Type="http://schemas.openxmlformats.org/officeDocument/2006/relationships/tags" Target="../tags/tag809.xml"/><Relationship Id="rId2" Type="http://schemas.openxmlformats.org/officeDocument/2006/relationships/tags" Target="../tags/tag808.xml"/><Relationship Id="rId1" Type="http://schemas.openxmlformats.org/officeDocument/2006/relationships/tags" Target="../tags/tag807.xml"/></Relationships>
</file>

<file path=ppt/slides/_rels/slide125.xml.rels><?xml version="1.0" encoding="UTF-8" standalone="yes"?>
<Relationships xmlns="http://schemas.openxmlformats.org/package/2006/relationships"><Relationship Id="rId9" Type="http://schemas.openxmlformats.org/officeDocument/2006/relationships/notesSlide" Target="../notesSlides/notesSlide125.xml"/><Relationship Id="rId8" Type="http://schemas.openxmlformats.org/officeDocument/2006/relationships/slideLayout" Target="../slideLayouts/slideLayout7.xml"/><Relationship Id="rId7" Type="http://schemas.openxmlformats.org/officeDocument/2006/relationships/image" Target="../media/image22.jpeg"/><Relationship Id="rId6" Type="http://schemas.openxmlformats.org/officeDocument/2006/relationships/tags" Target="../tags/tag818.xml"/><Relationship Id="rId5" Type="http://schemas.openxmlformats.org/officeDocument/2006/relationships/tags" Target="../tags/tag817.xml"/><Relationship Id="rId4" Type="http://schemas.openxmlformats.org/officeDocument/2006/relationships/tags" Target="../tags/tag816.xml"/><Relationship Id="rId3" Type="http://schemas.openxmlformats.org/officeDocument/2006/relationships/tags" Target="../tags/tag815.xml"/><Relationship Id="rId2" Type="http://schemas.openxmlformats.org/officeDocument/2006/relationships/tags" Target="../tags/tag814.xml"/><Relationship Id="rId1" Type="http://schemas.openxmlformats.org/officeDocument/2006/relationships/tags" Target="../tags/tag813.xml"/></Relationships>
</file>

<file path=ppt/slides/_rels/slide126.xml.rels><?xml version="1.0" encoding="UTF-8" standalone="yes"?>
<Relationships xmlns="http://schemas.openxmlformats.org/package/2006/relationships"><Relationship Id="rId9" Type="http://schemas.openxmlformats.org/officeDocument/2006/relationships/notesSlide" Target="../notesSlides/notesSlide126.xml"/><Relationship Id="rId8" Type="http://schemas.openxmlformats.org/officeDocument/2006/relationships/slideLayout" Target="../slideLayouts/slideLayout7.xml"/><Relationship Id="rId7" Type="http://schemas.openxmlformats.org/officeDocument/2006/relationships/image" Target="../media/image22.jpeg"/><Relationship Id="rId6" Type="http://schemas.openxmlformats.org/officeDocument/2006/relationships/tags" Target="../tags/tag824.xml"/><Relationship Id="rId5" Type="http://schemas.openxmlformats.org/officeDocument/2006/relationships/tags" Target="../tags/tag823.xml"/><Relationship Id="rId4" Type="http://schemas.openxmlformats.org/officeDocument/2006/relationships/tags" Target="../tags/tag822.xml"/><Relationship Id="rId3" Type="http://schemas.openxmlformats.org/officeDocument/2006/relationships/tags" Target="../tags/tag821.xml"/><Relationship Id="rId2" Type="http://schemas.openxmlformats.org/officeDocument/2006/relationships/tags" Target="../tags/tag820.xml"/><Relationship Id="rId1" Type="http://schemas.openxmlformats.org/officeDocument/2006/relationships/tags" Target="../tags/tag819.xml"/></Relationships>
</file>

<file path=ppt/slides/_rels/slide127.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23.jpeg"/><Relationship Id="rId7" Type="http://schemas.openxmlformats.org/officeDocument/2006/relationships/tags" Target="../tags/tag831.xml"/><Relationship Id="rId6" Type="http://schemas.openxmlformats.org/officeDocument/2006/relationships/tags" Target="../tags/tag830.xml"/><Relationship Id="rId5" Type="http://schemas.openxmlformats.org/officeDocument/2006/relationships/tags" Target="../tags/tag829.xml"/><Relationship Id="rId4" Type="http://schemas.openxmlformats.org/officeDocument/2006/relationships/tags" Target="../tags/tag828.xml"/><Relationship Id="rId3" Type="http://schemas.openxmlformats.org/officeDocument/2006/relationships/tags" Target="../tags/tag827.xml"/><Relationship Id="rId2" Type="http://schemas.openxmlformats.org/officeDocument/2006/relationships/tags" Target="../tags/tag826.xml"/><Relationship Id="rId10" Type="http://schemas.openxmlformats.org/officeDocument/2006/relationships/notesSlide" Target="../notesSlides/notesSlide127.xml"/><Relationship Id="rId1" Type="http://schemas.openxmlformats.org/officeDocument/2006/relationships/tags" Target="../tags/tag825.xml"/></Relationships>
</file>

<file path=ppt/slides/_rels/slide128.xml.rels><?xml version="1.0" encoding="UTF-8" standalone="yes"?>
<Relationships xmlns="http://schemas.openxmlformats.org/package/2006/relationships"><Relationship Id="rId9" Type="http://schemas.openxmlformats.org/officeDocument/2006/relationships/notesSlide" Target="../notesSlides/notesSlide128.xml"/><Relationship Id="rId8" Type="http://schemas.openxmlformats.org/officeDocument/2006/relationships/slideLayout" Target="../slideLayouts/slideLayout7.xml"/><Relationship Id="rId7" Type="http://schemas.openxmlformats.org/officeDocument/2006/relationships/image" Target="../media/image23.jpeg"/><Relationship Id="rId6" Type="http://schemas.openxmlformats.org/officeDocument/2006/relationships/tags" Target="../tags/tag837.xml"/><Relationship Id="rId5" Type="http://schemas.openxmlformats.org/officeDocument/2006/relationships/tags" Target="../tags/tag836.xml"/><Relationship Id="rId4" Type="http://schemas.openxmlformats.org/officeDocument/2006/relationships/tags" Target="../tags/tag835.xml"/><Relationship Id="rId3" Type="http://schemas.openxmlformats.org/officeDocument/2006/relationships/tags" Target="../tags/tag834.xml"/><Relationship Id="rId2" Type="http://schemas.openxmlformats.org/officeDocument/2006/relationships/tags" Target="../tags/tag833.xml"/><Relationship Id="rId1" Type="http://schemas.openxmlformats.org/officeDocument/2006/relationships/tags" Target="../tags/tag832.xml"/></Relationships>
</file>

<file path=ppt/slides/_rels/slide129.xml.rels><?xml version="1.0" encoding="UTF-8" standalone="yes"?>
<Relationships xmlns="http://schemas.openxmlformats.org/package/2006/relationships"><Relationship Id="rId9" Type="http://schemas.openxmlformats.org/officeDocument/2006/relationships/notesSlide" Target="../notesSlides/notesSlide129.xml"/><Relationship Id="rId8" Type="http://schemas.openxmlformats.org/officeDocument/2006/relationships/slideLayout" Target="../slideLayouts/slideLayout7.xml"/><Relationship Id="rId7" Type="http://schemas.openxmlformats.org/officeDocument/2006/relationships/image" Target="../media/image23.jpeg"/><Relationship Id="rId6" Type="http://schemas.openxmlformats.org/officeDocument/2006/relationships/tags" Target="../tags/tag843.xml"/><Relationship Id="rId5" Type="http://schemas.openxmlformats.org/officeDocument/2006/relationships/tags" Target="../tags/tag842.xml"/><Relationship Id="rId4" Type="http://schemas.openxmlformats.org/officeDocument/2006/relationships/tags" Target="../tags/tag841.xml"/><Relationship Id="rId3" Type="http://schemas.openxmlformats.org/officeDocument/2006/relationships/tags" Target="../tags/tag840.xml"/><Relationship Id="rId2" Type="http://schemas.openxmlformats.org/officeDocument/2006/relationships/tags" Target="../tags/tag839.xml"/><Relationship Id="rId1" Type="http://schemas.openxmlformats.org/officeDocument/2006/relationships/tags" Target="../tags/tag838.xml"/></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3.xml"/><Relationship Id="rId7" Type="http://schemas.openxmlformats.org/officeDocument/2006/relationships/slideLayout" Target="../slideLayouts/slideLayout7.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s>
</file>

<file path=ppt/slides/_rels/slide130.xml.rels><?xml version="1.0" encoding="UTF-8" standalone="yes"?>
<Relationships xmlns="http://schemas.openxmlformats.org/package/2006/relationships"><Relationship Id="rId9" Type="http://schemas.openxmlformats.org/officeDocument/2006/relationships/notesSlide" Target="../notesSlides/notesSlide130.xml"/><Relationship Id="rId8" Type="http://schemas.openxmlformats.org/officeDocument/2006/relationships/slideLayout" Target="../slideLayouts/slideLayout7.xml"/><Relationship Id="rId7" Type="http://schemas.openxmlformats.org/officeDocument/2006/relationships/image" Target="../media/image23.jpeg"/><Relationship Id="rId6" Type="http://schemas.openxmlformats.org/officeDocument/2006/relationships/tags" Target="../tags/tag849.xml"/><Relationship Id="rId5" Type="http://schemas.openxmlformats.org/officeDocument/2006/relationships/tags" Target="../tags/tag848.xml"/><Relationship Id="rId4" Type="http://schemas.openxmlformats.org/officeDocument/2006/relationships/tags" Target="../tags/tag847.xml"/><Relationship Id="rId3" Type="http://schemas.openxmlformats.org/officeDocument/2006/relationships/tags" Target="../tags/tag846.xml"/><Relationship Id="rId2" Type="http://schemas.openxmlformats.org/officeDocument/2006/relationships/tags" Target="../tags/tag845.xml"/><Relationship Id="rId1" Type="http://schemas.openxmlformats.org/officeDocument/2006/relationships/tags" Target="../tags/tag844.xml"/></Relationships>
</file>

<file path=ppt/slides/_rels/slide131.xml.rels><?xml version="1.0" encoding="UTF-8" standalone="yes"?>
<Relationships xmlns="http://schemas.openxmlformats.org/package/2006/relationships"><Relationship Id="rId9" Type="http://schemas.openxmlformats.org/officeDocument/2006/relationships/notesSlide" Target="../notesSlides/notesSlide131.xml"/><Relationship Id="rId8" Type="http://schemas.openxmlformats.org/officeDocument/2006/relationships/slideLayout" Target="../slideLayouts/slideLayout7.xml"/><Relationship Id="rId7" Type="http://schemas.openxmlformats.org/officeDocument/2006/relationships/image" Target="../media/image23.jpeg"/><Relationship Id="rId6" Type="http://schemas.openxmlformats.org/officeDocument/2006/relationships/tags" Target="../tags/tag855.xml"/><Relationship Id="rId5" Type="http://schemas.openxmlformats.org/officeDocument/2006/relationships/tags" Target="../tags/tag854.xml"/><Relationship Id="rId4" Type="http://schemas.openxmlformats.org/officeDocument/2006/relationships/tags" Target="../tags/tag853.xml"/><Relationship Id="rId3" Type="http://schemas.openxmlformats.org/officeDocument/2006/relationships/tags" Target="../tags/tag852.xml"/><Relationship Id="rId2" Type="http://schemas.openxmlformats.org/officeDocument/2006/relationships/tags" Target="../tags/tag851.xml"/><Relationship Id="rId1" Type="http://schemas.openxmlformats.org/officeDocument/2006/relationships/tags" Target="../tags/tag850.xml"/></Relationships>
</file>

<file path=ppt/slides/_rels/slide132.xml.rels><?xml version="1.0" encoding="UTF-8" standalone="yes"?>
<Relationships xmlns="http://schemas.openxmlformats.org/package/2006/relationships"><Relationship Id="rId9" Type="http://schemas.openxmlformats.org/officeDocument/2006/relationships/notesSlide" Target="../notesSlides/notesSlide132.xml"/><Relationship Id="rId8" Type="http://schemas.openxmlformats.org/officeDocument/2006/relationships/slideLayout" Target="../slideLayouts/slideLayout7.xml"/><Relationship Id="rId7" Type="http://schemas.openxmlformats.org/officeDocument/2006/relationships/image" Target="../media/image23.jpeg"/><Relationship Id="rId6" Type="http://schemas.openxmlformats.org/officeDocument/2006/relationships/tags" Target="../tags/tag861.xml"/><Relationship Id="rId5" Type="http://schemas.openxmlformats.org/officeDocument/2006/relationships/tags" Target="../tags/tag860.xml"/><Relationship Id="rId4" Type="http://schemas.openxmlformats.org/officeDocument/2006/relationships/tags" Target="../tags/tag859.xml"/><Relationship Id="rId3" Type="http://schemas.openxmlformats.org/officeDocument/2006/relationships/tags" Target="../tags/tag858.xml"/><Relationship Id="rId2" Type="http://schemas.openxmlformats.org/officeDocument/2006/relationships/tags" Target="../tags/tag857.xml"/><Relationship Id="rId1" Type="http://schemas.openxmlformats.org/officeDocument/2006/relationships/tags" Target="../tags/tag856.xml"/></Relationships>
</file>

<file path=ppt/slides/_rels/slide133.xml.rels><?xml version="1.0" encoding="UTF-8" standalone="yes"?>
<Relationships xmlns="http://schemas.openxmlformats.org/package/2006/relationships"><Relationship Id="rId9" Type="http://schemas.openxmlformats.org/officeDocument/2006/relationships/notesSlide" Target="../notesSlides/notesSlide133.xml"/><Relationship Id="rId8" Type="http://schemas.openxmlformats.org/officeDocument/2006/relationships/slideLayout" Target="../slideLayouts/slideLayout7.xml"/><Relationship Id="rId7" Type="http://schemas.openxmlformats.org/officeDocument/2006/relationships/image" Target="../media/image23.jpeg"/><Relationship Id="rId6" Type="http://schemas.openxmlformats.org/officeDocument/2006/relationships/tags" Target="../tags/tag867.xml"/><Relationship Id="rId5" Type="http://schemas.openxmlformats.org/officeDocument/2006/relationships/tags" Target="../tags/tag866.xml"/><Relationship Id="rId4" Type="http://schemas.openxmlformats.org/officeDocument/2006/relationships/tags" Target="../tags/tag865.xml"/><Relationship Id="rId3" Type="http://schemas.openxmlformats.org/officeDocument/2006/relationships/tags" Target="../tags/tag864.xml"/><Relationship Id="rId2" Type="http://schemas.openxmlformats.org/officeDocument/2006/relationships/tags" Target="../tags/tag863.xml"/><Relationship Id="rId1" Type="http://schemas.openxmlformats.org/officeDocument/2006/relationships/tags" Target="../tags/tag862.xml"/></Relationships>
</file>

<file path=ppt/slides/_rels/slide134.xml.rels><?xml version="1.0" encoding="UTF-8" standalone="yes"?>
<Relationships xmlns="http://schemas.openxmlformats.org/package/2006/relationships"><Relationship Id="rId9" Type="http://schemas.openxmlformats.org/officeDocument/2006/relationships/notesSlide" Target="../notesSlides/notesSlide134.xml"/><Relationship Id="rId8" Type="http://schemas.openxmlformats.org/officeDocument/2006/relationships/slideLayout" Target="../slideLayouts/slideLayout7.xml"/><Relationship Id="rId7" Type="http://schemas.openxmlformats.org/officeDocument/2006/relationships/image" Target="../media/image23.jpeg"/><Relationship Id="rId6" Type="http://schemas.openxmlformats.org/officeDocument/2006/relationships/tags" Target="../tags/tag873.xml"/><Relationship Id="rId5" Type="http://schemas.openxmlformats.org/officeDocument/2006/relationships/tags" Target="../tags/tag872.xml"/><Relationship Id="rId4" Type="http://schemas.openxmlformats.org/officeDocument/2006/relationships/tags" Target="../tags/tag871.xml"/><Relationship Id="rId3" Type="http://schemas.openxmlformats.org/officeDocument/2006/relationships/tags" Target="../tags/tag870.xml"/><Relationship Id="rId2" Type="http://schemas.openxmlformats.org/officeDocument/2006/relationships/tags" Target="../tags/tag869.xml"/><Relationship Id="rId1" Type="http://schemas.openxmlformats.org/officeDocument/2006/relationships/tags" Target="../tags/tag868.xml"/></Relationships>
</file>

<file path=ppt/slides/_rels/slide135.xml.rels><?xml version="1.0" encoding="UTF-8" standalone="yes"?>
<Relationships xmlns="http://schemas.openxmlformats.org/package/2006/relationships"><Relationship Id="rId9" Type="http://schemas.openxmlformats.org/officeDocument/2006/relationships/notesSlide" Target="../notesSlides/notesSlide135.xml"/><Relationship Id="rId8" Type="http://schemas.openxmlformats.org/officeDocument/2006/relationships/slideLayout" Target="../slideLayouts/slideLayout7.xml"/><Relationship Id="rId7" Type="http://schemas.openxmlformats.org/officeDocument/2006/relationships/image" Target="../media/image23.jpeg"/><Relationship Id="rId6" Type="http://schemas.openxmlformats.org/officeDocument/2006/relationships/tags" Target="../tags/tag879.xml"/><Relationship Id="rId5" Type="http://schemas.openxmlformats.org/officeDocument/2006/relationships/tags" Target="../tags/tag878.xml"/><Relationship Id="rId4" Type="http://schemas.openxmlformats.org/officeDocument/2006/relationships/tags" Target="../tags/tag877.xml"/><Relationship Id="rId3" Type="http://schemas.openxmlformats.org/officeDocument/2006/relationships/tags" Target="../tags/tag876.xml"/><Relationship Id="rId2" Type="http://schemas.openxmlformats.org/officeDocument/2006/relationships/tags" Target="../tags/tag875.xml"/><Relationship Id="rId1" Type="http://schemas.openxmlformats.org/officeDocument/2006/relationships/tags" Target="../tags/tag874.xml"/></Relationships>
</file>

<file path=ppt/slides/_rels/slide136.xml.rels><?xml version="1.0" encoding="UTF-8" standalone="yes"?>
<Relationships xmlns="http://schemas.openxmlformats.org/package/2006/relationships"><Relationship Id="rId9" Type="http://schemas.openxmlformats.org/officeDocument/2006/relationships/notesSlide" Target="../notesSlides/notesSlide136.xml"/><Relationship Id="rId8" Type="http://schemas.openxmlformats.org/officeDocument/2006/relationships/slideLayout" Target="../slideLayouts/slideLayout7.xml"/><Relationship Id="rId7" Type="http://schemas.openxmlformats.org/officeDocument/2006/relationships/image" Target="../media/image23.jpeg"/><Relationship Id="rId6" Type="http://schemas.openxmlformats.org/officeDocument/2006/relationships/tags" Target="../tags/tag885.xml"/><Relationship Id="rId5" Type="http://schemas.openxmlformats.org/officeDocument/2006/relationships/tags" Target="../tags/tag884.xml"/><Relationship Id="rId4" Type="http://schemas.openxmlformats.org/officeDocument/2006/relationships/tags" Target="../tags/tag883.xml"/><Relationship Id="rId3" Type="http://schemas.openxmlformats.org/officeDocument/2006/relationships/tags" Target="../tags/tag882.xml"/><Relationship Id="rId2" Type="http://schemas.openxmlformats.org/officeDocument/2006/relationships/tags" Target="../tags/tag881.xml"/><Relationship Id="rId1" Type="http://schemas.openxmlformats.org/officeDocument/2006/relationships/tags" Target="../tags/tag880.xml"/></Relationships>
</file>

<file path=ppt/slides/_rels/slide137.xml.rels><?xml version="1.0" encoding="UTF-8" standalone="yes"?>
<Relationships xmlns="http://schemas.openxmlformats.org/package/2006/relationships"><Relationship Id="rId9" Type="http://schemas.openxmlformats.org/officeDocument/2006/relationships/notesSlide" Target="../notesSlides/notesSlide137.xml"/><Relationship Id="rId8" Type="http://schemas.openxmlformats.org/officeDocument/2006/relationships/slideLayout" Target="../slideLayouts/slideLayout7.xml"/><Relationship Id="rId7" Type="http://schemas.openxmlformats.org/officeDocument/2006/relationships/image" Target="../media/image23.jpeg"/><Relationship Id="rId6" Type="http://schemas.openxmlformats.org/officeDocument/2006/relationships/tags" Target="../tags/tag891.xml"/><Relationship Id="rId5" Type="http://schemas.openxmlformats.org/officeDocument/2006/relationships/tags" Target="../tags/tag890.xml"/><Relationship Id="rId4" Type="http://schemas.openxmlformats.org/officeDocument/2006/relationships/tags" Target="../tags/tag889.xml"/><Relationship Id="rId3" Type="http://schemas.openxmlformats.org/officeDocument/2006/relationships/tags" Target="../tags/tag888.xml"/><Relationship Id="rId2" Type="http://schemas.openxmlformats.org/officeDocument/2006/relationships/tags" Target="../tags/tag887.xml"/><Relationship Id="rId1" Type="http://schemas.openxmlformats.org/officeDocument/2006/relationships/tags" Target="../tags/tag886.xml"/></Relationships>
</file>

<file path=ppt/slides/_rels/slide138.xml.rels><?xml version="1.0" encoding="UTF-8" standalone="yes"?>
<Relationships xmlns="http://schemas.openxmlformats.org/package/2006/relationships"><Relationship Id="rId9" Type="http://schemas.openxmlformats.org/officeDocument/2006/relationships/notesSlide" Target="../notesSlides/notesSlide138.xml"/><Relationship Id="rId8" Type="http://schemas.openxmlformats.org/officeDocument/2006/relationships/slideLayout" Target="../slideLayouts/slideLayout7.xml"/><Relationship Id="rId7" Type="http://schemas.openxmlformats.org/officeDocument/2006/relationships/image" Target="../media/image23.jpeg"/><Relationship Id="rId6" Type="http://schemas.openxmlformats.org/officeDocument/2006/relationships/tags" Target="../tags/tag897.xml"/><Relationship Id="rId5" Type="http://schemas.openxmlformats.org/officeDocument/2006/relationships/tags" Target="../tags/tag896.xml"/><Relationship Id="rId4" Type="http://schemas.openxmlformats.org/officeDocument/2006/relationships/tags" Target="../tags/tag895.xml"/><Relationship Id="rId3" Type="http://schemas.openxmlformats.org/officeDocument/2006/relationships/tags" Target="../tags/tag894.xml"/><Relationship Id="rId2" Type="http://schemas.openxmlformats.org/officeDocument/2006/relationships/tags" Target="../tags/tag893.xml"/><Relationship Id="rId1" Type="http://schemas.openxmlformats.org/officeDocument/2006/relationships/tags" Target="../tags/tag892.xml"/></Relationships>
</file>

<file path=ppt/slides/_rels/slide139.xml.rels><?xml version="1.0" encoding="UTF-8" standalone="yes"?>
<Relationships xmlns="http://schemas.openxmlformats.org/package/2006/relationships"><Relationship Id="rId9" Type="http://schemas.openxmlformats.org/officeDocument/2006/relationships/notesSlide" Target="../notesSlides/notesSlide139.xml"/><Relationship Id="rId8" Type="http://schemas.openxmlformats.org/officeDocument/2006/relationships/slideLayout" Target="../slideLayouts/slideLayout7.xml"/><Relationship Id="rId7" Type="http://schemas.openxmlformats.org/officeDocument/2006/relationships/image" Target="../media/image23.jpeg"/><Relationship Id="rId6" Type="http://schemas.openxmlformats.org/officeDocument/2006/relationships/tags" Target="../tags/tag903.xml"/><Relationship Id="rId5" Type="http://schemas.openxmlformats.org/officeDocument/2006/relationships/tags" Target="../tags/tag902.xml"/><Relationship Id="rId4" Type="http://schemas.openxmlformats.org/officeDocument/2006/relationships/tags" Target="../tags/tag901.xml"/><Relationship Id="rId3" Type="http://schemas.openxmlformats.org/officeDocument/2006/relationships/tags" Target="../tags/tag900.xml"/><Relationship Id="rId2" Type="http://schemas.openxmlformats.org/officeDocument/2006/relationships/tags" Target="../tags/tag899.xml"/><Relationship Id="rId1" Type="http://schemas.openxmlformats.org/officeDocument/2006/relationships/tags" Target="../tags/tag898.xml"/></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s>
</file>

<file path=ppt/slides/_rels/slide140.xml.rels><?xml version="1.0" encoding="UTF-8" standalone="yes"?>
<Relationships xmlns="http://schemas.openxmlformats.org/package/2006/relationships"><Relationship Id="rId9" Type="http://schemas.openxmlformats.org/officeDocument/2006/relationships/notesSlide" Target="../notesSlides/notesSlide140.xml"/><Relationship Id="rId8" Type="http://schemas.openxmlformats.org/officeDocument/2006/relationships/slideLayout" Target="../slideLayouts/slideLayout7.xml"/><Relationship Id="rId7" Type="http://schemas.openxmlformats.org/officeDocument/2006/relationships/image" Target="../media/image23.jpeg"/><Relationship Id="rId6" Type="http://schemas.openxmlformats.org/officeDocument/2006/relationships/tags" Target="../tags/tag909.xml"/><Relationship Id="rId5" Type="http://schemas.openxmlformats.org/officeDocument/2006/relationships/tags" Target="../tags/tag908.xml"/><Relationship Id="rId4" Type="http://schemas.openxmlformats.org/officeDocument/2006/relationships/tags" Target="../tags/tag907.xml"/><Relationship Id="rId3" Type="http://schemas.openxmlformats.org/officeDocument/2006/relationships/tags" Target="../tags/tag906.xml"/><Relationship Id="rId2" Type="http://schemas.openxmlformats.org/officeDocument/2006/relationships/tags" Target="../tags/tag905.xml"/><Relationship Id="rId1" Type="http://schemas.openxmlformats.org/officeDocument/2006/relationships/tags" Target="../tags/tag904.xml"/></Relationships>
</file>

<file path=ppt/slides/_rels/slide141.xml.rels><?xml version="1.0" encoding="UTF-8" standalone="yes"?>
<Relationships xmlns="http://schemas.openxmlformats.org/package/2006/relationships"><Relationship Id="rId9" Type="http://schemas.openxmlformats.org/officeDocument/2006/relationships/notesSlide" Target="../notesSlides/notesSlide141.xml"/><Relationship Id="rId8" Type="http://schemas.openxmlformats.org/officeDocument/2006/relationships/slideLayout" Target="../slideLayouts/slideLayout7.xml"/><Relationship Id="rId7" Type="http://schemas.openxmlformats.org/officeDocument/2006/relationships/image" Target="../media/image23.jpeg"/><Relationship Id="rId6" Type="http://schemas.openxmlformats.org/officeDocument/2006/relationships/tags" Target="../tags/tag915.xml"/><Relationship Id="rId5" Type="http://schemas.openxmlformats.org/officeDocument/2006/relationships/tags" Target="../tags/tag914.xml"/><Relationship Id="rId4" Type="http://schemas.openxmlformats.org/officeDocument/2006/relationships/tags" Target="../tags/tag913.xml"/><Relationship Id="rId3" Type="http://schemas.openxmlformats.org/officeDocument/2006/relationships/tags" Target="../tags/tag912.xml"/><Relationship Id="rId2" Type="http://schemas.openxmlformats.org/officeDocument/2006/relationships/tags" Target="../tags/tag911.xml"/><Relationship Id="rId1" Type="http://schemas.openxmlformats.org/officeDocument/2006/relationships/tags" Target="../tags/tag910.xml"/></Relationships>
</file>

<file path=ppt/slides/_rels/slide142.xml.rels><?xml version="1.0" encoding="UTF-8" standalone="yes"?>
<Relationships xmlns="http://schemas.openxmlformats.org/package/2006/relationships"><Relationship Id="rId9" Type="http://schemas.openxmlformats.org/officeDocument/2006/relationships/notesSlide" Target="../notesSlides/notesSlide142.xml"/><Relationship Id="rId8" Type="http://schemas.openxmlformats.org/officeDocument/2006/relationships/slideLayout" Target="../slideLayouts/slideLayout7.xml"/><Relationship Id="rId7" Type="http://schemas.openxmlformats.org/officeDocument/2006/relationships/image" Target="../media/image23.jpeg"/><Relationship Id="rId6" Type="http://schemas.openxmlformats.org/officeDocument/2006/relationships/tags" Target="../tags/tag921.xml"/><Relationship Id="rId5" Type="http://schemas.openxmlformats.org/officeDocument/2006/relationships/tags" Target="../tags/tag920.xml"/><Relationship Id="rId4" Type="http://schemas.openxmlformats.org/officeDocument/2006/relationships/tags" Target="../tags/tag919.xml"/><Relationship Id="rId3" Type="http://schemas.openxmlformats.org/officeDocument/2006/relationships/tags" Target="../tags/tag918.xml"/><Relationship Id="rId2" Type="http://schemas.openxmlformats.org/officeDocument/2006/relationships/tags" Target="../tags/tag917.xml"/><Relationship Id="rId1" Type="http://schemas.openxmlformats.org/officeDocument/2006/relationships/tags" Target="../tags/tag916.xml"/></Relationships>
</file>

<file path=ppt/slides/_rels/slide143.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24.jpeg"/><Relationship Id="rId7" Type="http://schemas.openxmlformats.org/officeDocument/2006/relationships/tags" Target="../tags/tag928.xml"/><Relationship Id="rId6" Type="http://schemas.openxmlformats.org/officeDocument/2006/relationships/tags" Target="../tags/tag927.xml"/><Relationship Id="rId5" Type="http://schemas.openxmlformats.org/officeDocument/2006/relationships/tags" Target="../tags/tag926.xml"/><Relationship Id="rId4" Type="http://schemas.openxmlformats.org/officeDocument/2006/relationships/tags" Target="../tags/tag925.xml"/><Relationship Id="rId3" Type="http://schemas.openxmlformats.org/officeDocument/2006/relationships/tags" Target="../tags/tag924.xml"/><Relationship Id="rId2" Type="http://schemas.openxmlformats.org/officeDocument/2006/relationships/tags" Target="../tags/tag923.xml"/><Relationship Id="rId10" Type="http://schemas.openxmlformats.org/officeDocument/2006/relationships/notesSlide" Target="../notesSlides/notesSlide143.xml"/><Relationship Id="rId1" Type="http://schemas.openxmlformats.org/officeDocument/2006/relationships/tags" Target="../tags/tag922.xml"/></Relationships>
</file>

<file path=ppt/slides/_rels/slide144.xml.rels><?xml version="1.0" encoding="UTF-8" standalone="yes"?>
<Relationships xmlns="http://schemas.openxmlformats.org/package/2006/relationships"><Relationship Id="rId9" Type="http://schemas.openxmlformats.org/officeDocument/2006/relationships/notesSlide" Target="../notesSlides/notesSlide144.xml"/><Relationship Id="rId8" Type="http://schemas.openxmlformats.org/officeDocument/2006/relationships/slideLayout" Target="../slideLayouts/slideLayout7.xml"/><Relationship Id="rId7" Type="http://schemas.openxmlformats.org/officeDocument/2006/relationships/image" Target="../media/image24.jpeg"/><Relationship Id="rId6" Type="http://schemas.openxmlformats.org/officeDocument/2006/relationships/tags" Target="../tags/tag934.xml"/><Relationship Id="rId5" Type="http://schemas.openxmlformats.org/officeDocument/2006/relationships/tags" Target="../tags/tag933.xml"/><Relationship Id="rId4" Type="http://schemas.openxmlformats.org/officeDocument/2006/relationships/tags" Target="../tags/tag932.xml"/><Relationship Id="rId3" Type="http://schemas.openxmlformats.org/officeDocument/2006/relationships/tags" Target="../tags/tag931.xml"/><Relationship Id="rId2" Type="http://schemas.openxmlformats.org/officeDocument/2006/relationships/tags" Target="../tags/tag930.xml"/><Relationship Id="rId1" Type="http://schemas.openxmlformats.org/officeDocument/2006/relationships/tags" Target="../tags/tag929.xml"/></Relationships>
</file>

<file path=ppt/slides/_rels/slide145.xml.rels><?xml version="1.0" encoding="UTF-8" standalone="yes"?>
<Relationships xmlns="http://schemas.openxmlformats.org/package/2006/relationships"><Relationship Id="rId9" Type="http://schemas.openxmlformats.org/officeDocument/2006/relationships/notesSlide" Target="../notesSlides/notesSlide145.xml"/><Relationship Id="rId8" Type="http://schemas.openxmlformats.org/officeDocument/2006/relationships/slideLayout" Target="../slideLayouts/slideLayout7.xml"/><Relationship Id="rId7" Type="http://schemas.openxmlformats.org/officeDocument/2006/relationships/image" Target="../media/image24.jpeg"/><Relationship Id="rId6" Type="http://schemas.openxmlformats.org/officeDocument/2006/relationships/tags" Target="../tags/tag940.xml"/><Relationship Id="rId5" Type="http://schemas.openxmlformats.org/officeDocument/2006/relationships/tags" Target="../tags/tag939.xml"/><Relationship Id="rId4" Type="http://schemas.openxmlformats.org/officeDocument/2006/relationships/tags" Target="../tags/tag938.xml"/><Relationship Id="rId3" Type="http://schemas.openxmlformats.org/officeDocument/2006/relationships/tags" Target="../tags/tag937.xml"/><Relationship Id="rId2" Type="http://schemas.openxmlformats.org/officeDocument/2006/relationships/tags" Target="../tags/tag936.xml"/><Relationship Id="rId1" Type="http://schemas.openxmlformats.org/officeDocument/2006/relationships/tags" Target="../tags/tag935.xml"/></Relationships>
</file>

<file path=ppt/slides/_rels/slide146.xml.rels><?xml version="1.0" encoding="UTF-8" standalone="yes"?>
<Relationships xmlns="http://schemas.openxmlformats.org/package/2006/relationships"><Relationship Id="rId9" Type="http://schemas.openxmlformats.org/officeDocument/2006/relationships/notesSlide" Target="../notesSlides/notesSlide146.xml"/><Relationship Id="rId8" Type="http://schemas.openxmlformats.org/officeDocument/2006/relationships/slideLayout" Target="../slideLayouts/slideLayout7.xml"/><Relationship Id="rId7" Type="http://schemas.openxmlformats.org/officeDocument/2006/relationships/image" Target="../media/image24.jpeg"/><Relationship Id="rId6" Type="http://schemas.openxmlformats.org/officeDocument/2006/relationships/tags" Target="../tags/tag946.xml"/><Relationship Id="rId5" Type="http://schemas.openxmlformats.org/officeDocument/2006/relationships/tags" Target="../tags/tag945.xml"/><Relationship Id="rId4" Type="http://schemas.openxmlformats.org/officeDocument/2006/relationships/tags" Target="../tags/tag944.xml"/><Relationship Id="rId3" Type="http://schemas.openxmlformats.org/officeDocument/2006/relationships/tags" Target="../tags/tag943.xml"/><Relationship Id="rId2" Type="http://schemas.openxmlformats.org/officeDocument/2006/relationships/tags" Target="../tags/tag942.xml"/><Relationship Id="rId1" Type="http://schemas.openxmlformats.org/officeDocument/2006/relationships/tags" Target="../tags/tag941.xml"/></Relationships>
</file>

<file path=ppt/slides/_rels/slide147.xml.rels><?xml version="1.0" encoding="UTF-8" standalone="yes"?>
<Relationships xmlns="http://schemas.openxmlformats.org/package/2006/relationships"><Relationship Id="rId9" Type="http://schemas.openxmlformats.org/officeDocument/2006/relationships/notesSlide" Target="../notesSlides/notesSlide147.xml"/><Relationship Id="rId8" Type="http://schemas.openxmlformats.org/officeDocument/2006/relationships/slideLayout" Target="../slideLayouts/slideLayout7.xml"/><Relationship Id="rId7" Type="http://schemas.openxmlformats.org/officeDocument/2006/relationships/image" Target="../media/image24.jpeg"/><Relationship Id="rId6" Type="http://schemas.openxmlformats.org/officeDocument/2006/relationships/tags" Target="../tags/tag952.xml"/><Relationship Id="rId5" Type="http://schemas.openxmlformats.org/officeDocument/2006/relationships/tags" Target="../tags/tag951.xml"/><Relationship Id="rId4" Type="http://schemas.openxmlformats.org/officeDocument/2006/relationships/tags" Target="../tags/tag950.xml"/><Relationship Id="rId3" Type="http://schemas.openxmlformats.org/officeDocument/2006/relationships/tags" Target="../tags/tag949.xml"/><Relationship Id="rId2" Type="http://schemas.openxmlformats.org/officeDocument/2006/relationships/tags" Target="../tags/tag948.xml"/><Relationship Id="rId1" Type="http://schemas.openxmlformats.org/officeDocument/2006/relationships/tags" Target="../tags/tag947.xml"/></Relationships>
</file>

<file path=ppt/slides/_rels/slide148.xml.rels><?xml version="1.0" encoding="UTF-8" standalone="yes"?>
<Relationships xmlns="http://schemas.openxmlformats.org/package/2006/relationships"><Relationship Id="rId9" Type="http://schemas.openxmlformats.org/officeDocument/2006/relationships/notesSlide" Target="../notesSlides/notesSlide148.xml"/><Relationship Id="rId8" Type="http://schemas.openxmlformats.org/officeDocument/2006/relationships/slideLayout" Target="../slideLayouts/slideLayout7.xml"/><Relationship Id="rId7" Type="http://schemas.openxmlformats.org/officeDocument/2006/relationships/image" Target="../media/image24.jpeg"/><Relationship Id="rId6" Type="http://schemas.openxmlformats.org/officeDocument/2006/relationships/tags" Target="../tags/tag958.xml"/><Relationship Id="rId5" Type="http://schemas.openxmlformats.org/officeDocument/2006/relationships/tags" Target="../tags/tag957.xml"/><Relationship Id="rId4" Type="http://schemas.openxmlformats.org/officeDocument/2006/relationships/tags" Target="../tags/tag956.xml"/><Relationship Id="rId3" Type="http://schemas.openxmlformats.org/officeDocument/2006/relationships/tags" Target="../tags/tag955.xml"/><Relationship Id="rId2" Type="http://schemas.openxmlformats.org/officeDocument/2006/relationships/tags" Target="../tags/tag954.xml"/><Relationship Id="rId1" Type="http://schemas.openxmlformats.org/officeDocument/2006/relationships/tags" Target="../tags/tag953.xml"/></Relationships>
</file>

<file path=ppt/slides/_rels/slide149.xml.rels><?xml version="1.0" encoding="UTF-8" standalone="yes"?>
<Relationships xmlns="http://schemas.openxmlformats.org/package/2006/relationships"><Relationship Id="rId9" Type="http://schemas.openxmlformats.org/officeDocument/2006/relationships/notesSlide" Target="../notesSlides/notesSlide149.xml"/><Relationship Id="rId8" Type="http://schemas.openxmlformats.org/officeDocument/2006/relationships/slideLayout" Target="../slideLayouts/slideLayout7.xml"/><Relationship Id="rId7" Type="http://schemas.openxmlformats.org/officeDocument/2006/relationships/image" Target="../media/image24.jpeg"/><Relationship Id="rId6" Type="http://schemas.openxmlformats.org/officeDocument/2006/relationships/tags" Target="../tags/tag964.xml"/><Relationship Id="rId5" Type="http://schemas.openxmlformats.org/officeDocument/2006/relationships/tags" Target="../tags/tag963.xml"/><Relationship Id="rId4" Type="http://schemas.openxmlformats.org/officeDocument/2006/relationships/tags" Target="../tags/tag962.xml"/><Relationship Id="rId3" Type="http://schemas.openxmlformats.org/officeDocument/2006/relationships/tags" Target="../tags/tag961.xml"/><Relationship Id="rId2" Type="http://schemas.openxmlformats.org/officeDocument/2006/relationships/tags" Target="../tags/tag960.xml"/><Relationship Id="rId1" Type="http://schemas.openxmlformats.org/officeDocument/2006/relationships/tags" Target="../tags/tag959.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7.xml"/><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tags" Target="../tags/tag34.xml"/></Relationships>
</file>

<file path=ppt/slides/_rels/slide150.xml.rels><?xml version="1.0" encoding="UTF-8" standalone="yes"?>
<Relationships xmlns="http://schemas.openxmlformats.org/package/2006/relationships"><Relationship Id="rId9" Type="http://schemas.openxmlformats.org/officeDocument/2006/relationships/notesSlide" Target="../notesSlides/notesSlide150.xml"/><Relationship Id="rId8" Type="http://schemas.openxmlformats.org/officeDocument/2006/relationships/slideLayout" Target="../slideLayouts/slideLayout7.xml"/><Relationship Id="rId7" Type="http://schemas.openxmlformats.org/officeDocument/2006/relationships/image" Target="../media/image24.jpeg"/><Relationship Id="rId6" Type="http://schemas.openxmlformats.org/officeDocument/2006/relationships/tags" Target="../tags/tag970.xml"/><Relationship Id="rId5" Type="http://schemas.openxmlformats.org/officeDocument/2006/relationships/tags" Target="../tags/tag969.xml"/><Relationship Id="rId4" Type="http://schemas.openxmlformats.org/officeDocument/2006/relationships/tags" Target="../tags/tag968.xml"/><Relationship Id="rId3" Type="http://schemas.openxmlformats.org/officeDocument/2006/relationships/tags" Target="../tags/tag967.xml"/><Relationship Id="rId2" Type="http://schemas.openxmlformats.org/officeDocument/2006/relationships/tags" Target="../tags/tag966.xml"/><Relationship Id="rId1" Type="http://schemas.openxmlformats.org/officeDocument/2006/relationships/tags" Target="../tags/tag965.xml"/></Relationships>
</file>

<file path=ppt/slides/_rels/slide151.xml.rels><?xml version="1.0" encoding="UTF-8" standalone="yes"?>
<Relationships xmlns="http://schemas.openxmlformats.org/package/2006/relationships"><Relationship Id="rId9" Type="http://schemas.openxmlformats.org/officeDocument/2006/relationships/notesSlide" Target="../notesSlides/notesSlide151.xml"/><Relationship Id="rId8" Type="http://schemas.openxmlformats.org/officeDocument/2006/relationships/slideLayout" Target="../slideLayouts/slideLayout7.xml"/><Relationship Id="rId7" Type="http://schemas.openxmlformats.org/officeDocument/2006/relationships/image" Target="../media/image24.jpeg"/><Relationship Id="rId6" Type="http://schemas.openxmlformats.org/officeDocument/2006/relationships/tags" Target="../tags/tag976.xml"/><Relationship Id="rId5" Type="http://schemas.openxmlformats.org/officeDocument/2006/relationships/tags" Target="../tags/tag975.xml"/><Relationship Id="rId4" Type="http://schemas.openxmlformats.org/officeDocument/2006/relationships/tags" Target="../tags/tag974.xml"/><Relationship Id="rId3" Type="http://schemas.openxmlformats.org/officeDocument/2006/relationships/tags" Target="../tags/tag973.xml"/><Relationship Id="rId2" Type="http://schemas.openxmlformats.org/officeDocument/2006/relationships/tags" Target="../tags/tag972.xml"/><Relationship Id="rId1" Type="http://schemas.openxmlformats.org/officeDocument/2006/relationships/tags" Target="../tags/tag971.xml"/></Relationships>
</file>

<file path=ppt/slides/_rels/slide152.xml.rels><?xml version="1.0" encoding="UTF-8" standalone="yes"?>
<Relationships xmlns="http://schemas.openxmlformats.org/package/2006/relationships"><Relationship Id="rId9" Type="http://schemas.openxmlformats.org/officeDocument/2006/relationships/notesSlide" Target="../notesSlides/notesSlide152.xml"/><Relationship Id="rId8" Type="http://schemas.openxmlformats.org/officeDocument/2006/relationships/slideLayout" Target="../slideLayouts/slideLayout7.xml"/><Relationship Id="rId7" Type="http://schemas.openxmlformats.org/officeDocument/2006/relationships/image" Target="../media/image24.jpeg"/><Relationship Id="rId6" Type="http://schemas.openxmlformats.org/officeDocument/2006/relationships/tags" Target="../tags/tag982.xml"/><Relationship Id="rId5" Type="http://schemas.openxmlformats.org/officeDocument/2006/relationships/tags" Target="../tags/tag981.xml"/><Relationship Id="rId4" Type="http://schemas.openxmlformats.org/officeDocument/2006/relationships/tags" Target="../tags/tag980.xml"/><Relationship Id="rId3" Type="http://schemas.openxmlformats.org/officeDocument/2006/relationships/tags" Target="../tags/tag979.xml"/><Relationship Id="rId2" Type="http://schemas.openxmlformats.org/officeDocument/2006/relationships/tags" Target="../tags/tag978.xml"/><Relationship Id="rId1" Type="http://schemas.openxmlformats.org/officeDocument/2006/relationships/tags" Target="../tags/tag977.xml"/></Relationships>
</file>

<file path=ppt/slides/_rels/slide153.xml.rels><?xml version="1.0" encoding="UTF-8" standalone="yes"?>
<Relationships xmlns="http://schemas.openxmlformats.org/package/2006/relationships"><Relationship Id="rId9" Type="http://schemas.openxmlformats.org/officeDocument/2006/relationships/notesSlide" Target="../notesSlides/notesSlide153.xml"/><Relationship Id="rId8" Type="http://schemas.openxmlformats.org/officeDocument/2006/relationships/slideLayout" Target="../slideLayouts/slideLayout7.xml"/><Relationship Id="rId7" Type="http://schemas.openxmlformats.org/officeDocument/2006/relationships/image" Target="../media/image24.jpeg"/><Relationship Id="rId6" Type="http://schemas.openxmlformats.org/officeDocument/2006/relationships/tags" Target="../tags/tag988.xml"/><Relationship Id="rId5" Type="http://schemas.openxmlformats.org/officeDocument/2006/relationships/tags" Target="../tags/tag987.xml"/><Relationship Id="rId4" Type="http://schemas.openxmlformats.org/officeDocument/2006/relationships/tags" Target="../tags/tag986.xml"/><Relationship Id="rId3" Type="http://schemas.openxmlformats.org/officeDocument/2006/relationships/tags" Target="../tags/tag985.xml"/><Relationship Id="rId2" Type="http://schemas.openxmlformats.org/officeDocument/2006/relationships/tags" Target="../tags/tag984.xml"/><Relationship Id="rId1" Type="http://schemas.openxmlformats.org/officeDocument/2006/relationships/tags" Target="../tags/tag983.xml"/></Relationships>
</file>

<file path=ppt/slides/_rels/slide154.xml.rels><?xml version="1.0" encoding="UTF-8" standalone="yes"?>
<Relationships xmlns="http://schemas.openxmlformats.org/package/2006/relationships"><Relationship Id="rId9" Type="http://schemas.openxmlformats.org/officeDocument/2006/relationships/notesSlide" Target="../notesSlides/notesSlide154.xml"/><Relationship Id="rId8" Type="http://schemas.openxmlformats.org/officeDocument/2006/relationships/slideLayout" Target="../slideLayouts/slideLayout7.xml"/><Relationship Id="rId7" Type="http://schemas.openxmlformats.org/officeDocument/2006/relationships/image" Target="../media/image24.jpeg"/><Relationship Id="rId6" Type="http://schemas.openxmlformats.org/officeDocument/2006/relationships/tags" Target="../tags/tag994.xml"/><Relationship Id="rId5" Type="http://schemas.openxmlformats.org/officeDocument/2006/relationships/tags" Target="../tags/tag993.xml"/><Relationship Id="rId4" Type="http://schemas.openxmlformats.org/officeDocument/2006/relationships/tags" Target="../tags/tag992.xml"/><Relationship Id="rId3" Type="http://schemas.openxmlformats.org/officeDocument/2006/relationships/tags" Target="../tags/tag991.xml"/><Relationship Id="rId2" Type="http://schemas.openxmlformats.org/officeDocument/2006/relationships/tags" Target="../tags/tag990.xml"/><Relationship Id="rId1" Type="http://schemas.openxmlformats.org/officeDocument/2006/relationships/tags" Target="../tags/tag989.xml"/></Relationships>
</file>

<file path=ppt/slides/_rels/slide155.xml.rels><?xml version="1.0" encoding="UTF-8" standalone="yes"?>
<Relationships xmlns="http://schemas.openxmlformats.org/package/2006/relationships"><Relationship Id="rId9" Type="http://schemas.openxmlformats.org/officeDocument/2006/relationships/notesSlide" Target="../notesSlides/notesSlide155.xml"/><Relationship Id="rId8" Type="http://schemas.openxmlformats.org/officeDocument/2006/relationships/slideLayout" Target="../slideLayouts/slideLayout7.xml"/><Relationship Id="rId7" Type="http://schemas.openxmlformats.org/officeDocument/2006/relationships/image" Target="../media/image24.jpeg"/><Relationship Id="rId6" Type="http://schemas.openxmlformats.org/officeDocument/2006/relationships/tags" Target="../tags/tag1000.xml"/><Relationship Id="rId5" Type="http://schemas.openxmlformats.org/officeDocument/2006/relationships/tags" Target="../tags/tag999.xml"/><Relationship Id="rId4" Type="http://schemas.openxmlformats.org/officeDocument/2006/relationships/tags" Target="../tags/tag998.xml"/><Relationship Id="rId3" Type="http://schemas.openxmlformats.org/officeDocument/2006/relationships/tags" Target="../tags/tag997.xml"/><Relationship Id="rId2" Type="http://schemas.openxmlformats.org/officeDocument/2006/relationships/tags" Target="../tags/tag996.xml"/><Relationship Id="rId1" Type="http://schemas.openxmlformats.org/officeDocument/2006/relationships/tags" Target="../tags/tag995.xml"/></Relationships>
</file>

<file path=ppt/slides/_rels/slide156.xml.rels><?xml version="1.0" encoding="UTF-8" standalone="yes"?>
<Relationships xmlns="http://schemas.openxmlformats.org/package/2006/relationships"><Relationship Id="rId9" Type="http://schemas.openxmlformats.org/officeDocument/2006/relationships/notesSlide" Target="../notesSlides/notesSlide156.xml"/><Relationship Id="rId8" Type="http://schemas.openxmlformats.org/officeDocument/2006/relationships/slideLayout" Target="../slideLayouts/slideLayout7.xml"/><Relationship Id="rId7" Type="http://schemas.openxmlformats.org/officeDocument/2006/relationships/image" Target="../media/image24.jpeg"/><Relationship Id="rId6" Type="http://schemas.openxmlformats.org/officeDocument/2006/relationships/tags" Target="../tags/tag1006.xml"/><Relationship Id="rId5" Type="http://schemas.openxmlformats.org/officeDocument/2006/relationships/tags" Target="../tags/tag1005.xml"/><Relationship Id="rId4" Type="http://schemas.openxmlformats.org/officeDocument/2006/relationships/tags" Target="../tags/tag1004.xml"/><Relationship Id="rId3" Type="http://schemas.openxmlformats.org/officeDocument/2006/relationships/tags" Target="../tags/tag1003.xml"/><Relationship Id="rId2" Type="http://schemas.openxmlformats.org/officeDocument/2006/relationships/tags" Target="../tags/tag1002.xml"/><Relationship Id="rId1" Type="http://schemas.openxmlformats.org/officeDocument/2006/relationships/tags" Target="../tags/tag1001.xml"/></Relationships>
</file>

<file path=ppt/slides/_rels/slide157.xml.rels><?xml version="1.0" encoding="UTF-8" standalone="yes"?>
<Relationships xmlns="http://schemas.openxmlformats.org/package/2006/relationships"><Relationship Id="rId9" Type="http://schemas.openxmlformats.org/officeDocument/2006/relationships/notesSlide" Target="../notesSlides/notesSlide157.xml"/><Relationship Id="rId8" Type="http://schemas.openxmlformats.org/officeDocument/2006/relationships/slideLayout" Target="../slideLayouts/slideLayout7.xml"/><Relationship Id="rId7" Type="http://schemas.openxmlformats.org/officeDocument/2006/relationships/image" Target="../media/image24.jpeg"/><Relationship Id="rId6" Type="http://schemas.openxmlformats.org/officeDocument/2006/relationships/tags" Target="../tags/tag1012.xml"/><Relationship Id="rId5" Type="http://schemas.openxmlformats.org/officeDocument/2006/relationships/tags" Target="../tags/tag1011.xml"/><Relationship Id="rId4" Type="http://schemas.openxmlformats.org/officeDocument/2006/relationships/tags" Target="../tags/tag1010.xml"/><Relationship Id="rId3" Type="http://schemas.openxmlformats.org/officeDocument/2006/relationships/tags" Target="../tags/tag1009.xml"/><Relationship Id="rId2" Type="http://schemas.openxmlformats.org/officeDocument/2006/relationships/tags" Target="../tags/tag1008.xml"/><Relationship Id="rId1" Type="http://schemas.openxmlformats.org/officeDocument/2006/relationships/tags" Target="../tags/tag1007.xml"/></Relationships>
</file>

<file path=ppt/slides/_rels/slide158.xml.rels><?xml version="1.0" encoding="UTF-8" standalone="yes"?>
<Relationships xmlns="http://schemas.openxmlformats.org/package/2006/relationships"><Relationship Id="rId9" Type="http://schemas.openxmlformats.org/officeDocument/2006/relationships/notesSlide" Target="../notesSlides/notesSlide158.xml"/><Relationship Id="rId8" Type="http://schemas.openxmlformats.org/officeDocument/2006/relationships/slideLayout" Target="../slideLayouts/slideLayout7.xml"/><Relationship Id="rId7" Type="http://schemas.openxmlformats.org/officeDocument/2006/relationships/image" Target="../media/image24.jpeg"/><Relationship Id="rId6" Type="http://schemas.openxmlformats.org/officeDocument/2006/relationships/tags" Target="../tags/tag1018.xml"/><Relationship Id="rId5" Type="http://schemas.openxmlformats.org/officeDocument/2006/relationships/tags" Target="../tags/tag1017.xml"/><Relationship Id="rId4" Type="http://schemas.openxmlformats.org/officeDocument/2006/relationships/tags" Target="../tags/tag1016.xml"/><Relationship Id="rId3" Type="http://schemas.openxmlformats.org/officeDocument/2006/relationships/tags" Target="../tags/tag1015.xml"/><Relationship Id="rId2" Type="http://schemas.openxmlformats.org/officeDocument/2006/relationships/tags" Target="../tags/tag1014.xml"/><Relationship Id="rId1" Type="http://schemas.openxmlformats.org/officeDocument/2006/relationships/tags" Target="../tags/tag1013.xml"/></Relationships>
</file>

<file path=ppt/slides/_rels/slide159.xml.rels><?xml version="1.0" encoding="UTF-8" standalone="yes"?>
<Relationships xmlns="http://schemas.openxmlformats.org/package/2006/relationships"><Relationship Id="rId9" Type="http://schemas.openxmlformats.org/officeDocument/2006/relationships/notesSlide" Target="../notesSlides/notesSlide159.xml"/><Relationship Id="rId8" Type="http://schemas.openxmlformats.org/officeDocument/2006/relationships/slideLayout" Target="../slideLayouts/slideLayout7.xml"/><Relationship Id="rId7" Type="http://schemas.openxmlformats.org/officeDocument/2006/relationships/image" Target="../media/image24.jpeg"/><Relationship Id="rId6" Type="http://schemas.openxmlformats.org/officeDocument/2006/relationships/tags" Target="../tags/tag1024.xml"/><Relationship Id="rId5" Type="http://schemas.openxmlformats.org/officeDocument/2006/relationships/tags" Target="../tags/tag1023.xml"/><Relationship Id="rId4" Type="http://schemas.openxmlformats.org/officeDocument/2006/relationships/tags" Target="../tags/tag1022.xml"/><Relationship Id="rId3" Type="http://schemas.openxmlformats.org/officeDocument/2006/relationships/tags" Target="../tags/tag1021.xml"/><Relationship Id="rId2" Type="http://schemas.openxmlformats.org/officeDocument/2006/relationships/tags" Target="../tags/tag1020.xml"/><Relationship Id="rId1" Type="http://schemas.openxmlformats.org/officeDocument/2006/relationships/tags" Target="../tags/tag1019.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7.xml"/><Relationship Id="rId2" Type="http://schemas.openxmlformats.org/officeDocument/2006/relationships/tags" Target="../tags/tag38.xml"/><Relationship Id="rId1" Type="http://schemas.openxmlformats.org/officeDocument/2006/relationships/tags" Target="../tags/tag37.xml"/></Relationships>
</file>

<file path=ppt/slides/_rels/slide160.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25.jpeg"/><Relationship Id="rId7" Type="http://schemas.openxmlformats.org/officeDocument/2006/relationships/tags" Target="../tags/tag1031.xml"/><Relationship Id="rId6" Type="http://schemas.openxmlformats.org/officeDocument/2006/relationships/tags" Target="../tags/tag1030.xml"/><Relationship Id="rId5" Type="http://schemas.openxmlformats.org/officeDocument/2006/relationships/tags" Target="../tags/tag1029.xml"/><Relationship Id="rId4" Type="http://schemas.openxmlformats.org/officeDocument/2006/relationships/tags" Target="../tags/tag1028.xml"/><Relationship Id="rId3" Type="http://schemas.openxmlformats.org/officeDocument/2006/relationships/tags" Target="../tags/tag1027.xml"/><Relationship Id="rId2" Type="http://schemas.openxmlformats.org/officeDocument/2006/relationships/tags" Target="../tags/tag1026.xml"/><Relationship Id="rId10" Type="http://schemas.openxmlformats.org/officeDocument/2006/relationships/notesSlide" Target="../notesSlides/notesSlide160.xml"/><Relationship Id="rId1" Type="http://schemas.openxmlformats.org/officeDocument/2006/relationships/tags" Target="../tags/tag1025.xml"/></Relationships>
</file>

<file path=ppt/slides/_rels/slide161.xml.rels><?xml version="1.0" encoding="UTF-8" standalone="yes"?>
<Relationships xmlns="http://schemas.openxmlformats.org/package/2006/relationships"><Relationship Id="rId9" Type="http://schemas.openxmlformats.org/officeDocument/2006/relationships/notesSlide" Target="../notesSlides/notesSlide161.xml"/><Relationship Id="rId8" Type="http://schemas.openxmlformats.org/officeDocument/2006/relationships/slideLayout" Target="../slideLayouts/slideLayout7.xml"/><Relationship Id="rId7" Type="http://schemas.openxmlformats.org/officeDocument/2006/relationships/image" Target="../media/image25.jpeg"/><Relationship Id="rId6" Type="http://schemas.openxmlformats.org/officeDocument/2006/relationships/tags" Target="../tags/tag1037.xml"/><Relationship Id="rId5" Type="http://schemas.openxmlformats.org/officeDocument/2006/relationships/tags" Target="../tags/tag1036.xml"/><Relationship Id="rId4" Type="http://schemas.openxmlformats.org/officeDocument/2006/relationships/tags" Target="../tags/tag1035.xml"/><Relationship Id="rId3" Type="http://schemas.openxmlformats.org/officeDocument/2006/relationships/tags" Target="../tags/tag1034.xml"/><Relationship Id="rId2" Type="http://schemas.openxmlformats.org/officeDocument/2006/relationships/tags" Target="../tags/tag1033.xml"/><Relationship Id="rId1" Type="http://schemas.openxmlformats.org/officeDocument/2006/relationships/tags" Target="../tags/tag1032.xml"/></Relationships>
</file>

<file path=ppt/slides/_rels/slide162.xml.rels><?xml version="1.0" encoding="UTF-8" standalone="yes"?>
<Relationships xmlns="http://schemas.openxmlformats.org/package/2006/relationships"><Relationship Id="rId9" Type="http://schemas.openxmlformats.org/officeDocument/2006/relationships/notesSlide" Target="../notesSlides/notesSlide162.xml"/><Relationship Id="rId8" Type="http://schemas.openxmlformats.org/officeDocument/2006/relationships/slideLayout" Target="../slideLayouts/slideLayout7.xml"/><Relationship Id="rId7" Type="http://schemas.openxmlformats.org/officeDocument/2006/relationships/image" Target="../media/image25.jpeg"/><Relationship Id="rId6" Type="http://schemas.openxmlformats.org/officeDocument/2006/relationships/tags" Target="../tags/tag1043.xml"/><Relationship Id="rId5" Type="http://schemas.openxmlformats.org/officeDocument/2006/relationships/tags" Target="../tags/tag1042.xml"/><Relationship Id="rId4" Type="http://schemas.openxmlformats.org/officeDocument/2006/relationships/tags" Target="../tags/tag1041.xml"/><Relationship Id="rId3" Type="http://schemas.openxmlformats.org/officeDocument/2006/relationships/tags" Target="../tags/tag1040.xml"/><Relationship Id="rId2" Type="http://schemas.openxmlformats.org/officeDocument/2006/relationships/tags" Target="../tags/tag1039.xml"/><Relationship Id="rId1" Type="http://schemas.openxmlformats.org/officeDocument/2006/relationships/tags" Target="../tags/tag1038.xml"/></Relationships>
</file>

<file path=ppt/slides/_rels/slide163.xml.rels><?xml version="1.0" encoding="UTF-8" standalone="yes"?>
<Relationships xmlns="http://schemas.openxmlformats.org/package/2006/relationships"><Relationship Id="rId9" Type="http://schemas.openxmlformats.org/officeDocument/2006/relationships/notesSlide" Target="../notesSlides/notesSlide163.xml"/><Relationship Id="rId8" Type="http://schemas.openxmlformats.org/officeDocument/2006/relationships/slideLayout" Target="../slideLayouts/slideLayout7.xml"/><Relationship Id="rId7" Type="http://schemas.openxmlformats.org/officeDocument/2006/relationships/image" Target="../media/image25.jpeg"/><Relationship Id="rId6" Type="http://schemas.openxmlformats.org/officeDocument/2006/relationships/tags" Target="../tags/tag1049.xml"/><Relationship Id="rId5" Type="http://schemas.openxmlformats.org/officeDocument/2006/relationships/tags" Target="../tags/tag1048.xml"/><Relationship Id="rId4" Type="http://schemas.openxmlformats.org/officeDocument/2006/relationships/tags" Target="../tags/tag1047.xml"/><Relationship Id="rId3" Type="http://schemas.openxmlformats.org/officeDocument/2006/relationships/tags" Target="../tags/tag1046.xml"/><Relationship Id="rId2" Type="http://schemas.openxmlformats.org/officeDocument/2006/relationships/tags" Target="../tags/tag1045.xml"/><Relationship Id="rId1" Type="http://schemas.openxmlformats.org/officeDocument/2006/relationships/tags" Target="../tags/tag1044.xml"/></Relationships>
</file>

<file path=ppt/slides/_rels/slide164.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26.jpeg"/><Relationship Id="rId7" Type="http://schemas.openxmlformats.org/officeDocument/2006/relationships/tags" Target="../tags/tag1056.xml"/><Relationship Id="rId6" Type="http://schemas.openxmlformats.org/officeDocument/2006/relationships/tags" Target="../tags/tag1055.xml"/><Relationship Id="rId5" Type="http://schemas.openxmlformats.org/officeDocument/2006/relationships/tags" Target="../tags/tag1054.xml"/><Relationship Id="rId4" Type="http://schemas.openxmlformats.org/officeDocument/2006/relationships/tags" Target="../tags/tag1053.xml"/><Relationship Id="rId3" Type="http://schemas.openxmlformats.org/officeDocument/2006/relationships/tags" Target="../tags/tag1052.xml"/><Relationship Id="rId2" Type="http://schemas.openxmlformats.org/officeDocument/2006/relationships/tags" Target="../tags/tag1051.xml"/><Relationship Id="rId10" Type="http://schemas.openxmlformats.org/officeDocument/2006/relationships/notesSlide" Target="../notesSlides/notesSlide164.xml"/><Relationship Id="rId1" Type="http://schemas.openxmlformats.org/officeDocument/2006/relationships/tags" Target="../tags/tag1050.xml"/></Relationships>
</file>

<file path=ppt/slides/_rels/slide165.xml.rels><?xml version="1.0" encoding="UTF-8" standalone="yes"?>
<Relationships xmlns="http://schemas.openxmlformats.org/package/2006/relationships"><Relationship Id="rId9" Type="http://schemas.openxmlformats.org/officeDocument/2006/relationships/notesSlide" Target="../notesSlides/notesSlide165.xml"/><Relationship Id="rId8" Type="http://schemas.openxmlformats.org/officeDocument/2006/relationships/slideLayout" Target="../slideLayouts/slideLayout7.xml"/><Relationship Id="rId7" Type="http://schemas.openxmlformats.org/officeDocument/2006/relationships/image" Target="../media/image26.jpeg"/><Relationship Id="rId6" Type="http://schemas.openxmlformats.org/officeDocument/2006/relationships/tags" Target="../tags/tag1062.xml"/><Relationship Id="rId5" Type="http://schemas.openxmlformats.org/officeDocument/2006/relationships/tags" Target="../tags/tag1061.xml"/><Relationship Id="rId4" Type="http://schemas.openxmlformats.org/officeDocument/2006/relationships/tags" Target="../tags/tag1060.xml"/><Relationship Id="rId3" Type="http://schemas.openxmlformats.org/officeDocument/2006/relationships/tags" Target="../tags/tag1059.xml"/><Relationship Id="rId2" Type="http://schemas.openxmlformats.org/officeDocument/2006/relationships/tags" Target="../tags/tag1058.xml"/><Relationship Id="rId1" Type="http://schemas.openxmlformats.org/officeDocument/2006/relationships/tags" Target="../tags/tag1057.xml"/></Relationships>
</file>

<file path=ppt/slides/_rels/slide166.xml.rels><?xml version="1.0" encoding="UTF-8" standalone="yes"?>
<Relationships xmlns="http://schemas.openxmlformats.org/package/2006/relationships"><Relationship Id="rId9" Type="http://schemas.openxmlformats.org/officeDocument/2006/relationships/notesSlide" Target="../notesSlides/notesSlide166.xml"/><Relationship Id="rId8" Type="http://schemas.openxmlformats.org/officeDocument/2006/relationships/slideLayout" Target="../slideLayouts/slideLayout7.xml"/><Relationship Id="rId7" Type="http://schemas.openxmlformats.org/officeDocument/2006/relationships/image" Target="../media/image26.jpeg"/><Relationship Id="rId6" Type="http://schemas.openxmlformats.org/officeDocument/2006/relationships/tags" Target="../tags/tag1068.xml"/><Relationship Id="rId5" Type="http://schemas.openxmlformats.org/officeDocument/2006/relationships/tags" Target="../tags/tag1067.xml"/><Relationship Id="rId4" Type="http://schemas.openxmlformats.org/officeDocument/2006/relationships/tags" Target="../tags/tag1066.xml"/><Relationship Id="rId3" Type="http://schemas.openxmlformats.org/officeDocument/2006/relationships/tags" Target="../tags/tag1065.xml"/><Relationship Id="rId2" Type="http://schemas.openxmlformats.org/officeDocument/2006/relationships/tags" Target="../tags/tag1064.xml"/><Relationship Id="rId1" Type="http://schemas.openxmlformats.org/officeDocument/2006/relationships/tags" Target="../tags/tag1063.xml"/></Relationships>
</file>

<file path=ppt/slides/_rels/slide167.xml.rels><?xml version="1.0" encoding="UTF-8" standalone="yes"?>
<Relationships xmlns="http://schemas.openxmlformats.org/package/2006/relationships"><Relationship Id="rId9" Type="http://schemas.openxmlformats.org/officeDocument/2006/relationships/notesSlide" Target="../notesSlides/notesSlide167.xml"/><Relationship Id="rId8" Type="http://schemas.openxmlformats.org/officeDocument/2006/relationships/slideLayout" Target="../slideLayouts/slideLayout7.xml"/><Relationship Id="rId7" Type="http://schemas.openxmlformats.org/officeDocument/2006/relationships/image" Target="../media/image26.jpeg"/><Relationship Id="rId6" Type="http://schemas.openxmlformats.org/officeDocument/2006/relationships/tags" Target="../tags/tag1074.xml"/><Relationship Id="rId5" Type="http://schemas.openxmlformats.org/officeDocument/2006/relationships/tags" Target="../tags/tag1073.xml"/><Relationship Id="rId4" Type="http://schemas.openxmlformats.org/officeDocument/2006/relationships/tags" Target="../tags/tag1072.xml"/><Relationship Id="rId3" Type="http://schemas.openxmlformats.org/officeDocument/2006/relationships/tags" Target="../tags/tag1071.xml"/><Relationship Id="rId2" Type="http://schemas.openxmlformats.org/officeDocument/2006/relationships/tags" Target="../tags/tag1070.xml"/><Relationship Id="rId1" Type="http://schemas.openxmlformats.org/officeDocument/2006/relationships/tags" Target="../tags/tag1069.xml"/></Relationships>
</file>

<file path=ppt/slides/_rels/slide168.xml.rels><?xml version="1.0" encoding="UTF-8" standalone="yes"?>
<Relationships xmlns="http://schemas.openxmlformats.org/package/2006/relationships"><Relationship Id="rId9" Type="http://schemas.openxmlformats.org/officeDocument/2006/relationships/notesSlide" Target="../notesSlides/notesSlide168.xml"/><Relationship Id="rId8" Type="http://schemas.openxmlformats.org/officeDocument/2006/relationships/slideLayout" Target="../slideLayouts/slideLayout7.xml"/><Relationship Id="rId7" Type="http://schemas.openxmlformats.org/officeDocument/2006/relationships/image" Target="../media/image26.jpeg"/><Relationship Id="rId6" Type="http://schemas.openxmlformats.org/officeDocument/2006/relationships/tags" Target="../tags/tag1080.xml"/><Relationship Id="rId5" Type="http://schemas.openxmlformats.org/officeDocument/2006/relationships/tags" Target="../tags/tag1079.xml"/><Relationship Id="rId4" Type="http://schemas.openxmlformats.org/officeDocument/2006/relationships/tags" Target="../tags/tag1078.xml"/><Relationship Id="rId3" Type="http://schemas.openxmlformats.org/officeDocument/2006/relationships/tags" Target="../tags/tag1077.xml"/><Relationship Id="rId2" Type="http://schemas.openxmlformats.org/officeDocument/2006/relationships/tags" Target="../tags/tag1076.xml"/><Relationship Id="rId1" Type="http://schemas.openxmlformats.org/officeDocument/2006/relationships/tags" Target="../tags/tag1075.xml"/></Relationships>
</file>

<file path=ppt/slides/_rels/slide169.xml.rels><?xml version="1.0" encoding="UTF-8" standalone="yes"?>
<Relationships xmlns="http://schemas.openxmlformats.org/package/2006/relationships"><Relationship Id="rId9" Type="http://schemas.openxmlformats.org/officeDocument/2006/relationships/notesSlide" Target="../notesSlides/notesSlide169.xml"/><Relationship Id="rId8" Type="http://schemas.openxmlformats.org/officeDocument/2006/relationships/slideLayout" Target="../slideLayouts/slideLayout7.xml"/><Relationship Id="rId7" Type="http://schemas.openxmlformats.org/officeDocument/2006/relationships/image" Target="../media/image26.jpeg"/><Relationship Id="rId6" Type="http://schemas.openxmlformats.org/officeDocument/2006/relationships/tags" Target="../tags/tag1086.xml"/><Relationship Id="rId5" Type="http://schemas.openxmlformats.org/officeDocument/2006/relationships/tags" Target="../tags/tag1085.xml"/><Relationship Id="rId4" Type="http://schemas.openxmlformats.org/officeDocument/2006/relationships/tags" Target="../tags/tag1084.xml"/><Relationship Id="rId3" Type="http://schemas.openxmlformats.org/officeDocument/2006/relationships/tags" Target="../tags/tag1083.xml"/><Relationship Id="rId2" Type="http://schemas.openxmlformats.org/officeDocument/2006/relationships/tags" Target="../tags/tag1082.xml"/><Relationship Id="rId1" Type="http://schemas.openxmlformats.org/officeDocument/2006/relationships/tags" Target="../tags/tag108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170.xml.rels><?xml version="1.0" encoding="UTF-8" standalone="yes"?>
<Relationships xmlns="http://schemas.openxmlformats.org/package/2006/relationships"><Relationship Id="rId9" Type="http://schemas.openxmlformats.org/officeDocument/2006/relationships/notesSlide" Target="../notesSlides/notesSlide170.xml"/><Relationship Id="rId8" Type="http://schemas.openxmlformats.org/officeDocument/2006/relationships/slideLayout" Target="../slideLayouts/slideLayout7.xml"/><Relationship Id="rId7" Type="http://schemas.openxmlformats.org/officeDocument/2006/relationships/image" Target="../media/image26.jpeg"/><Relationship Id="rId6" Type="http://schemas.openxmlformats.org/officeDocument/2006/relationships/tags" Target="../tags/tag1092.xml"/><Relationship Id="rId5" Type="http://schemas.openxmlformats.org/officeDocument/2006/relationships/tags" Target="../tags/tag1091.xml"/><Relationship Id="rId4" Type="http://schemas.openxmlformats.org/officeDocument/2006/relationships/tags" Target="../tags/tag1090.xml"/><Relationship Id="rId3" Type="http://schemas.openxmlformats.org/officeDocument/2006/relationships/tags" Target="../tags/tag1089.xml"/><Relationship Id="rId2" Type="http://schemas.openxmlformats.org/officeDocument/2006/relationships/tags" Target="../tags/tag1088.xml"/><Relationship Id="rId1" Type="http://schemas.openxmlformats.org/officeDocument/2006/relationships/tags" Target="../tags/tag1087.xml"/></Relationships>
</file>

<file path=ppt/slides/_rels/slide171.xml.rels><?xml version="1.0" encoding="UTF-8" standalone="yes"?>
<Relationships xmlns="http://schemas.openxmlformats.org/package/2006/relationships"><Relationship Id="rId9" Type="http://schemas.openxmlformats.org/officeDocument/2006/relationships/notesSlide" Target="../notesSlides/notesSlide171.xml"/><Relationship Id="rId8" Type="http://schemas.openxmlformats.org/officeDocument/2006/relationships/slideLayout" Target="../slideLayouts/slideLayout7.xml"/><Relationship Id="rId7" Type="http://schemas.openxmlformats.org/officeDocument/2006/relationships/image" Target="../media/image26.jpeg"/><Relationship Id="rId6" Type="http://schemas.openxmlformats.org/officeDocument/2006/relationships/tags" Target="../tags/tag1098.xml"/><Relationship Id="rId5" Type="http://schemas.openxmlformats.org/officeDocument/2006/relationships/tags" Target="../tags/tag1097.xml"/><Relationship Id="rId4" Type="http://schemas.openxmlformats.org/officeDocument/2006/relationships/tags" Target="../tags/tag1096.xml"/><Relationship Id="rId3" Type="http://schemas.openxmlformats.org/officeDocument/2006/relationships/tags" Target="../tags/tag1095.xml"/><Relationship Id="rId2" Type="http://schemas.openxmlformats.org/officeDocument/2006/relationships/tags" Target="../tags/tag1094.xml"/><Relationship Id="rId1" Type="http://schemas.openxmlformats.org/officeDocument/2006/relationships/tags" Target="../tags/tag1093.xml"/></Relationships>
</file>

<file path=ppt/slides/_rels/slide172.xml.rels><?xml version="1.0" encoding="UTF-8" standalone="yes"?>
<Relationships xmlns="http://schemas.openxmlformats.org/package/2006/relationships"><Relationship Id="rId9" Type="http://schemas.openxmlformats.org/officeDocument/2006/relationships/notesSlide" Target="../notesSlides/notesSlide172.xml"/><Relationship Id="rId8" Type="http://schemas.openxmlformats.org/officeDocument/2006/relationships/slideLayout" Target="../slideLayouts/slideLayout7.xml"/><Relationship Id="rId7" Type="http://schemas.openxmlformats.org/officeDocument/2006/relationships/image" Target="../media/image26.jpeg"/><Relationship Id="rId6" Type="http://schemas.openxmlformats.org/officeDocument/2006/relationships/tags" Target="../tags/tag1104.xml"/><Relationship Id="rId5" Type="http://schemas.openxmlformats.org/officeDocument/2006/relationships/tags" Target="../tags/tag1103.xml"/><Relationship Id="rId4" Type="http://schemas.openxmlformats.org/officeDocument/2006/relationships/tags" Target="../tags/tag1102.xml"/><Relationship Id="rId3" Type="http://schemas.openxmlformats.org/officeDocument/2006/relationships/tags" Target="../tags/tag1101.xml"/><Relationship Id="rId2" Type="http://schemas.openxmlformats.org/officeDocument/2006/relationships/tags" Target="../tags/tag1100.xml"/><Relationship Id="rId1" Type="http://schemas.openxmlformats.org/officeDocument/2006/relationships/tags" Target="../tags/tag1099.xml"/></Relationships>
</file>

<file path=ppt/slides/_rels/slide173.xml.rels><?xml version="1.0" encoding="UTF-8" standalone="yes"?>
<Relationships xmlns="http://schemas.openxmlformats.org/package/2006/relationships"><Relationship Id="rId9" Type="http://schemas.openxmlformats.org/officeDocument/2006/relationships/notesSlide" Target="../notesSlides/notesSlide173.xml"/><Relationship Id="rId8" Type="http://schemas.openxmlformats.org/officeDocument/2006/relationships/slideLayout" Target="../slideLayouts/slideLayout7.xml"/><Relationship Id="rId7" Type="http://schemas.openxmlformats.org/officeDocument/2006/relationships/image" Target="../media/image26.jpeg"/><Relationship Id="rId6" Type="http://schemas.openxmlformats.org/officeDocument/2006/relationships/tags" Target="../tags/tag1110.xml"/><Relationship Id="rId5" Type="http://schemas.openxmlformats.org/officeDocument/2006/relationships/tags" Target="../tags/tag1109.xml"/><Relationship Id="rId4" Type="http://schemas.openxmlformats.org/officeDocument/2006/relationships/tags" Target="../tags/tag1108.xml"/><Relationship Id="rId3" Type="http://schemas.openxmlformats.org/officeDocument/2006/relationships/tags" Target="../tags/tag1107.xml"/><Relationship Id="rId2" Type="http://schemas.openxmlformats.org/officeDocument/2006/relationships/tags" Target="../tags/tag1106.xml"/><Relationship Id="rId1" Type="http://schemas.openxmlformats.org/officeDocument/2006/relationships/tags" Target="../tags/tag1105.xml"/></Relationships>
</file>

<file path=ppt/slides/_rels/slide174.xml.rels><?xml version="1.0" encoding="UTF-8" standalone="yes"?>
<Relationships xmlns="http://schemas.openxmlformats.org/package/2006/relationships"><Relationship Id="rId9" Type="http://schemas.openxmlformats.org/officeDocument/2006/relationships/notesSlide" Target="../notesSlides/notesSlide174.xml"/><Relationship Id="rId8" Type="http://schemas.openxmlformats.org/officeDocument/2006/relationships/slideLayout" Target="../slideLayouts/slideLayout7.xml"/><Relationship Id="rId7" Type="http://schemas.openxmlformats.org/officeDocument/2006/relationships/image" Target="../media/image26.jpeg"/><Relationship Id="rId6" Type="http://schemas.openxmlformats.org/officeDocument/2006/relationships/tags" Target="../tags/tag1116.xml"/><Relationship Id="rId5" Type="http://schemas.openxmlformats.org/officeDocument/2006/relationships/tags" Target="../tags/tag1115.xml"/><Relationship Id="rId4" Type="http://schemas.openxmlformats.org/officeDocument/2006/relationships/tags" Target="../tags/tag1114.xml"/><Relationship Id="rId3" Type="http://schemas.openxmlformats.org/officeDocument/2006/relationships/tags" Target="../tags/tag1113.xml"/><Relationship Id="rId2" Type="http://schemas.openxmlformats.org/officeDocument/2006/relationships/tags" Target="../tags/tag1112.xml"/><Relationship Id="rId1" Type="http://schemas.openxmlformats.org/officeDocument/2006/relationships/tags" Target="../tags/tag1111.xml"/></Relationships>
</file>

<file path=ppt/slides/_rels/slide175.xml.rels><?xml version="1.0" encoding="UTF-8" standalone="yes"?>
<Relationships xmlns="http://schemas.openxmlformats.org/package/2006/relationships"><Relationship Id="rId9" Type="http://schemas.openxmlformats.org/officeDocument/2006/relationships/notesSlide" Target="../notesSlides/notesSlide175.xml"/><Relationship Id="rId8" Type="http://schemas.openxmlformats.org/officeDocument/2006/relationships/slideLayout" Target="../slideLayouts/slideLayout7.xml"/><Relationship Id="rId7" Type="http://schemas.openxmlformats.org/officeDocument/2006/relationships/image" Target="../media/image26.jpeg"/><Relationship Id="rId6" Type="http://schemas.openxmlformats.org/officeDocument/2006/relationships/tags" Target="../tags/tag1122.xml"/><Relationship Id="rId5" Type="http://schemas.openxmlformats.org/officeDocument/2006/relationships/tags" Target="../tags/tag1121.xml"/><Relationship Id="rId4" Type="http://schemas.openxmlformats.org/officeDocument/2006/relationships/tags" Target="../tags/tag1120.xml"/><Relationship Id="rId3" Type="http://schemas.openxmlformats.org/officeDocument/2006/relationships/tags" Target="../tags/tag1119.xml"/><Relationship Id="rId2" Type="http://schemas.openxmlformats.org/officeDocument/2006/relationships/tags" Target="../tags/tag1118.xml"/><Relationship Id="rId1" Type="http://schemas.openxmlformats.org/officeDocument/2006/relationships/tags" Target="../tags/tag1117.xml"/></Relationships>
</file>

<file path=ppt/slides/_rels/slide176.xml.rels><?xml version="1.0" encoding="UTF-8" standalone="yes"?>
<Relationships xmlns="http://schemas.openxmlformats.org/package/2006/relationships"><Relationship Id="rId9" Type="http://schemas.openxmlformats.org/officeDocument/2006/relationships/notesSlide" Target="../notesSlides/notesSlide176.xml"/><Relationship Id="rId8" Type="http://schemas.openxmlformats.org/officeDocument/2006/relationships/slideLayout" Target="../slideLayouts/slideLayout7.xml"/><Relationship Id="rId7" Type="http://schemas.openxmlformats.org/officeDocument/2006/relationships/image" Target="../media/image26.jpeg"/><Relationship Id="rId6" Type="http://schemas.openxmlformats.org/officeDocument/2006/relationships/tags" Target="../tags/tag1128.xml"/><Relationship Id="rId5" Type="http://schemas.openxmlformats.org/officeDocument/2006/relationships/tags" Target="../tags/tag1127.xml"/><Relationship Id="rId4" Type="http://schemas.openxmlformats.org/officeDocument/2006/relationships/tags" Target="../tags/tag1126.xml"/><Relationship Id="rId3" Type="http://schemas.openxmlformats.org/officeDocument/2006/relationships/tags" Target="../tags/tag1125.xml"/><Relationship Id="rId2" Type="http://schemas.openxmlformats.org/officeDocument/2006/relationships/tags" Target="../tags/tag1124.xml"/><Relationship Id="rId1" Type="http://schemas.openxmlformats.org/officeDocument/2006/relationships/tags" Target="../tags/tag1123.xml"/></Relationships>
</file>

<file path=ppt/slides/_rels/slide177.xml.rels><?xml version="1.0" encoding="UTF-8" standalone="yes"?>
<Relationships xmlns="http://schemas.openxmlformats.org/package/2006/relationships"><Relationship Id="rId9" Type="http://schemas.openxmlformats.org/officeDocument/2006/relationships/notesSlide" Target="../notesSlides/notesSlide177.xml"/><Relationship Id="rId8" Type="http://schemas.openxmlformats.org/officeDocument/2006/relationships/slideLayout" Target="../slideLayouts/slideLayout7.xml"/><Relationship Id="rId7" Type="http://schemas.openxmlformats.org/officeDocument/2006/relationships/image" Target="../media/image26.jpeg"/><Relationship Id="rId6" Type="http://schemas.openxmlformats.org/officeDocument/2006/relationships/tags" Target="../tags/tag1134.xml"/><Relationship Id="rId5" Type="http://schemas.openxmlformats.org/officeDocument/2006/relationships/tags" Target="../tags/tag1133.xml"/><Relationship Id="rId4" Type="http://schemas.openxmlformats.org/officeDocument/2006/relationships/tags" Target="../tags/tag1132.xml"/><Relationship Id="rId3" Type="http://schemas.openxmlformats.org/officeDocument/2006/relationships/tags" Target="../tags/tag1131.xml"/><Relationship Id="rId2" Type="http://schemas.openxmlformats.org/officeDocument/2006/relationships/tags" Target="../tags/tag1130.xml"/><Relationship Id="rId1" Type="http://schemas.openxmlformats.org/officeDocument/2006/relationships/tags" Target="../tags/tag1129.xml"/></Relationships>
</file>

<file path=ppt/slides/_rels/slide178.xml.rels><?xml version="1.0" encoding="UTF-8" standalone="yes"?>
<Relationships xmlns="http://schemas.openxmlformats.org/package/2006/relationships"><Relationship Id="rId9" Type="http://schemas.openxmlformats.org/officeDocument/2006/relationships/notesSlide" Target="../notesSlides/notesSlide178.xml"/><Relationship Id="rId8" Type="http://schemas.openxmlformats.org/officeDocument/2006/relationships/slideLayout" Target="../slideLayouts/slideLayout7.xml"/><Relationship Id="rId7" Type="http://schemas.openxmlformats.org/officeDocument/2006/relationships/image" Target="../media/image26.jpeg"/><Relationship Id="rId6" Type="http://schemas.openxmlformats.org/officeDocument/2006/relationships/tags" Target="../tags/tag1140.xml"/><Relationship Id="rId5" Type="http://schemas.openxmlformats.org/officeDocument/2006/relationships/tags" Target="../tags/tag1139.xml"/><Relationship Id="rId4" Type="http://schemas.openxmlformats.org/officeDocument/2006/relationships/tags" Target="../tags/tag1138.xml"/><Relationship Id="rId3" Type="http://schemas.openxmlformats.org/officeDocument/2006/relationships/tags" Target="../tags/tag1137.xml"/><Relationship Id="rId2" Type="http://schemas.openxmlformats.org/officeDocument/2006/relationships/tags" Target="../tags/tag1136.xml"/><Relationship Id="rId1" Type="http://schemas.openxmlformats.org/officeDocument/2006/relationships/tags" Target="../tags/tag1135.xml"/></Relationships>
</file>

<file path=ppt/slides/_rels/slide179.xml.rels><?xml version="1.0" encoding="UTF-8" standalone="yes"?>
<Relationships xmlns="http://schemas.openxmlformats.org/package/2006/relationships"><Relationship Id="rId9" Type="http://schemas.openxmlformats.org/officeDocument/2006/relationships/notesSlide" Target="../notesSlides/notesSlide179.xml"/><Relationship Id="rId8" Type="http://schemas.openxmlformats.org/officeDocument/2006/relationships/slideLayout" Target="../slideLayouts/slideLayout7.xml"/><Relationship Id="rId7" Type="http://schemas.openxmlformats.org/officeDocument/2006/relationships/image" Target="../media/image26.jpeg"/><Relationship Id="rId6" Type="http://schemas.openxmlformats.org/officeDocument/2006/relationships/tags" Target="../tags/tag1146.xml"/><Relationship Id="rId5" Type="http://schemas.openxmlformats.org/officeDocument/2006/relationships/tags" Target="../tags/tag1145.xml"/><Relationship Id="rId4" Type="http://schemas.openxmlformats.org/officeDocument/2006/relationships/tags" Target="../tags/tag1144.xml"/><Relationship Id="rId3" Type="http://schemas.openxmlformats.org/officeDocument/2006/relationships/tags" Target="../tags/tag1143.xml"/><Relationship Id="rId2" Type="http://schemas.openxmlformats.org/officeDocument/2006/relationships/tags" Target="../tags/tag1142.xml"/><Relationship Id="rId1" Type="http://schemas.openxmlformats.org/officeDocument/2006/relationships/tags" Target="../tags/tag1141.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7.xml"/><Relationship Id="rId2" Type="http://schemas.openxmlformats.org/officeDocument/2006/relationships/tags" Target="../tags/tag40.xml"/><Relationship Id="rId1" Type="http://schemas.openxmlformats.org/officeDocument/2006/relationships/tags" Target="../tags/tag39.xml"/></Relationships>
</file>

<file path=ppt/slides/_rels/slide180.xml.rels><?xml version="1.0" encoding="UTF-8" standalone="yes"?>
<Relationships xmlns="http://schemas.openxmlformats.org/package/2006/relationships"><Relationship Id="rId9" Type="http://schemas.openxmlformats.org/officeDocument/2006/relationships/notesSlide" Target="../notesSlides/notesSlide180.xml"/><Relationship Id="rId8" Type="http://schemas.openxmlformats.org/officeDocument/2006/relationships/slideLayout" Target="../slideLayouts/slideLayout7.xml"/><Relationship Id="rId7" Type="http://schemas.openxmlformats.org/officeDocument/2006/relationships/image" Target="../media/image26.jpeg"/><Relationship Id="rId6" Type="http://schemas.openxmlformats.org/officeDocument/2006/relationships/tags" Target="../tags/tag1152.xml"/><Relationship Id="rId5" Type="http://schemas.openxmlformats.org/officeDocument/2006/relationships/tags" Target="../tags/tag1151.xml"/><Relationship Id="rId4" Type="http://schemas.openxmlformats.org/officeDocument/2006/relationships/tags" Target="../tags/tag1150.xml"/><Relationship Id="rId3" Type="http://schemas.openxmlformats.org/officeDocument/2006/relationships/tags" Target="../tags/tag1149.xml"/><Relationship Id="rId2" Type="http://schemas.openxmlformats.org/officeDocument/2006/relationships/tags" Target="../tags/tag1148.xml"/><Relationship Id="rId1" Type="http://schemas.openxmlformats.org/officeDocument/2006/relationships/tags" Target="../tags/tag1147.xml"/></Relationships>
</file>

<file path=ppt/slides/_rels/slide181.xml.rels><?xml version="1.0" encoding="UTF-8" standalone="yes"?>
<Relationships xmlns="http://schemas.openxmlformats.org/package/2006/relationships"><Relationship Id="rId9" Type="http://schemas.openxmlformats.org/officeDocument/2006/relationships/notesSlide" Target="../notesSlides/notesSlide181.xml"/><Relationship Id="rId8" Type="http://schemas.openxmlformats.org/officeDocument/2006/relationships/slideLayout" Target="../slideLayouts/slideLayout7.xml"/><Relationship Id="rId7" Type="http://schemas.openxmlformats.org/officeDocument/2006/relationships/image" Target="../media/image26.jpeg"/><Relationship Id="rId6" Type="http://schemas.openxmlformats.org/officeDocument/2006/relationships/tags" Target="../tags/tag1158.xml"/><Relationship Id="rId5" Type="http://schemas.openxmlformats.org/officeDocument/2006/relationships/tags" Target="../tags/tag1157.xml"/><Relationship Id="rId4" Type="http://schemas.openxmlformats.org/officeDocument/2006/relationships/tags" Target="../tags/tag1156.xml"/><Relationship Id="rId3" Type="http://schemas.openxmlformats.org/officeDocument/2006/relationships/tags" Target="../tags/tag1155.xml"/><Relationship Id="rId2" Type="http://schemas.openxmlformats.org/officeDocument/2006/relationships/tags" Target="../tags/tag1154.xml"/><Relationship Id="rId1" Type="http://schemas.openxmlformats.org/officeDocument/2006/relationships/tags" Target="../tags/tag1153.xml"/></Relationships>
</file>

<file path=ppt/slides/_rels/slide182.xml.rels><?xml version="1.0" encoding="UTF-8" standalone="yes"?>
<Relationships xmlns="http://schemas.openxmlformats.org/package/2006/relationships"><Relationship Id="rId9" Type="http://schemas.openxmlformats.org/officeDocument/2006/relationships/notesSlide" Target="../notesSlides/notesSlide182.xml"/><Relationship Id="rId8" Type="http://schemas.openxmlformats.org/officeDocument/2006/relationships/slideLayout" Target="../slideLayouts/slideLayout7.xml"/><Relationship Id="rId7" Type="http://schemas.openxmlformats.org/officeDocument/2006/relationships/image" Target="../media/image26.jpeg"/><Relationship Id="rId6" Type="http://schemas.openxmlformats.org/officeDocument/2006/relationships/tags" Target="../tags/tag1164.xml"/><Relationship Id="rId5" Type="http://schemas.openxmlformats.org/officeDocument/2006/relationships/tags" Target="../tags/tag1163.xml"/><Relationship Id="rId4" Type="http://schemas.openxmlformats.org/officeDocument/2006/relationships/tags" Target="../tags/tag1162.xml"/><Relationship Id="rId3" Type="http://schemas.openxmlformats.org/officeDocument/2006/relationships/tags" Target="../tags/tag1161.xml"/><Relationship Id="rId2" Type="http://schemas.openxmlformats.org/officeDocument/2006/relationships/tags" Target="../tags/tag1160.xml"/><Relationship Id="rId1" Type="http://schemas.openxmlformats.org/officeDocument/2006/relationships/tags" Target="../tags/tag1159.xml"/></Relationships>
</file>

<file path=ppt/slides/_rels/slide183.xml.rels><?xml version="1.0" encoding="UTF-8" standalone="yes"?>
<Relationships xmlns="http://schemas.openxmlformats.org/package/2006/relationships"><Relationship Id="rId9" Type="http://schemas.openxmlformats.org/officeDocument/2006/relationships/notesSlide" Target="../notesSlides/notesSlide183.xml"/><Relationship Id="rId8" Type="http://schemas.openxmlformats.org/officeDocument/2006/relationships/slideLayout" Target="../slideLayouts/slideLayout7.xml"/><Relationship Id="rId7" Type="http://schemas.openxmlformats.org/officeDocument/2006/relationships/image" Target="../media/image26.jpeg"/><Relationship Id="rId6" Type="http://schemas.openxmlformats.org/officeDocument/2006/relationships/tags" Target="../tags/tag1170.xml"/><Relationship Id="rId5" Type="http://schemas.openxmlformats.org/officeDocument/2006/relationships/tags" Target="../tags/tag1169.xml"/><Relationship Id="rId4" Type="http://schemas.openxmlformats.org/officeDocument/2006/relationships/tags" Target="../tags/tag1168.xml"/><Relationship Id="rId3" Type="http://schemas.openxmlformats.org/officeDocument/2006/relationships/tags" Target="../tags/tag1167.xml"/><Relationship Id="rId2" Type="http://schemas.openxmlformats.org/officeDocument/2006/relationships/tags" Target="../tags/tag1166.xml"/><Relationship Id="rId1" Type="http://schemas.openxmlformats.org/officeDocument/2006/relationships/tags" Target="../tags/tag1165.xml"/></Relationships>
</file>

<file path=ppt/slides/_rels/slide184.xml.rels><?xml version="1.0" encoding="UTF-8" standalone="yes"?>
<Relationships xmlns="http://schemas.openxmlformats.org/package/2006/relationships"><Relationship Id="rId9" Type="http://schemas.openxmlformats.org/officeDocument/2006/relationships/notesSlide" Target="../notesSlides/notesSlide184.xml"/><Relationship Id="rId8" Type="http://schemas.openxmlformats.org/officeDocument/2006/relationships/slideLayout" Target="../slideLayouts/slideLayout7.xml"/><Relationship Id="rId7" Type="http://schemas.openxmlformats.org/officeDocument/2006/relationships/image" Target="../media/image26.jpeg"/><Relationship Id="rId6" Type="http://schemas.openxmlformats.org/officeDocument/2006/relationships/tags" Target="../tags/tag1176.xml"/><Relationship Id="rId5" Type="http://schemas.openxmlformats.org/officeDocument/2006/relationships/tags" Target="../tags/tag1175.xml"/><Relationship Id="rId4" Type="http://schemas.openxmlformats.org/officeDocument/2006/relationships/tags" Target="../tags/tag1174.xml"/><Relationship Id="rId3" Type="http://schemas.openxmlformats.org/officeDocument/2006/relationships/tags" Target="../tags/tag1173.xml"/><Relationship Id="rId2" Type="http://schemas.openxmlformats.org/officeDocument/2006/relationships/tags" Target="../tags/tag1172.xml"/><Relationship Id="rId1" Type="http://schemas.openxmlformats.org/officeDocument/2006/relationships/tags" Target="../tags/tag1171.xml"/></Relationships>
</file>

<file path=ppt/slides/_rels/slide185.xml.rels><?xml version="1.0" encoding="UTF-8" standalone="yes"?>
<Relationships xmlns="http://schemas.openxmlformats.org/package/2006/relationships"><Relationship Id="rId9" Type="http://schemas.openxmlformats.org/officeDocument/2006/relationships/notesSlide" Target="../notesSlides/notesSlide185.xml"/><Relationship Id="rId8" Type="http://schemas.openxmlformats.org/officeDocument/2006/relationships/slideLayout" Target="../slideLayouts/slideLayout7.xml"/><Relationship Id="rId7" Type="http://schemas.openxmlformats.org/officeDocument/2006/relationships/image" Target="../media/image26.jpeg"/><Relationship Id="rId6" Type="http://schemas.openxmlformats.org/officeDocument/2006/relationships/tags" Target="../tags/tag1182.xml"/><Relationship Id="rId5" Type="http://schemas.openxmlformats.org/officeDocument/2006/relationships/tags" Target="../tags/tag1181.xml"/><Relationship Id="rId4" Type="http://schemas.openxmlformats.org/officeDocument/2006/relationships/tags" Target="../tags/tag1180.xml"/><Relationship Id="rId3" Type="http://schemas.openxmlformats.org/officeDocument/2006/relationships/tags" Target="../tags/tag1179.xml"/><Relationship Id="rId2" Type="http://schemas.openxmlformats.org/officeDocument/2006/relationships/tags" Target="../tags/tag1178.xml"/><Relationship Id="rId1" Type="http://schemas.openxmlformats.org/officeDocument/2006/relationships/tags" Target="../tags/tag1177.xml"/></Relationships>
</file>

<file path=ppt/slides/_rels/slide186.xml.rels><?xml version="1.0" encoding="UTF-8" standalone="yes"?>
<Relationships xmlns="http://schemas.openxmlformats.org/package/2006/relationships"><Relationship Id="rId9" Type="http://schemas.openxmlformats.org/officeDocument/2006/relationships/notesSlide" Target="../notesSlides/notesSlide186.xml"/><Relationship Id="rId8" Type="http://schemas.openxmlformats.org/officeDocument/2006/relationships/slideLayout" Target="../slideLayouts/slideLayout7.xml"/><Relationship Id="rId7" Type="http://schemas.openxmlformats.org/officeDocument/2006/relationships/image" Target="../media/image26.jpeg"/><Relationship Id="rId6" Type="http://schemas.openxmlformats.org/officeDocument/2006/relationships/tags" Target="../tags/tag1188.xml"/><Relationship Id="rId5" Type="http://schemas.openxmlformats.org/officeDocument/2006/relationships/tags" Target="../tags/tag1187.xml"/><Relationship Id="rId4" Type="http://schemas.openxmlformats.org/officeDocument/2006/relationships/tags" Target="../tags/tag1186.xml"/><Relationship Id="rId3" Type="http://schemas.openxmlformats.org/officeDocument/2006/relationships/tags" Target="../tags/tag1185.xml"/><Relationship Id="rId2" Type="http://schemas.openxmlformats.org/officeDocument/2006/relationships/tags" Target="../tags/tag1184.xml"/><Relationship Id="rId1" Type="http://schemas.openxmlformats.org/officeDocument/2006/relationships/tags" Target="../tags/tag1183.xml"/></Relationships>
</file>

<file path=ppt/slides/_rels/slide187.xml.rels><?xml version="1.0" encoding="UTF-8" standalone="yes"?>
<Relationships xmlns="http://schemas.openxmlformats.org/package/2006/relationships"><Relationship Id="rId9" Type="http://schemas.openxmlformats.org/officeDocument/2006/relationships/notesSlide" Target="../notesSlides/notesSlide187.xml"/><Relationship Id="rId8" Type="http://schemas.openxmlformats.org/officeDocument/2006/relationships/slideLayout" Target="../slideLayouts/slideLayout7.xml"/><Relationship Id="rId7" Type="http://schemas.openxmlformats.org/officeDocument/2006/relationships/image" Target="../media/image26.jpeg"/><Relationship Id="rId6" Type="http://schemas.openxmlformats.org/officeDocument/2006/relationships/tags" Target="../tags/tag1194.xml"/><Relationship Id="rId5" Type="http://schemas.openxmlformats.org/officeDocument/2006/relationships/tags" Target="../tags/tag1193.xml"/><Relationship Id="rId4" Type="http://schemas.openxmlformats.org/officeDocument/2006/relationships/tags" Target="../tags/tag1192.xml"/><Relationship Id="rId3" Type="http://schemas.openxmlformats.org/officeDocument/2006/relationships/tags" Target="../tags/tag1191.xml"/><Relationship Id="rId2" Type="http://schemas.openxmlformats.org/officeDocument/2006/relationships/tags" Target="../tags/tag1190.xml"/><Relationship Id="rId1" Type="http://schemas.openxmlformats.org/officeDocument/2006/relationships/tags" Target="../tags/tag1189.xml"/></Relationships>
</file>

<file path=ppt/slides/_rels/slide188.xml.rels><?xml version="1.0" encoding="UTF-8" standalone="yes"?>
<Relationships xmlns="http://schemas.openxmlformats.org/package/2006/relationships"><Relationship Id="rId9" Type="http://schemas.openxmlformats.org/officeDocument/2006/relationships/notesSlide" Target="../notesSlides/notesSlide188.xml"/><Relationship Id="rId8" Type="http://schemas.openxmlformats.org/officeDocument/2006/relationships/slideLayout" Target="../slideLayouts/slideLayout7.xml"/><Relationship Id="rId7" Type="http://schemas.openxmlformats.org/officeDocument/2006/relationships/image" Target="../media/image26.jpeg"/><Relationship Id="rId6" Type="http://schemas.openxmlformats.org/officeDocument/2006/relationships/tags" Target="../tags/tag1200.xml"/><Relationship Id="rId5" Type="http://schemas.openxmlformats.org/officeDocument/2006/relationships/tags" Target="../tags/tag1199.xml"/><Relationship Id="rId4" Type="http://schemas.openxmlformats.org/officeDocument/2006/relationships/tags" Target="../tags/tag1198.xml"/><Relationship Id="rId3" Type="http://schemas.openxmlformats.org/officeDocument/2006/relationships/tags" Target="../tags/tag1197.xml"/><Relationship Id="rId2" Type="http://schemas.openxmlformats.org/officeDocument/2006/relationships/tags" Target="../tags/tag1196.xml"/><Relationship Id="rId1" Type="http://schemas.openxmlformats.org/officeDocument/2006/relationships/tags" Target="../tags/tag1195.xml"/></Relationships>
</file>

<file path=ppt/slides/_rels/slide189.xml.rels><?xml version="1.0" encoding="UTF-8" standalone="yes"?>
<Relationships xmlns="http://schemas.openxmlformats.org/package/2006/relationships"><Relationship Id="rId9" Type="http://schemas.openxmlformats.org/officeDocument/2006/relationships/notesSlide" Target="../notesSlides/notesSlide189.xml"/><Relationship Id="rId8" Type="http://schemas.openxmlformats.org/officeDocument/2006/relationships/slideLayout" Target="../slideLayouts/slideLayout7.xml"/><Relationship Id="rId7" Type="http://schemas.openxmlformats.org/officeDocument/2006/relationships/tags" Target="../tags/tag1204.xml"/><Relationship Id="rId6" Type="http://schemas.openxmlformats.org/officeDocument/2006/relationships/tags" Target="../tags/tag1203.xml"/><Relationship Id="rId5" Type="http://schemas.openxmlformats.org/officeDocument/2006/relationships/tags" Target="../tags/tag1202.xml"/><Relationship Id="rId4" Type="http://schemas.openxmlformats.org/officeDocument/2006/relationships/tags" Target="../tags/tag1201.xml"/><Relationship Id="rId3" Type="http://schemas.openxmlformats.org/officeDocument/2006/relationships/image" Target="../media/image11.jpeg"/><Relationship Id="rId2" Type="http://schemas.openxmlformats.org/officeDocument/2006/relationships/image" Target="../media/image3.jpeg"/><Relationship Id="rId1" Type="http://schemas.openxmlformats.org/officeDocument/2006/relationships/image" Target="../media/image13.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ags" Target="../tags/tag41.xml"/></Relationships>
</file>

<file path=ppt/slides/_rels/slide190.xml.rels><?xml version="1.0" encoding="UTF-8" standalone="yes"?>
<Relationships xmlns="http://schemas.openxmlformats.org/package/2006/relationships"><Relationship Id="rId6" Type="http://schemas.openxmlformats.org/officeDocument/2006/relationships/notesSlide" Target="../notesSlides/notesSlide190.xml"/><Relationship Id="rId5" Type="http://schemas.openxmlformats.org/officeDocument/2006/relationships/slideLayout" Target="../slideLayouts/slideLayout7.xml"/><Relationship Id="rId4" Type="http://schemas.openxmlformats.org/officeDocument/2006/relationships/tags" Target="../tags/tag1208.xml"/><Relationship Id="rId3" Type="http://schemas.openxmlformats.org/officeDocument/2006/relationships/tags" Target="../tags/tag1207.xml"/><Relationship Id="rId2" Type="http://schemas.openxmlformats.org/officeDocument/2006/relationships/tags" Target="../tags/tag1206.xml"/><Relationship Id="rId1" Type="http://schemas.openxmlformats.org/officeDocument/2006/relationships/tags" Target="../tags/tag1205.xml"/></Relationships>
</file>

<file path=ppt/slides/_rels/slide191.xml.rels><?xml version="1.0" encoding="UTF-8" standalone="yes"?>
<Relationships xmlns="http://schemas.openxmlformats.org/package/2006/relationships"><Relationship Id="rId9" Type="http://schemas.openxmlformats.org/officeDocument/2006/relationships/notesSlide" Target="../notesSlides/notesSlide191.xml"/><Relationship Id="rId8" Type="http://schemas.openxmlformats.org/officeDocument/2006/relationships/slideLayout" Target="../slideLayouts/slideLayout7.xml"/><Relationship Id="rId7" Type="http://schemas.openxmlformats.org/officeDocument/2006/relationships/image" Target="../media/image27.jpeg"/><Relationship Id="rId6" Type="http://schemas.openxmlformats.org/officeDocument/2006/relationships/tags" Target="../tags/tag1214.xml"/><Relationship Id="rId5" Type="http://schemas.openxmlformats.org/officeDocument/2006/relationships/tags" Target="../tags/tag1213.xml"/><Relationship Id="rId4" Type="http://schemas.openxmlformats.org/officeDocument/2006/relationships/tags" Target="../tags/tag1212.xml"/><Relationship Id="rId3" Type="http://schemas.openxmlformats.org/officeDocument/2006/relationships/tags" Target="../tags/tag1211.xml"/><Relationship Id="rId2" Type="http://schemas.openxmlformats.org/officeDocument/2006/relationships/tags" Target="../tags/tag1210.xml"/><Relationship Id="rId1" Type="http://schemas.openxmlformats.org/officeDocument/2006/relationships/tags" Target="../tags/tag1209.xml"/></Relationships>
</file>

<file path=ppt/slides/_rels/slide192.xml.rels><?xml version="1.0" encoding="UTF-8" standalone="yes"?>
<Relationships xmlns="http://schemas.openxmlformats.org/package/2006/relationships"><Relationship Id="rId9" Type="http://schemas.openxmlformats.org/officeDocument/2006/relationships/notesSlide" Target="../notesSlides/notesSlide192.xml"/><Relationship Id="rId8" Type="http://schemas.openxmlformats.org/officeDocument/2006/relationships/slideLayout" Target="../slideLayouts/slideLayout7.xml"/><Relationship Id="rId7" Type="http://schemas.openxmlformats.org/officeDocument/2006/relationships/image" Target="../media/image28.jpeg"/><Relationship Id="rId6" Type="http://schemas.openxmlformats.org/officeDocument/2006/relationships/tags" Target="../tags/tag1220.xml"/><Relationship Id="rId5" Type="http://schemas.openxmlformats.org/officeDocument/2006/relationships/tags" Target="../tags/tag1219.xml"/><Relationship Id="rId4" Type="http://schemas.openxmlformats.org/officeDocument/2006/relationships/tags" Target="../tags/tag1218.xml"/><Relationship Id="rId3" Type="http://schemas.openxmlformats.org/officeDocument/2006/relationships/tags" Target="../tags/tag1217.xml"/><Relationship Id="rId2" Type="http://schemas.openxmlformats.org/officeDocument/2006/relationships/tags" Target="../tags/tag1216.xml"/><Relationship Id="rId1" Type="http://schemas.openxmlformats.org/officeDocument/2006/relationships/tags" Target="../tags/tag1215.xml"/></Relationships>
</file>

<file path=ppt/slides/_rels/slide193.xml.rels><?xml version="1.0" encoding="UTF-8" standalone="yes"?>
<Relationships xmlns="http://schemas.openxmlformats.org/package/2006/relationships"><Relationship Id="rId9" Type="http://schemas.openxmlformats.org/officeDocument/2006/relationships/notesSlide" Target="../notesSlides/notesSlide193.xml"/><Relationship Id="rId8" Type="http://schemas.openxmlformats.org/officeDocument/2006/relationships/slideLayout" Target="../slideLayouts/slideLayout7.xml"/><Relationship Id="rId7" Type="http://schemas.openxmlformats.org/officeDocument/2006/relationships/image" Target="../media/image29.jpeg"/><Relationship Id="rId6" Type="http://schemas.openxmlformats.org/officeDocument/2006/relationships/tags" Target="../tags/tag1226.xml"/><Relationship Id="rId5" Type="http://schemas.openxmlformats.org/officeDocument/2006/relationships/tags" Target="../tags/tag1225.xml"/><Relationship Id="rId4" Type="http://schemas.openxmlformats.org/officeDocument/2006/relationships/tags" Target="../tags/tag1224.xml"/><Relationship Id="rId3" Type="http://schemas.openxmlformats.org/officeDocument/2006/relationships/tags" Target="../tags/tag1223.xml"/><Relationship Id="rId2" Type="http://schemas.openxmlformats.org/officeDocument/2006/relationships/tags" Target="../tags/tag1222.xml"/><Relationship Id="rId1" Type="http://schemas.openxmlformats.org/officeDocument/2006/relationships/tags" Target="../tags/tag1221.xml"/></Relationships>
</file>

<file path=ppt/slides/_rels/slide194.xml.rels><?xml version="1.0" encoding="UTF-8" standalone="yes"?>
<Relationships xmlns="http://schemas.openxmlformats.org/package/2006/relationships"><Relationship Id="rId9" Type="http://schemas.openxmlformats.org/officeDocument/2006/relationships/notesSlide" Target="../notesSlides/notesSlide194.xml"/><Relationship Id="rId8" Type="http://schemas.openxmlformats.org/officeDocument/2006/relationships/slideLayout" Target="../slideLayouts/slideLayout7.xml"/><Relationship Id="rId7" Type="http://schemas.openxmlformats.org/officeDocument/2006/relationships/image" Target="../media/image30.jpeg"/><Relationship Id="rId6" Type="http://schemas.openxmlformats.org/officeDocument/2006/relationships/tags" Target="../tags/tag1232.xml"/><Relationship Id="rId5" Type="http://schemas.openxmlformats.org/officeDocument/2006/relationships/tags" Target="../tags/tag1231.xml"/><Relationship Id="rId4" Type="http://schemas.openxmlformats.org/officeDocument/2006/relationships/tags" Target="../tags/tag1230.xml"/><Relationship Id="rId3" Type="http://schemas.openxmlformats.org/officeDocument/2006/relationships/tags" Target="../tags/tag1229.xml"/><Relationship Id="rId2" Type="http://schemas.openxmlformats.org/officeDocument/2006/relationships/tags" Target="../tags/tag1228.xml"/><Relationship Id="rId1" Type="http://schemas.openxmlformats.org/officeDocument/2006/relationships/tags" Target="../tags/tag1227.xml"/></Relationships>
</file>

<file path=ppt/slides/_rels/slide195.xml.rels><?xml version="1.0" encoding="UTF-8" standalone="yes"?>
<Relationships xmlns="http://schemas.openxmlformats.org/package/2006/relationships"><Relationship Id="rId9" Type="http://schemas.openxmlformats.org/officeDocument/2006/relationships/notesSlide" Target="../notesSlides/notesSlide195.xml"/><Relationship Id="rId8" Type="http://schemas.openxmlformats.org/officeDocument/2006/relationships/slideLayout" Target="../slideLayouts/slideLayout7.xml"/><Relationship Id="rId7" Type="http://schemas.openxmlformats.org/officeDocument/2006/relationships/image" Target="../media/image31.jpeg"/><Relationship Id="rId6" Type="http://schemas.openxmlformats.org/officeDocument/2006/relationships/tags" Target="../tags/tag1238.xml"/><Relationship Id="rId5" Type="http://schemas.openxmlformats.org/officeDocument/2006/relationships/tags" Target="../tags/tag1237.xml"/><Relationship Id="rId4" Type="http://schemas.openxmlformats.org/officeDocument/2006/relationships/tags" Target="../tags/tag1236.xml"/><Relationship Id="rId3" Type="http://schemas.openxmlformats.org/officeDocument/2006/relationships/tags" Target="../tags/tag1235.xml"/><Relationship Id="rId2" Type="http://schemas.openxmlformats.org/officeDocument/2006/relationships/tags" Target="../tags/tag1234.xml"/><Relationship Id="rId1" Type="http://schemas.openxmlformats.org/officeDocument/2006/relationships/tags" Target="../tags/tag1233.xml"/></Relationships>
</file>

<file path=ppt/slides/_rels/slide196.xml.rels><?xml version="1.0" encoding="UTF-8" standalone="yes"?>
<Relationships xmlns="http://schemas.openxmlformats.org/package/2006/relationships"><Relationship Id="rId9" Type="http://schemas.openxmlformats.org/officeDocument/2006/relationships/notesSlide" Target="../notesSlides/notesSlide196.xml"/><Relationship Id="rId8" Type="http://schemas.openxmlformats.org/officeDocument/2006/relationships/slideLayout" Target="../slideLayouts/slideLayout7.xml"/><Relationship Id="rId7" Type="http://schemas.openxmlformats.org/officeDocument/2006/relationships/tags" Target="../tags/tag1242.xml"/><Relationship Id="rId6" Type="http://schemas.openxmlformats.org/officeDocument/2006/relationships/tags" Target="../tags/tag1241.xml"/><Relationship Id="rId5" Type="http://schemas.openxmlformats.org/officeDocument/2006/relationships/tags" Target="../tags/tag1240.xml"/><Relationship Id="rId4" Type="http://schemas.openxmlformats.org/officeDocument/2006/relationships/tags" Target="../tags/tag1239.xml"/><Relationship Id="rId3" Type="http://schemas.openxmlformats.org/officeDocument/2006/relationships/image" Target="../media/image11.jpeg"/><Relationship Id="rId2" Type="http://schemas.openxmlformats.org/officeDocument/2006/relationships/image" Target="../media/image3.jpeg"/><Relationship Id="rId1" Type="http://schemas.openxmlformats.org/officeDocument/2006/relationships/image" Target="../media/image13.jpeg"/></Relationships>
</file>

<file path=ppt/slides/_rels/slide197.xml.rels><?xml version="1.0" encoding="UTF-8" standalone="yes"?>
<Relationships xmlns="http://schemas.openxmlformats.org/package/2006/relationships"><Relationship Id="rId6" Type="http://schemas.openxmlformats.org/officeDocument/2006/relationships/notesSlide" Target="../notesSlides/notesSlide197.xml"/><Relationship Id="rId5" Type="http://schemas.openxmlformats.org/officeDocument/2006/relationships/slideLayout" Target="../slideLayouts/slideLayout7.xml"/><Relationship Id="rId4" Type="http://schemas.openxmlformats.org/officeDocument/2006/relationships/tags" Target="../tags/tag1246.xml"/><Relationship Id="rId3" Type="http://schemas.openxmlformats.org/officeDocument/2006/relationships/tags" Target="../tags/tag1245.xml"/><Relationship Id="rId2" Type="http://schemas.openxmlformats.org/officeDocument/2006/relationships/tags" Target="../tags/tag1244.xml"/><Relationship Id="rId1" Type="http://schemas.openxmlformats.org/officeDocument/2006/relationships/tags" Target="../tags/tag1243.xml"/></Relationships>
</file>

<file path=ppt/slides/_rels/slide198.xml.rels><?xml version="1.0" encoding="UTF-8" standalone="yes"?>
<Relationships xmlns="http://schemas.openxmlformats.org/package/2006/relationships"><Relationship Id="rId4" Type="http://schemas.openxmlformats.org/officeDocument/2006/relationships/notesSlide" Target="../notesSlides/notesSlide198.xml"/><Relationship Id="rId3" Type="http://schemas.openxmlformats.org/officeDocument/2006/relationships/slideLayout" Target="../slideLayouts/slideLayout7.xml"/><Relationship Id="rId2" Type="http://schemas.openxmlformats.org/officeDocument/2006/relationships/image" Target="../media/image1.png"/><Relationship Id="rId1" Type="http://schemas.openxmlformats.org/officeDocument/2006/relationships/tags" Target="../tags/tag1247.xml"/></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7.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image" Target="../media/image1.png"/><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9" Type="http://schemas.openxmlformats.org/officeDocument/2006/relationships/notesSlide" Target="../notesSlides/notesSlide20.xml"/><Relationship Id="rId8" Type="http://schemas.openxmlformats.org/officeDocument/2006/relationships/slideLayout" Target="../slideLayouts/slideLayout7.xml"/><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image" Target="../media/image11.jpeg"/><Relationship Id="rId3" Type="http://schemas.openxmlformats.org/officeDocument/2006/relationships/tags" Target="../tags/tag43.xml"/><Relationship Id="rId2" Type="http://schemas.openxmlformats.org/officeDocument/2006/relationships/image" Target="../media/image10.jpeg"/><Relationship Id="rId1" Type="http://schemas.openxmlformats.org/officeDocument/2006/relationships/tags" Target="../tags/tag42.xml"/></Relationships>
</file>

<file path=ppt/slides/_rels/slide21.xml.rels><?xml version="1.0" encoding="UTF-8" standalone="yes"?>
<Relationships xmlns="http://schemas.openxmlformats.org/package/2006/relationships"><Relationship Id="rId9" Type="http://schemas.openxmlformats.org/officeDocument/2006/relationships/notesSlide" Target="../notesSlides/notesSlide21.xml"/><Relationship Id="rId8" Type="http://schemas.openxmlformats.org/officeDocument/2006/relationships/slideLayout" Target="../slideLayouts/slideLayout7.xml"/><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image" Target="../media/image11.jpeg"/><Relationship Id="rId3" Type="http://schemas.openxmlformats.org/officeDocument/2006/relationships/tags" Target="../tags/tag48.xml"/><Relationship Id="rId2" Type="http://schemas.openxmlformats.org/officeDocument/2006/relationships/image" Target="../media/image10.jpeg"/><Relationship Id="rId1" Type="http://schemas.openxmlformats.org/officeDocument/2006/relationships/tags" Target="../tags/tag47.xml"/></Relationships>
</file>

<file path=ppt/slides/_rels/slide22.xml.rels><?xml version="1.0" encoding="UTF-8" standalone="yes"?>
<Relationships xmlns="http://schemas.openxmlformats.org/package/2006/relationships"><Relationship Id="rId9" Type="http://schemas.openxmlformats.org/officeDocument/2006/relationships/notesSlide" Target="../notesSlides/notesSlide22.xml"/><Relationship Id="rId8" Type="http://schemas.openxmlformats.org/officeDocument/2006/relationships/slideLayout" Target="../slideLayouts/slideLayout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image" Target="../media/image11.jpeg"/><Relationship Id="rId3" Type="http://schemas.openxmlformats.org/officeDocument/2006/relationships/tags" Target="../tags/tag53.xml"/><Relationship Id="rId2" Type="http://schemas.openxmlformats.org/officeDocument/2006/relationships/image" Target="../media/image10.jpeg"/><Relationship Id="rId1" Type="http://schemas.openxmlformats.org/officeDocument/2006/relationships/tags" Target="../tags/tag52.xml"/></Relationships>
</file>

<file path=ppt/slides/_rels/slide23.xml.rels><?xml version="1.0" encoding="UTF-8" standalone="yes"?>
<Relationships xmlns="http://schemas.openxmlformats.org/package/2006/relationships"><Relationship Id="rId9" Type="http://schemas.openxmlformats.org/officeDocument/2006/relationships/notesSlide" Target="../notesSlides/notesSlide23.xml"/><Relationship Id="rId8" Type="http://schemas.openxmlformats.org/officeDocument/2006/relationships/slideLayout" Target="../slideLayouts/slideLayout7.xml"/><Relationship Id="rId7" Type="http://schemas.openxmlformats.org/officeDocument/2006/relationships/tags" Target="../tags/tag61.xml"/><Relationship Id="rId6" Type="http://schemas.openxmlformats.org/officeDocument/2006/relationships/tags" Target="../tags/tag60.xml"/><Relationship Id="rId5" Type="http://schemas.openxmlformats.org/officeDocument/2006/relationships/tags" Target="../tags/tag59.xml"/><Relationship Id="rId4" Type="http://schemas.openxmlformats.org/officeDocument/2006/relationships/image" Target="../media/image11.jpeg"/><Relationship Id="rId3" Type="http://schemas.openxmlformats.org/officeDocument/2006/relationships/tags" Target="../tags/tag58.xml"/><Relationship Id="rId2" Type="http://schemas.openxmlformats.org/officeDocument/2006/relationships/image" Target="../media/image10.jpeg"/><Relationship Id="rId1" Type="http://schemas.openxmlformats.org/officeDocument/2006/relationships/tags" Target="../tags/tag57.xml"/></Relationships>
</file>

<file path=ppt/slides/_rels/slide24.xml.rels><?xml version="1.0" encoding="UTF-8" standalone="yes"?>
<Relationships xmlns="http://schemas.openxmlformats.org/package/2006/relationships"><Relationship Id="rId9" Type="http://schemas.openxmlformats.org/officeDocument/2006/relationships/notesSlide" Target="../notesSlides/notesSlide24.xml"/><Relationship Id="rId8" Type="http://schemas.openxmlformats.org/officeDocument/2006/relationships/slideLayout" Target="../slideLayouts/slideLayout7.xml"/><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image" Target="../media/image11.jpeg"/><Relationship Id="rId3" Type="http://schemas.openxmlformats.org/officeDocument/2006/relationships/tags" Target="../tags/tag63.xml"/><Relationship Id="rId2" Type="http://schemas.openxmlformats.org/officeDocument/2006/relationships/image" Target="../media/image10.jpeg"/><Relationship Id="rId1" Type="http://schemas.openxmlformats.org/officeDocument/2006/relationships/tags" Target="../tags/tag62.xml"/></Relationships>
</file>

<file path=ppt/slides/_rels/slide25.xml.rels><?xml version="1.0" encoding="UTF-8" standalone="yes"?>
<Relationships xmlns="http://schemas.openxmlformats.org/package/2006/relationships"><Relationship Id="rId9" Type="http://schemas.openxmlformats.org/officeDocument/2006/relationships/notesSlide" Target="../notesSlides/notesSlide25.xml"/><Relationship Id="rId8" Type="http://schemas.openxmlformats.org/officeDocument/2006/relationships/slideLayout" Target="../slideLayouts/slideLayout7.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image" Target="../media/image11.jpeg"/><Relationship Id="rId3" Type="http://schemas.openxmlformats.org/officeDocument/2006/relationships/tags" Target="../tags/tag68.xml"/><Relationship Id="rId2" Type="http://schemas.openxmlformats.org/officeDocument/2006/relationships/image" Target="../media/image10.jpeg"/><Relationship Id="rId1" Type="http://schemas.openxmlformats.org/officeDocument/2006/relationships/tags" Target="../tags/tag6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27.xml.rels><?xml version="1.0" encoding="UTF-8" standalone="yes"?>
<Relationships xmlns="http://schemas.openxmlformats.org/package/2006/relationships"><Relationship Id="rId9" Type="http://schemas.openxmlformats.org/officeDocument/2006/relationships/notesSlide" Target="../notesSlides/notesSlide27.xml"/><Relationship Id="rId8" Type="http://schemas.openxmlformats.org/officeDocument/2006/relationships/slideLayout" Target="../slideLayouts/slideLayout7.xml"/><Relationship Id="rId7" Type="http://schemas.openxmlformats.org/officeDocument/2006/relationships/tags" Target="../tags/tag76.xml"/><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image" Target="../media/image11.jpeg"/><Relationship Id="rId3" Type="http://schemas.openxmlformats.org/officeDocument/2006/relationships/tags" Target="../tags/tag73.xml"/><Relationship Id="rId2" Type="http://schemas.openxmlformats.org/officeDocument/2006/relationships/image" Target="../media/image10.jpeg"/><Relationship Id="rId1" Type="http://schemas.openxmlformats.org/officeDocument/2006/relationships/tags" Target="../tags/tag72.xml"/></Relationships>
</file>

<file path=ppt/slides/_rels/slide28.xml.rels><?xml version="1.0" encoding="UTF-8" standalone="yes"?>
<Relationships xmlns="http://schemas.openxmlformats.org/package/2006/relationships"><Relationship Id="rId9" Type="http://schemas.openxmlformats.org/officeDocument/2006/relationships/notesSlide" Target="../notesSlides/notesSlide28.xml"/><Relationship Id="rId8" Type="http://schemas.openxmlformats.org/officeDocument/2006/relationships/slideLayout" Target="../slideLayouts/slideLayout7.xml"/><Relationship Id="rId7" Type="http://schemas.openxmlformats.org/officeDocument/2006/relationships/tags" Target="../tags/tag81.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image" Target="../media/image11.jpeg"/><Relationship Id="rId3" Type="http://schemas.openxmlformats.org/officeDocument/2006/relationships/tags" Target="../tags/tag78.xml"/><Relationship Id="rId2" Type="http://schemas.openxmlformats.org/officeDocument/2006/relationships/image" Target="../media/image10.jpeg"/><Relationship Id="rId1" Type="http://schemas.openxmlformats.org/officeDocument/2006/relationships/tags" Target="../tags/tag77.xml"/></Relationships>
</file>

<file path=ppt/slides/_rels/slide29.xml.rels><?xml version="1.0" encoding="UTF-8" standalone="yes"?>
<Relationships xmlns="http://schemas.openxmlformats.org/package/2006/relationships"><Relationship Id="rId9" Type="http://schemas.openxmlformats.org/officeDocument/2006/relationships/notesSlide" Target="../notesSlides/notesSlide29.xml"/><Relationship Id="rId8" Type="http://schemas.openxmlformats.org/officeDocument/2006/relationships/slideLayout" Target="../slideLayouts/slideLayout7.xml"/><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image" Target="../media/image11.jpeg"/><Relationship Id="rId3" Type="http://schemas.openxmlformats.org/officeDocument/2006/relationships/tags" Target="../tags/tag83.xml"/><Relationship Id="rId2" Type="http://schemas.openxmlformats.org/officeDocument/2006/relationships/image" Target="../media/image10.jpeg"/><Relationship Id="rId1" Type="http://schemas.openxmlformats.org/officeDocument/2006/relationships/tags" Target="../tags/tag82.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7.xml"/><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tags" Target="../tags/tag5.xml"/></Relationships>
</file>

<file path=ppt/slides/_rels/slide30.xml.rels><?xml version="1.0" encoding="UTF-8" standalone="yes"?>
<Relationships xmlns="http://schemas.openxmlformats.org/package/2006/relationships"><Relationship Id="rId9" Type="http://schemas.openxmlformats.org/officeDocument/2006/relationships/notesSlide" Target="../notesSlides/notesSlide30.xml"/><Relationship Id="rId8" Type="http://schemas.openxmlformats.org/officeDocument/2006/relationships/slideLayout" Target="../slideLayouts/slideLayout7.xml"/><Relationship Id="rId7" Type="http://schemas.openxmlformats.org/officeDocument/2006/relationships/tags" Target="../tags/tag91.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image" Target="../media/image11.jpeg"/><Relationship Id="rId3" Type="http://schemas.openxmlformats.org/officeDocument/2006/relationships/tags" Target="../tags/tag88.xml"/><Relationship Id="rId2" Type="http://schemas.openxmlformats.org/officeDocument/2006/relationships/image" Target="../media/image10.jpeg"/><Relationship Id="rId1" Type="http://schemas.openxmlformats.org/officeDocument/2006/relationships/tags" Target="../tags/tag87.xml"/></Relationships>
</file>

<file path=ppt/slides/_rels/slide31.xml.rels><?xml version="1.0" encoding="UTF-8" standalone="yes"?>
<Relationships xmlns="http://schemas.openxmlformats.org/package/2006/relationships"><Relationship Id="rId9" Type="http://schemas.openxmlformats.org/officeDocument/2006/relationships/notesSlide" Target="../notesSlides/notesSlide31.xml"/><Relationship Id="rId8" Type="http://schemas.openxmlformats.org/officeDocument/2006/relationships/slideLayout" Target="../slideLayouts/slideLayout7.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image" Target="../media/image11.jpeg"/><Relationship Id="rId3" Type="http://schemas.openxmlformats.org/officeDocument/2006/relationships/tags" Target="../tags/tag93.xml"/><Relationship Id="rId2" Type="http://schemas.openxmlformats.org/officeDocument/2006/relationships/image" Target="../media/image10.jpeg"/><Relationship Id="rId1" Type="http://schemas.openxmlformats.org/officeDocument/2006/relationships/tags" Target="../tags/tag92.xml"/></Relationships>
</file>

<file path=ppt/slides/_rels/slide32.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02.xml"/><Relationship Id="rId7" Type="http://schemas.openxmlformats.org/officeDocument/2006/relationships/tags" Target="../tags/tag101.xml"/><Relationship Id="rId6" Type="http://schemas.openxmlformats.org/officeDocument/2006/relationships/tags" Target="../tags/tag100.xml"/><Relationship Id="rId5" Type="http://schemas.openxmlformats.org/officeDocument/2006/relationships/tags" Target="../tags/tag99.xml"/><Relationship Id="rId4" Type="http://schemas.openxmlformats.org/officeDocument/2006/relationships/image" Target="../media/image11.jpeg"/><Relationship Id="rId3" Type="http://schemas.openxmlformats.org/officeDocument/2006/relationships/tags" Target="../tags/tag98.xml"/><Relationship Id="rId2" Type="http://schemas.openxmlformats.org/officeDocument/2006/relationships/image" Target="../media/image10.jpeg"/><Relationship Id="rId10" Type="http://schemas.openxmlformats.org/officeDocument/2006/relationships/notesSlide" Target="../notesSlides/notesSlide32.xml"/><Relationship Id="rId1" Type="http://schemas.openxmlformats.org/officeDocument/2006/relationships/tags" Target="../tags/tag97.xml"/></Relationships>
</file>

<file path=ppt/slides/_rels/slide33.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07.xml"/><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image" Target="../media/image11.jpeg"/><Relationship Id="rId2" Type="http://schemas.openxmlformats.org/officeDocument/2006/relationships/image" Target="../media/image3.jpeg"/><Relationship Id="rId10" Type="http://schemas.openxmlformats.org/officeDocument/2006/relationships/notesSlide" Target="../notesSlides/notesSlide33.xml"/><Relationship Id="rId1" Type="http://schemas.openxmlformats.org/officeDocument/2006/relationships/image" Target="../media/image13.jpeg"/></Relationships>
</file>

<file path=ppt/slides/_rels/slide34.xml.rels><?xml version="1.0" encoding="UTF-8" standalone="yes"?>
<Relationships xmlns="http://schemas.openxmlformats.org/package/2006/relationships"><Relationship Id="rId6" Type="http://schemas.openxmlformats.org/officeDocument/2006/relationships/notesSlide" Target="../notesSlides/notesSlide34.xml"/><Relationship Id="rId5" Type="http://schemas.openxmlformats.org/officeDocument/2006/relationships/slideLayout" Target="../slideLayouts/slideLayout7.xml"/><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s>
</file>

<file path=ppt/slides/_rels/slide35.xml.rels><?xml version="1.0" encoding="UTF-8" standalone="yes"?>
<Relationships xmlns="http://schemas.openxmlformats.org/package/2006/relationships"><Relationship Id="rId8" Type="http://schemas.openxmlformats.org/officeDocument/2006/relationships/notesSlide" Target="../notesSlides/notesSlide35.xml"/><Relationship Id="rId7" Type="http://schemas.openxmlformats.org/officeDocument/2006/relationships/slideLayout" Target="../slideLayouts/slideLayout7.xml"/><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image" Target="../media/image14.jpeg"/></Relationships>
</file>

<file path=ppt/slides/_rels/slide36.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24.xml"/><Relationship Id="rId7" Type="http://schemas.openxmlformats.org/officeDocument/2006/relationships/tags" Target="../tags/tag123.xml"/><Relationship Id="rId6" Type="http://schemas.openxmlformats.org/officeDocument/2006/relationships/tags" Target="../tags/tag122.xml"/><Relationship Id="rId5" Type="http://schemas.openxmlformats.org/officeDocument/2006/relationships/tags" Target="../tags/tag121.xml"/><Relationship Id="rId4" Type="http://schemas.openxmlformats.org/officeDocument/2006/relationships/tags" Target="../tags/tag120.xml"/><Relationship Id="rId3" Type="http://schemas.openxmlformats.org/officeDocument/2006/relationships/tags" Target="../tags/tag119.xml"/><Relationship Id="rId2" Type="http://schemas.openxmlformats.org/officeDocument/2006/relationships/tags" Target="../tags/tag118.xml"/><Relationship Id="rId10" Type="http://schemas.openxmlformats.org/officeDocument/2006/relationships/notesSlide" Target="../notesSlides/notesSlide36.xml"/><Relationship Id="rId1" Type="http://schemas.openxmlformats.org/officeDocument/2006/relationships/tags" Target="../tags/tag117.xml"/></Relationships>
</file>

<file path=ppt/slides/_rels/slide37.xml.rels><?xml version="1.0" encoding="UTF-8" standalone="yes"?>
<Relationships xmlns="http://schemas.openxmlformats.org/package/2006/relationships"><Relationship Id="rId9" Type="http://schemas.openxmlformats.org/officeDocument/2006/relationships/tags" Target="../tags/tag133.xml"/><Relationship Id="rId8" Type="http://schemas.openxmlformats.org/officeDocument/2006/relationships/tags" Target="../tags/tag132.xml"/><Relationship Id="rId7" Type="http://schemas.openxmlformats.org/officeDocument/2006/relationships/tags" Target="../tags/tag131.xml"/><Relationship Id="rId6" Type="http://schemas.openxmlformats.org/officeDocument/2006/relationships/tags" Target="../tags/tag130.xml"/><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tags" Target="../tags/tag127.xml"/><Relationship Id="rId2" Type="http://schemas.openxmlformats.org/officeDocument/2006/relationships/tags" Target="../tags/tag126.xml"/><Relationship Id="rId12" Type="http://schemas.openxmlformats.org/officeDocument/2006/relationships/notesSlide" Target="../notesSlides/notesSlide37.xml"/><Relationship Id="rId11" Type="http://schemas.openxmlformats.org/officeDocument/2006/relationships/slideLayout" Target="../slideLayouts/slideLayout7.xml"/><Relationship Id="rId10" Type="http://schemas.openxmlformats.org/officeDocument/2006/relationships/tags" Target="../tags/tag134.xml"/><Relationship Id="rId1" Type="http://schemas.openxmlformats.org/officeDocument/2006/relationships/tags" Target="../tags/tag125.xml"/></Relationships>
</file>

<file path=ppt/slides/_rels/slide38.xml.rels><?xml version="1.0" encoding="UTF-8" standalone="yes"?>
<Relationships xmlns="http://schemas.openxmlformats.org/package/2006/relationships"><Relationship Id="rId9" Type="http://schemas.openxmlformats.org/officeDocument/2006/relationships/tags" Target="../tags/tag143.xml"/><Relationship Id="rId8" Type="http://schemas.openxmlformats.org/officeDocument/2006/relationships/tags" Target="../tags/tag142.xml"/><Relationship Id="rId7" Type="http://schemas.openxmlformats.org/officeDocument/2006/relationships/tags" Target="../tags/tag141.xml"/><Relationship Id="rId6" Type="http://schemas.openxmlformats.org/officeDocument/2006/relationships/tags" Target="../tags/tag140.xml"/><Relationship Id="rId5" Type="http://schemas.openxmlformats.org/officeDocument/2006/relationships/tags" Target="../tags/tag139.xml"/><Relationship Id="rId4" Type="http://schemas.openxmlformats.org/officeDocument/2006/relationships/tags" Target="../tags/tag138.xml"/><Relationship Id="rId3" Type="http://schemas.openxmlformats.org/officeDocument/2006/relationships/tags" Target="../tags/tag137.xml"/><Relationship Id="rId2" Type="http://schemas.openxmlformats.org/officeDocument/2006/relationships/tags" Target="../tags/tag136.xml"/><Relationship Id="rId12" Type="http://schemas.openxmlformats.org/officeDocument/2006/relationships/notesSlide" Target="../notesSlides/notesSlide38.xml"/><Relationship Id="rId11" Type="http://schemas.openxmlformats.org/officeDocument/2006/relationships/slideLayout" Target="../slideLayouts/slideLayout7.xml"/><Relationship Id="rId10" Type="http://schemas.openxmlformats.org/officeDocument/2006/relationships/tags" Target="../tags/tag144.xml"/><Relationship Id="rId1" Type="http://schemas.openxmlformats.org/officeDocument/2006/relationships/tags" Target="../tags/tag135.xml"/></Relationships>
</file>

<file path=ppt/slides/_rels/slide39.xml.rels><?xml version="1.0" encoding="UTF-8" standalone="yes"?>
<Relationships xmlns="http://schemas.openxmlformats.org/package/2006/relationships"><Relationship Id="rId9" Type="http://schemas.openxmlformats.org/officeDocument/2006/relationships/tags" Target="../tags/tag153.xml"/><Relationship Id="rId8" Type="http://schemas.openxmlformats.org/officeDocument/2006/relationships/tags" Target="../tags/tag152.xml"/><Relationship Id="rId7" Type="http://schemas.openxmlformats.org/officeDocument/2006/relationships/tags" Target="../tags/tag151.xml"/><Relationship Id="rId6" Type="http://schemas.openxmlformats.org/officeDocument/2006/relationships/tags" Target="../tags/tag150.xml"/><Relationship Id="rId5" Type="http://schemas.openxmlformats.org/officeDocument/2006/relationships/tags" Target="../tags/tag149.xml"/><Relationship Id="rId4" Type="http://schemas.openxmlformats.org/officeDocument/2006/relationships/tags" Target="../tags/tag148.xml"/><Relationship Id="rId3" Type="http://schemas.openxmlformats.org/officeDocument/2006/relationships/tags" Target="../tags/tag147.xml"/><Relationship Id="rId2" Type="http://schemas.openxmlformats.org/officeDocument/2006/relationships/tags" Target="../tags/tag146.xml"/><Relationship Id="rId14" Type="http://schemas.openxmlformats.org/officeDocument/2006/relationships/notesSlide" Target="../notesSlides/notesSlide39.xml"/><Relationship Id="rId13" Type="http://schemas.openxmlformats.org/officeDocument/2006/relationships/slideLayout" Target="../slideLayouts/slideLayout7.xml"/><Relationship Id="rId12" Type="http://schemas.openxmlformats.org/officeDocument/2006/relationships/tags" Target="../tags/tag156.xml"/><Relationship Id="rId11" Type="http://schemas.openxmlformats.org/officeDocument/2006/relationships/tags" Target="../tags/tag155.xml"/><Relationship Id="rId10" Type="http://schemas.openxmlformats.org/officeDocument/2006/relationships/tags" Target="../tags/tag154.xml"/><Relationship Id="rId1" Type="http://schemas.openxmlformats.org/officeDocument/2006/relationships/tags" Target="../tags/tag14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40.xml.rels><?xml version="1.0" encoding="UTF-8" standalone="yes"?>
<Relationships xmlns="http://schemas.openxmlformats.org/package/2006/relationships"><Relationship Id="rId9" Type="http://schemas.openxmlformats.org/officeDocument/2006/relationships/tags" Target="../tags/tag165.xml"/><Relationship Id="rId8" Type="http://schemas.openxmlformats.org/officeDocument/2006/relationships/tags" Target="../tags/tag164.xml"/><Relationship Id="rId7" Type="http://schemas.openxmlformats.org/officeDocument/2006/relationships/tags" Target="../tags/tag163.xml"/><Relationship Id="rId6" Type="http://schemas.openxmlformats.org/officeDocument/2006/relationships/tags" Target="../tags/tag162.xml"/><Relationship Id="rId5" Type="http://schemas.openxmlformats.org/officeDocument/2006/relationships/tags" Target="../tags/tag161.xml"/><Relationship Id="rId4" Type="http://schemas.openxmlformats.org/officeDocument/2006/relationships/tags" Target="../tags/tag160.xml"/><Relationship Id="rId3" Type="http://schemas.openxmlformats.org/officeDocument/2006/relationships/tags" Target="../tags/tag159.xml"/><Relationship Id="rId2" Type="http://schemas.openxmlformats.org/officeDocument/2006/relationships/tags" Target="../tags/tag158.xml"/><Relationship Id="rId12" Type="http://schemas.openxmlformats.org/officeDocument/2006/relationships/notesSlide" Target="../notesSlides/notesSlide40.xml"/><Relationship Id="rId11" Type="http://schemas.openxmlformats.org/officeDocument/2006/relationships/slideLayout" Target="../slideLayouts/slideLayout7.xml"/><Relationship Id="rId10" Type="http://schemas.openxmlformats.org/officeDocument/2006/relationships/tags" Target="../tags/tag166.xml"/><Relationship Id="rId1" Type="http://schemas.openxmlformats.org/officeDocument/2006/relationships/tags" Target="../tags/tag157.xml"/></Relationships>
</file>

<file path=ppt/slides/_rels/slide41.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74.xml"/><Relationship Id="rId7" Type="http://schemas.openxmlformats.org/officeDocument/2006/relationships/tags" Target="../tags/tag173.xml"/><Relationship Id="rId6" Type="http://schemas.openxmlformats.org/officeDocument/2006/relationships/tags" Target="../tags/tag172.xml"/><Relationship Id="rId5" Type="http://schemas.openxmlformats.org/officeDocument/2006/relationships/tags" Target="../tags/tag171.xml"/><Relationship Id="rId4" Type="http://schemas.openxmlformats.org/officeDocument/2006/relationships/tags" Target="../tags/tag170.xml"/><Relationship Id="rId3" Type="http://schemas.openxmlformats.org/officeDocument/2006/relationships/tags" Target="../tags/tag169.xml"/><Relationship Id="rId2" Type="http://schemas.openxmlformats.org/officeDocument/2006/relationships/tags" Target="../tags/tag168.xml"/><Relationship Id="rId10" Type="http://schemas.openxmlformats.org/officeDocument/2006/relationships/notesSlide" Target="../notesSlides/notesSlide41.xml"/><Relationship Id="rId1" Type="http://schemas.openxmlformats.org/officeDocument/2006/relationships/tags" Target="../tags/tag167.xml"/></Relationships>
</file>

<file path=ppt/slides/_rels/slide42.xml.rels><?xml version="1.0" encoding="UTF-8" standalone="yes"?>
<Relationships xmlns="http://schemas.openxmlformats.org/package/2006/relationships"><Relationship Id="rId8" Type="http://schemas.openxmlformats.org/officeDocument/2006/relationships/notesSlide" Target="../notesSlides/notesSlide42.xml"/><Relationship Id="rId7" Type="http://schemas.openxmlformats.org/officeDocument/2006/relationships/slideLayout" Target="../slideLayouts/slideLayout7.xml"/><Relationship Id="rId6" Type="http://schemas.openxmlformats.org/officeDocument/2006/relationships/tags" Target="../tags/tag180.xml"/><Relationship Id="rId5" Type="http://schemas.openxmlformats.org/officeDocument/2006/relationships/tags" Target="../tags/tag179.xml"/><Relationship Id="rId4" Type="http://schemas.openxmlformats.org/officeDocument/2006/relationships/tags" Target="../tags/tag178.xml"/><Relationship Id="rId3" Type="http://schemas.openxmlformats.org/officeDocument/2006/relationships/tags" Target="../tags/tag177.xml"/><Relationship Id="rId2" Type="http://schemas.openxmlformats.org/officeDocument/2006/relationships/tags" Target="../tags/tag176.xml"/><Relationship Id="rId1" Type="http://schemas.openxmlformats.org/officeDocument/2006/relationships/tags" Target="../tags/tag175.xml"/></Relationships>
</file>

<file path=ppt/slides/_rels/slide43.xml.rels><?xml version="1.0" encoding="UTF-8" standalone="yes"?>
<Relationships xmlns="http://schemas.openxmlformats.org/package/2006/relationships"><Relationship Id="rId9" Type="http://schemas.openxmlformats.org/officeDocument/2006/relationships/tags" Target="../tags/tag189.xml"/><Relationship Id="rId8" Type="http://schemas.openxmlformats.org/officeDocument/2006/relationships/tags" Target="../tags/tag188.xml"/><Relationship Id="rId7" Type="http://schemas.openxmlformats.org/officeDocument/2006/relationships/tags" Target="../tags/tag187.xml"/><Relationship Id="rId6" Type="http://schemas.openxmlformats.org/officeDocument/2006/relationships/tags" Target="../tags/tag186.xml"/><Relationship Id="rId5" Type="http://schemas.openxmlformats.org/officeDocument/2006/relationships/tags" Target="../tags/tag185.xml"/><Relationship Id="rId4" Type="http://schemas.openxmlformats.org/officeDocument/2006/relationships/tags" Target="../tags/tag184.xml"/><Relationship Id="rId3" Type="http://schemas.openxmlformats.org/officeDocument/2006/relationships/tags" Target="../tags/tag183.xml"/><Relationship Id="rId2" Type="http://schemas.openxmlformats.org/officeDocument/2006/relationships/tags" Target="../tags/tag182.xml"/><Relationship Id="rId11" Type="http://schemas.openxmlformats.org/officeDocument/2006/relationships/notesSlide" Target="../notesSlides/notesSlide43.xml"/><Relationship Id="rId10" Type="http://schemas.openxmlformats.org/officeDocument/2006/relationships/slideLayout" Target="../slideLayouts/slideLayout7.xml"/><Relationship Id="rId1" Type="http://schemas.openxmlformats.org/officeDocument/2006/relationships/tags" Target="../tags/tag181.xml"/></Relationships>
</file>

<file path=ppt/slides/_rels/slide44.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97.xml"/><Relationship Id="rId7" Type="http://schemas.openxmlformats.org/officeDocument/2006/relationships/tags" Target="../tags/tag196.xml"/><Relationship Id="rId6" Type="http://schemas.openxmlformats.org/officeDocument/2006/relationships/tags" Target="../tags/tag195.xml"/><Relationship Id="rId5" Type="http://schemas.openxmlformats.org/officeDocument/2006/relationships/tags" Target="../tags/tag194.xml"/><Relationship Id="rId4" Type="http://schemas.openxmlformats.org/officeDocument/2006/relationships/tags" Target="../tags/tag193.xml"/><Relationship Id="rId3" Type="http://schemas.openxmlformats.org/officeDocument/2006/relationships/tags" Target="../tags/tag192.xml"/><Relationship Id="rId2" Type="http://schemas.openxmlformats.org/officeDocument/2006/relationships/tags" Target="../tags/tag191.xml"/><Relationship Id="rId10" Type="http://schemas.openxmlformats.org/officeDocument/2006/relationships/notesSlide" Target="../notesSlides/notesSlide44.xml"/><Relationship Id="rId1" Type="http://schemas.openxmlformats.org/officeDocument/2006/relationships/tags" Target="../tags/tag190.xml"/></Relationships>
</file>

<file path=ppt/slides/_rels/slide45.xml.rels><?xml version="1.0" encoding="UTF-8" standalone="yes"?>
<Relationships xmlns="http://schemas.openxmlformats.org/package/2006/relationships"><Relationship Id="rId8" Type="http://schemas.openxmlformats.org/officeDocument/2006/relationships/notesSlide" Target="../notesSlides/notesSlide45.xml"/><Relationship Id="rId7" Type="http://schemas.openxmlformats.org/officeDocument/2006/relationships/slideLayout" Target="../slideLayouts/slideLayout7.xml"/><Relationship Id="rId6" Type="http://schemas.openxmlformats.org/officeDocument/2006/relationships/tags" Target="../tags/tag203.xml"/><Relationship Id="rId5" Type="http://schemas.openxmlformats.org/officeDocument/2006/relationships/tags" Target="../tags/tag202.xml"/><Relationship Id="rId4" Type="http://schemas.openxmlformats.org/officeDocument/2006/relationships/tags" Target="../tags/tag201.xml"/><Relationship Id="rId3" Type="http://schemas.openxmlformats.org/officeDocument/2006/relationships/tags" Target="../tags/tag200.xml"/><Relationship Id="rId2" Type="http://schemas.openxmlformats.org/officeDocument/2006/relationships/tags" Target="../tags/tag199.xml"/><Relationship Id="rId1" Type="http://schemas.openxmlformats.org/officeDocument/2006/relationships/tags" Target="../tags/tag198.xml"/></Relationships>
</file>

<file path=ppt/slides/_rels/slide46.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15.jpeg"/><Relationship Id="rId7" Type="http://schemas.openxmlformats.org/officeDocument/2006/relationships/tags" Target="../tags/tag210.xml"/><Relationship Id="rId6" Type="http://schemas.openxmlformats.org/officeDocument/2006/relationships/tags" Target="../tags/tag209.xml"/><Relationship Id="rId5" Type="http://schemas.openxmlformats.org/officeDocument/2006/relationships/tags" Target="../tags/tag208.xml"/><Relationship Id="rId4" Type="http://schemas.openxmlformats.org/officeDocument/2006/relationships/tags" Target="../tags/tag207.xml"/><Relationship Id="rId3" Type="http://schemas.openxmlformats.org/officeDocument/2006/relationships/tags" Target="../tags/tag206.xml"/><Relationship Id="rId2" Type="http://schemas.openxmlformats.org/officeDocument/2006/relationships/tags" Target="../tags/tag205.xml"/><Relationship Id="rId10" Type="http://schemas.openxmlformats.org/officeDocument/2006/relationships/notesSlide" Target="../notesSlides/notesSlide46.xml"/><Relationship Id="rId1" Type="http://schemas.openxmlformats.org/officeDocument/2006/relationships/tags" Target="../tags/tag204.xml"/></Relationships>
</file>

<file path=ppt/slides/_rels/slide47.xml.rels><?xml version="1.0" encoding="UTF-8" standalone="yes"?>
<Relationships xmlns="http://schemas.openxmlformats.org/package/2006/relationships"><Relationship Id="rId9" Type="http://schemas.openxmlformats.org/officeDocument/2006/relationships/notesSlide" Target="../notesSlides/notesSlide47.xml"/><Relationship Id="rId8" Type="http://schemas.openxmlformats.org/officeDocument/2006/relationships/slideLayout" Target="../slideLayouts/slideLayout7.xml"/><Relationship Id="rId7" Type="http://schemas.openxmlformats.org/officeDocument/2006/relationships/tags" Target="../tags/tag214.xml"/><Relationship Id="rId6" Type="http://schemas.openxmlformats.org/officeDocument/2006/relationships/tags" Target="../tags/tag213.xml"/><Relationship Id="rId5" Type="http://schemas.openxmlformats.org/officeDocument/2006/relationships/tags" Target="../tags/tag212.xml"/><Relationship Id="rId4" Type="http://schemas.openxmlformats.org/officeDocument/2006/relationships/tags" Target="../tags/tag211.xml"/><Relationship Id="rId3" Type="http://schemas.openxmlformats.org/officeDocument/2006/relationships/image" Target="../media/image11.jpeg"/><Relationship Id="rId2" Type="http://schemas.openxmlformats.org/officeDocument/2006/relationships/image" Target="../media/image3.jpeg"/><Relationship Id="rId1" Type="http://schemas.openxmlformats.org/officeDocument/2006/relationships/image" Target="../media/image13.jpeg"/></Relationships>
</file>

<file path=ppt/slides/_rels/slide48.xml.rels><?xml version="1.0" encoding="UTF-8" standalone="yes"?>
<Relationships xmlns="http://schemas.openxmlformats.org/package/2006/relationships"><Relationship Id="rId6" Type="http://schemas.openxmlformats.org/officeDocument/2006/relationships/notesSlide" Target="../notesSlides/notesSlide48.xml"/><Relationship Id="rId5" Type="http://schemas.openxmlformats.org/officeDocument/2006/relationships/slideLayout" Target="../slideLayouts/slideLayout7.xml"/><Relationship Id="rId4" Type="http://schemas.openxmlformats.org/officeDocument/2006/relationships/tags" Target="../tags/tag218.xml"/><Relationship Id="rId3" Type="http://schemas.openxmlformats.org/officeDocument/2006/relationships/tags" Target="../tags/tag217.xml"/><Relationship Id="rId2" Type="http://schemas.openxmlformats.org/officeDocument/2006/relationships/tags" Target="../tags/tag216.xml"/><Relationship Id="rId1" Type="http://schemas.openxmlformats.org/officeDocument/2006/relationships/tags" Target="../tags/tag215.xml"/></Relationships>
</file>

<file path=ppt/slides/_rels/slide49.xml.rels><?xml version="1.0" encoding="UTF-8" standalone="yes"?>
<Relationships xmlns="http://schemas.openxmlformats.org/package/2006/relationships"><Relationship Id="rId8" Type="http://schemas.openxmlformats.org/officeDocument/2006/relationships/notesSlide" Target="../notesSlides/notesSlide49.xml"/><Relationship Id="rId7" Type="http://schemas.openxmlformats.org/officeDocument/2006/relationships/slideLayout" Target="../slideLayouts/slideLayout7.xml"/><Relationship Id="rId6" Type="http://schemas.openxmlformats.org/officeDocument/2006/relationships/tags" Target="../tags/tag223.xml"/><Relationship Id="rId5" Type="http://schemas.openxmlformats.org/officeDocument/2006/relationships/tags" Target="../tags/tag222.xml"/><Relationship Id="rId4" Type="http://schemas.openxmlformats.org/officeDocument/2006/relationships/tags" Target="../tags/tag221.xml"/><Relationship Id="rId3" Type="http://schemas.openxmlformats.org/officeDocument/2006/relationships/tags" Target="../tags/tag220.xml"/><Relationship Id="rId2" Type="http://schemas.openxmlformats.org/officeDocument/2006/relationships/tags" Target="../tags/tag219.xml"/><Relationship Id="rId1" Type="http://schemas.openxmlformats.org/officeDocument/2006/relationships/image" Target="../media/image14.jpe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7.xml"/><Relationship Id="rId3" Type="http://schemas.openxmlformats.org/officeDocument/2006/relationships/image" Target="../media/image4.png"/><Relationship Id="rId2" Type="http://schemas.openxmlformats.org/officeDocument/2006/relationships/tags" Target="../tags/tag6.xml"/><Relationship Id="rId1" Type="http://schemas.openxmlformats.org/officeDocument/2006/relationships/hyperlink" Target="&#23460;&#20869;&#35013;&#20462;&#24847;&#21521;&#21512;&#21516;.docx" TargetMode="External"/></Relationships>
</file>

<file path=ppt/slides/_rels/slide50.xml.rels><?xml version="1.0" encoding="UTF-8" standalone="yes"?>
<Relationships xmlns="http://schemas.openxmlformats.org/package/2006/relationships"><Relationship Id="rId9" Type="http://schemas.openxmlformats.org/officeDocument/2006/relationships/tags" Target="../tags/tag232.xml"/><Relationship Id="rId8" Type="http://schemas.openxmlformats.org/officeDocument/2006/relationships/tags" Target="../tags/tag231.xml"/><Relationship Id="rId7" Type="http://schemas.openxmlformats.org/officeDocument/2006/relationships/tags" Target="../tags/tag230.xml"/><Relationship Id="rId6" Type="http://schemas.openxmlformats.org/officeDocument/2006/relationships/tags" Target="../tags/tag229.xml"/><Relationship Id="rId5" Type="http://schemas.openxmlformats.org/officeDocument/2006/relationships/tags" Target="../tags/tag228.xml"/><Relationship Id="rId4" Type="http://schemas.openxmlformats.org/officeDocument/2006/relationships/tags" Target="../tags/tag227.xml"/><Relationship Id="rId3" Type="http://schemas.openxmlformats.org/officeDocument/2006/relationships/tags" Target="../tags/tag226.xml"/><Relationship Id="rId24" Type="http://schemas.openxmlformats.org/officeDocument/2006/relationships/notesSlide" Target="../notesSlides/notesSlide50.xml"/><Relationship Id="rId23" Type="http://schemas.openxmlformats.org/officeDocument/2006/relationships/slideLayout" Target="../slideLayouts/slideLayout7.xml"/><Relationship Id="rId22" Type="http://schemas.openxmlformats.org/officeDocument/2006/relationships/image" Target="../media/image17.jpeg"/><Relationship Id="rId21" Type="http://schemas.openxmlformats.org/officeDocument/2006/relationships/tags" Target="../tags/tag242.xml"/><Relationship Id="rId20" Type="http://schemas.openxmlformats.org/officeDocument/2006/relationships/image" Target="../media/image3.jpeg"/><Relationship Id="rId2" Type="http://schemas.openxmlformats.org/officeDocument/2006/relationships/tags" Target="../tags/tag225.xml"/><Relationship Id="rId19" Type="http://schemas.openxmlformats.org/officeDocument/2006/relationships/tags" Target="../tags/tag241.xml"/><Relationship Id="rId18" Type="http://schemas.openxmlformats.org/officeDocument/2006/relationships/image" Target="../media/image16.jpeg"/><Relationship Id="rId17" Type="http://schemas.openxmlformats.org/officeDocument/2006/relationships/tags" Target="../tags/tag240.xml"/><Relationship Id="rId16" Type="http://schemas.openxmlformats.org/officeDocument/2006/relationships/tags" Target="../tags/tag239.xml"/><Relationship Id="rId15" Type="http://schemas.openxmlformats.org/officeDocument/2006/relationships/tags" Target="../tags/tag238.xml"/><Relationship Id="rId14" Type="http://schemas.openxmlformats.org/officeDocument/2006/relationships/tags" Target="../tags/tag237.xml"/><Relationship Id="rId13" Type="http://schemas.openxmlformats.org/officeDocument/2006/relationships/tags" Target="../tags/tag236.xml"/><Relationship Id="rId12" Type="http://schemas.openxmlformats.org/officeDocument/2006/relationships/tags" Target="../tags/tag235.xml"/><Relationship Id="rId11" Type="http://schemas.openxmlformats.org/officeDocument/2006/relationships/tags" Target="../tags/tag234.xml"/><Relationship Id="rId10" Type="http://schemas.openxmlformats.org/officeDocument/2006/relationships/tags" Target="../tags/tag233.xml"/><Relationship Id="rId1" Type="http://schemas.openxmlformats.org/officeDocument/2006/relationships/tags" Target="../tags/tag224.xml"/></Relationships>
</file>

<file path=ppt/slides/_rels/slide51.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250.xml"/><Relationship Id="rId7" Type="http://schemas.openxmlformats.org/officeDocument/2006/relationships/tags" Target="../tags/tag249.xml"/><Relationship Id="rId6" Type="http://schemas.openxmlformats.org/officeDocument/2006/relationships/tags" Target="../tags/tag248.xml"/><Relationship Id="rId5" Type="http://schemas.openxmlformats.org/officeDocument/2006/relationships/tags" Target="../tags/tag247.xml"/><Relationship Id="rId4" Type="http://schemas.openxmlformats.org/officeDocument/2006/relationships/tags" Target="../tags/tag246.xml"/><Relationship Id="rId3" Type="http://schemas.openxmlformats.org/officeDocument/2006/relationships/tags" Target="../tags/tag245.xml"/><Relationship Id="rId2" Type="http://schemas.openxmlformats.org/officeDocument/2006/relationships/tags" Target="../tags/tag244.xml"/><Relationship Id="rId10" Type="http://schemas.openxmlformats.org/officeDocument/2006/relationships/notesSlide" Target="../notesSlides/notesSlide51.xml"/><Relationship Id="rId1" Type="http://schemas.openxmlformats.org/officeDocument/2006/relationships/tags" Target="../tags/tag243.xml"/></Relationships>
</file>

<file path=ppt/slides/_rels/slide52.xml.rels><?xml version="1.0" encoding="UTF-8" standalone="yes"?>
<Relationships xmlns="http://schemas.openxmlformats.org/package/2006/relationships"><Relationship Id="rId9" Type="http://schemas.openxmlformats.org/officeDocument/2006/relationships/tags" Target="../tags/tag259.xml"/><Relationship Id="rId8" Type="http://schemas.openxmlformats.org/officeDocument/2006/relationships/tags" Target="../tags/tag258.xml"/><Relationship Id="rId7" Type="http://schemas.openxmlformats.org/officeDocument/2006/relationships/tags" Target="../tags/tag257.xml"/><Relationship Id="rId6" Type="http://schemas.openxmlformats.org/officeDocument/2006/relationships/tags" Target="../tags/tag256.xml"/><Relationship Id="rId5" Type="http://schemas.openxmlformats.org/officeDocument/2006/relationships/tags" Target="../tags/tag255.xml"/><Relationship Id="rId4" Type="http://schemas.openxmlformats.org/officeDocument/2006/relationships/tags" Target="../tags/tag254.xml"/><Relationship Id="rId3" Type="http://schemas.openxmlformats.org/officeDocument/2006/relationships/tags" Target="../tags/tag253.xml"/><Relationship Id="rId2" Type="http://schemas.openxmlformats.org/officeDocument/2006/relationships/tags" Target="../tags/tag252.xml"/><Relationship Id="rId18" Type="http://schemas.openxmlformats.org/officeDocument/2006/relationships/notesSlide" Target="../notesSlides/notesSlide52.xml"/><Relationship Id="rId17" Type="http://schemas.openxmlformats.org/officeDocument/2006/relationships/slideLayout" Target="../slideLayouts/slideLayout7.xml"/><Relationship Id="rId16" Type="http://schemas.openxmlformats.org/officeDocument/2006/relationships/tags" Target="../tags/tag266.xml"/><Relationship Id="rId15" Type="http://schemas.openxmlformats.org/officeDocument/2006/relationships/tags" Target="../tags/tag265.xml"/><Relationship Id="rId14" Type="http://schemas.openxmlformats.org/officeDocument/2006/relationships/tags" Target="../tags/tag264.xml"/><Relationship Id="rId13" Type="http://schemas.openxmlformats.org/officeDocument/2006/relationships/tags" Target="../tags/tag263.xml"/><Relationship Id="rId12" Type="http://schemas.openxmlformats.org/officeDocument/2006/relationships/tags" Target="../tags/tag262.xml"/><Relationship Id="rId11" Type="http://schemas.openxmlformats.org/officeDocument/2006/relationships/tags" Target="../tags/tag261.xml"/><Relationship Id="rId10" Type="http://schemas.openxmlformats.org/officeDocument/2006/relationships/tags" Target="../tags/tag260.xml"/><Relationship Id="rId1" Type="http://schemas.openxmlformats.org/officeDocument/2006/relationships/tags" Target="../tags/tag251.xml"/></Relationships>
</file>

<file path=ppt/slides/_rels/slide53.xml.rels><?xml version="1.0" encoding="UTF-8" standalone="yes"?>
<Relationships xmlns="http://schemas.openxmlformats.org/package/2006/relationships"><Relationship Id="rId9" Type="http://schemas.openxmlformats.org/officeDocument/2006/relationships/tags" Target="../tags/tag275.xml"/><Relationship Id="rId8" Type="http://schemas.openxmlformats.org/officeDocument/2006/relationships/tags" Target="../tags/tag274.xml"/><Relationship Id="rId7" Type="http://schemas.openxmlformats.org/officeDocument/2006/relationships/tags" Target="../tags/tag273.xml"/><Relationship Id="rId6" Type="http://schemas.openxmlformats.org/officeDocument/2006/relationships/tags" Target="../tags/tag272.xml"/><Relationship Id="rId5" Type="http://schemas.openxmlformats.org/officeDocument/2006/relationships/tags" Target="../tags/tag271.xml"/><Relationship Id="rId4" Type="http://schemas.openxmlformats.org/officeDocument/2006/relationships/tags" Target="../tags/tag270.xml"/><Relationship Id="rId3" Type="http://schemas.openxmlformats.org/officeDocument/2006/relationships/tags" Target="../tags/tag269.xml"/><Relationship Id="rId2" Type="http://schemas.openxmlformats.org/officeDocument/2006/relationships/tags" Target="../tags/tag268.xml"/><Relationship Id="rId18" Type="http://schemas.openxmlformats.org/officeDocument/2006/relationships/notesSlide" Target="../notesSlides/notesSlide53.xml"/><Relationship Id="rId17" Type="http://schemas.openxmlformats.org/officeDocument/2006/relationships/slideLayout" Target="../slideLayouts/slideLayout7.xml"/><Relationship Id="rId16" Type="http://schemas.openxmlformats.org/officeDocument/2006/relationships/tags" Target="../tags/tag282.xml"/><Relationship Id="rId15" Type="http://schemas.openxmlformats.org/officeDocument/2006/relationships/tags" Target="../tags/tag281.xml"/><Relationship Id="rId14" Type="http://schemas.openxmlformats.org/officeDocument/2006/relationships/tags" Target="../tags/tag280.xml"/><Relationship Id="rId13" Type="http://schemas.openxmlformats.org/officeDocument/2006/relationships/tags" Target="../tags/tag279.xml"/><Relationship Id="rId12" Type="http://schemas.openxmlformats.org/officeDocument/2006/relationships/tags" Target="../tags/tag278.xml"/><Relationship Id="rId11" Type="http://schemas.openxmlformats.org/officeDocument/2006/relationships/tags" Target="../tags/tag277.xml"/><Relationship Id="rId10" Type="http://schemas.openxmlformats.org/officeDocument/2006/relationships/tags" Target="../tags/tag276.xml"/><Relationship Id="rId1" Type="http://schemas.openxmlformats.org/officeDocument/2006/relationships/tags" Target="../tags/tag267.xml"/></Relationships>
</file>

<file path=ppt/slides/_rels/slide54.xml.rels><?xml version="1.0" encoding="UTF-8" standalone="yes"?>
<Relationships xmlns="http://schemas.openxmlformats.org/package/2006/relationships"><Relationship Id="rId9" Type="http://schemas.openxmlformats.org/officeDocument/2006/relationships/tags" Target="../tags/tag291.xml"/><Relationship Id="rId8" Type="http://schemas.openxmlformats.org/officeDocument/2006/relationships/tags" Target="../tags/tag290.xml"/><Relationship Id="rId7" Type="http://schemas.openxmlformats.org/officeDocument/2006/relationships/tags" Target="../tags/tag289.xml"/><Relationship Id="rId6" Type="http://schemas.openxmlformats.org/officeDocument/2006/relationships/tags" Target="../tags/tag288.xml"/><Relationship Id="rId5" Type="http://schemas.openxmlformats.org/officeDocument/2006/relationships/tags" Target="../tags/tag287.xml"/><Relationship Id="rId4" Type="http://schemas.openxmlformats.org/officeDocument/2006/relationships/tags" Target="../tags/tag286.xml"/><Relationship Id="rId3" Type="http://schemas.openxmlformats.org/officeDocument/2006/relationships/tags" Target="../tags/tag285.xml"/><Relationship Id="rId2" Type="http://schemas.openxmlformats.org/officeDocument/2006/relationships/tags" Target="../tags/tag284.xml"/><Relationship Id="rId18" Type="http://schemas.openxmlformats.org/officeDocument/2006/relationships/notesSlide" Target="../notesSlides/notesSlide54.xml"/><Relationship Id="rId17" Type="http://schemas.openxmlformats.org/officeDocument/2006/relationships/slideLayout" Target="../slideLayouts/slideLayout7.xml"/><Relationship Id="rId16" Type="http://schemas.openxmlformats.org/officeDocument/2006/relationships/tags" Target="../tags/tag298.xml"/><Relationship Id="rId15" Type="http://schemas.openxmlformats.org/officeDocument/2006/relationships/tags" Target="../tags/tag297.xml"/><Relationship Id="rId14" Type="http://schemas.openxmlformats.org/officeDocument/2006/relationships/tags" Target="../tags/tag296.xml"/><Relationship Id="rId13" Type="http://schemas.openxmlformats.org/officeDocument/2006/relationships/tags" Target="../tags/tag295.xml"/><Relationship Id="rId12" Type="http://schemas.openxmlformats.org/officeDocument/2006/relationships/tags" Target="../tags/tag294.xml"/><Relationship Id="rId11" Type="http://schemas.openxmlformats.org/officeDocument/2006/relationships/tags" Target="../tags/tag293.xml"/><Relationship Id="rId10" Type="http://schemas.openxmlformats.org/officeDocument/2006/relationships/tags" Target="../tags/tag292.xml"/><Relationship Id="rId1" Type="http://schemas.openxmlformats.org/officeDocument/2006/relationships/tags" Target="../tags/tag283.xml"/></Relationships>
</file>

<file path=ppt/slides/_rels/slide55.xml.rels><?xml version="1.0" encoding="UTF-8" standalone="yes"?>
<Relationships xmlns="http://schemas.openxmlformats.org/package/2006/relationships"><Relationship Id="rId9" Type="http://schemas.openxmlformats.org/officeDocument/2006/relationships/tags" Target="../tags/tag307.xml"/><Relationship Id="rId8" Type="http://schemas.openxmlformats.org/officeDocument/2006/relationships/tags" Target="../tags/tag306.xml"/><Relationship Id="rId7" Type="http://schemas.openxmlformats.org/officeDocument/2006/relationships/tags" Target="../tags/tag305.xml"/><Relationship Id="rId6" Type="http://schemas.openxmlformats.org/officeDocument/2006/relationships/tags" Target="../tags/tag304.xml"/><Relationship Id="rId5" Type="http://schemas.openxmlformats.org/officeDocument/2006/relationships/tags" Target="../tags/tag303.xml"/><Relationship Id="rId4" Type="http://schemas.openxmlformats.org/officeDocument/2006/relationships/tags" Target="../tags/tag302.xml"/><Relationship Id="rId3" Type="http://schemas.openxmlformats.org/officeDocument/2006/relationships/tags" Target="../tags/tag301.xml"/><Relationship Id="rId2" Type="http://schemas.openxmlformats.org/officeDocument/2006/relationships/tags" Target="../tags/tag300.xml"/><Relationship Id="rId15" Type="http://schemas.openxmlformats.org/officeDocument/2006/relationships/notesSlide" Target="../notesSlides/notesSlide55.xml"/><Relationship Id="rId14" Type="http://schemas.openxmlformats.org/officeDocument/2006/relationships/slideLayout" Target="../slideLayouts/slideLayout7.xml"/><Relationship Id="rId13" Type="http://schemas.openxmlformats.org/officeDocument/2006/relationships/tags" Target="../tags/tag311.xml"/><Relationship Id="rId12" Type="http://schemas.openxmlformats.org/officeDocument/2006/relationships/tags" Target="../tags/tag310.xml"/><Relationship Id="rId11" Type="http://schemas.openxmlformats.org/officeDocument/2006/relationships/tags" Target="../tags/tag309.xml"/><Relationship Id="rId10" Type="http://schemas.openxmlformats.org/officeDocument/2006/relationships/tags" Target="../tags/tag308.xml"/><Relationship Id="rId1" Type="http://schemas.openxmlformats.org/officeDocument/2006/relationships/tags" Target="../tags/tag299.xml"/></Relationships>
</file>

<file path=ppt/slides/_rels/slide56.xml.rels><?xml version="1.0" encoding="UTF-8" standalone="yes"?>
<Relationships xmlns="http://schemas.openxmlformats.org/package/2006/relationships"><Relationship Id="rId9" Type="http://schemas.openxmlformats.org/officeDocument/2006/relationships/tags" Target="../tags/tag320.xml"/><Relationship Id="rId8" Type="http://schemas.openxmlformats.org/officeDocument/2006/relationships/tags" Target="../tags/tag319.xml"/><Relationship Id="rId7" Type="http://schemas.openxmlformats.org/officeDocument/2006/relationships/tags" Target="../tags/tag318.xml"/><Relationship Id="rId6" Type="http://schemas.openxmlformats.org/officeDocument/2006/relationships/tags" Target="../tags/tag317.xml"/><Relationship Id="rId5" Type="http://schemas.openxmlformats.org/officeDocument/2006/relationships/tags" Target="../tags/tag316.xml"/><Relationship Id="rId4" Type="http://schemas.openxmlformats.org/officeDocument/2006/relationships/tags" Target="../tags/tag315.xml"/><Relationship Id="rId3" Type="http://schemas.openxmlformats.org/officeDocument/2006/relationships/tags" Target="../tags/tag314.xml"/><Relationship Id="rId2" Type="http://schemas.openxmlformats.org/officeDocument/2006/relationships/tags" Target="../tags/tag313.xml"/><Relationship Id="rId18" Type="http://schemas.openxmlformats.org/officeDocument/2006/relationships/notesSlide" Target="../notesSlides/notesSlide56.xml"/><Relationship Id="rId17" Type="http://schemas.openxmlformats.org/officeDocument/2006/relationships/slideLayout" Target="../slideLayouts/slideLayout7.xml"/><Relationship Id="rId16" Type="http://schemas.openxmlformats.org/officeDocument/2006/relationships/tags" Target="../tags/tag327.xml"/><Relationship Id="rId15" Type="http://schemas.openxmlformats.org/officeDocument/2006/relationships/tags" Target="../tags/tag326.xml"/><Relationship Id="rId14" Type="http://schemas.openxmlformats.org/officeDocument/2006/relationships/tags" Target="../tags/tag325.xml"/><Relationship Id="rId13" Type="http://schemas.openxmlformats.org/officeDocument/2006/relationships/tags" Target="../tags/tag324.xml"/><Relationship Id="rId12" Type="http://schemas.openxmlformats.org/officeDocument/2006/relationships/tags" Target="../tags/tag323.xml"/><Relationship Id="rId11" Type="http://schemas.openxmlformats.org/officeDocument/2006/relationships/tags" Target="../tags/tag322.xml"/><Relationship Id="rId10" Type="http://schemas.openxmlformats.org/officeDocument/2006/relationships/tags" Target="../tags/tag321.xml"/><Relationship Id="rId1" Type="http://schemas.openxmlformats.org/officeDocument/2006/relationships/tags" Target="../tags/tag312.xml"/></Relationships>
</file>

<file path=ppt/slides/_rels/slide57.xml.rels><?xml version="1.0" encoding="UTF-8" standalone="yes"?>
<Relationships xmlns="http://schemas.openxmlformats.org/package/2006/relationships"><Relationship Id="rId9" Type="http://schemas.openxmlformats.org/officeDocument/2006/relationships/tags" Target="../tags/tag336.xml"/><Relationship Id="rId8" Type="http://schemas.openxmlformats.org/officeDocument/2006/relationships/tags" Target="../tags/tag335.xml"/><Relationship Id="rId7" Type="http://schemas.openxmlformats.org/officeDocument/2006/relationships/tags" Target="../tags/tag334.xml"/><Relationship Id="rId6" Type="http://schemas.openxmlformats.org/officeDocument/2006/relationships/tags" Target="../tags/tag333.xml"/><Relationship Id="rId5" Type="http://schemas.openxmlformats.org/officeDocument/2006/relationships/tags" Target="../tags/tag332.xml"/><Relationship Id="rId4" Type="http://schemas.openxmlformats.org/officeDocument/2006/relationships/tags" Target="../tags/tag331.xml"/><Relationship Id="rId3" Type="http://schemas.openxmlformats.org/officeDocument/2006/relationships/tags" Target="../tags/tag330.xml"/><Relationship Id="rId2" Type="http://schemas.openxmlformats.org/officeDocument/2006/relationships/tags" Target="../tags/tag329.xml"/><Relationship Id="rId18" Type="http://schemas.openxmlformats.org/officeDocument/2006/relationships/notesSlide" Target="../notesSlides/notesSlide57.xml"/><Relationship Id="rId17" Type="http://schemas.openxmlformats.org/officeDocument/2006/relationships/slideLayout" Target="../slideLayouts/slideLayout7.xml"/><Relationship Id="rId16" Type="http://schemas.openxmlformats.org/officeDocument/2006/relationships/tags" Target="../tags/tag343.xml"/><Relationship Id="rId15" Type="http://schemas.openxmlformats.org/officeDocument/2006/relationships/tags" Target="../tags/tag342.xml"/><Relationship Id="rId14" Type="http://schemas.openxmlformats.org/officeDocument/2006/relationships/tags" Target="../tags/tag341.xml"/><Relationship Id="rId13" Type="http://schemas.openxmlformats.org/officeDocument/2006/relationships/tags" Target="../tags/tag340.xml"/><Relationship Id="rId12" Type="http://schemas.openxmlformats.org/officeDocument/2006/relationships/tags" Target="../tags/tag339.xml"/><Relationship Id="rId11" Type="http://schemas.openxmlformats.org/officeDocument/2006/relationships/tags" Target="../tags/tag338.xml"/><Relationship Id="rId10" Type="http://schemas.openxmlformats.org/officeDocument/2006/relationships/tags" Target="../tags/tag337.xml"/><Relationship Id="rId1" Type="http://schemas.openxmlformats.org/officeDocument/2006/relationships/tags" Target="../tags/tag328.xml"/></Relationships>
</file>

<file path=ppt/slides/_rels/slide58.xml.rels><?xml version="1.0" encoding="UTF-8" standalone="yes"?>
<Relationships xmlns="http://schemas.openxmlformats.org/package/2006/relationships"><Relationship Id="rId9" Type="http://schemas.openxmlformats.org/officeDocument/2006/relationships/notesSlide" Target="../notesSlides/notesSlide58.xml"/><Relationship Id="rId8" Type="http://schemas.openxmlformats.org/officeDocument/2006/relationships/slideLayout" Target="../slideLayouts/slideLayout7.xml"/><Relationship Id="rId7" Type="http://schemas.openxmlformats.org/officeDocument/2006/relationships/tags" Target="../tags/tag347.xml"/><Relationship Id="rId6" Type="http://schemas.openxmlformats.org/officeDocument/2006/relationships/tags" Target="../tags/tag346.xml"/><Relationship Id="rId5" Type="http://schemas.openxmlformats.org/officeDocument/2006/relationships/tags" Target="../tags/tag345.xml"/><Relationship Id="rId4" Type="http://schemas.openxmlformats.org/officeDocument/2006/relationships/tags" Target="../tags/tag344.xml"/><Relationship Id="rId3" Type="http://schemas.openxmlformats.org/officeDocument/2006/relationships/image" Target="../media/image11.jpeg"/><Relationship Id="rId2" Type="http://schemas.openxmlformats.org/officeDocument/2006/relationships/image" Target="../media/image3.jpeg"/><Relationship Id="rId1" Type="http://schemas.openxmlformats.org/officeDocument/2006/relationships/image" Target="../media/image13.jpeg"/></Relationships>
</file>

<file path=ppt/slides/_rels/slide59.xml.rels><?xml version="1.0" encoding="UTF-8" standalone="yes"?>
<Relationships xmlns="http://schemas.openxmlformats.org/package/2006/relationships"><Relationship Id="rId6" Type="http://schemas.openxmlformats.org/officeDocument/2006/relationships/notesSlide" Target="../notesSlides/notesSlide59.xml"/><Relationship Id="rId5" Type="http://schemas.openxmlformats.org/officeDocument/2006/relationships/slideLayout" Target="../slideLayouts/slideLayout7.xml"/><Relationship Id="rId4" Type="http://schemas.openxmlformats.org/officeDocument/2006/relationships/tags" Target="../tags/tag351.xml"/><Relationship Id="rId3" Type="http://schemas.openxmlformats.org/officeDocument/2006/relationships/tags" Target="../tags/tag350.xml"/><Relationship Id="rId2" Type="http://schemas.openxmlformats.org/officeDocument/2006/relationships/tags" Target="../tags/tag349.xml"/><Relationship Id="rId1" Type="http://schemas.openxmlformats.org/officeDocument/2006/relationships/tags" Target="../tags/tag34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60.xml.rels><?xml version="1.0" encoding="UTF-8" standalone="yes"?>
<Relationships xmlns="http://schemas.openxmlformats.org/package/2006/relationships"><Relationship Id="rId9" Type="http://schemas.openxmlformats.org/officeDocument/2006/relationships/image" Target="../media/image19.jpeg"/><Relationship Id="rId8" Type="http://schemas.openxmlformats.org/officeDocument/2006/relationships/tags" Target="../tags/tag358.xml"/><Relationship Id="rId7" Type="http://schemas.openxmlformats.org/officeDocument/2006/relationships/tags" Target="../tags/tag357.xml"/><Relationship Id="rId6" Type="http://schemas.openxmlformats.org/officeDocument/2006/relationships/tags" Target="../tags/tag356.xml"/><Relationship Id="rId5" Type="http://schemas.openxmlformats.org/officeDocument/2006/relationships/tags" Target="../tags/tag355.xml"/><Relationship Id="rId4" Type="http://schemas.openxmlformats.org/officeDocument/2006/relationships/tags" Target="../tags/tag354.xml"/><Relationship Id="rId3" Type="http://schemas.openxmlformats.org/officeDocument/2006/relationships/tags" Target="../tags/tag353.xml"/><Relationship Id="rId2" Type="http://schemas.openxmlformats.org/officeDocument/2006/relationships/tags" Target="../tags/tag352.xml"/><Relationship Id="rId11" Type="http://schemas.openxmlformats.org/officeDocument/2006/relationships/notesSlide" Target="../notesSlides/notesSlide60.xml"/><Relationship Id="rId10" Type="http://schemas.openxmlformats.org/officeDocument/2006/relationships/slideLayout" Target="../slideLayouts/slideLayout7.xml"/><Relationship Id="rId1" Type="http://schemas.openxmlformats.org/officeDocument/2006/relationships/image" Target="../media/image18.jpeg"/></Relationships>
</file>

<file path=ppt/slides/_rels/slide61.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19.jpeg"/><Relationship Id="rId7" Type="http://schemas.openxmlformats.org/officeDocument/2006/relationships/tags" Target="../tags/tag364.xml"/><Relationship Id="rId6" Type="http://schemas.openxmlformats.org/officeDocument/2006/relationships/tags" Target="../tags/tag363.xml"/><Relationship Id="rId5" Type="http://schemas.openxmlformats.org/officeDocument/2006/relationships/tags" Target="../tags/tag362.xml"/><Relationship Id="rId4" Type="http://schemas.openxmlformats.org/officeDocument/2006/relationships/tags" Target="../tags/tag361.xml"/><Relationship Id="rId3" Type="http://schemas.openxmlformats.org/officeDocument/2006/relationships/tags" Target="../tags/tag360.xml"/><Relationship Id="rId2" Type="http://schemas.openxmlformats.org/officeDocument/2006/relationships/tags" Target="../tags/tag359.xml"/><Relationship Id="rId10" Type="http://schemas.openxmlformats.org/officeDocument/2006/relationships/notesSlide" Target="../notesSlides/notesSlide61.xml"/><Relationship Id="rId1" Type="http://schemas.openxmlformats.org/officeDocument/2006/relationships/image" Target="../media/image18.jpeg"/></Relationships>
</file>

<file path=ppt/slides/_rels/slide62.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19.jpeg"/><Relationship Id="rId7" Type="http://schemas.openxmlformats.org/officeDocument/2006/relationships/tags" Target="../tags/tag370.xml"/><Relationship Id="rId6" Type="http://schemas.openxmlformats.org/officeDocument/2006/relationships/tags" Target="../tags/tag369.xml"/><Relationship Id="rId5" Type="http://schemas.openxmlformats.org/officeDocument/2006/relationships/tags" Target="../tags/tag368.xml"/><Relationship Id="rId4" Type="http://schemas.openxmlformats.org/officeDocument/2006/relationships/tags" Target="../tags/tag367.xml"/><Relationship Id="rId3" Type="http://schemas.openxmlformats.org/officeDocument/2006/relationships/tags" Target="../tags/tag366.xml"/><Relationship Id="rId2" Type="http://schemas.openxmlformats.org/officeDocument/2006/relationships/tags" Target="../tags/tag365.xml"/><Relationship Id="rId10" Type="http://schemas.openxmlformats.org/officeDocument/2006/relationships/notesSlide" Target="../notesSlides/notesSlide62.xml"/><Relationship Id="rId1" Type="http://schemas.openxmlformats.org/officeDocument/2006/relationships/image" Target="../media/image18.jpeg"/></Relationships>
</file>

<file path=ppt/slides/_rels/slide63.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19.jpeg"/><Relationship Id="rId7" Type="http://schemas.openxmlformats.org/officeDocument/2006/relationships/tags" Target="../tags/tag376.xml"/><Relationship Id="rId6" Type="http://schemas.openxmlformats.org/officeDocument/2006/relationships/tags" Target="../tags/tag375.xml"/><Relationship Id="rId5" Type="http://schemas.openxmlformats.org/officeDocument/2006/relationships/tags" Target="../tags/tag374.xml"/><Relationship Id="rId4" Type="http://schemas.openxmlformats.org/officeDocument/2006/relationships/tags" Target="../tags/tag373.xml"/><Relationship Id="rId3" Type="http://schemas.openxmlformats.org/officeDocument/2006/relationships/tags" Target="../tags/tag372.xml"/><Relationship Id="rId2" Type="http://schemas.openxmlformats.org/officeDocument/2006/relationships/tags" Target="../tags/tag371.xml"/><Relationship Id="rId10" Type="http://schemas.openxmlformats.org/officeDocument/2006/relationships/notesSlide" Target="../notesSlides/notesSlide63.xml"/><Relationship Id="rId1" Type="http://schemas.openxmlformats.org/officeDocument/2006/relationships/image" Target="../media/image18.jpeg"/></Relationships>
</file>

<file path=ppt/slides/_rels/slide64.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19.jpeg"/><Relationship Id="rId7" Type="http://schemas.openxmlformats.org/officeDocument/2006/relationships/tags" Target="../tags/tag382.xml"/><Relationship Id="rId6" Type="http://schemas.openxmlformats.org/officeDocument/2006/relationships/tags" Target="../tags/tag381.xml"/><Relationship Id="rId5" Type="http://schemas.openxmlformats.org/officeDocument/2006/relationships/tags" Target="../tags/tag380.xml"/><Relationship Id="rId4" Type="http://schemas.openxmlformats.org/officeDocument/2006/relationships/tags" Target="../tags/tag379.xml"/><Relationship Id="rId3" Type="http://schemas.openxmlformats.org/officeDocument/2006/relationships/tags" Target="../tags/tag378.xml"/><Relationship Id="rId2" Type="http://schemas.openxmlformats.org/officeDocument/2006/relationships/tags" Target="../tags/tag377.xml"/><Relationship Id="rId10" Type="http://schemas.openxmlformats.org/officeDocument/2006/relationships/notesSlide" Target="../notesSlides/notesSlide64.xml"/><Relationship Id="rId1" Type="http://schemas.openxmlformats.org/officeDocument/2006/relationships/image" Target="../media/image18.jpeg"/></Relationships>
</file>

<file path=ppt/slides/_rels/slide65.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19.jpeg"/><Relationship Id="rId7" Type="http://schemas.openxmlformats.org/officeDocument/2006/relationships/tags" Target="../tags/tag388.xml"/><Relationship Id="rId6" Type="http://schemas.openxmlformats.org/officeDocument/2006/relationships/tags" Target="../tags/tag387.xml"/><Relationship Id="rId5" Type="http://schemas.openxmlformats.org/officeDocument/2006/relationships/tags" Target="../tags/tag386.xml"/><Relationship Id="rId4" Type="http://schemas.openxmlformats.org/officeDocument/2006/relationships/tags" Target="../tags/tag385.xml"/><Relationship Id="rId3" Type="http://schemas.openxmlformats.org/officeDocument/2006/relationships/tags" Target="../tags/tag384.xml"/><Relationship Id="rId2" Type="http://schemas.openxmlformats.org/officeDocument/2006/relationships/tags" Target="../tags/tag383.xml"/><Relationship Id="rId10" Type="http://schemas.openxmlformats.org/officeDocument/2006/relationships/notesSlide" Target="../notesSlides/notesSlide65.xml"/><Relationship Id="rId1" Type="http://schemas.openxmlformats.org/officeDocument/2006/relationships/image" Target="../media/image18.jpeg"/></Relationships>
</file>

<file path=ppt/slides/_rels/slide66.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19.jpeg"/><Relationship Id="rId7" Type="http://schemas.openxmlformats.org/officeDocument/2006/relationships/tags" Target="../tags/tag394.xml"/><Relationship Id="rId6" Type="http://schemas.openxmlformats.org/officeDocument/2006/relationships/tags" Target="../tags/tag393.xml"/><Relationship Id="rId5" Type="http://schemas.openxmlformats.org/officeDocument/2006/relationships/tags" Target="../tags/tag392.xml"/><Relationship Id="rId4" Type="http://schemas.openxmlformats.org/officeDocument/2006/relationships/tags" Target="../tags/tag391.xml"/><Relationship Id="rId3" Type="http://schemas.openxmlformats.org/officeDocument/2006/relationships/tags" Target="../tags/tag390.xml"/><Relationship Id="rId2" Type="http://schemas.openxmlformats.org/officeDocument/2006/relationships/tags" Target="../tags/tag389.xml"/><Relationship Id="rId10" Type="http://schemas.openxmlformats.org/officeDocument/2006/relationships/notesSlide" Target="../notesSlides/notesSlide66.xml"/><Relationship Id="rId1" Type="http://schemas.openxmlformats.org/officeDocument/2006/relationships/image" Target="../media/image18.jpeg"/></Relationships>
</file>

<file path=ppt/slides/_rels/slide67.xml.rels><?xml version="1.0" encoding="UTF-8" standalone="yes"?>
<Relationships xmlns="http://schemas.openxmlformats.org/package/2006/relationships"><Relationship Id="rId8" Type="http://schemas.openxmlformats.org/officeDocument/2006/relationships/notesSlide" Target="../notesSlides/notesSlide67.xml"/><Relationship Id="rId7" Type="http://schemas.openxmlformats.org/officeDocument/2006/relationships/slideLayout" Target="../slideLayouts/slideLayout7.xml"/><Relationship Id="rId6" Type="http://schemas.openxmlformats.org/officeDocument/2006/relationships/tags" Target="../tags/tag400.xml"/><Relationship Id="rId5" Type="http://schemas.openxmlformats.org/officeDocument/2006/relationships/tags" Target="../tags/tag399.xml"/><Relationship Id="rId4" Type="http://schemas.openxmlformats.org/officeDocument/2006/relationships/tags" Target="../tags/tag398.xml"/><Relationship Id="rId3" Type="http://schemas.openxmlformats.org/officeDocument/2006/relationships/tags" Target="../tags/tag397.xml"/><Relationship Id="rId2" Type="http://schemas.openxmlformats.org/officeDocument/2006/relationships/tags" Target="../tags/tag396.xml"/><Relationship Id="rId1" Type="http://schemas.openxmlformats.org/officeDocument/2006/relationships/tags" Target="../tags/tag395.xml"/></Relationships>
</file>

<file path=ppt/slides/_rels/slide68.xml.rels><?xml version="1.0" encoding="UTF-8" standalone="yes"?>
<Relationships xmlns="http://schemas.openxmlformats.org/package/2006/relationships"><Relationship Id="rId8" Type="http://schemas.openxmlformats.org/officeDocument/2006/relationships/notesSlide" Target="../notesSlides/notesSlide68.xml"/><Relationship Id="rId7" Type="http://schemas.openxmlformats.org/officeDocument/2006/relationships/slideLayout" Target="../slideLayouts/slideLayout7.xml"/><Relationship Id="rId6" Type="http://schemas.openxmlformats.org/officeDocument/2006/relationships/tags" Target="../tags/tag406.xml"/><Relationship Id="rId5" Type="http://schemas.openxmlformats.org/officeDocument/2006/relationships/tags" Target="../tags/tag405.xml"/><Relationship Id="rId4" Type="http://schemas.openxmlformats.org/officeDocument/2006/relationships/tags" Target="../tags/tag404.xml"/><Relationship Id="rId3" Type="http://schemas.openxmlformats.org/officeDocument/2006/relationships/tags" Target="../tags/tag403.xml"/><Relationship Id="rId2" Type="http://schemas.openxmlformats.org/officeDocument/2006/relationships/tags" Target="../tags/tag402.xml"/><Relationship Id="rId1" Type="http://schemas.openxmlformats.org/officeDocument/2006/relationships/tags" Target="../tags/tag401.xml"/></Relationships>
</file>

<file path=ppt/slides/_rels/slide69.xml.rels><?xml version="1.0" encoding="UTF-8" standalone="yes"?>
<Relationships xmlns="http://schemas.openxmlformats.org/package/2006/relationships"><Relationship Id="rId8" Type="http://schemas.openxmlformats.org/officeDocument/2006/relationships/notesSlide" Target="../notesSlides/notesSlide69.xml"/><Relationship Id="rId7" Type="http://schemas.openxmlformats.org/officeDocument/2006/relationships/slideLayout" Target="../slideLayouts/slideLayout7.xml"/><Relationship Id="rId6" Type="http://schemas.openxmlformats.org/officeDocument/2006/relationships/tags" Target="../tags/tag412.xml"/><Relationship Id="rId5" Type="http://schemas.openxmlformats.org/officeDocument/2006/relationships/tags" Target="../tags/tag411.xml"/><Relationship Id="rId4" Type="http://schemas.openxmlformats.org/officeDocument/2006/relationships/tags" Target="../tags/tag410.xml"/><Relationship Id="rId3" Type="http://schemas.openxmlformats.org/officeDocument/2006/relationships/tags" Target="../tags/tag409.xml"/><Relationship Id="rId2" Type="http://schemas.openxmlformats.org/officeDocument/2006/relationships/tags" Target="../tags/tag408.xml"/><Relationship Id="rId1" Type="http://schemas.openxmlformats.org/officeDocument/2006/relationships/tags" Target="../tags/tag407.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7.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s>
</file>

<file path=ppt/slides/_rels/slide70.xml.rels><?xml version="1.0" encoding="UTF-8" standalone="yes"?>
<Relationships xmlns="http://schemas.openxmlformats.org/package/2006/relationships"><Relationship Id="rId8" Type="http://schemas.openxmlformats.org/officeDocument/2006/relationships/notesSlide" Target="../notesSlides/notesSlide70.xml"/><Relationship Id="rId7" Type="http://schemas.openxmlformats.org/officeDocument/2006/relationships/slideLayout" Target="../slideLayouts/slideLayout7.xml"/><Relationship Id="rId6" Type="http://schemas.openxmlformats.org/officeDocument/2006/relationships/tags" Target="../tags/tag418.xml"/><Relationship Id="rId5" Type="http://schemas.openxmlformats.org/officeDocument/2006/relationships/tags" Target="../tags/tag417.xml"/><Relationship Id="rId4" Type="http://schemas.openxmlformats.org/officeDocument/2006/relationships/tags" Target="../tags/tag416.xml"/><Relationship Id="rId3" Type="http://schemas.openxmlformats.org/officeDocument/2006/relationships/tags" Target="../tags/tag415.xml"/><Relationship Id="rId2" Type="http://schemas.openxmlformats.org/officeDocument/2006/relationships/tags" Target="../tags/tag414.xml"/><Relationship Id="rId1" Type="http://schemas.openxmlformats.org/officeDocument/2006/relationships/tags" Target="../tags/tag413.xml"/></Relationships>
</file>

<file path=ppt/slides/_rels/slide71.xml.rels><?xml version="1.0" encoding="UTF-8" standalone="yes"?>
<Relationships xmlns="http://schemas.openxmlformats.org/package/2006/relationships"><Relationship Id="rId8" Type="http://schemas.openxmlformats.org/officeDocument/2006/relationships/notesSlide" Target="../notesSlides/notesSlide71.xml"/><Relationship Id="rId7" Type="http://schemas.openxmlformats.org/officeDocument/2006/relationships/slideLayout" Target="../slideLayouts/slideLayout7.xml"/><Relationship Id="rId6" Type="http://schemas.openxmlformats.org/officeDocument/2006/relationships/tags" Target="../tags/tag424.xml"/><Relationship Id="rId5" Type="http://schemas.openxmlformats.org/officeDocument/2006/relationships/tags" Target="../tags/tag423.xml"/><Relationship Id="rId4" Type="http://schemas.openxmlformats.org/officeDocument/2006/relationships/tags" Target="../tags/tag422.xml"/><Relationship Id="rId3" Type="http://schemas.openxmlformats.org/officeDocument/2006/relationships/tags" Target="../tags/tag421.xml"/><Relationship Id="rId2" Type="http://schemas.openxmlformats.org/officeDocument/2006/relationships/tags" Target="../tags/tag420.xml"/><Relationship Id="rId1" Type="http://schemas.openxmlformats.org/officeDocument/2006/relationships/tags" Target="../tags/tag419.xml"/></Relationships>
</file>

<file path=ppt/slides/_rels/slide72.xml.rels><?xml version="1.0" encoding="UTF-8" standalone="yes"?>
<Relationships xmlns="http://schemas.openxmlformats.org/package/2006/relationships"><Relationship Id="rId8" Type="http://schemas.openxmlformats.org/officeDocument/2006/relationships/notesSlide" Target="../notesSlides/notesSlide72.xml"/><Relationship Id="rId7" Type="http://schemas.openxmlformats.org/officeDocument/2006/relationships/slideLayout" Target="../slideLayouts/slideLayout7.xml"/><Relationship Id="rId6" Type="http://schemas.openxmlformats.org/officeDocument/2006/relationships/tags" Target="../tags/tag430.xml"/><Relationship Id="rId5" Type="http://schemas.openxmlformats.org/officeDocument/2006/relationships/tags" Target="../tags/tag429.xml"/><Relationship Id="rId4" Type="http://schemas.openxmlformats.org/officeDocument/2006/relationships/tags" Target="../tags/tag428.xml"/><Relationship Id="rId3" Type="http://schemas.openxmlformats.org/officeDocument/2006/relationships/tags" Target="../tags/tag427.xml"/><Relationship Id="rId2" Type="http://schemas.openxmlformats.org/officeDocument/2006/relationships/tags" Target="../tags/tag426.xml"/><Relationship Id="rId1" Type="http://schemas.openxmlformats.org/officeDocument/2006/relationships/tags" Target="../tags/tag425.xml"/></Relationships>
</file>

<file path=ppt/slides/_rels/slide73.xml.rels><?xml version="1.0" encoding="UTF-8" standalone="yes"?>
<Relationships xmlns="http://schemas.openxmlformats.org/package/2006/relationships"><Relationship Id="rId8" Type="http://schemas.openxmlformats.org/officeDocument/2006/relationships/notesSlide" Target="../notesSlides/notesSlide73.xml"/><Relationship Id="rId7" Type="http://schemas.openxmlformats.org/officeDocument/2006/relationships/slideLayout" Target="../slideLayouts/slideLayout7.xml"/><Relationship Id="rId6" Type="http://schemas.openxmlformats.org/officeDocument/2006/relationships/tags" Target="../tags/tag436.xml"/><Relationship Id="rId5" Type="http://schemas.openxmlformats.org/officeDocument/2006/relationships/tags" Target="../tags/tag435.xml"/><Relationship Id="rId4" Type="http://schemas.openxmlformats.org/officeDocument/2006/relationships/tags" Target="../tags/tag434.xml"/><Relationship Id="rId3" Type="http://schemas.openxmlformats.org/officeDocument/2006/relationships/tags" Target="../tags/tag433.xml"/><Relationship Id="rId2" Type="http://schemas.openxmlformats.org/officeDocument/2006/relationships/tags" Target="../tags/tag432.xml"/><Relationship Id="rId1" Type="http://schemas.openxmlformats.org/officeDocument/2006/relationships/tags" Target="../tags/tag431.xml"/></Relationships>
</file>

<file path=ppt/slides/_rels/slide74.xml.rels><?xml version="1.0" encoding="UTF-8" standalone="yes"?>
<Relationships xmlns="http://schemas.openxmlformats.org/package/2006/relationships"><Relationship Id="rId9" Type="http://schemas.openxmlformats.org/officeDocument/2006/relationships/notesSlide" Target="../notesSlides/notesSlide74.xml"/><Relationship Id="rId8" Type="http://schemas.openxmlformats.org/officeDocument/2006/relationships/slideLayout" Target="../slideLayouts/slideLayout7.xml"/><Relationship Id="rId7" Type="http://schemas.openxmlformats.org/officeDocument/2006/relationships/image" Target="../media/image20.jpeg"/><Relationship Id="rId6" Type="http://schemas.openxmlformats.org/officeDocument/2006/relationships/tags" Target="../tags/tag442.xml"/><Relationship Id="rId5" Type="http://schemas.openxmlformats.org/officeDocument/2006/relationships/tags" Target="../tags/tag441.xml"/><Relationship Id="rId4" Type="http://schemas.openxmlformats.org/officeDocument/2006/relationships/tags" Target="../tags/tag440.xml"/><Relationship Id="rId3" Type="http://schemas.openxmlformats.org/officeDocument/2006/relationships/tags" Target="../tags/tag439.xml"/><Relationship Id="rId2" Type="http://schemas.openxmlformats.org/officeDocument/2006/relationships/tags" Target="../tags/tag438.xml"/><Relationship Id="rId1" Type="http://schemas.openxmlformats.org/officeDocument/2006/relationships/tags" Target="../tags/tag437.xml"/></Relationships>
</file>

<file path=ppt/slides/_rels/slide75.xml.rels><?xml version="1.0" encoding="UTF-8" standalone="yes"?>
<Relationships xmlns="http://schemas.openxmlformats.org/package/2006/relationships"><Relationship Id="rId9" Type="http://schemas.openxmlformats.org/officeDocument/2006/relationships/tags" Target="../tags/tag451.xml"/><Relationship Id="rId8" Type="http://schemas.openxmlformats.org/officeDocument/2006/relationships/tags" Target="../tags/tag450.xml"/><Relationship Id="rId7" Type="http://schemas.openxmlformats.org/officeDocument/2006/relationships/tags" Target="../tags/tag449.xml"/><Relationship Id="rId6" Type="http://schemas.openxmlformats.org/officeDocument/2006/relationships/tags" Target="../tags/tag448.xml"/><Relationship Id="rId5" Type="http://schemas.openxmlformats.org/officeDocument/2006/relationships/tags" Target="../tags/tag447.xml"/><Relationship Id="rId4" Type="http://schemas.openxmlformats.org/officeDocument/2006/relationships/tags" Target="../tags/tag446.xml"/><Relationship Id="rId3" Type="http://schemas.openxmlformats.org/officeDocument/2006/relationships/tags" Target="../tags/tag445.xml"/><Relationship Id="rId2" Type="http://schemas.openxmlformats.org/officeDocument/2006/relationships/tags" Target="../tags/tag444.xml"/><Relationship Id="rId16" Type="http://schemas.openxmlformats.org/officeDocument/2006/relationships/notesSlide" Target="../notesSlides/notesSlide75.xml"/><Relationship Id="rId15" Type="http://schemas.openxmlformats.org/officeDocument/2006/relationships/slideLayout" Target="../slideLayouts/slideLayout7.xml"/><Relationship Id="rId14" Type="http://schemas.openxmlformats.org/officeDocument/2006/relationships/tags" Target="../tags/tag456.xml"/><Relationship Id="rId13" Type="http://schemas.openxmlformats.org/officeDocument/2006/relationships/tags" Target="../tags/tag455.xml"/><Relationship Id="rId12" Type="http://schemas.openxmlformats.org/officeDocument/2006/relationships/tags" Target="../tags/tag454.xml"/><Relationship Id="rId11" Type="http://schemas.openxmlformats.org/officeDocument/2006/relationships/tags" Target="../tags/tag453.xml"/><Relationship Id="rId10" Type="http://schemas.openxmlformats.org/officeDocument/2006/relationships/tags" Target="../tags/tag452.xml"/><Relationship Id="rId1" Type="http://schemas.openxmlformats.org/officeDocument/2006/relationships/tags" Target="../tags/tag443.xml"/></Relationships>
</file>

<file path=ppt/slides/_rels/slide76.xml.rels><?xml version="1.0" encoding="UTF-8" standalone="yes"?>
<Relationships xmlns="http://schemas.openxmlformats.org/package/2006/relationships"><Relationship Id="rId9" Type="http://schemas.openxmlformats.org/officeDocument/2006/relationships/tags" Target="../tags/tag465.xml"/><Relationship Id="rId8" Type="http://schemas.openxmlformats.org/officeDocument/2006/relationships/tags" Target="../tags/tag464.xml"/><Relationship Id="rId7" Type="http://schemas.openxmlformats.org/officeDocument/2006/relationships/tags" Target="../tags/tag463.xml"/><Relationship Id="rId6" Type="http://schemas.openxmlformats.org/officeDocument/2006/relationships/tags" Target="../tags/tag462.xml"/><Relationship Id="rId5" Type="http://schemas.openxmlformats.org/officeDocument/2006/relationships/tags" Target="../tags/tag461.xml"/><Relationship Id="rId4" Type="http://schemas.openxmlformats.org/officeDocument/2006/relationships/tags" Target="../tags/tag460.xml"/><Relationship Id="rId3" Type="http://schemas.openxmlformats.org/officeDocument/2006/relationships/tags" Target="../tags/tag459.xml"/><Relationship Id="rId2" Type="http://schemas.openxmlformats.org/officeDocument/2006/relationships/tags" Target="../tags/tag458.xml"/><Relationship Id="rId11" Type="http://schemas.openxmlformats.org/officeDocument/2006/relationships/notesSlide" Target="../notesSlides/notesSlide76.xml"/><Relationship Id="rId10" Type="http://schemas.openxmlformats.org/officeDocument/2006/relationships/slideLayout" Target="../slideLayouts/slideLayout7.xml"/><Relationship Id="rId1" Type="http://schemas.openxmlformats.org/officeDocument/2006/relationships/tags" Target="../tags/tag457.xml"/></Relationships>
</file>

<file path=ppt/slides/_rels/slide77.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473.xml"/><Relationship Id="rId7" Type="http://schemas.openxmlformats.org/officeDocument/2006/relationships/tags" Target="../tags/tag472.xml"/><Relationship Id="rId6" Type="http://schemas.openxmlformats.org/officeDocument/2006/relationships/tags" Target="../tags/tag471.xml"/><Relationship Id="rId5" Type="http://schemas.openxmlformats.org/officeDocument/2006/relationships/tags" Target="../tags/tag470.xml"/><Relationship Id="rId4" Type="http://schemas.openxmlformats.org/officeDocument/2006/relationships/tags" Target="../tags/tag469.xml"/><Relationship Id="rId3" Type="http://schemas.openxmlformats.org/officeDocument/2006/relationships/tags" Target="../tags/tag468.xml"/><Relationship Id="rId2" Type="http://schemas.openxmlformats.org/officeDocument/2006/relationships/tags" Target="../tags/tag467.xml"/><Relationship Id="rId10" Type="http://schemas.openxmlformats.org/officeDocument/2006/relationships/notesSlide" Target="../notesSlides/notesSlide77.xml"/><Relationship Id="rId1" Type="http://schemas.openxmlformats.org/officeDocument/2006/relationships/tags" Target="../tags/tag466.xml"/></Relationships>
</file>

<file path=ppt/slides/_rels/slide78.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481.xml"/><Relationship Id="rId7" Type="http://schemas.openxmlformats.org/officeDocument/2006/relationships/tags" Target="../tags/tag480.xml"/><Relationship Id="rId6" Type="http://schemas.openxmlformats.org/officeDocument/2006/relationships/tags" Target="../tags/tag479.xml"/><Relationship Id="rId5" Type="http://schemas.openxmlformats.org/officeDocument/2006/relationships/tags" Target="../tags/tag478.xml"/><Relationship Id="rId4" Type="http://schemas.openxmlformats.org/officeDocument/2006/relationships/tags" Target="../tags/tag477.xml"/><Relationship Id="rId3" Type="http://schemas.openxmlformats.org/officeDocument/2006/relationships/tags" Target="../tags/tag476.xml"/><Relationship Id="rId2" Type="http://schemas.openxmlformats.org/officeDocument/2006/relationships/tags" Target="../tags/tag475.xml"/><Relationship Id="rId10" Type="http://schemas.openxmlformats.org/officeDocument/2006/relationships/notesSlide" Target="../notesSlides/notesSlide78.xml"/><Relationship Id="rId1" Type="http://schemas.openxmlformats.org/officeDocument/2006/relationships/tags" Target="../tags/tag474.xml"/></Relationships>
</file>

<file path=ppt/slides/_rels/slide79.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489.xml"/><Relationship Id="rId7" Type="http://schemas.openxmlformats.org/officeDocument/2006/relationships/tags" Target="../tags/tag488.xml"/><Relationship Id="rId6" Type="http://schemas.openxmlformats.org/officeDocument/2006/relationships/tags" Target="../tags/tag487.xml"/><Relationship Id="rId5" Type="http://schemas.openxmlformats.org/officeDocument/2006/relationships/tags" Target="../tags/tag486.xml"/><Relationship Id="rId4" Type="http://schemas.openxmlformats.org/officeDocument/2006/relationships/tags" Target="../tags/tag485.xml"/><Relationship Id="rId3" Type="http://schemas.openxmlformats.org/officeDocument/2006/relationships/tags" Target="../tags/tag484.xml"/><Relationship Id="rId2" Type="http://schemas.openxmlformats.org/officeDocument/2006/relationships/tags" Target="../tags/tag483.xml"/><Relationship Id="rId10" Type="http://schemas.openxmlformats.org/officeDocument/2006/relationships/notesSlide" Target="../notesSlides/notesSlide79.xml"/><Relationship Id="rId1" Type="http://schemas.openxmlformats.org/officeDocument/2006/relationships/tags" Target="../tags/tag482.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7.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s>
</file>

<file path=ppt/slides/_rels/slide80.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497.xml"/><Relationship Id="rId7" Type="http://schemas.openxmlformats.org/officeDocument/2006/relationships/tags" Target="../tags/tag496.xml"/><Relationship Id="rId6" Type="http://schemas.openxmlformats.org/officeDocument/2006/relationships/tags" Target="../tags/tag495.xml"/><Relationship Id="rId5" Type="http://schemas.openxmlformats.org/officeDocument/2006/relationships/tags" Target="../tags/tag494.xml"/><Relationship Id="rId4" Type="http://schemas.openxmlformats.org/officeDocument/2006/relationships/tags" Target="../tags/tag493.xml"/><Relationship Id="rId3" Type="http://schemas.openxmlformats.org/officeDocument/2006/relationships/tags" Target="../tags/tag492.xml"/><Relationship Id="rId2" Type="http://schemas.openxmlformats.org/officeDocument/2006/relationships/tags" Target="../tags/tag491.xml"/><Relationship Id="rId10" Type="http://schemas.openxmlformats.org/officeDocument/2006/relationships/notesSlide" Target="../notesSlides/notesSlide80.xml"/><Relationship Id="rId1" Type="http://schemas.openxmlformats.org/officeDocument/2006/relationships/tags" Target="../tags/tag490.xml"/></Relationships>
</file>

<file path=ppt/slides/_rels/slide81.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505.xml"/><Relationship Id="rId7" Type="http://schemas.openxmlformats.org/officeDocument/2006/relationships/tags" Target="../tags/tag504.xml"/><Relationship Id="rId6" Type="http://schemas.openxmlformats.org/officeDocument/2006/relationships/tags" Target="../tags/tag503.xml"/><Relationship Id="rId5" Type="http://schemas.openxmlformats.org/officeDocument/2006/relationships/tags" Target="../tags/tag502.xml"/><Relationship Id="rId4" Type="http://schemas.openxmlformats.org/officeDocument/2006/relationships/tags" Target="../tags/tag501.xml"/><Relationship Id="rId3" Type="http://schemas.openxmlformats.org/officeDocument/2006/relationships/tags" Target="../tags/tag500.xml"/><Relationship Id="rId2" Type="http://schemas.openxmlformats.org/officeDocument/2006/relationships/tags" Target="../tags/tag499.xml"/><Relationship Id="rId10" Type="http://schemas.openxmlformats.org/officeDocument/2006/relationships/notesSlide" Target="../notesSlides/notesSlide81.xml"/><Relationship Id="rId1" Type="http://schemas.openxmlformats.org/officeDocument/2006/relationships/tags" Target="../tags/tag498.xml"/></Relationships>
</file>

<file path=ppt/slides/_rels/slide82.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513.xml"/><Relationship Id="rId7" Type="http://schemas.openxmlformats.org/officeDocument/2006/relationships/tags" Target="../tags/tag512.xml"/><Relationship Id="rId6" Type="http://schemas.openxmlformats.org/officeDocument/2006/relationships/tags" Target="../tags/tag511.xml"/><Relationship Id="rId5" Type="http://schemas.openxmlformats.org/officeDocument/2006/relationships/tags" Target="../tags/tag510.xml"/><Relationship Id="rId4" Type="http://schemas.openxmlformats.org/officeDocument/2006/relationships/tags" Target="../tags/tag509.xml"/><Relationship Id="rId3" Type="http://schemas.openxmlformats.org/officeDocument/2006/relationships/tags" Target="../tags/tag508.xml"/><Relationship Id="rId2" Type="http://schemas.openxmlformats.org/officeDocument/2006/relationships/tags" Target="../tags/tag507.xml"/><Relationship Id="rId10" Type="http://schemas.openxmlformats.org/officeDocument/2006/relationships/notesSlide" Target="../notesSlides/notesSlide82.xml"/><Relationship Id="rId1" Type="http://schemas.openxmlformats.org/officeDocument/2006/relationships/tags" Target="../tags/tag506.xml"/></Relationships>
</file>

<file path=ppt/slides/_rels/slide83.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521.xml"/><Relationship Id="rId7" Type="http://schemas.openxmlformats.org/officeDocument/2006/relationships/tags" Target="../tags/tag520.xml"/><Relationship Id="rId6" Type="http://schemas.openxmlformats.org/officeDocument/2006/relationships/tags" Target="../tags/tag519.xml"/><Relationship Id="rId5" Type="http://schemas.openxmlformats.org/officeDocument/2006/relationships/tags" Target="../tags/tag518.xml"/><Relationship Id="rId4" Type="http://schemas.openxmlformats.org/officeDocument/2006/relationships/tags" Target="../tags/tag517.xml"/><Relationship Id="rId3" Type="http://schemas.openxmlformats.org/officeDocument/2006/relationships/tags" Target="../tags/tag516.xml"/><Relationship Id="rId2" Type="http://schemas.openxmlformats.org/officeDocument/2006/relationships/tags" Target="../tags/tag515.xml"/><Relationship Id="rId10" Type="http://schemas.openxmlformats.org/officeDocument/2006/relationships/notesSlide" Target="../notesSlides/notesSlide83.xml"/><Relationship Id="rId1" Type="http://schemas.openxmlformats.org/officeDocument/2006/relationships/tags" Target="../tags/tag514.xml"/></Relationships>
</file>

<file path=ppt/slides/_rels/slide84.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529.xml"/><Relationship Id="rId7" Type="http://schemas.openxmlformats.org/officeDocument/2006/relationships/tags" Target="../tags/tag528.xml"/><Relationship Id="rId6" Type="http://schemas.openxmlformats.org/officeDocument/2006/relationships/tags" Target="../tags/tag527.xml"/><Relationship Id="rId5" Type="http://schemas.openxmlformats.org/officeDocument/2006/relationships/tags" Target="../tags/tag526.xml"/><Relationship Id="rId4" Type="http://schemas.openxmlformats.org/officeDocument/2006/relationships/tags" Target="../tags/tag525.xml"/><Relationship Id="rId3" Type="http://schemas.openxmlformats.org/officeDocument/2006/relationships/tags" Target="../tags/tag524.xml"/><Relationship Id="rId2" Type="http://schemas.openxmlformats.org/officeDocument/2006/relationships/tags" Target="../tags/tag523.xml"/><Relationship Id="rId10" Type="http://schemas.openxmlformats.org/officeDocument/2006/relationships/notesSlide" Target="../notesSlides/notesSlide84.xml"/><Relationship Id="rId1" Type="http://schemas.openxmlformats.org/officeDocument/2006/relationships/tags" Target="../tags/tag522.xml"/></Relationships>
</file>

<file path=ppt/slides/_rels/slide85.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537.xml"/><Relationship Id="rId7" Type="http://schemas.openxmlformats.org/officeDocument/2006/relationships/tags" Target="../tags/tag536.xml"/><Relationship Id="rId6" Type="http://schemas.openxmlformats.org/officeDocument/2006/relationships/tags" Target="../tags/tag535.xml"/><Relationship Id="rId5" Type="http://schemas.openxmlformats.org/officeDocument/2006/relationships/tags" Target="../tags/tag534.xml"/><Relationship Id="rId4" Type="http://schemas.openxmlformats.org/officeDocument/2006/relationships/tags" Target="../tags/tag533.xml"/><Relationship Id="rId3" Type="http://schemas.openxmlformats.org/officeDocument/2006/relationships/tags" Target="../tags/tag532.xml"/><Relationship Id="rId2" Type="http://schemas.openxmlformats.org/officeDocument/2006/relationships/tags" Target="../tags/tag531.xml"/><Relationship Id="rId10" Type="http://schemas.openxmlformats.org/officeDocument/2006/relationships/notesSlide" Target="../notesSlides/notesSlide85.xml"/><Relationship Id="rId1" Type="http://schemas.openxmlformats.org/officeDocument/2006/relationships/tags" Target="../tags/tag530.xml"/></Relationships>
</file>

<file path=ppt/slides/_rels/slide86.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545.xml"/><Relationship Id="rId7" Type="http://schemas.openxmlformats.org/officeDocument/2006/relationships/tags" Target="../tags/tag544.xml"/><Relationship Id="rId6" Type="http://schemas.openxmlformats.org/officeDocument/2006/relationships/tags" Target="../tags/tag543.xml"/><Relationship Id="rId5" Type="http://schemas.openxmlformats.org/officeDocument/2006/relationships/tags" Target="../tags/tag542.xml"/><Relationship Id="rId4" Type="http://schemas.openxmlformats.org/officeDocument/2006/relationships/tags" Target="../tags/tag541.xml"/><Relationship Id="rId3" Type="http://schemas.openxmlformats.org/officeDocument/2006/relationships/tags" Target="../tags/tag540.xml"/><Relationship Id="rId2" Type="http://schemas.openxmlformats.org/officeDocument/2006/relationships/tags" Target="../tags/tag539.xml"/><Relationship Id="rId10" Type="http://schemas.openxmlformats.org/officeDocument/2006/relationships/notesSlide" Target="../notesSlides/notesSlide86.xml"/><Relationship Id="rId1" Type="http://schemas.openxmlformats.org/officeDocument/2006/relationships/tags" Target="../tags/tag538.xml"/></Relationships>
</file>

<file path=ppt/slides/_rels/slide87.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553.xml"/><Relationship Id="rId7" Type="http://schemas.openxmlformats.org/officeDocument/2006/relationships/tags" Target="../tags/tag552.xml"/><Relationship Id="rId6" Type="http://schemas.openxmlformats.org/officeDocument/2006/relationships/tags" Target="../tags/tag551.xml"/><Relationship Id="rId5" Type="http://schemas.openxmlformats.org/officeDocument/2006/relationships/tags" Target="../tags/tag550.xml"/><Relationship Id="rId4" Type="http://schemas.openxmlformats.org/officeDocument/2006/relationships/tags" Target="../tags/tag549.xml"/><Relationship Id="rId3" Type="http://schemas.openxmlformats.org/officeDocument/2006/relationships/tags" Target="../tags/tag548.xml"/><Relationship Id="rId2" Type="http://schemas.openxmlformats.org/officeDocument/2006/relationships/tags" Target="../tags/tag547.xml"/><Relationship Id="rId10" Type="http://schemas.openxmlformats.org/officeDocument/2006/relationships/notesSlide" Target="../notesSlides/notesSlide87.xml"/><Relationship Id="rId1" Type="http://schemas.openxmlformats.org/officeDocument/2006/relationships/tags" Target="../tags/tag546.xml"/></Relationships>
</file>

<file path=ppt/slides/_rels/slide88.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561.xml"/><Relationship Id="rId7" Type="http://schemas.openxmlformats.org/officeDocument/2006/relationships/tags" Target="../tags/tag560.xml"/><Relationship Id="rId6" Type="http://schemas.openxmlformats.org/officeDocument/2006/relationships/tags" Target="../tags/tag559.xml"/><Relationship Id="rId5" Type="http://schemas.openxmlformats.org/officeDocument/2006/relationships/tags" Target="../tags/tag558.xml"/><Relationship Id="rId4" Type="http://schemas.openxmlformats.org/officeDocument/2006/relationships/tags" Target="../tags/tag557.xml"/><Relationship Id="rId3" Type="http://schemas.openxmlformats.org/officeDocument/2006/relationships/tags" Target="../tags/tag556.xml"/><Relationship Id="rId2" Type="http://schemas.openxmlformats.org/officeDocument/2006/relationships/tags" Target="../tags/tag555.xml"/><Relationship Id="rId10" Type="http://schemas.openxmlformats.org/officeDocument/2006/relationships/notesSlide" Target="../notesSlides/notesSlide88.xml"/><Relationship Id="rId1" Type="http://schemas.openxmlformats.org/officeDocument/2006/relationships/tags" Target="../tags/tag554.xml"/></Relationships>
</file>

<file path=ppt/slides/_rels/slide89.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569.xml"/><Relationship Id="rId7" Type="http://schemas.openxmlformats.org/officeDocument/2006/relationships/tags" Target="../tags/tag568.xml"/><Relationship Id="rId6" Type="http://schemas.openxmlformats.org/officeDocument/2006/relationships/tags" Target="../tags/tag567.xml"/><Relationship Id="rId5" Type="http://schemas.openxmlformats.org/officeDocument/2006/relationships/tags" Target="../tags/tag566.xml"/><Relationship Id="rId4" Type="http://schemas.openxmlformats.org/officeDocument/2006/relationships/tags" Target="../tags/tag565.xml"/><Relationship Id="rId3" Type="http://schemas.openxmlformats.org/officeDocument/2006/relationships/tags" Target="../tags/tag564.xml"/><Relationship Id="rId2" Type="http://schemas.openxmlformats.org/officeDocument/2006/relationships/tags" Target="../tags/tag563.xml"/><Relationship Id="rId10" Type="http://schemas.openxmlformats.org/officeDocument/2006/relationships/notesSlide" Target="../notesSlides/notesSlide89.xml"/><Relationship Id="rId1" Type="http://schemas.openxmlformats.org/officeDocument/2006/relationships/tags" Target="../tags/tag562.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7.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90.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577.xml"/><Relationship Id="rId7" Type="http://schemas.openxmlformats.org/officeDocument/2006/relationships/tags" Target="../tags/tag576.xml"/><Relationship Id="rId6" Type="http://schemas.openxmlformats.org/officeDocument/2006/relationships/tags" Target="../tags/tag575.xml"/><Relationship Id="rId5" Type="http://schemas.openxmlformats.org/officeDocument/2006/relationships/tags" Target="../tags/tag574.xml"/><Relationship Id="rId4" Type="http://schemas.openxmlformats.org/officeDocument/2006/relationships/tags" Target="../tags/tag573.xml"/><Relationship Id="rId3" Type="http://schemas.openxmlformats.org/officeDocument/2006/relationships/tags" Target="../tags/tag572.xml"/><Relationship Id="rId2" Type="http://schemas.openxmlformats.org/officeDocument/2006/relationships/tags" Target="../tags/tag571.xml"/><Relationship Id="rId10" Type="http://schemas.openxmlformats.org/officeDocument/2006/relationships/notesSlide" Target="../notesSlides/notesSlide90.xml"/><Relationship Id="rId1" Type="http://schemas.openxmlformats.org/officeDocument/2006/relationships/tags" Target="../tags/tag570.xml"/></Relationships>
</file>

<file path=ppt/slides/_rels/slide91.xml.rels><?xml version="1.0" encoding="UTF-8" standalone="yes"?>
<Relationships xmlns="http://schemas.openxmlformats.org/package/2006/relationships"><Relationship Id="rId9" Type="http://schemas.openxmlformats.org/officeDocument/2006/relationships/tags" Target="../tags/tag586.xml"/><Relationship Id="rId8" Type="http://schemas.openxmlformats.org/officeDocument/2006/relationships/tags" Target="../tags/tag585.xml"/><Relationship Id="rId7" Type="http://schemas.openxmlformats.org/officeDocument/2006/relationships/tags" Target="../tags/tag584.xml"/><Relationship Id="rId6" Type="http://schemas.openxmlformats.org/officeDocument/2006/relationships/tags" Target="../tags/tag583.xml"/><Relationship Id="rId5" Type="http://schemas.openxmlformats.org/officeDocument/2006/relationships/tags" Target="../tags/tag582.xml"/><Relationship Id="rId4" Type="http://schemas.openxmlformats.org/officeDocument/2006/relationships/tags" Target="../tags/tag581.xml"/><Relationship Id="rId3" Type="http://schemas.openxmlformats.org/officeDocument/2006/relationships/tags" Target="../tags/tag580.xml"/><Relationship Id="rId2" Type="http://schemas.openxmlformats.org/officeDocument/2006/relationships/tags" Target="../tags/tag579.xml"/><Relationship Id="rId13" Type="http://schemas.openxmlformats.org/officeDocument/2006/relationships/notesSlide" Target="../notesSlides/notesSlide91.xml"/><Relationship Id="rId12" Type="http://schemas.openxmlformats.org/officeDocument/2006/relationships/slideLayout" Target="../slideLayouts/slideLayout7.xml"/><Relationship Id="rId11" Type="http://schemas.openxmlformats.org/officeDocument/2006/relationships/tags" Target="../tags/tag588.xml"/><Relationship Id="rId10" Type="http://schemas.openxmlformats.org/officeDocument/2006/relationships/tags" Target="../tags/tag587.xml"/><Relationship Id="rId1" Type="http://schemas.openxmlformats.org/officeDocument/2006/relationships/tags" Target="../tags/tag578.xml"/></Relationships>
</file>

<file path=ppt/slides/_rels/slide92.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596.xml"/><Relationship Id="rId7" Type="http://schemas.openxmlformats.org/officeDocument/2006/relationships/tags" Target="../tags/tag595.xml"/><Relationship Id="rId6" Type="http://schemas.openxmlformats.org/officeDocument/2006/relationships/tags" Target="../tags/tag594.xml"/><Relationship Id="rId5" Type="http://schemas.openxmlformats.org/officeDocument/2006/relationships/tags" Target="../tags/tag593.xml"/><Relationship Id="rId4" Type="http://schemas.openxmlformats.org/officeDocument/2006/relationships/tags" Target="../tags/tag592.xml"/><Relationship Id="rId3" Type="http://schemas.openxmlformats.org/officeDocument/2006/relationships/tags" Target="../tags/tag591.xml"/><Relationship Id="rId2" Type="http://schemas.openxmlformats.org/officeDocument/2006/relationships/tags" Target="../tags/tag590.xml"/><Relationship Id="rId10" Type="http://schemas.openxmlformats.org/officeDocument/2006/relationships/notesSlide" Target="../notesSlides/notesSlide92.xml"/><Relationship Id="rId1" Type="http://schemas.openxmlformats.org/officeDocument/2006/relationships/tags" Target="../tags/tag589.xml"/></Relationships>
</file>

<file path=ppt/slides/_rels/slide93.xml.rels><?xml version="1.0" encoding="UTF-8" standalone="yes"?>
<Relationships xmlns="http://schemas.openxmlformats.org/package/2006/relationships"><Relationship Id="rId9" Type="http://schemas.openxmlformats.org/officeDocument/2006/relationships/notesSlide" Target="../notesSlides/notesSlide93.xml"/><Relationship Id="rId8" Type="http://schemas.openxmlformats.org/officeDocument/2006/relationships/slideLayout" Target="../slideLayouts/slideLayout7.xml"/><Relationship Id="rId7" Type="http://schemas.openxmlformats.org/officeDocument/2006/relationships/tags" Target="../tags/tag600.xml"/><Relationship Id="rId6" Type="http://schemas.openxmlformats.org/officeDocument/2006/relationships/tags" Target="../tags/tag599.xml"/><Relationship Id="rId5" Type="http://schemas.openxmlformats.org/officeDocument/2006/relationships/tags" Target="../tags/tag598.xml"/><Relationship Id="rId4" Type="http://schemas.openxmlformats.org/officeDocument/2006/relationships/tags" Target="../tags/tag597.xml"/><Relationship Id="rId3" Type="http://schemas.openxmlformats.org/officeDocument/2006/relationships/image" Target="../media/image11.jpeg"/><Relationship Id="rId2" Type="http://schemas.openxmlformats.org/officeDocument/2006/relationships/image" Target="../media/image3.jpeg"/><Relationship Id="rId1" Type="http://schemas.openxmlformats.org/officeDocument/2006/relationships/image" Target="../media/image13.jpeg"/></Relationships>
</file>

<file path=ppt/slides/_rels/slide94.xml.rels><?xml version="1.0" encoding="UTF-8" standalone="yes"?>
<Relationships xmlns="http://schemas.openxmlformats.org/package/2006/relationships"><Relationship Id="rId6" Type="http://schemas.openxmlformats.org/officeDocument/2006/relationships/notesSlide" Target="../notesSlides/notesSlide94.xml"/><Relationship Id="rId5" Type="http://schemas.openxmlformats.org/officeDocument/2006/relationships/slideLayout" Target="../slideLayouts/slideLayout7.xml"/><Relationship Id="rId4" Type="http://schemas.openxmlformats.org/officeDocument/2006/relationships/tags" Target="../tags/tag604.xml"/><Relationship Id="rId3" Type="http://schemas.openxmlformats.org/officeDocument/2006/relationships/tags" Target="../tags/tag603.xml"/><Relationship Id="rId2" Type="http://schemas.openxmlformats.org/officeDocument/2006/relationships/tags" Target="../tags/tag602.xml"/><Relationship Id="rId1" Type="http://schemas.openxmlformats.org/officeDocument/2006/relationships/tags" Target="../tags/tag601.xml"/></Relationships>
</file>

<file path=ppt/slides/_rels/slide95.xml.rels><?xml version="1.0" encoding="UTF-8" standalone="yes"?>
<Relationships xmlns="http://schemas.openxmlformats.org/package/2006/relationships"><Relationship Id="rId9" Type="http://schemas.openxmlformats.org/officeDocument/2006/relationships/tags" Target="../tags/tag612.xml"/><Relationship Id="rId8" Type="http://schemas.openxmlformats.org/officeDocument/2006/relationships/tags" Target="../tags/tag611.xml"/><Relationship Id="rId7" Type="http://schemas.openxmlformats.org/officeDocument/2006/relationships/tags" Target="../tags/tag610.xml"/><Relationship Id="rId6" Type="http://schemas.openxmlformats.org/officeDocument/2006/relationships/image" Target="../media/image21.jpeg"/><Relationship Id="rId5" Type="http://schemas.openxmlformats.org/officeDocument/2006/relationships/tags" Target="../tags/tag609.xml"/><Relationship Id="rId4" Type="http://schemas.openxmlformats.org/officeDocument/2006/relationships/tags" Target="../tags/tag608.xml"/><Relationship Id="rId3" Type="http://schemas.openxmlformats.org/officeDocument/2006/relationships/tags" Target="../tags/tag607.xml"/><Relationship Id="rId2" Type="http://schemas.openxmlformats.org/officeDocument/2006/relationships/tags" Target="../tags/tag606.xml"/><Relationship Id="rId12" Type="http://schemas.openxmlformats.org/officeDocument/2006/relationships/notesSlide" Target="../notesSlides/notesSlide95.xml"/><Relationship Id="rId11" Type="http://schemas.openxmlformats.org/officeDocument/2006/relationships/slideLayout" Target="../slideLayouts/slideLayout7.xml"/><Relationship Id="rId10" Type="http://schemas.openxmlformats.org/officeDocument/2006/relationships/tags" Target="../tags/tag613.xml"/><Relationship Id="rId1" Type="http://schemas.openxmlformats.org/officeDocument/2006/relationships/tags" Target="../tags/tag605.xml"/></Relationships>
</file>

<file path=ppt/slides/_rels/slide96.xml.rels><?xml version="1.0" encoding="UTF-8" standalone="yes"?>
<Relationships xmlns="http://schemas.openxmlformats.org/package/2006/relationships"><Relationship Id="rId9" Type="http://schemas.openxmlformats.org/officeDocument/2006/relationships/notesSlide" Target="../notesSlides/notesSlide96.xml"/><Relationship Id="rId8" Type="http://schemas.openxmlformats.org/officeDocument/2006/relationships/slideLayout" Target="../slideLayouts/slideLayout7.xml"/><Relationship Id="rId7" Type="http://schemas.openxmlformats.org/officeDocument/2006/relationships/tags" Target="../tags/tag619.xml"/><Relationship Id="rId6" Type="http://schemas.openxmlformats.org/officeDocument/2006/relationships/tags" Target="../tags/tag618.xml"/><Relationship Id="rId5" Type="http://schemas.openxmlformats.org/officeDocument/2006/relationships/image" Target="../media/image21.jpeg"/><Relationship Id="rId4" Type="http://schemas.openxmlformats.org/officeDocument/2006/relationships/tags" Target="../tags/tag617.xml"/><Relationship Id="rId3" Type="http://schemas.openxmlformats.org/officeDocument/2006/relationships/tags" Target="../tags/tag616.xml"/><Relationship Id="rId2" Type="http://schemas.openxmlformats.org/officeDocument/2006/relationships/tags" Target="../tags/tag615.xml"/><Relationship Id="rId1" Type="http://schemas.openxmlformats.org/officeDocument/2006/relationships/tags" Target="../tags/tag614.xml"/></Relationships>
</file>

<file path=ppt/slides/_rels/slide97.xml.rels><?xml version="1.0" encoding="UTF-8" standalone="yes"?>
<Relationships xmlns="http://schemas.openxmlformats.org/package/2006/relationships"><Relationship Id="rId9" Type="http://schemas.openxmlformats.org/officeDocument/2006/relationships/tags" Target="../tags/tag627.xml"/><Relationship Id="rId8" Type="http://schemas.openxmlformats.org/officeDocument/2006/relationships/tags" Target="../tags/tag626.xml"/><Relationship Id="rId7" Type="http://schemas.openxmlformats.org/officeDocument/2006/relationships/tags" Target="../tags/tag625.xml"/><Relationship Id="rId6" Type="http://schemas.openxmlformats.org/officeDocument/2006/relationships/tags" Target="../tags/tag624.xml"/><Relationship Id="rId5" Type="http://schemas.openxmlformats.org/officeDocument/2006/relationships/image" Target="../media/image21.jpeg"/><Relationship Id="rId4" Type="http://schemas.openxmlformats.org/officeDocument/2006/relationships/tags" Target="../tags/tag623.xml"/><Relationship Id="rId3" Type="http://schemas.openxmlformats.org/officeDocument/2006/relationships/tags" Target="../tags/tag622.xml"/><Relationship Id="rId2" Type="http://schemas.openxmlformats.org/officeDocument/2006/relationships/tags" Target="../tags/tag621.xml"/><Relationship Id="rId11" Type="http://schemas.openxmlformats.org/officeDocument/2006/relationships/notesSlide" Target="../notesSlides/notesSlide97.xml"/><Relationship Id="rId10" Type="http://schemas.openxmlformats.org/officeDocument/2006/relationships/slideLayout" Target="../slideLayouts/slideLayout7.xml"/><Relationship Id="rId1" Type="http://schemas.openxmlformats.org/officeDocument/2006/relationships/tags" Target="../tags/tag620.xml"/></Relationships>
</file>

<file path=ppt/slides/_rels/slide98.xml.rels><?xml version="1.0" encoding="UTF-8" standalone="yes"?>
<Relationships xmlns="http://schemas.openxmlformats.org/package/2006/relationships"><Relationship Id="rId9" Type="http://schemas.openxmlformats.org/officeDocument/2006/relationships/tags" Target="../tags/tag635.xml"/><Relationship Id="rId8" Type="http://schemas.openxmlformats.org/officeDocument/2006/relationships/tags" Target="../tags/tag634.xml"/><Relationship Id="rId7" Type="http://schemas.openxmlformats.org/officeDocument/2006/relationships/tags" Target="../tags/tag633.xml"/><Relationship Id="rId6" Type="http://schemas.openxmlformats.org/officeDocument/2006/relationships/tags" Target="../tags/tag632.xml"/><Relationship Id="rId5" Type="http://schemas.openxmlformats.org/officeDocument/2006/relationships/image" Target="../media/image21.jpeg"/><Relationship Id="rId4" Type="http://schemas.openxmlformats.org/officeDocument/2006/relationships/tags" Target="../tags/tag631.xml"/><Relationship Id="rId3" Type="http://schemas.openxmlformats.org/officeDocument/2006/relationships/tags" Target="../tags/tag630.xml"/><Relationship Id="rId2" Type="http://schemas.openxmlformats.org/officeDocument/2006/relationships/tags" Target="../tags/tag629.xml"/><Relationship Id="rId11" Type="http://schemas.openxmlformats.org/officeDocument/2006/relationships/notesSlide" Target="../notesSlides/notesSlide98.xml"/><Relationship Id="rId10" Type="http://schemas.openxmlformats.org/officeDocument/2006/relationships/slideLayout" Target="../slideLayouts/slideLayout7.xml"/><Relationship Id="rId1" Type="http://schemas.openxmlformats.org/officeDocument/2006/relationships/tags" Target="../tags/tag628.xml"/></Relationships>
</file>

<file path=ppt/slides/_rels/slide99.xml.rels><?xml version="1.0" encoding="UTF-8" standalone="yes"?>
<Relationships xmlns="http://schemas.openxmlformats.org/package/2006/relationships"><Relationship Id="rId9" Type="http://schemas.openxmlformats.org/officeDocument/2006/relationships/tags" Target="../tags/tag643.xml"/><Relationship Id="rId8" Type="http://schemas.openxmlformats.org/officeDocument/2006/relationships/tags" Target="../tags/tag642.xml"/><Relationship Id="rId7" Type="http://schemas.openxmlformats.org/officeDocument/2006/relationships/tags" Target="../tags/tag641.xml"/><Relationship Id="rId6" Type="http://schemas.openxmlformats.org/officeDocument/2006/relationships/tags" Target="../tags/tag640.xml"/><Relationship Id="rId5" Type="http://schemas.openxmlformats.org/officeDocument/2006/relationships/image" Target="../media/image21.jpeg"/><Relationship Id="rId4" Type="http://schemas.openxmlformats.org/officeDocument/2006/relationships/tags" Target="../tags/tag639.xml"/><Relationship Id="rId3" Type="http://schemas.openxmlformats.org/officeDocument/2006/relationships/tags" Target="../tags/tag638.xml"/><Relationship Id="rId2" Type="http://schemas.openxmlformats.org/officeDocument/2006/relationships/tags" Target="../tags/tag637.xml"/><Relationship Id="rId11" Type="http://schemas.openxmlformats.org/officeDocument/2006/relationships/notesSlide" Target="../notesSlides/notesSlide99.xml"/><Relationship Id="rId10" Type="http://schemas.openxmlformats.org/officeDocument/2006/relationships/slideLayout" Target="../slideLayouts/slideLayout7.xml"/><Relationship Id="rId1" Type="http://schemas.openxmlformats.org/officeDocument/2006/relationships/tags" Target="../tags/tag63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2"/>
          <a:stretch>
            <a:fillRect/>
          </a:stretch>
        </p:blipFill>
        <p:spPr>
          <a:xfrm>
            <a:off x="-24765" y="0"/>
            <a:ext cx="8011160" cy="6870700"/>
          </a:xfrm>
          <a:prstGeom prst="rect">
            <a:avLst/>
          </a:prstGeom>
        </p:spPr>
      </p:pic>
      <p:sp>
        <p:nvSpPr>
          <p:cNvPr id="18" name="任意多边形: 形状 17"/>
          <p:cNvSpPr/>
          <p:nvPr/>
        </p:nvSpPr>
        <p:spPr>
          <a:xfrm>
            <a:off x="4044045" y="0"/>
            <a:ext cx="8147955" cy="6858000"/>
          </a:xfrm>
          <a:custGeom>
            <a:avLst/>
            <a:gdLst>
              <a:gd name="connsiteX0" fmla="*/ 0 w 6110966"/>
              <a:gd name="connsiteY0" fmla="*/ 0 h 5143500"/>
              <a:gd name="connsiteX1" fmla="*/ 6110966 w 6110966"/>
              <a:gd name="connsiteY1" fmla="*/ 0 h 5143500"/>
              <a:gd name="connsiteX2" fmla="*/ 6110966 w 6110966"/>
              <a:gd name="connsiteY2" fmla="*/ 5143500 h 5143500"/>
              <a:gd name="connsiteX3" fmla="*/ 0 w 6110966"/>
              <a:gd name="connsiteY3" fmla="*/ 5143500 h 5143500"/>
              <a:gd name="connsiteX4" fmla="*/ 8870 w 6110966"/>
              <a:gd name="connsiteY4" fmla="*/ 5139287 h 5143500"/>
              <a:gd name="connsiteX5" fmla="*/ 1754990 w 6110966"/>
              <a:gd name="connsiteY5" fmla="*/ 2571750 h 5143500"/>
              <a:gd name="connsiteX6" fmla="*/ 8870 w 6110966"/>
              <a:gd name="connsiteY6" fmla="*/ 4213 h 5143500"/>
              <a:gd name="connsiteX7" fmla="*/ 0 w 6110966"/>
              <a:gd name="connsiteY7"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10966" h="5143500">
                <a:moveTo>
                  <a:pt x="0" y="0"/>
                </a:moveTo>
                <a:lnTo>
                  <a:pt x="6110966" y="0"/>
                </a:lnTo>
                <a:lnTo>
                  <a:pt x="6110966" y="5143500"/>
                </a:lnTo>
                <a:lnTo>
                  <a:pt x="0" y="5143500"/>
                </a:lnTo>
                <a:lnTo>
                  <a:pt x="8870" y="5139287"/>
                </a:lnTo>
                <a:cubicBezTo>
                  <a:pt x="1062354" y="4582852"/>
                  <a:pt x="1754990" y="3640540"/>
                  <a:pt x="1754990" y="2571750"/>
                </a:cubicBezTo>
                <a:cubicBezTo>
                  <a:pt x="1754990" y="1502960"/>
                  <a:pt x="1062354" y="560648"/>
                  <a:pt x="8870" y="4213"/>
                </a:cubicBezTo>
                <a:lnTo>
                  <a:pt x="0" y="0"/>
                </a:lnTo>
                <a:close/>
              </a:path>
            </a:pathLst>
          </a:cu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21" name="文本框 20"/>
          <p:cNvSpPr txBox="1"/>
          <p:nvPr/>
        </p:nvSpPr>
        <p:spPr>
          <a:xfrm>
            <a:off x="6887845" y="1800225"/>
            <a:ext cx="4740275" cy="2553335"/>
          </a:xfrm>
          <a:prstGeom prst="rect">
            <a:avLst/>
          </a:prstGeom>
          <a:noFill/>
        </p:spPr>
        <p:txBody>
          <a:bodyPr wrap="square" rtlCol="0">
            <a:spAutoFit/>
          </a:bodyPr>
          <a:lstStyle/>
          <a:p>
            <a:r>
              <a:rPr lang="zh-CN" altLang="en-US" sz="8000" dirty="0">
                <a:solidFill>
                  <a:schemeClr val="bg1"/>
                </a:solidFill>
                <a:latin typeface="思源黑体 CN Light" panose="020B0300000000000000" pitchFamily="34" charset="-122"/>
                <a:ea typeface="思源黑体 CN Light" panose="020B0300000000000000" pitchFamily="34" charset="-122"/>
              </a:rPr>
              <a:t>室内设计</a:t>
            </a:r>
            <a:endParaRPr lang="zh-CN" altLang="en-US" sz="8000" dirty="0">
              <a:solidFill>
                <a:schemeClr val="bg1"/>
              </a:solidFill>
              <a:latin typeface="思源黑体 CN Light" panose="020B0300000000000000" pitchFamily="34" charset="-122"/>
              <a:ea typeface="思源黑体 CN Light" panose="020B0300000000000000" pitchFamily="34" charset="-122"/>
            </a:endParaRPr>
          </a:p>
          <a:p>
            <a:r>
              <a:rPr lang="zh-CN" altLang="en-US" sz="8000" dirty="0">
                <a:solidFill>
                  <a:schemeClr val="bg1"/>
                </a:solidFill>
                <a:latin typeface="思源黑体 CN Light" panose="020B0300000000000000" pitchFamily="34" charset="-122"/>
                <a:ea typeface="思源黑体 CN Light" panose="020B0300000000000000" pitchFamily="34" charset="-122"/>
              </a:rPr>
              <a:t>谈单技巧</a:t>
            </a:r>
            <a:endParaRPr lang="zh-CN" altLang="en-US" sz="8000" dirty="0">
              <a:solidFill>
                <a:schemeClr val="bg1"/>
              </a:solidFill>
              <a:latin typeface="思源黑体 CN Light" panose="020B0300000000000000" pitchFamily="34" charset="-122"/>
              <a:ea typeface="思源黑体 CN Light" panose="020B0300000000000000" pitchFamily="34" charset="-122"/>
            </a:endParaRPr>
          </a:p>
        </p:txBody>
      </p:sp>
      <p:cxnSp>
        <p:nvCxnSpPr>
          <p:cNvPr id="30" name="直接连接符 29"/>
          <p:cNvCxnSpPr/>
          <p:nvPr/>
        </p:nvCxnSpPr>
        <p:spPr>
          <a:xfrm>
            <a:off x="6887845" y="5400346"/>
            <a:ext cx="79936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6887845" y="4607947"/>
            <a:ext cx="2688299" cy="420370"/>
          </a:xfrm>
          <a:prstGeom prst="rect">
            <a:avLst/>
          </a:prstGeom>
          <a:noFill/>
        </p:spPr>
        <p:txBody>
          <a:bodyPr wrap="square" rtlCol="0">
            <a:spAutoFit/>
          </a:bodyPr>
          <a:lstStyle/>
          <a:p>
            <a:pPr algn="l" defTabSz="1625600"/>
            <a:r>
              <a:rPr lang="zh-CN" altLang="en-US" sz="2135" dirty="0">
                <a:solidFill>
                  <a:prstClr val="white"/>
                </a:solidFill>
                <a:latin typeface="思源黑体 CN Light" panose="020B0300000000000000" pitchFamily="34" charset="-122"/>
                <a:ea typeface="思源黑体 CN Light" panose="020B0300000000000000" pitchFamily="34" charset="-122"/>
              </a:rPr>
              <a:t>主讲教师：</a:t>
            </a:r>
            <a:endParaRPr lang="zh-CN" altLang="en-US" sz="2135" dirty="0">
              <a:solidFill>
                <a:prstClr val="white"/>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887628"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室内设计师谈单的基本流程</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10" name="矩形 9"/>
          <p:cNvSpPr/>
          <p:nvPr>
            <p:custDataLst>
              <p:tags r:id="rId1"/>
            </p:custDataLst>
          </p:nvPr>
        </p:nvSpPr>
        <p:spPr>
          <a:xfrm>
            <a:off x="9565017" y="6525027"/>
            <a:ext cx="2201430" cy="72008"/>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384A66"/>
              </a:solidFill>
            </a:endParaRPr>
          </a:p>
        </p:txBody>
      </p:sp>
      <p:sp>
        <p:nvSpPr>
          <p:cNvPr id="11" name="文本框 10"/>
          <p:cNvSpPr txBox="1"/>
          <p:nvPr>
            <p:custDataLst>
              <p:tags r:id="rId2"/>
            </p:custDataLst>
          </p:nvPr>
        </p:nvSpPr>
        <p:spPr>
          <a:xfrm>
            <a:off x="389890" y="1127125"/>
            <a:ext cx="7392670" cy="460375"/>
          </a:xfrm>
          <a:prstGeom prst="rect">
            <a:avLst/>
          </a:prstGeom>
          <a:noFill/>
        </p:spPr>
        <p:txBody>
          <a:bodyPr wrap="square" rtlCol="0">
            <a:spAutoFit/>
          </a:bodyPr>
          <a:p>
            <a:pPr>
              <a:lnSpc>
                <a:spcPct val="100000"/>
              </a:lnSpc>
            </a:pPr>
            <a:r>
              <a:rPr lang="en-US" altLang="zh-CN" b="1" dirty="0">
                <a:solidFill>
                  <a:srgbClr val="575B47"/>
                </a:solidFill>
                <a:highlight>
                  <a:srgbClr val="FFFF00"/>
                </a:highlight>
                <a:latin typeface="思源黑体 CN Light" panose="020B0300000000000000" pitchFamily="34" charset="-122"/>
                <a:ea typeface="思源黑体 CN Light" panose="020B0300000000000000" pitchFamily="34" charset="-122"/>
              </a:rPr>
              <a:t>4. 排水管和污水管</a:t>
            </a:r>
            <a:endParaRPr lang="en-US" altLang="zh-CN" b="1" dirty="0">
              <a:solidFill>
                <a:srgbClr val="575B47"/>
              </a:solidFill>
              <a:highlight>
                <a:srgbClr val="FFFF00"/>
              </a:highlight>
              <a:latin typeface="思源黑体 CN Light" panose="020B0300000000000000" pitchFamily="34" charset="-122"/>
              <a:ea typeface="思源黑体 CN Light" panose="020B0300000000000000" pitchFamily="34" charset="-122"/>
            </a:endParaRPr>
          </a:p>
        </p:txBody>
      </p:sp>
      <p:sp>
        <p:nvSpPr>
          <p:cNvPr id="7" name="矩形 6"/>
          <p:cNvSpPr/>
          <p:nvPr>
            <p:custDataLst>
              <p:tags r:id="rId3"/>
            </p:custDataLst>
          </p:nvPr>
        </p:nvSpPr>
        <p:spPr>
          <a:xfrm>
            <a:off x="389890" y="1701800"/>
            <a:ext cx="11376660" cy="3714115"/>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lnSpc>
                <a:spcPct val="150000"/>
              </a:lnSpc>
            </a:pPr>
            <a:r>
              <a:rPr lang="zh-CN" altLang="en-US" sz="2000" dirty="0"/>
              <a:t>排水管和污水管，尤其是阳台之类的排污口，验收的时候预先拿一个装水的用具，然后倒水</a:t>
            </a:r>
            <a:endParaRPr lang="zh-CN" altLang="en-US" sz="2000" dirty="0"/>
          </a:p>
          <a:p>
            <a:pPr algn="l">
              <a:lnSpc>
                <a:spcPct val="150000"/>
              </a:lnSpc>
            </a:pPr>
            <a:r>
              <a:rPr lang="zh-CN" altLang="en-US" sz="2000" dirty="0"/>
              <a:t>进排水口，看看流动得顺不顺畅。</a:t>
            </a:r>
            <a:endParaRPr lang="zh-CN" altLang="en-US" sz="2000" dirty="0"/>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pic>
        <p:nvPicPr>
          <p:cNvPr id="104" name="图片 103"/>
          <p:cNvPicPr/>
          <p:nvPr/>
        </p:nvPicPr>
        <p:blipFill>
          <a:blip r:embed="rId5"/>
          <a:stretch>
            <a:fillRect/>
          </a:stretch>
        </p:blipFill>
        <p:spPr>
          <a:xfrm>
            <a:off x="479425" y="2348865"/>
            <a:ext cx="4022725" cy="3008630"/>
          </a:xfrm>
          <a:prstGeom prst="rect">
            <a:avLst/>
          </a:prstGeom>
          <a:noFill/>
          <a:ln w="9525">
            <a:noFill/>
          </a:ln>
        </p:spPr>
      </p:pic>
      <p:grpSp>
        <p:nvGrpSpPr>
          <p:cNvPr id="5" name="组合 4"/>
          <p:cNvGrpSpPr/>
          <p:nvPr/>
        </p:nvGrpSpPr>
        <p:grpSpPr>
          <a:xfrm>
            <a:off x="4799770" y="1557655"/>
            <a:ext cx="6648017" cy="3869055"/>
            <a:chOff x="7446" y="1210"/>
            <a:chExt cx="10469" cy="6093"/>
          </a:xfrm>
        </p:grpSpPr>
        <p:sp>
          <p:nvSpPr>
            <p:cNvPr id="3" name="文本框 2"/>
            <p:cNvSpPr txBox="1"/>
            <p:nvPr>
              <p:custDataLst>
                <p:tags r:id="rId6"/>
              </p:custDataLst>
            </p:nvPr>
          </p:nvSpPr>
          <p:spPr>
            <a:xfrm>
              <a:off x="7446" y="1210"/>
              <a:ext cx="10469" cy="1307"/>
            </a:xfrm>
            <a:prstGeom prst="rect">
              <a:avLst/>
            </a:prstGeom>
            <a:noFill/>
          </p:spPr>
          <p:txBody>
            <a:bodyPr wrap="square" rtlCol="0">
              <a:spAutoFit/>
            </a:bodyPr>
            <a:p>
              <a:r>
                <a:rPr lang="zh-CN" altLang="en-US" b="1" dirty="0">
                  <a:solidFill>
                    <a:srgbClr val="FF0000"/>
                  </a:solidFill>
                  <a:latin typeface="思源黑体 CN Light" panose="020B0300000000000000" pitchFamily="34" charset="-122"/>
                  <a:ea typeface="思源黑体 CN Light" panose="020B0300000000000000" pitchFamily="34" charset="-122"/>
                </a:rPr>
                <a:t>（十）问：为什么别的公司不收量房定金，你们公司却一定要收，量房定金能退吗</a:t>
              </a:r>
              <a:endParaRPr lang="zh-CN" altLang="en-US" b="1" dirty="0">
                <a:solidFill>
                  <a:srgbClr val="FF0000"/>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7"/>
              </p:custDataLst>
            </p:nvPr>
          </p:nvSpPr>
          <p:spPr>
            <a:xfrm>
              <a:off x="7446" y="2797"/>
              <a:ext cx="10469" cy="4506"/>
            </a:xfrm>
            <a:prstGeom prst="rect">
              <a:avLst/>
            </a:prstGeom>
            <a:noFill/>
          </p:spPr>
          <p:txBody>
            <a:bodyPr wrap="square" rtlCol="0">
              <a:spAutoFit/>
            </a:bodyPr>
            <a:p>
              <a:pPr algn="l">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答：由于我们公司是一家信誉度高的企业，所以我们的客户资源非常丰富，我们公司对设计人员的服务标准要求很高，使设计师经常满负荷地工作，因此，我们目前还只能为那些已经决定要我们提供优质的装修服务，并同意交纳量房定金的客户提供量房服务。当然，我们在收费之前，会与您进行充分的交流，以保障您的利益不受损害。由于我们为您提供了量房服务，不论任何理由，只要您没有与我们签订装修合同，量房定金是不能退的；反之，我们将在您的二期工程款中扣除您交纳的量房定金。</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pic>
        <p:nvPicPr>
          <p:cNvPr id="104" name="图片 103"/>
          <p:cNvPicPr/>
          <p:nvPr/>
        </p:nvPicPr>
        <p:blipFill>
          <a:blip r:embed="rId5"/>
          <a:stretch>
            <a:fillRect/>
          </a:stretch>
        </p:blipFill>
        <p:spPr>
          <a:xfrm>
            <a:off x="479425" y="2348865"/>
            <a:ext cx="4022725" cy="3008630"/>
          </a:xfrm>
          <a:prstGeom prst="rect">
            <a:avLst/>
          </a:prstGeom>
          <a:noFill/>
          <a:ln w="9525">
            <a:noFill/>
          </a:ln>
        </p:spPr>
      </p:pic>
      <p:grpSp>
        <p:nvGrpSpPr>
          <p:cNvPr id="5" name="组合 4"/>
          <p:cNvGrpSpPr/>
          <p:nvPr/>
        </p:nvGrpSpPr>
        <p:grpSpPr>
          <a:xfrm>
            <a:off x="4799770" y="1055370"/>
            <a:ext cx="6426395" cy="1878965"/>
            <a:chOff x="7446" y="1436"/>
            <a:chExt cx="10120" cy="2959"/>
          </a:xfrm>
        </p:grpSpPr>
        <p:sp>
          <p:nvSpPr>
            <p:cNvPr id="3" name="文本框 2"/>
            <p:cNvSpPr txBox="1"/>
            <p:nvPr>
              <p:custDataLst>
                <p:tags r:id="rId6"/>
              </p:custDataLst>
            </p:nvPr>
          </p:nvSpPr>
          <p:spPr>
            <a:xfrm>
              <a:off x="7446" y="1436"/>
              <a:ext cx="9677" cy="1307"/>
            </a:xfrm>
            <a:prstGeom prst="rect">
              <a:avLst/>
            </a:prstGeom>
            <a:noFill/>
          </p:spPr>
          <p:txBody>
            <a:bodyPr wrap="square" rtlCol="0">
              <a:spAutoFit/>
            </a:bodyPr>
            <a:p>
              <a:r>
                <a:rPr lang="zh-CN" altLang="en-US" b="1" dirty="0">
                  <a:solidFill>
                    <a:srgbClr val="FF0000"/>
                  </a:solidFill>
                  <a:latin typeface="思源黑体 CN Light" panose="020B0300000000000000" pitchFamily="34" charset="-122"/>
                  <a:ea typeface="思源黑体 CN Light" panose="020B0300000000000000" pitchFamily="34" charset="-122"/>
                </a:rPr>
                <a:t>（十一）问：我已经交了定金，可不可以把报价单和图纸拿走</a:t>
              </a:r>
              <a:endParaRPr lang="zh-CN" altLang="en-US" b="1" dirty="0">
                <a:solidFill>
                  <a:srgbClr val="FF0000"/>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7"/>
              </p:custDataLst>
            </p:nvPr>
          </p:nvSpPr>
          <p:spPr>
            <a:xfrm>
              <a:off x="7446" y="2797"/>
              <a:ext cx="10120" cy="1598"/>
            </a:xfrm>
            <a:prstGeom prst="rect">
              <a:avLst/>
            </a:prstGeom>
            <a:noFill/>
          </p:spPr>
          <p:txBody>
            <a:bodyPr wrap="square" rtlCol="0">
              <a:spAutoFit/>
            </a:bodyPr>
            <a:p>
              <a:pPr algn="l">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答：您可以把工程预算拿走，图纸不能拿走。如果您认可，签合同时您可以拿走整套图纸，这是我们公司的规定；如果您现在拿走设计图纸，就要交纳设计费。</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grpSp>
        <p:nvGrpSpPr>
          <p:cNvPr id="6" name="组合 5"/>
          <p:cNvGrpSpPr/>
          <p:nvPr/>
        </p:nvGrpSpPr>
        <p:grpSpPr>
          <a:xfrm>
            <a:off x="4799770" y="3070860"/>
            <a:ext cx="6426200" cy="3109595"/>
            <a:chOff x="7446" y="2453"/>
            <a:chExt cx="10120" cy="4897"/>
          </a:xfrm>
        </p:grpSpPr>
        <p:sp>
          <p:nvSpPr>
            <p:cNvPr id="8" name="文本框 7"/>
            <p:cNvSpPr txBox="1"/>
            <p:nvPr>
              <p:custDataLst>
                <p:tags r:id="rId8"/>
              </p:custDataLst>
            </p:nvPr>
          </p:nvSpPr>
          <p:spPr>
            <a:xfrm>
              <a:off x="7446" y="2453"/>
              <a:ext cx="9677" cy="1307"/>
            </a:xfrm>
            <a:prstGeom prst="rect">
              <a:avLst/>
            </a:prstGeom>
            <a:noFill/>
          </p:spPr>
          <p:txBody>
            <a:bodyPr wrap="square" rtlCol="0">
              <a:spAutoFit/>
            </a:bodyPr>
            <a:p>
              <a:r>
                <a:rPr lang="zh-CN" altLang="en-US" b="1" dirty="0">
                  <a:solidFill>
                    <a:srgbClr val="FF0000"/>
                  </a:solidFill>
                  <a:latin typeface="思源黑体 CN Light" panose="020B0300000000000000" pitchFamily="34" charset="-122"/>
                  <a:ea typeface="思源黑体 CN Light" panose="020B0300000000000000" pitchFamily="34" charset="-122"/>
                </a:rPr>
                <a:t>（十二）问：为什么你们要收设计费？其他公司都不收设计费</a:t>
              </a:r>
              <a:endParaRPr lang="zh-CN" altLang="en-US" b="1" dirty="0">
                <a:solidFill>
                  <a:srgbClr val="FF0000"/>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9"/>
              </p:custDataLst>
            </p:nvPr>
          </p:nvSpPr>
          <p:spPr>
            <a:xfrm>
              <a:off x="7446" y="3814"/>
              <a:ext cx="10120" cy="3536"/>
            </a:xfrm>
            <a:prstGeom prst="rect">
              <a:avLst/>
            </a:prstGeom>
            <a:noFill/>
          </p:spPr>
          <p:txBody>
            <a:bodyPr wrap="square" rtlCol="0">
              <a:spAutoFit/>
            </a:bodyPr>
            <a:p>
              <a:pPr algn="l">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答：设计是施工的灵魂，设计做好了施工就不会返工，设计的效果直接影响您的居住环境和生活，现在好的设计师都收设计费的，像专业设计公司每平方要收到 100 元以上，好的设计可以让房子的空间变大，是投资，是让您房子增值的。我们收设计费也是为了您的设计做好验收的，每平方我们仅收 30 元到 50 元，我们施工的话减半很合理的。</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pic>
        <p:nvPicPr>
          <p:cNvPr id="104" name="图片 103"/>
          <p:cNvPicPr/>
          <p:nvPr/>
        </p:nvPicPr>
        <p:blipFill>
          <a:blip r:embed="rId5"/>
          <a:stretch>
            <a:fillRect/>
          </a:stretch>
        </p:blipFill>
        <p:spPr>
          <a:xfrm>
            <a:off x="479425" y="2348865"/>
            <a:ext cx="4022725" cy="3008630"/>
          </a:xfrm>
          <a:prstGeom prst="rect">
            <a:avLst/>
          </a:prstGeom>
          <a:noFill/>
          <a:ln w="9525">
            <a:noFill/>
          </a:ln>
        </p:spPr>
      </p:pic>
      <p:grpSp>
        <p:nvGrpSpPr>
          <p:cNvPr id="5" name="组合 4"/>
          <p:cNvGrpSpPr/>
          <p:nvPr/>
        </p:nvGrpSpPr>
        <p:grpSpPr>
          <a:xfrm>
            <a:off x="4799770" y="1055370"/>
            <a:ext cx="6426395" cy="3109595"/>
            <a:chOff x="7446" y="1436"/>
            <a:chExt cx="10120" cy="4897"/>
          </a:xfrm>
        </p:grpSpPr>
        <p:sp>
          <p:nvSpPr>
            <p:cNvPr id="3" name="文本框 2"/>
            <p:cNvSpPr txBox="1"/>
            <p:nvPr>
              <p:custDataLst>
                <p:tags r:id="rId6"/>
              </p:custDataLst>
            </p:nvPr>
          </p:nvSpPr>
          <p:spPr>
            <a:xfrm>
              <a:off x="7446" y="1436"/>
              <a:ext cx="9677" cy="1307"/>
            </a:xfrm>
            <a:prstGeom prst="rect">
              <a:avLst/>
            </a:prstGeom>
            <a:noFill/>
          </p:spPr>
          <p:txBody>
            <a:bodyPr wrap="square" rtlCol="0">
              <a:spAutoFit/>
            </a:bodyPr>
            <a:p>
              <a:r>
                <a:rPr lang="zh-CN" altLang="en-US" b="1" dirty="0">
                  <a:solidFill>
                    <a:srgbClr val="FF0000"/>
                  </a:solidFill>
                  <a:latin typeface="思源黑体 CN Light" panose="020B0300000000000000" pitchFamily="34" charset="-122"/>
                  <a:ea typeface="思源黑体 CN Light" panose="020B0300000000000000" pitchFamily="34" charset="-122"/>
                </a:rPr>
                <a:t>（十三）问：你们公司的管理费收吗？别的公司都不收的，你们为什么要收</a:t>
              </a:r>
              <a:endParaRPr lang="zh-CN" altLang="en-US" b="1" dirty="0">
                <a:solidFill>
                  <a:srgbClr val="FF0000"/>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7"/>
              </p:custDataLst>
            </p:nvPr>
          </p:nvSpPr>
          <p:spPr>
            <a:xfrm>
              <a:off x="7446" y="2797"/>
              <a:ext cx="10120" cy="3536"/>
            </a:xfrm>
            <a:prstGeom prst="rect">
              <a:avLst/>
            </a:prstGeom>
            <a:noFill/>
          </p:spPr>
          <p:txBody>
            <a:bodyPr wrap="square" rtlCol="0">
              <a:spAutoFit/>
            </a:bodyPr>
            <a:p>
              <a:pPr algn="l">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答：市场上很多公司都推出免管理费活动打价格战，我们一直坚持收管理服务费，我们的宗旨是质量和服务，质量好的前提是管理，我们采用双项监理、分项验收制度，保障工程进度和质量，减少返工和以后的维修，您也不用担心装修质量问题，我们还对工地实施设计跟单和定期巡查制度，您要理解我们收管理费是用在管理您的工地上的成本。</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grpSp>
        <p:nvGrpSpPr>
          <p:cNvPr id="6" name="组合 5"/>
          <p:cNvGrpSpPr/>
          <p:nvPr/>
        </p:nvGrpSpPr>
        <p:grpSpPr>
          <a:xfrm>
            <a:off x="4799770" y="4218940"/>
            <a:ext cx="6426200" cy="2494280"/>
            <a:chOff x="7446" y="2453"/>
            <a:chExt cx="10120" cy="3928"/>
          </a:xfrm>
        </p:grpSpPr>
        <p:sp>
          <p:nvSpPr>
            <p:cNvPr id="8" name="文本框 7"/>
            <p:cNvSpPr txBox="1"/>
            <p:nvPr>
              <p:custDataLst>
                <p:tags r:id="rId8"/>
              </p:custDataLst>
            </p:nvPr>
          </p:nvSpPr>
          <p:spPr>
            <a:xfrm>
              <a:off x="7446" y="2453"/>
              <a:ext cx="9677" cy="1307"/>
            </a:xfrm>
            <a:prstGeom prst="rect">
              <a:avLst/>
            </a:prstGeom>
            <a:noFill/>
          </p:spPr>
          <p:txBody>
            <a:bodyPr wrap="square" rtlCol="0">
              <a:spAutoFit/>
            </a:bodyPr>
            <a:p>
              <a:r>
                <a:rPr lang="zh-CN" altLang="en-US" b="1" dirty="0">
                  <a:solidFill>
                    <a:srgbClr val="FF0000"/>
                  </a:solidFill>
                  <a:latin typeface="思源黑体 CN Light" panose="020B0300000000000000" pitchFamily="34" charset="-122"/>
                  <a:ea typeface="思源黑体 CN Light" panose="020B0300000000000000" pitchFamily="34" charset="-122"/>
                </a:rPr>
                <a:t>（十四）问：你们现在业务多不多？如何管理这么多工地</a:t>
              </a:r>
              <a:endParaRPr lang="zh-CN" altLang="en-US" b="1" dirty="0">
                <a:solidFill>
                  <a:srgbClr val="FF0000"/>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9"/>
              </p:custDataLst>
            </p:nvPr>
          </p:nvSpPr>
          <p:spPr>
            <a:xfrm>
              <a:off x="7446" y="3814"/>
              <a:ext cx="10120" cy="2567"/>
            </a:xfrm>
            <a:prstGeom prst="rect">
              <a:avLst/>
            </a:prstGeom>
            <a:noFill/>
          </p:spPr>
          <p:txBody>
            <a:bodyPr wrap="square" rtlCol="0">
              <a:spAutoFit/>
            </a:bodyPr>
            <a:p>
              <a:pPr algn="l">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答：工程的质量我们采用 ISO9001 系统管理模式，分项验收制度 11 个，验收环节确保过程精品，质量好了不返工也有利润，您也会转介绍，口碑相传。（可提供一些资料标准给客户看）公司与市消费者协会共同推出质量保证金先行赔付制度，保障客户利益。</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pic>
        <p:nvPicPr>
          <p:cNvPr id="104" name="图片 103"/>
          <p:cNvPicPr/>
          <p:nvPr/>
        </p:nvPicPr>
        <p:blipFill>
          <a:blip r:embed="rId5"/>
          <a:stretch>
            <a:fillRect/>
          </a:stretch>
        </p:blipFill>
        <p:spPr>
          <a:xfrm>
            <a:off x="479425" y="2348865"/>
            <a:ext cx="4022725" cy="3008630"/>
          </a:xfrm>
          <a:prstGeom prst="rect">
            <a:avLst/>
          </a:prstGeom>
          <a:noFill/>
          <a:ln w="9525">
            <a:noFill/>
          </a:ln>
        </p:spPr>
      </p:pic>
      <p:grpSp>
        <p:nvGrpSpPr>
          <p:cNvPr id="5" name="组合 4"/>
          <p:cNvGrpSpPr/>
          <p:nvPr/>
        </p:nvGrpSpPr>
        <p:grpSpPr>
          <a:xfrm>
            <a:off x="4799770" y="1772920"/>
            <a:ext cx="6426395" cy="4206875"/>
            <a:chOff x="7446" y="1436"/>
            <a:chExt cx="10120" cy="6625"/>
          </a:xfrm>
        </p:grpSpPr>
        <p:sp>
          <p:nvSpPr>
            <p:cNvPr id="3" name="文本框 2"/>
            <p:cNvSpPr txBox="1"/>
            <p:nvPr>
              <p:custDataLst>
                <p:tags r:id="rId6"/>
              </p:custDataLst>
            </p:nvPr>
          </p:nvSpPr>
          <p:spPr>
            <a:xfrm>
              <a:off x="7446" y="1436"/>
              <a:ext cx="9677" cy="2470"/>
            </a:xfrm>
            <a:prstGeom prst="rect">
              <a:avLst/>
            </a:prstGeom>
            <a:noFill/>
          </p:spPr>
          <p:txBody>
            <a:bodyPr wrap="square" rtlCol="0">
              <a:spAutoFit/>
            </a:bodyPr>
            <a:p>
              <a:r>
                <a:rPr lang="zh-CN" altLang="en-US" b="1" dirty="0">
                  <a:solidFill>
                    <a:srgbClr val="FF0000"/>
                  </a:solidFill>
                  <a:latin typeface="思源黑体 CN Light" panose="020B0300000000000000" pitchFamily="34" charset="-122"/>
                  <a:ea typeface="思源黑体 CN Light" panose="020B0300000000000000" pitchFamily="34" charset="-122"/>
                </a:rPr>
                <a:t>（十五）问：你们公司在哪些地方赚钱？是不是就管理费和设计费？你们公司的利润有多少？你们比马路游击队贵多少？能优惠点吗</a:t>
              </a:r>
              <a:endParaRPr lang="zh-CN" altLang="en-US" b="1" dirty="0">
                <a:solidFill>
                  <a:srgbClr val="FF0000"/>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7"/>
              </p:custDataLst>
            </p:nvPr>
          </p:nvSpPr>
          <p:spPr>
            <a:xfrm>
              <a:off x="7446" y="4040"/>
              <a:ext cx="10120" cy="4021"/>
            </a:xfrm>
            <a:prstGeom prst="rect">
              <a:avLst/>
            </a:prstGeom>
            <a:noFill/>
          </p:spPr>
          <p:txBody>
            <a:bodyPr wrap="square" rtlCol="0">
              <a:spAutoFit/>
            </a:bodyPr>
            <a:p>
              <a:pPr algn="l">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答：钱每个公司都要赚一点，我们也一样，关键是赚得合不合理，我们公司的预算采用菜单式明细软件报价，价格和材料、工班有关，材料环保、品牌等级高价格就要高一点，工人人工费在 80 元以下的公司质量都有问题，我们现在好师傅要付到 120 元每天，我们比游击队高一点，大公司与大公司之间都差不多，毛利润一般都在 25% 左右，净利 10% 左右，关键是找我们放心，找装修公司装修就是要服务好，有保障。</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pic>
        <p:nvPicPr>
          <p:cNvPr id="104" name="图片 103"/>
          <p:cNvPicPr/>
          <p:nvPr/>
        </p:nvPicPr>
        <p:blipFill>
          <a:blip r:embed="rId5"/>
          <a:stretch>
            <a:fillRect/>
          </a:stretch>
        </p:blipFill>
        <p:spPr>
          <a:xfrm>
            <a:off x="479425" y="2348865"/>
            <a:ext cx="4022725" cy="3008630"/>
          </a:xfrm>
          <a:prstGeom prst="rect">
            <a:avLst/>
          </a:prstGeom>
          <a:noFill/>
          <a:ln w="9525">
            <a:noFill/>
          </a:ln>
        </p:spPr>
      </p:pic>
      <p:grpSp>
        <p:nvGrpSpPr>
          <p:cNvPr id="5" name="组合 4"/>
          <p:cNvGrpSpPr/>
          <p:nvPr/>
        </p:nvGrpSpPr>
        <p:grpSpPr>
          <a:xfrm>
            <a:off x="4799770" y="1055370"/>
            <a:ext cx="6426395" cy="2874010"/>
            <a:chOff x="7446" y="1436"/>
            <a:chExt cx="10120" cy="4526"/>
          </a:xfrm>
        </p:grpSpPr>
        <p:sp>
          <p:nvSpPr>
            <p:cNvPr id="3" name="文本框 2"/>
            <p:cNvSpPr txBox="1"/>
            <p:nvPr>
              <p:custDataLst>
                <p:tags r:id="rId6"/>
              </p:custDataLst>
            </p:nvPr>
          </p:nvSpPr>
          <p:spPr>
            <a:xfrm>
              <a:off x="7446" y="1436"/>
              <a:ext cx="10120" cy="1307"/>
            </a:xfrm>
            <a:prstGeom prst="rect">
              <a:avLst/>
            </a:prstGeom>
            <a:noFill/>
          </p:spPr>
          <p:txBody>
            <a:bodyPr wrap="square" rtlCol="0">
              <a:spAutoFit/>
            </a:bodyPr>
            <a:p>
              <a:r>
                <a:rPr lang="zh-CN" altLang="en-US" b="1" dirty="0">
                  <a:solidFill>
                    <a:srgbClr val="FF0000"/>
                  </a:solidFill>
                  <a:latin typeface="思源黑体 CN Light" panose="020B0300000000000000" pitchFamily="34" charset="-122"/>
                  <a:ea typeface="思源黑体 CN Light" panose="020B0300000000000000" pitchFamily="34" charset="-122"/>
                </a:rPr>
                <a:t>（十六）问：我已交了 1000 元，为什么图纸、预算还不能让我带走？是不是其中有问题</a:t>
              </a:r>
              <a:endParaRPr lang="zh-CN" altLang="en-US" b="1" dirty="0">
                <a:solidFill>
                  <a:srgbClr val="FF0000"/>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7"/>
              </p:custDataLst>
            </p:nvPr>
          </p:nvSpPr>
          <p:spPr>
            <a:xfrm>
              <a:off x="7446" y="2910"/>
              <a:ext cx="10120" cy="3052"/>
            </a:xfrm>
            <a:prstGeom prst="rect">
              <a:avLst/>
            </a:prstGeom>
            <a:noFill/>
          </p:spPr>
          <p:txBody>
            <a:bodyPr wrap="square" rtlCol="0">
              <a:spAutoFit/>
            </a:bodyPr>
            <a:p>
              <a:pPr algn="l">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答：图纸预算在您付了设计费后可以带出去，我们公司是按 50 元每平方米收费，1000 元是设计诚意金，图纸预算是公司的机密，拿去了您自己就可以施工了，您有什么问题可以我们当面交流或您把专业人士请过来一起交流，我们是软件报价，价格市场统一，您也不要为难我，我也很想把它给您。</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grpSp>
        <p:nvGrpSpPr>
          <p:cNvPr id="6" name="组合 5"/>
          <p:cNvGrpSpPr/>
          <p:nvPr/>
        </p:nvGrpSpPr>
        <p:grpSpPr>
          <a:xfrm>
            <a:off x="4799770" y="4075430"/>
            <a:ext cx="6584315" cy="2186305"/>
            <a:chOff x="7446" y="2453"/>
            <a:chExt cx="10369" cy="3443"/>
          </a:xfrm>
        </p:grpSpPr>
        <p:sp>
          <p:nvSpPr>
            <p:cNvPr id="8" name="文本框 7"/>
            <p:cNvSpPr txBox="1"/>
            <p:nvPr>
              <p:custDataLst>
                <p:tags r:id="rId8"/>
              </p:custDataLst>
            </p:nvPr>
          </p:nvSpPr>
          <p:spPr>
            <a:xfrm>
              <a:off x="7446" y="2453"/>
              <a:ext cx="10120" cy="1307"/>
            </a:xfrm>
            <a:prstGeom prst="rect">
              <a:avLst/>
            </a:prstGeom>
            <a:noFill/>
          </p:spPr>
          <p:txBody>
            <a:bodyPr wrap="square" rtlCol="0">
              <a:spAutoFit/>
            </a:bodyPr>
            <a:p>
              <a:r>
                <a:rPr lang="zh-CN" altLang="en-US" b="1" dirty="0">
                  <a:solidFill>
                    <a:srgbClr val="FF0000"/>
                  </a:solidFill>
                  <a:latin typeface="思源黑体 CN Light" panose="020B0300000000000000" pitchFamily="34" charset="-122"/>
                  <a:ea typeface="思源黑体 CN Light" panose="020B0300000000000000" pitchFamily="34" charset="-122"/>
                </a:rPr>
                <a:t>（十七）问：你们公司的设计师是从哪里毕业的？你们公司用什么办法提高设计师水平</a:t>
              </a:r>
              <a:endParaRPr lang="zh-CN" altLang="en-US" b="1" dirty="0">
                <a:solidFill>
                  <a:srgbClr val="FF0000"/>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9"/>
              </p:custDataLst>
            </p:nvPr>
          </p:nvSpPr>
          <p:spPr>
            <a:xfrm>
              <a:off x="7446" y="3814"/>
              <a:ext cx="10369" cy="2082"/>
            </a:xfrm>
            <a:prstGeom prst="rect">
              <a:avLst/>
            </a:prstGeom>
            <a:noFill/>
          </p:spPr>
          <p:txBody>
            <a:bodyPr wrap="square" rtlCol="0">
              <a:spAutoFit/>
            </a:bodyPr>
            <a:p>
              <a:pPr algn="l">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答：家装设计师跟他的学习力有关，我们的设计师美院和 ×× 毕业的多一点，我们公司采用设计小组工作制度以老带新的方式培养人才，定期参观各种专业培训和服务意识培训，让设计师保持进步，是我们公司成功的关键。</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pic>
        <p:nvPicPr>
          <p:cNvPr id="104" name="图片 103"/>
          <p:cNvPicPr/>
          <p:nvPr/>
        </p:nvPicPr>
        <p:blipFill>
          <a:blip r:embed="rId5"/>
          <a:stretch>
            <a:fillRect/>
          </a:stretch>
        </p:blipFill>
        <p:spPr>
          <a:xfrm>
            <a:off x="479425" y="2348865"/>
            <a:ext cx="4022725" cy="3008630"/>
          </a:xfrm>
          <a:prstGeom prst="rect">
            <a:avLst/>
          </a:prstGeom>
          <a:noFill/>
          <a:ln w="9525">
            <a:noFill/>
          </a:ln>
        </p:spPr>
      </p:pic>
      <p:grpSp>
        <p:nvGrpSpPr>
          <p:cNvPr id="5" name="组合 4"/>
          <p:cNvGrpSpPr/>
          <p:nvPr/>
        </p:nvGrpSpPr>
        <p:grpSpPr>
          <a:xfrm>
            <a:off x="4799770" y="1557655"/>
            <a:ext cx="6426395" cy="4514850"/>
            <a:chOff x="7446" y="1436"/>
            <a:chExt cx="10120" cy="7110"/>
          </a:xfrm>
        </p:grpSpPr>
        <p:sp>
          <p:nvSpPr>
            <p:cNvPr id="3" name="文本框 2"/>
            <p:cNvSpPr txBox="1"/>
            <p:nvPr>
              <p:custDataLst>
                <p:tags r:id="rId6"/>
              </p:custDataLst>
            </p:nvPr>
          </p:nvSpPr>
          <p:spPr>
            <a:xfrm>
              <a:off x="7446" y="1436"/>
              <a:ext cx="9677" cy="2470"/>
            </a:xfrm>
            <a:prstGeom prst="rect">
              <a:avLst/>
            </a:prstGeom>
            <a:noFill/>
          </p:spPr>
          <p:txBody>
            <a:bodyPr wrap="square" rtlCol="0">
              <a:spAutoFit/>
            </a:bodyPr>
            <a:p>
              <a:r>
                <a:rPr lang="zh-CN" altLang="en-US" b="1" dirty="0">
                  <a:solidFill>
                    <a:srgbClr val="FF0000"/>
                  </a:solidFill>
                  <a:latin typeface="思源黑体 CN Light" panose="020B0300000000000000" pitchFamily="34" charset="-122"/>
                  <a:ea typeface="思源黑体 CN Light" panose="020B0300000000000000" pitchFamily="34" charset="-122"/>
                </a:rPr>
                <a:t>（十八）问：人家装修公司多半是免费出平面，看好之后交设计费，你们公司没让我看到什么东西就叫我交钱，这样有人叫你们装修吗</a:t>
              </a:r>
              <a:endParaRPr lang="zh-CN" altLang="en-US" b="1" dirty="0">
                <a:solidFill>
                  <a:srgbClr val="FF0000"/>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7"/>
              </p:custDataLst>
            </p:nvPr>
          </p:nvSpPr>
          <p:spPr>
            <a:xfrm>
              <a:off x="7446" y="4040"/>
              <a:ext cx="10120" cy="4506"/>
            </a:xfrm>
            <a:prstGeom prst="rect">
              <a:avLst/>
            </a:prstGeom>
            <a:noFill/>
          </p:spPr>
          <p:txBody>
            <a:bodyPr wrap="square" rtlCol="0">
              <a:spAutoFit/>
            </a:bodyPr>
            <a:p>
              <a:pPr algn="l">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答：设计是有很强的专业性的，好的设计师才能设计出好的设计，免费的设计公司很多设计师靠运气和大量设计，我们采用全程跟单、限量设计，保障设计出精品，从测量、平面设计构思就要 3 到 5 天时间，立面构思设计 5 天，每月最多 3 套，我们以前也不收设计诚意金，设计师很消极不愿意做，现在我们收设计定金和设计费，设计师抢着做，收设计费也是保障您的设计效果，不满意您可以换设计师，一直不满意您还可以向总经理投诉退款，设计施工分流是必然趋势。</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pic>
        <p:nvPicPr>
          <p:cNvPr id="104" name="图片 103"/>
          <p:cNvPicPr/>
          <p:nvPr/>
        </p:nvPicPr>
        <p:blipFill>
          <a:blip r:embed="rId5"/>
          <a:stretch>
            <a:fillRect/>
          </a:stretch>
        </p:blipFill>
        <p:spPr>
          <a:xfrm>
            <a:off x="479425" y="2348865"/>
            <a:ext cx="4022725" cy="3008630"/>
          </a:xfrm>
          <a:prstGeom prst="rect">
            <a:avLst/>
          </a:prstGeom>
          <a:noFill/>
          <a:ln w="9525">
            <a:noFill/>
          </a:ln>
        </p:spPr>
      </p:pic>
      <p:grpSp>
        <p:nvGrpSpPr>
          <p:cNvPr id="5" name="组合 4"/>
          <p:cNvGrpSpPr/>
          <p:nvPr/>
        </p:nvGrpSpPr>
        <p:grpSpPr>
          <a:xfrm>
            <a:off x="4799770" y="1485900"/>
            <a:ext cx="6426395" cy="2566035"/>
            <a:chOff x="7446" y="1436"/>
            <a:chExt cx="10120" cy="4041"/>
          </a:xfrm>
        </p:grpSpPr>
        <p:sp>
          <p:nvSpPr>
            <p:cNvPr id="3" name="文本框 2"/>
            <p:cNvSpPr txBox="1"/>
            <p:nvPr>
              <p:custDataLst>
                <p:tags r:id="rId6"/>
              </p:custDataLst>
            </p:nvPr>
          </p:nvSpPr>
          <p:spPr>
            <a:xfrm>
              <a:off x="7446" y="1436"/>
              <a:ext cx="10120" cy="1307"/>
            </a:xfrm>
            <a:prstGeom prst="rect">
              <a:avLst/>
            </a:prstGeom>
            <a:noFill/>
          </p:spPr>
          <p:txBody>
            <a:bodyPr wrap="square" rtlCol="0">
              <a:spAutoFit/>
            </a:bodyPr>
            <a:p>
              <a:r>
                <a:rPr lang="zh-CN" altLang="en-US" b="1" dirty="0">
                  <a:solidFill>
                    <a:srgbClr val="FF0000"/>
                  </a:solidFill>
                  <a:latin typeface="思源黑体 CN Light" panose="020B0300000000000000" pitchFamily="34" charset="-122"/>
                  <a:ea typeface="思源黑体 CN Light" panose="020B0300000000000000" pitchFamily="34" charset="-122"/>
                </a:rPr>
                <a:t>（十九）问：你们公司保修几年？装修后尾款留多少，你们公司如何保证以后的质量</a:t>
              </a:r>
              <a:endParaRPr lang="zh-CN" altLang="en-US" b="1" dirty="0">
                <a:solidFill>
                  <a:srgbClr val="FF0000"/>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7"/>
              </p:custDataLst>
            </p:nvPr>
          </p:nvSpPr>
          <p:spPr>
            <a:xfrm>
              <a:off x="7446" y="2910"/>
              <a:ext cx="10120" cy="2567"/>
            </a:xfrm>
            <a:prstGeom prst="rect">
              <a:avLst/>
            </a:prstGeom>
            <a:noFill/>
          </p:spPr>
          <p:txBody>
            <a:bodyPr wrap="square" rtlCol="0">
              <a:spAutoFit/>
            </a:bodyPr>
            <a:p>
              <a:pPr algn="l">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答：现在国家法规统一规定保修二年，水电保修五年，我们采用分项验收制度保障过程精品品质，二年保修终生维护，我们每年都有回访制度，二年上门检测制度保障您的长期利益，为您提供服务、建立口碑，您满意了才会给我们介绍生意。</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grpSp>
        <p:nvGrpSpPr>
          <p:cNvPr id="6" name="组合 5"/>
          <p:cNvGrpSpPr/>
          <p:nvPr/>
        </p:nvGrpSpPr>
        <p:grpSpPr>
          <a:xfrm>
            <a:off x="4799770" y="4505960"/>
            <a:ext cx="6584315" cy="1591945"/>
            <a:chOff x="7446" y="2453"/>
            <a:chExt cx="10369" cy="2507"/>
          </a:xfrm>
        </p:grpSpPr>
        <p:sp>
          <p:nvSpPr>
            <p:cNvPr id="8" name="文本框 7"/>
            <p:cNvSpPr txBox="1"/>
            <p:nvPr>
              <p:custDataLst>
                <p:tags r:id="rId8"/>
              </p:custDataLst>
            </p:nvPr>
          </p:nvSpPr>
          <p:spPr>
            <a:xfrm>
              <a:off x="7446" y="2453"/>
              <a:ext cx="10120" cy="725"/>
            </a:xfrm>
            <a:prstGeom prst="rect">
              <a:avLst/>
            </a:prstGeom>
            <a:noFill/>
          </p:spPr>
          <p:txBody>
            <a:bodyPr wrap="square" rtlCol="0">
              <a:spAutoFit/>
            </a:bodyPr>
            <a:p>
              <a:r>
                <a:rPr lang="zh-CN" altLang="en-US" b="1" dirty="0">
                  <a:solidFill>
                    <a:srgbClr val="FF0000"/>
                  </a:solidFill>
                  <a:latin typeface="思源黑体 CN Light" panose="020B0300000000000000" pitchFamily="34" charset="-122"/>
                  <a:ea typeface="思源黑体 CN Light" panose="020B0300000000000000" pitchFamily="34" charset="-122"/>
                </a:rPr>
                <a:t>（二十）问：你们公司的优势在哪里</a:t>
              </a:r>
              <a:endParaRPr lang="zh-CN" altLang="en-US" b="1" dirty="0">
                <a:solidFill>
                  <a:srgbClr val="FF0000"/>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9"/>
              </p:custDataLst>
            </p:nvPr>
          </p:nvSpPr>
          <p:spPr>
            <a:xfrm>
              <a:off x="7446" y="3362"/>
              <a:ext cx="10369" cy="1598"/>
            </a:xfrm>
            <a:prstGeom prst="rect">
              <a:avLst/>
            </a:prstGeom>
            <a:noFill/>
          </p:spPr>
          <p:txBody>
            <a:bodyPr wrap="square" rtlCol="0">
              <a:spAutoFit/>
            </a:bodyPr>
            <a:p>
              <a:pPr algn="l">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答：我们公司的优势是专业专管，全员培训，装修行业专家咨询公司监督检查，分项验收，双项监理制度，设计全程跟单，长期服务，是品牌公司。</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pic>
        <p:nvPicPr>
          <p:cNvPr id="104" name="图片 103"/>
          <p:cNvPicPr/>
          <p:nvPr/>
        </p:nvPicPr>
        <p:blipFill>
          <a:blip r:embed="rId5"/>
          <a:stretch>
            <a:fillRect/>
          </a:stretch>
        </p:blipFill>
        <p:spPr>
          <a:xfrm>
            <a:off x="479425" y="2348865"/>
            <a:ext cx="4022725" cy="3008630"/>
          </a:xfrm>
          <a:prstGeom prst="rect">
            <a:avLst/>
          </a:prstGeom>
          <a:noFill/>
          <a:ln w="9525">
            <a:noFill/>
          </a:ln>
        </p:spPr>
      </p:pic>
      <p:grpSp>
        <p:nvGrpSpPr>
          <p:cNvPr id="5" name="组合 4"/>
          <p:cNvGrpSpPr/>
          <p:nvPr/>
        </p:nvGrpSpPr>
        <p:grpSpPr>
          <a:xfrm>
            <a:off x="4799770" y="1485900"/>
            <a:ext cx="6426395" cy="1950720"/>
            <a:chOff x="7446" y="1436"/>
            <a:chExt cx="10120" cy="3072"/>
          </a:xfrm>
        </p:grpSpPr>
        <p:sp>
          <p:nvSpPr>
            <p:cNvPr id="3" name="文本框 2"/>
            <p:cNvSpPr txBox="1"/>
            <p:nvPr>
              <p:custDataLst>
                <p:tags r:id="rId6"/>
              </p:custDataLst>
            </p:nvPr>
          </p:nvSpPr>
          <p:spPr>
            <a:xfrm>
              <a:off x="7446" y="1436"/>
              <a:ext cx="10120" cy="1307"/>
            </a:xfrm>
            <a:prstGeom prst="rect">
              <a:avLst/>
            </a:prstGeom>
            <a:noFill/>
          </p:spPr>
          <p:txBody>
            <a:bodyPr wrap="square" rtlCol="0">
              <a:spAutoFit/>
            </a:bodyPr>
            <a:p>
              <a:r>
                <a:rPr lang="zh-CN" altLang="en-US" b="1" dirty="0">
                  <a:solidFill>
                    <a:srgbClr val="FF0000"/>
                  </a:solidFill>
                  <a:latin typeface="思源黑体 CN Light" panose="020B0300000000000000" pitchFamily="34" charset="-122"/>
                  <a:ea typeface="思源黑体 CN Light" panose="020B0300000000000000" pitchFamily="34" charset="-122"/>
                </a:rPr>
                <a:t>（二十一）问：软装修设计师陪同选购吗？要收费吗</a:t>
              </a:r>
              <a:endParaRPr lang="zh-CN" altLang="en-US" b="1" dirty="0">
                <a:solidFill>
                  <a:srgbClr val="FF0000"/>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7"/>
              </p:custDataLst>
            </p:nvPr>
          </p:nvSpPr>
          <p:spPr>
            <a:xfrm>
              <a:off x="7446" y="2910"/>
              <a:ext cx="10120" cy="1598"/>
            </a:xfrm>
            <a:prstGeom prst="rect">
              <a:avLst/>
            </a:prstGeom>
            <a:noFill/>
          </p:spPr>
          <p:txBody>
            <a:bodyPr wrap="square" rtlCol="0">
              <a:spAutoFit/>
            </a:bodyPr>
            <a:p>
              <a:pPr algn="l">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答：可以，为什么我们在设计委托协议上写上“收取相应的费用”？外出采购时设计师也要花很多时间和精力，收取相应的服务费可以保证设计师不会拿回扣。</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grpSp>
        <p:nvGrpSpPr>
          <p:cNvPr id="6" name="组合 5"/>
          <p:cNvGrpSpPr/>
          <p:nvPr/>
        </p:nvGrpSpPr>
        <p:grpSpPr>
          <a:xfrm>
            <a:off x="4799770" y="3716655"/>
            <a:ext cx="6584315" cy="2258060"/>
            <a:chOff x="7446" y="1888"/>
            <a:chExt cx="10369" cy="3556"/>
          </a:xfrm>
        </p:grpSpPr>
        <p:sp>
          <p:nvSpPr>
            <p:cNvPr id="8" name="文本框 7"/>
            <p:cNvSpPr txBox="1"/>
            <p:nvPr>
              <p:custDataLst>
                <p:tags r:id="rId8"/>
              </p:custDataLst>
            </p:nvPr>
          </p:nvSpPr>
          <p:spPr>
            <a:xfrm>
              <a:off x="7446" y="1888"/>
              <a:ext cx="10120" cy="1307"/>
            </a:xfrm>
            <a:prstGeom prst="rect">
              <a:avLst/>
            </a:prstGeom>
            <a:noFill/>
          </p:spPr>
          <p:txBody>
            <a:bodyPr wrap="square" rtlCol="0">
              <a:spAutoFit/>
            </a:bodyPr>
            <a:p>
              <a:r>
                <a:rPr lang="zh-CN" altLang="en-US" b="1" dirty="0">
                  <a:solidFill>
                    <a:srgbClr val="FF0000"/>
                  </a:solidFill>
                  <a:latin typeface="思源黑体 CN Light" panose="020B0300000000000000" pitchFamily="34" charset="-122"/>
                  <a:ea typeface="思源黑体 CN Light" panose="020B0300000000000000" pitchFamily="34" charset="-122"/>
                </a:rPr>
                <a:t>（二十二）问：能保证我家的装修像看的样板那样吗</a:t>
              </a:r>
              <a:endParaRPr lang="zh-CN" altLang="en-US" b="1" dirty="0">
                <a:solidFill>
                  <a:srgbClr val="FF0000"/>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9"/>
              </p:custDataLst>
            </p:nvPr>
          </p:nvSpPr>
          <p:spPr>
            <a:xfrm>
              <a:off x="7446" y="3362"/>
              <a:ext cx="10369" cy="2082"/>
            </a:xfrm>
            <a:prstGeom prst="rect">
              <a:avLst/>
            </a:prstGeom>
            <a:noFill/>
          </p:spPr>
          <p:txBody>
            <a:bodyPr wrap="square" rtlCol="0">
              <a:spAutoFit/>
            </a:bodyPr>
            <a:p>
              <a:pPr algn="l">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答：我们公司是按 ISO9001 标准施工验收的，规范标准统一，材料统一配送，分项验收，专业专管，每一套都是样板房，您也可以点将设计点将施工，我们的客户 80% 都是转介绍的。</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pic>
        <p:nvPicPr>
          <p:cNvPr id="104" name="图片 103"/>
          <p:cNvPicPr/>
          <p:nvPr/>
        </p:nvPicPr>
        <p:blipFill>
          <a:blip r:embed="rId5"/>
          <a:stretch>
            <a:fillRect/>
          </a:stretch>
        </p:blipFill>
        <p:spPr>
          <a:xfrm>
            <a:off x="479425" y="2348865"/>
            <a:ext cx="4022725" cy="3008630"/>
          </a:xfrm>
          <a:prstGeom prst="rect">
            <a:avLst/>
          </a:prstGeom>
          <a:noFill/>
          <a:ln w="9525">
            <a:noFill/>
          </a:ln>
        </p:spPr>
      </p:pic>
      <p:grpSp>
        <p:nvGrpSpPr>
          <p:cNvPr id="5" name="组合 4"/>
          <p:cNvGrpSpPr/>
          <p:nvPr/>
        </p:nvGrpSpPr>
        <p:grpSpPr>
          <a:xfrm>
            <a:off x="4799770" y="1701165"/>
            <a:ext cx="6426395" cy="1899285"/>
            <a:chOff x="7446" y="1436"/>
            <a:chExt cx="10120" cy="2991"/>
          </a:xfrm>
        </p:grpSpPr>
        <p:sp>
          <p:nvSpPr>
            <p:cNvPr id="3" name="文本框 2"/>
            <p:cNvSpPr txBox="1"/>
            <p:nvPr>
              <p:custDataLst>
                <p:tags r:id="rId6"/>
              </p:custDataLst>
            </p:nvPr>
          </p:nvSpPr>
          <p:spPr>
            <a:xfrm>
              <a:off x="7446" y="1436"/>
              <a:ext cx="10120" cy="725"/>
            </a:xfrm>
            <a:prstGeom prst="rect">
              <a:avLst/>
            </a:prstGeom>
            <a:noFill/>
          </p:spPr>
          <p:txBody>
            <a:bodyPr wrap="square" rtlCol="0">
              <a:spAutoFit/>
            </a:bodyPr>
            <a:p>
              <a:r>
                <a:rPr lang="zh-CN" altLang="en-US" b="1" dirty="0">
                  <a:solidFill>
                    <a:srgbClr val="FF0000"/>
                  </a:solidFill>
                  <a:latin typeface="思源黑体 CN Light" panose="020B0300000000000000" pitchFamily="34" charset="-122"/>
                  <a:ea typeface="思源黑体 CN Light" panose="020B0300000000000000" pitchFamily="34" charset="-122"/>
                </a:rPr>
                <a:t>（二十三）问：装修过程我要做什么</a:t>
              </a:r>
              <a:endParaRPr lang="zh-CN" altLang="en-US" b="1" dirty="0">
                <a:solidFill>
                  <a:srgbClr val="FF0000"/>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7"/>
              </p:custDataLst>
            </p:nvPr>
          </p:nvSpPr>
          <p:spPr>
            <a:xfrm>
              <a:off x="7446" y="2345"/>
              <a:ext cx="10120" cy="2082"/>
            </a:xfrm>
            <a:prstGeom prst="rect">
              <a:avLst/>
            </a:prstGeom>
            <a:noFill/>
          </p:spPr>
          <p:txBody>
            <a:bodyPr wrap="square" rtlCol="0">
              <a:spAutoFit/>
            </a:bodyPr>
            <a:p>
              <a:pPr algn="l">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答：您在装修前要多参与设计，这样施工时就会轻松点，装修过程您只要做好材料验收，质量分项配合验收和主材确认就可以了，我们倡导设计施工主材代购，软饰陪购一条龙服务。</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grpSp>
        <p:nvGrpSpPr>
          <p:cNvPr id="6" name="组合 5"/>
          <p:cNvGrpSpPr/>
          <p:nvPr/>
        </p:nvGrpSpPr>
        <p:grpSpPr>
          <a:xfrm>
            <a:off x="4799770" y="3931920"/>
            <a:ext cx="6584315" cy="2279015"/>
            <a:chOff x="7446" y="2340"/>
            <a:chExt cx="10369" cy="3589"/>
          </a:xfrm>
        </p:grpSpPr>
        <p:sp>
          <p:nvSpPr>
            <p:cNvPr id="8" name="文本框 7"/>
            <p:cNvSpPr txBox="1"/>
            <p:nvPr>
              <p:custDataLst>
                <p:tags r:id="rId8"/>
              </p:custDataLst>
            </p:nvPr>
          </p:nvSpPr>
          <p:spPr>
            <a:xfrm>
              <a:off x="7446" y="2340"/>
              <a:ext cx="10120" cy="725"/>
            </a:xfrm>
            <a:prstGeom prst="rect">
              <a:avLst/>
            </a:prstGeom>
            <a:noFill/>
          </p:spPr>
          <p:txBody>
            <a:bodyPr wrap="square" rtlCol="0">
              <a:spAutoFit/>
            </a:bodyPr>
            <a:p>
              <a:r>
                <a:rPr lang="zh-CN" altLang="en-US" b="1" dirty="0">
                  <a:solidFill>
                    <a:srgbClr val="FF0000"/>
                  </a:solidFill>
                  <a:latin typeface="思源黑体 CN Light" panose="020B0300000000000000" pitchFamily="34" charset="-122"/>
                  <a:ea typeface="思源黑体 CN Light" panose="020B0300000000000000" pitchFamily="34" charset="-122"/>
                </a:rPr>
                <a:t>（二十四）问：你们装修能达到环保标准吗</a:t>
              </a:r>
              <a:endParaRPr lang="zh-CN" altLang="en-US" b="1" dirty="0">
                <a:solidFill>
                  <a:srgbClr val="FF0000"/>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9"/>
              </p:custDataLst>
            </p:nvPr>
          </p:nvSpPr>
          <p:spPr>
            <a:xfrm>
              <a:off x="7446" y="3362"/>
              <a:ext cx="10369" cy="2567"/>
            </a:xfrm>
            <a:prstGeom prst="rect">
              <a:avLst/>
            </a:prstGeom>
            <a:noFill/>
          </p:spPr>
          <p:txBody>
            <a:bodyPr wrap="square" rtlCol="0">
              <a:spAutoFit/>
            </a:bodyPr>
            <a:p>
              <a:pPr algn="l">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答：我们用的都是环保达标材料，健康是装修的首要需求，绝对环保是没有的。我们会从设计用材和选材上保障环保达标，多用金属类现代材料，少用胶水板材，竣工后我们会做环保检测，环保达标后才入住。这也是我们专业装饰公司的优势。</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pic>
        <p:nvPicPr>
          <p:cNvPr id="104" name="图片 103"/>
          <p:cNvPicPr/>
          <p:nvPr/>
        </p:nvPicPr>
        <p:blipFill>
          <a:blip r:embed="rId5"/>
          <a:stretch>
            <a:fillRect/>
          </a:stretch>
        </p:blipFill>
        <p:spPr>
          <a:xfrm>
            <a:off x="479425" y="2348865"/>
            <a:ext cx="4022725" cy="3008630"/>
          </a:xfrm>
          <a:prstGeom prst="rect">
            <a:avLst/>
          </a:prstGeom>
          <a:noFill/>
          <a:ln w="9525">
            <a:noFill/>
          </a:ln>
        </p:spPr>
      </p:pic>
      <p:grpSp>
        <p:nvGrpSpPr>
          <p:cNvPr id="5" name="组合 4"/>
          <p:cNvGrpSpPr/>
          <p:nvPr/>
        </p:nvGrpSpPr>
        <p:grpSpPr>
          <a:xfrm>
            <a:off x="4799770" y="1701165"/>
            <a:ext cx="6426395" cy="1570990"/>
            <a:chOff x="7446" y="1436"/>
            <a:chExt cx="10120" cy="2474"/>
          </a:xfrm>
        </p:grpSpPr>
        <p:sp>
          <p:nvSpPr>
            <p:cNvPr id="3" name="文本框 2"/>
            <p:cNvSpPr txBox="1"/>
            <p:nvPr>
              <p:custDataLst>
                <p:tags r:id="rId6"/>
              </p:custDataLst>
            </p:nvPr>
          </p:nvSpPr>
          <p:spPr>
            <a:xfrm>
              <a:off x="7446" y="1436"/>
              <a:ext cx="10120" cy="1307"/>
            </a:xfrm>
            <a:prstGeom prst="rect">
              <a:avLst/>
            </a:prstGeom>
            <a:noFill/>
          </p:spPr>
          <p:txBody>
            <a:bodyPr wrap="square" rtlCol="0">
              <a:spAutoFit/>
            </a:bodyPr>
            <a:p>
              <a:r>
                <a:rPr lang="zh-CN" altLang="en-US" b="1" dirty="0">
                  <a:solidFill>
                    <a:srgbClr val="FF0000"/>
                  </a:solidFill>
                  <a:latin typeface="思源黑体 CN Light" panose="020B0300000000000000" pitchFamily="34" charset="-122"/>
                  <a:ea typeface="思源黑体 CN Light" panose="020B0300000000000000" pitchFamily="34" charset="-122"/>
                </a:rPr>
                <a:t>（二十五）问：你们公司的设计、施工资质是几级</a:t>
              </a:r>
              <a:endParaRPr lang="zh-CN" altLang="en-US" b="1" dirty="0">
                <a:solidFill>
                  <a:srgbClr val="FF0000"/>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7"/>
              </p:custDataLst>
            </p:nvPr>
          </p:nvSpPr>
          <p:spPr>
            <a:xfrm>
              <a:off x="7446" y="2797"/>
              <a:ext cx="10120" cy="1113"/>
            </a:xfrm>
            <a:prstGeom prst="rect">
              <a:avLst/>
            </a:prstGeom>
            <a:noFill/>
          </p:spPr>
          <p:txBody>
            <a:bodyPr wrap="square" rtlCol="0">
              <a:spAutoFit/>
            </a:bodyPr>
            <a:p>
              <a:pPr algn="l">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答：家装公司都是专业资质，我们也是专业一级公司，家装看管理和服务，工装看资质。</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grpSp>
        <p:nvGrpSpPr>
          <p:cNvPr id="6" name="组合 5"/>
          <p:cNvGrpSpPr/>
          <p:nvPr/>
        </p:nvGrpSpPr>
        <p:grpSpPr>
          <a:xfrm>
            <a:off x="4799770" y="3573145"/>
            <a:ext cx="6584315" cy="1591945"/>
            <a:chOff x="7446" y="2453"/>
            <a:chExt cx="10369" cy="2507"/>
          </a:xfrm>
        </p:grpSpPr>
        <p:sp>
          <p:nvSpPr>
            <p:cNvPr id="8" name="文本框 7"/>
            <p:cNvSpPr txBox="1"/>
            <p:nvPr>
              <p:custDataLst>
                <p:tags r:id="rId8"/>
              </p:custDataLst>
            </p:nvPr>
          </p:nvSpPr>
          <p:spPr>
            <a:xfrm>
              <a:off x="7446" y="2453"/>
              <a:ext cx="10120" cy="725"/>
            </a:xfrm>
            <a:prstGeom prst="rect">
              <a:avLst/>
            </a:prstGeom>
            <a:noFill/>
          </p:spPr>
          <p:txBody>
            <a:bodyPr wrap="square" rtlCol="0">
              <a:spAutoFit/>
            </a:bodyPr>
            <a:p>
              <a:r>
                <a:rPr lang="zh-CN" altLang="en-US" b="1" dirty="0">
                  <a:solidFill>
                    <a:srgbClr val="FF0000"/>
                  </a:solidFill>
                  <a:latin typeface="思源黑体 CN Light" panose="020B0300000000000000" pitchFamily="34" charset="-122"/>
                  <a:ea typeface="思源黑体 CN Light" panose="020B0300000000000000" pitchFamily="34" charset="-122"/>
                </a:rPr>
                <a:t>（二十六）问：你们设计哪些图纸</a:t>
              </a:r>
              <a:endParaRPr lang="zh-CN" altLang="en-US" b="1" dirty="0">
                <a:solidFill>
                  <a:srgbClr val="FF0000"/>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9"/>
              </p:custDataLst>
            </p:nvPr>
          </p:nvSpPr>
          <p:spPr>
            <a:xfrm>
              <a:off x="7446" y="3362"/>
              <a:ext cx="10369" cy="1598"/>
            </a:xfrm>
            <a:prstGeom prst="rect">
              <a:avLst/>
            </a:prstGeom>
            <a:noFill/>
          </p:spPr>
          <p:txBody>
            <a:bodyPr wrap="square" rtlCol="0">
              <a:spAutoFit/>
            </a:bodyPr>
            <a:p>
              <a:pPr algn="l">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答：我们要求设计师统一设计规范标准、平面、顶面、立面施工、效果图、节点、水路、电路图，全套图纸完善后由工程部核准才能够进场施工以保障施工进度和施工效果。</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887628"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室内设计师谈单的基本流程</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396515" y="1053632"/>
            <a:ext cx="4647534" cy="645160"/>
          </a:xfrm>
          <a:prstGeom prst="rect">
            <a:avLst/>
          </a:prstGeom>
          <a:noFill/>
        </p:spPr>
        <p:txBody>
          <a:bodyPr wrap="square" rtlCol="0">
            <a:spAutoFit/>
          </a:bodyPr>
          <a:lstStyle/>
          <a:p>
            <a:r>
              <a:rPr lang="zh-CN" altLang="en-US" sz="3600" b="1" dirty="0">
                <a:solidFill>
                  <a:srgbClr val="384A66"/>
                </a:solidFill>
                <a:latin typeface="思源黑体 CN Light" panose="020B0300000000000000" pitchFamily="34" charset="-122"/>
                <a:ea typeface="思源黑体 CN Light" panose="020B0300000000000000" pitchFamily="34" charset="-122"/>
              </a:rPr>
              <a:t>三、测量（量房）</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459740" y="1773126"/>
            <a:ext cx="10943383" cy="1036749"/>
            <a:chOff x="1025" y="3473"/>
            <a:chExt cx="17234" cy="1633"/>
          </a:xfrm>
        </p:grpSpPr>
        <p:sp>
          <p:nvSpPr>
            <p:cNvPr id="7" name="椭圆 6"/>
            <p:cNvSpPr/>
            <p:nvPr>
              <p:custDataLst>
                <p:tags r:id="rId1"/>
              </p:custDataLst>
            </p:nvPr>
          </p:nvSpPr>
          <p:spPr>
            <a:xfrm>
              <a:off x="1025" y="3637"/>
              <a:ext cx="1278" cy="1134"/>
            </a:xfrm>
            <a:prstGeom prst="ellipse">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dirty="0"/>
                <a:t>01</a:t>
              </a:r>
              <a:endParaRPr lang="zh-CN" altLang="en-US" sz="2800" dirty="0"/>
            </a:p>
          </p:txBody>
        </p:sp>
        <p:sp>
          <p:nvSpPr>
            <p:cNvPr id="9" name="文本框 8"/>
            <p:cNvSpPr txBox="1"/>
            <p:nvPr>
              <p:custDataLst>
                <p:tags r:id="rId2"/>
              </p:custDataLst>
            </p:nvPr>
          </p:nvSpPr>
          <p:spPr>
            <a:xfrm>
              <a:off x="2456" y="3473"/>
              <a:ext cx="5380" cy="725"/>
            </a:xfrm>
            <a:prstGeom prst="rect">
              <a:avLst/>
            </a:prstGeom>
            <a:noFill/>
          </p:spPr>
          <p:txBody>
            <a:bodyPr wrap="square" rtlCol="0">
              <a:spAutoFit/>
            </a:bodyPr>
            <a:p>
              <a:r>
                <a:rPr lang="zh-CN" altLang="en-US" b="1" dirty="0">
                  <a:solidFill>
                    <a:srgbClr val="485F84"/>
                  </a:solidFill>
                  <a:latin typeface="思源黑体 CN Light" panose="020B0300000000000000" pitchFamily="34" charset="-122"/>
                  <a:ea typeface="思源黑体 CN Light" panose="020B0300000000000000" pitchFamily="34" charset="-122"/>
                </a:rPr>
                <a:t>工具准备齐全</a:t>
              </a:r>
              <a:endParaRPr lang="zh-CN" altLang="en-US" b="1" dirty="0">
                <a:solidFill>
                  <a:srgbClr val="485F84"/>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3"/>
              </p:custDataLst>
            </p:nvPr>
          </p:nvSpPr>
          <p:spPr>
            <a:xfrm>
              <a:off x="2456" y="4187"/>
              <a:ext cx="15803" cy="919"/>
            </a:xfrm>
            <a:prstGeom prst="rect">
              <a:avLst/>
            </a:prstGeom>
            <a:noFill/>
          </p:spPr>
          <p:txBody>
            <a:bodyPr wrap="square" rtlCol="0">
              <a:spAutoFit/>
            </a:bodyPr>
            <a:p>
              <a:pPr>
                <a:lnSpc>
                  <a:spcPct val="100000"/>
                </a:lnSpc>
              </a:pPr>
              <a:r>
                <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量房的时候务必要带齐工具，一般包含卷尺、纸、笔、相机、爱福窝、量房宝等。需要注意的是，笔最好带两种以上颜色的，方便对特殊地方在图纸上做标记。</a:t>
              </a:r>
              <a:endPar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grpSp>
      <p:pic>
        <p:nvPicPr>
          <p:cNvPr id="11" name="图片 10" descr="图片3-1-2"/>
          <p:cNvPicPr>
            <a:picLocks noChangeAspect="1"/>
          </p:cNvPicPr>
          <p:nvPr/>
        </p:nvPicPr>
        <p:blipFill>
          <a:blip r:embed="rId4"/>
          <a:stretch>
            <a:fillRect/>
          </a:stretch>
        </p:blipFill>
        <p:spPr>
          <a:xfrm>
            <a:off x="3720465" y="2925445"/>
            <a:ext cx="4751705" cy="355727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pic>
        <p:nvPicPr>
          <p:cNvPr id="104" name="图片 103"/>
          <p:cNvPicPr/>
          <p:nvPr/>
        </p:nvPicPr>
        <p:blipFill>
          <a:blip r:embed="rId5"/>
          <a:stretch>
            <a:fillRect/>
          </a:stretch>
        </p:blipFill>
        <p:spPr>
          <a:xfrm>
            <a:off x="479425" y="2348865"/>
            <a:ext cx="4022725" cy="3008630"/>
          </a:xfrm>
          <a:prstGeom prst="rect">
            <a:avLst/>
          </a:prstGeom>
          <a:noFill/>
          <a:ln w="9525">
            <a:noFill/>
          </a:ln>
        </p:spPr>
      </p:pic>
      <p:grpSp>
        <p:nvGrpSpPr>
          <p:cNvPr id="5" name="组合 4"/>
          <p:cNvGrpSpPr/>
          <p:nvPr/>
        </p:nvGrpSpPr>
        <p:grpSpPr>
          <a:xfrm>
            <a:off x="4799770" y="1701165"/>
            <a:ext cx="6426395" cy="2258060"/>
            <a:chOff x="7446" y="1436"/>
            <a:chExt cx="10120" cy="3556"/>
          </a:xfrm>
        </p:grpSpPr>
        <p:sp>
          <p:nvSpPr>
            <p:cNvPr id="3" name="文本框 2"/>
            <p:cNvSpPr txBox="1"/>
            <p:nvPr>
              <p:custDataLst>
                <p:tags r:id="rId6"/>
              </p:custDataLst>
            </p:nvPr>
          </p:nvSpPr>
          <p:spPr>
            <a:xfrm>
              <a:off x="7446" y="1436"/>
              <a:ext cx="10120" cy="1307"/>
            </a:xfrm>
            <a:prstGeom prst="rect">
              <a:avLst/>
            </a:prstGeom>
            <a:noFill/>
          </p:spPr>
          <p:txBody>
            <a:bodyPr wrap="square" rtlCol="0">
              <a:spAutoFit/>
            </a:bodyPr>
            <a:p>
              <a:r>
                <a:rPr lang="zh-CN" altLang="en-US" b="1" dirty="0">
                  <a:solidFill>
                    <a:srgbClr val="FF0000"/>
                  </a:solidFill>
                  <a:latin typeface="思源黑体 CN Light" panose="020B0300000000000000" pitchFamily="34" charset="-122"/>
                  <a:ea typeface="思源黑体 CN Light" panose="020B0300000000000000" pitchFamily="34" charset="-122"/>
                </a:rPr>
                <a:t>（二十七）问：公司的人工和辅料为何这么高？依据是什么</a:t>
              </a:r>
              <a:endParaRPr lang="zh-CN" altLang="en-US" b="1" dirty="0">
                <a:solidFill>
                  <a:srgbClr val="FF0000"/>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7"/>
              </p:custDataLst>
            </p:nvPr>
          </p:nvSpPr>
          <p:spPr>
            <a:xfrm>
              <a:off x="7446" y="2910"/>
              <a:ext cx="10120" cy="2082"/>
            </a:xfrm>
            <a:prstGeom prst="rect">
              <a:avLst/>
            </a:prstGeom>
            <a:noFill/>
          </p:spPr>
          <p:txBody>
            <a:bodyPr wrap="square" rtlCol="0">
              <a:spAutoFit/>
            </a:bodyPr>
            <a:p>
              <a:pPr algn="l">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答：现在的装修是透明报价，辅料和人工我们会含一部分利润的，其实我们的净利润最多10%，每套房子施工三个月，还要保修二年、水电五年。太便宜了做不好，是要出问题的，合理利润是企业生存发展的关键。</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grpSp>
        <p:nvGrpSpPr>
          <p:cNvPr id="6" name="组合 5"/>
          <p:cNvGrpSpPr/>
          <p:nvPr/>
        </p:nvGrpSpPr>
        <p:grpSpPr>
          <a:xfrm>
            <a:off x="4799770" y="4290695"/>
            <a:ext cx="6584315" cy="1283970"/>
            <a:chOff x="7446" y="2453"/>
            <a:chExt cx="10369" cy="2022"/>
          </a:xfrm>
        </p:grpSpPr>
        <p:sp>
          <p:nvSpPr>
            <p:cNvPr id="8" name="文本框 7"/>
            <p:cNvSpPr txBox="1"/>
            <p:nvPr>
              <p:custDataLst>
                <p:tags r:id="rId8"/>
              </p:custDataLst>
            </p:nvPr>
          </p:nvSpPr>
          <p:spPr>
            <a:xfrm>
              <a:off x="7446" y="2453"/>
              <a:ext cx="10120" cy="725"/>
            </a:xfrm>
            <a:prstGeom prst="rect">
              <a:avLst/>
            </a:prstGeom>
            <a:noFill/>
          </p:spPr>
          <p:txBody>
            <a:bodyPr wrap="square" rtlCol="0">
              <a:spAutoFit/>
            </a:bodyPr>
            <a:p>
              <a:r>
                <a:rPr lang="zh-CN" altLang="en-US" b="1" dirty="0">
                  <a:solidFill>
                    <a:srgbClr val="FF0000"/>
                  </a:solidFill>
                  <a:latin typeface="思源黑体 CN Light" panose="020B0300000000000000" pitchFamily="34" charset="-122"/>
                  <a:ea typeface="思源黑体 CN Light" panose="020B0300000000000000" pitchFamily="34" charset="-122"/>
                </a:rPr>
                <a:t>（二十八）问：环保超标怎么办</a:t>
              </a:r>
              <a:endParaRPr lang="zh-CN" altLang="en-US" b="1" dirty="0">
                <a:solidFill>
                  <a:srgbClr val="FF0000"/>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9"/>
              </p:custDataLst>
            </p:nvPr>
          </p:nvSpPr>
          <p:spPr>
            <a:xfrm>
              <a:off x="7446" y="3362"/>
              <a:ext cx="10369" cy="1113"/>
            </a:xfrm>
            <a:prstGeom prst="rect">
              <a:avLst/>
            </a:prstGeom>
            <a:noFill/>
          </p:spPr>
          <p:txBody>
            <a:bodyPr wrap="square" rtlCol="0">
              <a:spAutoFit/>
            </a:bodyPr>
            <a:p>
              <a:pPr algn="l">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答：会有超标情况，我们尽量在用材上考虑环保选材，假如超标我们就会请专业环保治理公司进行治理，保障环保。</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pic>
        <p:nvPicPr>
          <p:cNvPr id="104" name="图片 103"/>
          <p:cNvPicPr/>
          <p:nvPr/>
        </p:nvPicPr>
        <p:blipFill>
          <a:blip r:embed="rId5"/>
          <a:stretch>
            <a:fillRect/>
          </a:stretch>
        </p:blipFill>
        <p:spPr>
          <a:xfrm>
            <a:off x="479425" y="2348865"/>
            <a:ext cx="4022725" cy="3008630"/>
          </a:xfrm>
          <a:prstGeom prst="rect">
            <a:avLst/>
          </a:prstGeom>
          <a:noFill/>
          <a:ln w="9525">
            <a:noFill/>
          </a:ln>
        </p:spPr>
      </p:pic>
      <p:grpSp>
        <p:nvGrpSpPr>
          <p:cNvPr id="5" name="组合 4"/>
          <p:cNvGrpSpPr/>
          <p:nvPr/>
        </p:nvGrpSpPr>
        <p:grpSpPr>
          <a:xfrm>
            <a:off x="4799770" y="1701165"/>
            <a:ext cx="6426395" cy="1642745"/>
            <a:chOff x="7446" y="1436"/>
            <a:chExt cx="10120" cy="2587"/>
          </a:xfrm>
        </p:grpSpPr>
        <p:sp>
          <p:nvSpPr>
            <p:cNvPr id="3" name="文本框 2"/>
            <p:cNvSpPr txBox="1"/>
            <p:nvPr>
              <p:custDataLst>
                <p:tags r:id="rId6"/>
              </p:custDataLst>
            </p:nvPr>
          </p:nvSpPr>
          <p:spPr>
            <a:xfrm>
              <a:off x="7446" y="1436"/>
              <a:ext cx="10120" cy="1307"/>
            </a:xfrm>
            <a:prstGeom prst="rect">
              <a:avLst/>
            </a:prstGeom>
            <a:noFill/>
          </p:spPr>
          <p:txBody>
            <a:bodyPr wrap="square" rtlCol="0">
              <a:spAutoFit/>
            </a:bodyPr>
            <a:p>
              <a:r>
                <a:rPr lang="zh-CN" altLang="en-US" b="1" dirty="0">
                  <a:solidFill>
                    <a:srgbClr val="FF0000"/>
                  </a:solidFill>
                  <a:latin typeface="思源黑体 CN Light" panose="020B0300000000000000" pitchFamily="34" charset="-122"/>
                  <a:ea typeface="思源黑体 CN Light" panose="020B0300000000000000" pitchFamily="34" charset="-122"/>
                </a:rPr>
                <a:t>（二十九）问：施工过程中怎么与你们衔接？说的与做的会一致吗</a:t>
              </a:r>
              <a:endParaRPr lang="zh-CN" altLang="en-US" b="1" dirty="0">
                <a:solidFill>
                  <a:srgbClr val="FF0000"/>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7"/>
              </p:custDataLst>
            </p:nvPr>
          </p:nvSpPr>
          <p:spPr>
            <a:xfrm>
              <a:off x="7446" y="2910"/>
              <a:ext cx="10120" cy="1113"/>
            </a:xfrm>
            <a:prstGeom prst="rect">
              <a:avLst/>
            </a:prstGeom>
            <a:noFill/>
          </p:spPr>
          <p:txBody>
            <a:bodyPr wrap="square" rtlCol="0">
              <a:spAutoFit/>
            </a:bodyPr>
            <a:p>
              <a:pPr algn="l">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答：我们公司严格按《施工手册》 《工程管理计划表》进行管理。</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grpSp>
        <p:nvGrpSpPr>
          <p:cNvPr id="6" name="组合 5"/>
          <p:cNvGrpSpPr/>
          <p:nvPr/>
        </p:nvGrpSpPr>
        <p:grpSpPr>
          <a:xfrm>
            <a:off x="4799770" y="3644900"/>
            <a:ext cx="6584315" cy="2258060"/>
            <a:chOff x="7446" y="1888"/>
            <a:chExt cx="10369" cy="3556"/>
          </a:xfrm>
        </p:grpSpPr>
        <p:sp>
          <p:nvSpPr>
            <p:cNvPr id="8" name="文本框 7"/>
            <p:cNvSpPr txBox="1"/>
            <p:nvPr>
              <p:custDataLst>
                <p:tags r:id="rId8"/>
              </p:custDataLst>
            </p:nvPr>
          </p:nvSpPr>
          <p:spPr>
            <a:xfrm>
              <a:off x="7446" y="1888"/>
              <a:ext cx="10120" cy="1307"/>
            </a:xfrm>
            <a:prstGeom prst="rect">
              <a:avLst/>
            </a:prstGeom>
            <a:noFill/>
          </p:spPr>
          <p:txBody>
            <a:bodyPr wrap="square" rtlCol="0">
              <a:spAutoFit/>
            </a:bodyPr>
            <a:p>
              <a:r>
                <a:rPr lang="zh-CN" altLang="en-US" b="1" dirty="0">
                  <a:solidFill>
                    <a:srgbClr val="FF0000"/>
                  </a:solidFill>
                  <a:latin typeface="思源黑体 CN Light" panose="020B0300000000000000" pitchFamily="34" charset="-122"/>
                  <a:ea typeface="思源黑体 CN Light" panose="020B0300000000000000" pitchFamily="34" charset="-122"/>
                </a:rPr>
                <a:t>（三十）问：你们智能家居的优势在哪里？各档次的智能有什么不同之处</a:t>
              </a:r>
              <a:endParaRPr lang="zh-CN" altLang="en-US" b="1" dirty="0">
                <a:solidFill>
                  <a:srgbClr val="FF0000"/>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9"/>
              </p:custDataLst>
            </p:nvPr>
          </p:nvSpPr>
          <p:spPr>
            <a:xfrm>
              <a:off x="7446" y="3362"/>
              <a:ext cx="10369" cy="2082"/>
            </a:xfrm>
            <a:prstGeom prst="rect">
              <a:avLst/>
            </a:prstGeom>
            <a:noFill/>
          </p:spPr>
          <p:txBody>
            <a:bodyPr wrap="square" rtlCol="0">
              <a:spAutoFit/>
            </a:bodyPr>
            <a:p>
              <a:pPr algn="l">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答：智能系统由专业公司做，我们负责衔接，每一种智能系统的价格不同，我们跟 5 家智能商家合作。我给您电话，您约他们谈一下您的需求，他们会根据您的需求和建议进行设计的。</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
        <p:nvSpPr>
          <p:cNvPr id="2" name="文本框 1"/>
          <p:cNvSpPr txBox="1"/>
          <p:nvPr>
            <p:custDataLst>
              <p:tags r:id="rId5"/>
            </p:custDataLst>
          </p:nvPr>
        </p:nvSpPr>
        <p:spPr>
          <a:xfrm>
            <a:off x="389890" y="1054735"/>
            <a:ext cx="5896610" cy="521970"/>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二、有关报价方面</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grpSp>
        <p:nvGrpSpPr>
          <p:cNvPr id="5" name="组合 4"/>
          <p:cNvGrpSpPr/>
          <p:nvPr/>
        </p:nvGrpSpPr>
        <p:grpSpPr>
          <a:xfrm>
            <a:off x="4331335" y="1988185"/>
            <a:ext cx="7325360" cy="4053840"/>
            <a:chOff x="6030" y="2453"/>
            <a:chExt cx="11536" cy="6384"/>
          </a:xfrm>
        </p:grpSpPr>
        <p:sp>
          <p:nvSpPr>
            <p:cNvPr id="3" name="文本框 2"/>
            <p:cNvSpPr txBox="1"/>
            <p:nvPr>
              <p:custDataLst>
                <p:tags r:id="rId6"/>
              </p:custDataLst>
            </p:nvPr>
          </p:nvSpPr>
          <p:spPr>
            <a:xfrm>
              <a:off x="6030" y="2453"/>
              <a:ext cx="11536" cy="1307"/>
            </a:xfrm>
            <a:prstGeom prst="rect">
              <a:avLst/>
            </a:prstGeom>
            <a:noFill/>
          </p:spPr>
          <p:txBody>
            <a:bodyPr wrap="square" rtlCol="0">
              <a:spAutoFit/>
            </a:bodyPr>
            <a:p>
              <a:r>
                <a:rPr lang="zh-CN" altLang="en-US" b="1" dirty="0">
                  <a:solidFill>
                    <a:srgbClr val="4AACC7"/>
                  </a:solidFill>
                  <a:latin typeface="思源黑体 CN Light" panose="020B0300000000000000" pitchFamily="34" charset="-122"/>
                  <a:ea typeface="思源黑体 CN Light" panose="020B0300000000000000" pitchFamily="34" charset="-122"/>
                </a:rPr>
                <a:t>（一）问：当客户拿来的图纸尺寸不全、并大概讲了要做什么东西时，要求设计师估计报价怎么办</a:t>
              </a:r>
              <a:endParaRPr lang="zh-CN" altLang="en-US" b="1" dirty="0">
                <a:solidFill>
                  <a:srgbClr val="4AACC7"/>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7"/>
              </p:custDataLst>
            </p:nvPr>
          </p:nvSpPr>
          <p:spPr>
            <a:xfrm>
              <a:off x="6030" y="4040"/>
              <a:ext cx="11536" cy="4797"/>
            </a:xfrm>
            <a:prstGeom prst="rect">
              <a:avLst/>
            </a:prstGeom>
            <a:noFill/>
          </p:spPr>
          <p:txBody>
            <a:bodyPr wrap="square" rtlCol="0">
              <a:spAutoFit/>
            </a:bodyPr>
            <a:p>
              <a:pPr algn="l">
                <a:lnSpc>
                  <a:spcPct val="100000"/>
                </a:lnSpc>
              </a:pPr>
              <a:r>
                <a:rPr lang="en-US" altLang="zh-CN" dirty="0">
                  <a:solidFill>
                    <a:srgbClr val="F79645"/>
                  </a:solidFill>
                  <a:latin typeface="楷体" panose="02010609060101010101" charset="-122"/>
                  <a:ea typeface="楷体" panose="02010609060101010101" charset="-122"/>
                </a:rPr>
                <a:t>答：由于您拿来的图纸没有具体尺寸，所以，即使我为您做了报价，也是不准确的。这种报价方式具有很大的欺骗性，它是一些职业素质较差的设计人员或公司，为了与您快速达成合作所实施的一种欺诈手段之一。您在以后的咨询中一定要注意这个问题，您即使说要做什么，也需要我们设计人员现场看一下，根据设计的复杂程度而定，如果我们去现场还会为您的家装提出建议。</a:t>
              </a:r>
              <a:endParaRPr lang="en-US" altLang="zh-CN" dirty="0">
                <a:solidFill>
                  <a:srgbClr val="F79645"/>
                </a:solidFill>
                <a:latin typeface="楷体" panose="02010609060101010101" charset="-122"/>
                <a:ea typeface="楷体" panose="02010609060101010101" charset="-122"/>
              </a:endParaRPr>
            </a:p>
          </p:txBody>
        </p:sp>
      </p:grpSp>
      <p:pic>
        <p:nvPicPr>
          <p:cNvPr id="105" name="图片 104"/>
          <p:cNvPicPr/>
          <p:nvPr/>
        </p:nvPicPr>
        <p:blipFill>
          <a:blip r:embed="rId8"/>
          <a:stretch>
            <a:fillRect/>
          </a:stretch>
        </p:blipFill>
        <p:spPr>
          <a:xfrm>
            <a:off x="479425" y="2042795"/>
            <a:ext cx="3431540" cy="34315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4331335" y="1342390"/>
            <a:ext cx="7325360" cy="5161915"/>
            <a:chOff x="6030" y="2453"/>
            <a:chExt cx="11536" cy="8129"/>
          </a:xfrm>
        </p:grpSpPr>
        <p:sp>
          <p:nvSpPr>
            <p:cNvPr id="3" name="文本框 2"/>
            <p:cNvSpPr txBox="1"/>
            <p:nvPr>
              <p:custDataLst>
                <p:tags r:id="rId5"/>
              </p:custDataLst>
            </p:nvPr>
          </p:nvSpPr>
          <p:spPr>
            <a:xfrm>
              <a:off x="6030" y="2453"/>
              <a:ext cx="11536" cy="1307"/>
            </a:xfrm>
            <a:prstGeom prst="rect">
              <a:avLst/>
            </a:prstGeom>
            <a:noFill/>
          </p:spPr>
          <p:txBody>
            <a:bodyPr wrap="square" rtlCol="0">
              <a:spAutoFit/>
            </a:bodyPr>
            <a:p>
              <a:r>
                <a:rPr lang="zh-CN" altLang="en-US" b="1" dirty="0">
                  <a:solidFill>
                    <a:srgbClr val="4AACC7"/>
                  </a:solidFill>
                  <a:latin typeface="思源黑体 CN Light" panose="020B0300000000000000" pitchFamily="34" charset="-122"/>
                  <a:ea typeface="思源黑体 CN Light" panose="020B0300000000000000" pitchFamily="34" charset="-122"/>
                </a:rPr>
                <a:t>（二）问：你们公司的报价为什么比别的公司高出许多</a:t>
              </a:r>
              <a:endParaRPr lang="zh-CN" altLang="en-US" b="1" dirty="0">
                <a:solidFill>
                  <a:srgbClr val="4AACC7"/>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6030" y="4040"/>
              <a:ext cx="11536" cy="6542"/>
            </a:xfrm>
            <a:prstGeom prst="rect">
              <a:avLst/>
            </a:prstGeom>
            <a:noFill/>
          </p:spPr>
          <p:txBody>
            <a:bodyPr wrap="square" rtlCol="0">
              <a:spAutoFit/>
            </a:bodyPr>
            <a:p>
              <a:pPr algn="l">
                <a:lnSpc>
                  <a:spcPct val="100000"/>
                </a:lnSpc>
              </a:pPr>
              <a:r>
                <a:rPr lang="en-US" altLang="zh-CN" dirty="0">
                  <a:solidFill>
                    <a:srgbClr val="F79645"/>
                  </a:solidFill>
                  <a:latin typeface="楷体" panose="02010609060101010101" charset="-122"/>
                  <a:ea typeface="楷体" panose="02010609060101010101" charset="-122"/>
                </a:rPr>
                <a:t>答：家装公司的报价是依据公司的综合经营成本来制定的。在家装行业竞争日趋激烈的情况下，各公司都在努力降低自己的经营价格，任何一家公司都不会扩大自己的利润率。公司的价格在表面上看，虽然略高于其他中小型公司，但是，公司的讯息工期工艺标准和讯息工期材料质量标准方面也明显高于其他公司很多。您应该知道，高标准的施工工艺和价格是成正比的。另外，由于咱们公司的经营业绩很高，所以它的单位管理分摊较少，利润率反低。由于中小型公司的施工工艺标准和讯息工期材料质量标准比较低，他们的利润率反而比我们高很多。</a:t>
              </a:r>
              <a:endParaRPr lang="en-US" altLang="zh-CN" dirty="0">
                <a:solidFill>
                  <a:srgbClr val="F79645"/>
                </a:solidFill>
                <a:latin typeface="楷体" panose="02010609060101010101" charset="-122"/>
                <a:ea typeface="楷体" panose="02010609060101010101" charset="-122"/>
              </a:endParaRPr>
            </a:p>
          </p:txBody>
        </p:sp>
      </p:grpSp>
      <p:pic>
        <p:nvPicPr>
          <p:cNvPr id="105" name="图片 104"/>
          <p:cNvPicPr/>
          <p:nvPr/>
        </p:nvPicPr>
        <p:blipFill>
          <a:blip r:embed="rId7"/>
          <a:stretch>
            <a:fillRect/>
          </a:stretch>
        </p:blipFill>
        <p:spPr>
          <a:xfrm>
            <a:off x="479425" y="1397000"/>
            <a:ext cx="3431540" cy="34315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4331335" y="1414145"/>
            <a:ext cx="7325360" cy="3314700"/>
            <a:chOff x="6030" y="2453"/>
            <a:chExt cx="11536" cy="5220"/>
          </a:xfrm>
        </p:grpSpPr>
        <p:sp>
          <p:nvSpPr>
            <p:cNvPr id="3" name="文本框 2"/>
            <p:cNvSpPr txBox="1"/>
            <p:nvPr>
              <p:custDataLst>
                <p:tags r:id="rId5"/>
              </p:custDataLst>
            </p:nvPr>
          </p:nvSpPr>
          <p:spPr>
            <a:xfrm>
              <a:off x="6030" y="2453"/>
              <a:ext cx="11536" cy="1307"/>
            </a:xfrm>
            <a:prstGeom prst="rect">
              <a:avLst/>
            </a:prstGeom>
            <a:noFill/>
          </p:spPr>
          <p:txBody>
            <a:bodyPr wrap="square" rtlCol="0">
              <a:spAutoFit/>
            </a:bodyPr>
            <a:p>
              <a:r>
                <a:rPr lang="zh-CN" altLang="en-US" b="1" dirty="0">
                  <a:solidFill>
                    <a:srgbClr val="4AACC7"/>
                  </a:solidFill>
                  <a:latin typeface="思源黑体 CN Light" panose="020B0300000000000000" pitchFamily="34" charset="-122"/>
                  <a:ea typeface="思源黑体 CN Light" panose="020B0300000000000000" pitchFamily="34" charset="-122"/>
                </a:rPr>
                <a:t>（三）问：为什么有的公司可以优惠打折，而你们公司却不能打折优惠</a:t>
              </a:r>
              <a:endParaRPr lang="zh-CN" altLang="en-US" b="1" dirty="0">
                <a:solidFill>
                  <a:srgbClr val="4AACC7"/>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6030" y="4040"/>
              <a:ext cx="11536" cy="3633"/>
            </a:xfrm>
            <a:prstGeom prst="rect">
              <a:avLst/>
            </a:prstGeom>
            <a:noFill/>
          </p:spPr>
          <p:txBody>
            <a:bodyPr wrap="square" rtlCol="0">
              <a:spAutoFit/>
            </a:bodyPr>
            <a:p>
              <a:pPr algn="l">
                <a:lnSpc>
                  <a:spcPct val="100000"/>
                </a:lnSpc>
              </a:pPr>
              <a:r>
                <a:rPr lang="en-US" altLang="zh-CN" dirty="0">
                  <a:solidFill>
                    <a:srgbClr val="F79645"/>
                  </a:solidFill>
                  <a:latin typeface="楷体" panose="02010609060101010101" charset="-122"/>
                  <a:ea typeface="楷体" panose="02010609060101010101" charset="-122"/>
                </a:rPr>
                <a:t>答：我给您举个例子，湿的毛巾可以拧出水来，而干的毛巾却没有水；商品价格也是一样，有降价余地的可以降价，而略高于经营成本的价格是没有降价余地的。家装公司的打折行为，往往是依靠降低工程质量标准来实现的，由于我们公司是以高质量著称的品牌公司，纯利率较低所以我们公司不能打折。</a:t>
              </a:r>
              <a:endParaRPr lang="en-US" altLang="zh-CN" dirty="0">
                <a:solidFill>
                  <a:srgbClr val="F79645"/>
                </a:solidFill>
                <a:latin typeface="楷体" panose="02010609060101010101" charset="-122"/>
                <a:ea typeface="楷体" panose="02010609060101010101" charset="-122"/>
              </a:endParaRPr>
            </a:p>
          </p:txBody>
        </p:sp>
      </p:grpSp>
      <p:pic>
        <p:nvPicPr>
          <p:cNvPr id="105" name="图片 104"/>
          <p:cNvPicPr/>
          <p:nvPr/>
        </p:nvPicPr>
        <p:blipFill>
          <a:blip r:embed="rId7"/>
          <a:stretch>
            <a:fillRect/>
          </a:stretch>
        </p:blipFill>
        <p:spPr>
          <a:xfrm>
            <a:off x="479425" y="1468755"/>
            <a:ext cx="3431540" cy="34315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4331335" y="1342390"/>
            <a:ext cx="7325360" cy="5100320"/>
            <a:chOff x="6030" y="2453"/>
            <a:chExt cx="11536" cy="8032"/>
          </a:xfrm>
        </p:grpSpPr>
        <p:sp>
          <p:nvSpPr>
            <p:cNvPr id="3" name="文本框 2"/>
            <p:cNvSpPr txBox="1"/>
            <p:nvPr>
              <p:custDataLst>
                <p:tags r:id="rId5"/>
              </p:custDataLst>
            </p:nvPr>
          </p:nvSpPr>
          <p:spPr>
            <a:xfrm>
              <a:off x="6030" y="2453"/>
              <a:ext cx="11536" cy="1307"/>
            </a:xfrm>
            <a:prstGeom prst="rect">
              <a:avLst/>
            </a:prstGeom>
            <a:noFill/>
          </p:spPr>
          <p:txBody>
            <a:bodyPr wrap="square" rtlCol="0">
              <a:spAutoFit/>
            </a:bodyPr>
            <a:p>
              <a:r>
                <a:rPr lang="zh-CN" altLang="en-US" b="1" dirty="0">
                  <a:solidFill>
                    <a:srgbClr val="4AACC7"/>
                  </a:solidFill>
                  <a:latin typeface="思源黑体 CN Light" panose="020B0300000000000000" pitchFamily="34" charset="-122"/>
                  <a:ea typeface="思源黑体 CN Light" panose="020B0300000000000000" pitchFamily="34" charset="-122"/>
                </a:rPr>
                <a:t>（四）问：当客户询问我们是否能提供更多的价格优惠时，应该怎样回答</a:t>
              </a:r>
              <a:endParaRPr lang="zh-CN" altLang="en-US" b="1" dirty="0">
                <a:solidFill>
                  <a:srgbClr val="4AACC7"/>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6030" y="4040"/>
              <a:ext cx="11536" cy="6445"/>
            </a:xfrm>
            <a:prstGeom prst="rect">
              <a:avLst/>
            </a:prstGeom>
            <a:noFill/>
          </p:spPr>
          <p:txBody>
            <a:bodyPr wrap="square" rtlCol="0">
              <a:spAutoFit/>
            </a:bodyPr>
            <a:p>
              <a:pPr algn="l">
                <a:lnSpc>
                  <a:spcPct val="100000"/>
                </a:lnSpc>
              </a:pPr>
              <a:r>
                <a:rPr lang="en-US" altLang="zh-CN" sz="2000" dirty="0">
                  <a:solidFill>
                    <a:srgbClr val="F79645"/>
                  </a:solidFill>
                  <a:latin typeface="楷体" panose="02010609060101010101" charset="-122"/>
                  <a:ea typeface="楷体" panose="02010609060101010101" charset="-122"/>
                </a:rPr>
                <a:t>答：装饰公司自从进入装饰市场后，也遵循了“市场”的普遍规律，即：由于多家公司在一起激烈竞争，价格越来越低、服务越来越高，各家公司的利润也越来越低，并且趋于一致。我们公司的价格也一样，目前的利润也相当低，但是随着家装市场的竞争加剧，一些不规范的公司为了承揽工程纷纷降价，甚至进行大幅度的优惠、促销活动。业内人士都很清楚，其实这并非是让利，因为他们的利润远比降的价多，其实质是在施工过程中的偷工减料，以及与其相伴的挑衅。而我们公司作为家装行业的优秀企业，有相当的品牌知名度，也是建筑装饰协会信得过的企业，我们坚持为客户提供优质的工程、优质的服务，并制定了多级质量保障系统，进行层层把关，坚决杜绝通过降低工艺标准、质量标准进行低价格促销的事情发生。因此，我们在目前利润较低的情况下，很难再进行优惠。</a:t>
              </a:r>
              <a:endParaRPr lang="en-US" altLang="zh-CN" sz="2000" dirty="0">
                <a:solidFill>
                  <a:srgbClr val="F79645"/>
                </a:solidFill>
                <a:latin typeface="楷体" panose="02010609060101010101" charset="-122"/>
                <a:ea typeface="楷体" panose="02010609060101010101" charset="-122"/>
              </a:endParaRPr>
            </a:p>
          </p:txBody>
        </p:sp>
      </p:grpSp>
      <p:pic>
        <p:nvPicPr>
          <p:cNvPr id="105" name="图片 104"/>
          <p:cNvPicPr/>
          <p:nvPr/>
        </p:nvPicPr>
        <p:blipFill>
          <a:blip r:embed="rId7"/>
          <a:stretch>
            <a:fillRect/>
          </a:stretch>
        </p:blipFill>
        <p:spPr>
          <a:xfrm>
            <a:off x="479425" y="1468755"/>
            <a:ext cx="3431540" cy="34315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4331335" y="1629410"/>
            <a:ext cx="7325360" cy="3099435"/>
            <a:chOff x="6030" y="2792"/>
            <a:chExt cx="11536" cy="4881"/>
          </a:xfrm>
        </p:grpSpPr>
        <p:sp>
          <p:nvSpPr>
            <p:cNvPr id="3" name="文本框 2"/>
            <p:cNvSpPr txBox="1"/>
            <p:nvPr>
              <p:custDataLst>
                <p:tags r:id="rId5"/>
              </p:custDataLst>
            </p:nvPr>
          </p:nvSpPr>
          <p:spPr>
            <a:xfrm>
              <a:off x="6030" y="2792"/>
              <a:ext cx="11536" cy="725"/>
            </a:xfrm>
            <a:prstGeom prst="rect">
              <a:avLst/>
            </a:prstGeom>
            <a:noFill/>
          </p:spPr>
          <p:txBody>
            <a:bodyPr wrap="square" rtlCol="0">
              <a:spAutoFit/>
            </a:bodyPr>
            <a:p>
              <a:r>
                <a:rPr lang="zh-CN" altLang="en-US" b="1" dirty="0">
                  <a:solidFill>
                    <a:srgbClr val="4AACC7"/>
                  </a:solidFill>
                  <a:latin typeface="思源黑体 CN Light" panose="020B0300000000000000" pitchFamily="34" charset="-122"/>
                  <a:ea typeface="思源黑体 CN Light" panose="020B0300000000000000" pitchFamily="34" charset="-122"/>
                </a:rPr>
                <a:t>（五）问：你现在做的工程预算，以后会不会有变动</a:t>
              </a:r>
              <a:endParaRPr lang="zh-CN" altLang="en-US" b="1" dirty="0">
                <a:solidFill>
                  <a:srgbClr val="4AACC7"/>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6030" y="4040"/>
              <a:ext cx="11536" cy="3633"/>
            </a:xfrm>
            <a:prstGeom prst="rect">
              <a:avLst/>
            </a:prstGeom>
            <a:noFill/>
          </p:spPr>
          <p:txBody>
            <a:bodyPr wrap="square" rtlCol="0">
              <a:spAutoFit/>
            </a:bodyPr>
            <a:p>
              <a:pPr algn="l">
                <a:lnSpc>
                  <a:spcPct val="100000"/>
                </a:lnSpc>
              </a:pPr>
              <a:r>
                <a:rPr lang="en-US" altLang="zh-CN" dirty="0">
                  <a:solidFill>
                    <a:srgbClr val="F79645"/>
                  </a:solidFill>
                  <a:latin typeface="楷体" panose="02010609060101010101" charset="-122"/>
                  <a:ea typeface="楷体" panose="02010609060101010101" charset="-122"/>
                </a:rPr>
                <a:t>答：当您确定的装修项目没有变动时，我们的报价一般不会有变动。但是，有时通过图纸做的工程预算会与实际情况存在一定的偏差，这种偏差不应超过实际费用的 10%~15%。如果您在施工过程中，对原设计方案进行了项目的修改或增减，我们会以变更的形式把价格变化报给您认可、签字。</a:t>
              </a:r>
              <a:endParaRPr lang="en-US" altLang="zh-CN" dirty="0">
                <a:solidFill>
                  <a:srgbClr val="F79645"/>
                </a:solidFill>
                <a:latin typeface="楷体" panose="02010609060101010101" charset="-122"/>
                <a:ea typeface="楷体" panose="02010609060101010101" charset="-122"/>
              </a:endParaRPr>
            </a:p>
          </p:txBody>
        </p:sp>
      </p:grpSp>
      <p:pic>
        <p:nvPicPr>
          <p:cNvPr id="105" name="图片 104"/>
          <p:cNvPicPr/>
          <p:nvPr/>
        </p:nvPicPr>
        <p:blipFill>
          <a:blip r:embed="rId7"/>
          <a:stretch>
            <a:fillRect/>
          </a:stretch>
        </p:blipFill>
        <p:spPr>
          <a:xfrm>
            <a:off x="479425" y="1468755"/>
            <a:ext cx="3431540" cy="34315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4331335" y="1629410"/>
            <a:ext cx="7325360" cy="3314700"/>
            <a:chOff x="6030" y="2792"/>
            <a:chExt cx="11536" cy="5220"/>
          </a:xfrm>
        </p:grpSpPr>
        <p:sp>
          <p:nvSpPr>
            <p:cNvPr id="3" name="文本框 2"/>
            <p:cNvSpPr txBox="1"/>
            <p:nvPr>
              <p:custDataLst>
                <p:tags r:id="rId5"/>
              </p:custDataLst>
            </p:nvPr>
          </p:nvSpPr>
          <p:spPr>
            <a:xfrm>
              <a:off x="6030" y="2792"/>
              <a:ext cx="11536" cy="1307"/>
            </a:xfrm>
            <a:prstGeom prst="rect">
              <a:avLst/>
            </a:prstGeom>
            <a:noFill/>
          </p:spPr>
          <p:txBody>
            <a:bodyPr wrap="square" rtlCol="0">
              <a:spAutoFit/>
            </a:bodyPr>
            <a:p>
              <a:r>
                <a:rPr lang="zh-CN" altLang="en-US" b="1" dirty="0">
                  <a:solidFill>
                    <a:srgbClr val="4AACC7"/>
                  </a:solidFill>
                  <a:latin typeface="思源黑体 CN Light" panose="020B0300000000000000" pitchFamily="34" charset="-122"/>
                  <a:ea typeface="思源黑体 CN Light" panose="020B0300000000000000" pitchFamily="34" charset="-122"/>
                </a:rPr>
                <a:t>（六）问：为什么由厂家铺地板价格较低，你们铺地板的价格较高</a:t>
              </a:r>
              <a:endParaRPr lang="zh-CN" altLang="en-US" b="1" dirty="0">
                <a:solidFill>
                  <a:srgbClr val="4AACC7"/>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6030" y="4379"/>
              <a:ext cx="11536" cy="3633"/>
            </a:xfrm>
            <a:prstGeom prst="rect">
              <a:avLst/>
            </a:prstGeom>
            <a:noFill/>
          </p:spPr>
          <p:txBody>
            <a:bodyPr wrap="square" rtlCol="0">
              <a:spAutoFit/>
            </a:bodyPr>
            <a:p>
              <a:pPr algn="l">
                <a:lnSpc>
                  <a:spcPct val="100000"/>
                </a:lnSpc>
              </a:pPr>
              <a:r>
                <a:rPr lang="en-US" altLang="zh-CN" dirty="0">
                  <a:solidFill>
                    <a:srgbClr val="F79645"/>
                  </a:solidFill>
                  <a:latin typeface="楷体" panose="02010609060101010101" charset="-122"/>
                  <a:ea typeface="楷体" panose="02010609060101010101" charset="-122"/>
                </a:rPr>
                <a:t>答：由于木地板厂商主要是靠销售产品来获取利润的，为了售出产品，本地板厂商往往雇用工费及技术水平都很低的工人进行铺装，其价格虽然低廉，但质量也同样低劣（实木地板建议客户自己铺装；因为铺装期间出现质量问题有争议，不知是我们铺装问题还是实木地板本身的问题）。</a:t>
              </a:r>
              <a:endParaRPr lang="en-US" altLang="zh-CN" dirty="0">
                <a:solidFill>
                  <a:srgbClr val="F79645"/>
                </a:solidFill>
                <a:latin typeface="楷体" panose="02010609060101010101" charset="-122"/>
                <a:ea typeface="楷体" panose="02010609060101010101" charset="-122"/>
              </a:endParaRPr>
            </a:p>
          </p:txBody>
        </p:sp>
      </p:grpSp>
      <p:pic>
        <p:nvPicPr>
          <p:cNvPr id="105" name="图片 104"/>
          <p:cNvPicPr/>
          <p:nvPr/>
        </p:nvPicPr>
        <p:blipFill>
          <a:blip r:embed="rId7"/>
          <a:stretch>
            <a:fillRect/>
          </a:stretch>
        </p:blipFill>
        <p:spPr>
          <a:xfrm>
            <a:off x="479425" y="1468755"/>
            <a:ext cx="3431540" cy="34315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4331335" y="1629410"/>
            <a:ext cx="7325360" cy="3314700"/>
            <a:chOff x="6030" y="2792"/>
            <a:chExt cx="11536" cy="5220"/>
          </a:xfrm>
        </p:grpSpPr>
        <p:sp>
          <p:nvSpPr>
            <p:cNvPr id="3" name="文本框 2"/>
            <p:cNvSpPr txBox="1"/>
            <p:nvPr>
              <p:custDataLst>
                <p:tags r:id="rId5"/>
              </p:custDataLst>
            </p:nvPr>
          </p:nvSpPr>
          <p:spPr>
            <a:xfrm>
              <a:off x="6030" y="2792"/>
              <a:ext cx="11536" cy="1307"/>
            </a:xfrm>
            <a:prstGeom prst="rect">
              <a:avLst/>
            </a:prstGeom>
            <a:noFill/>
          </p:spPr>
          <p:txBody>
            <a:bodyPr wrap="square" rtlCol="0">
              <a:spAutoFit/>
            </a:bodyPr>
            <a:p>
              <a:r>
                <a:rPr lang="zh-CN" altLang="en-US" b="1" dirty="0">
                  <a:solidFill>
                    <a:srgbClr val="4AACC7"/>
                  </a:solidFill>
                  <a:latin typeface="思源黑体 CN Light" panose="020B0300000000000000" pitchFamily="34" charset="-122"/>
                  <a:ea typeface="思源黑体 CN Light" panose="020B0300000000000000" pitchFamily="34" charset="-122"/>
                </a:rPr>
                <a:t>（七）问：铺地砖和石材的做工一样，为什么会有差价</a:t>
              </a:r>
              <a:endParaRPr lang="zh-CN" altLang="en-US" b="1" dirty="0">
                <a:solidFill>
                  <a:srgbClr val="4AACC7"/>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6030" y="4379"/>
              <a:ext cx="11536" cy="3633"/>
            </a:xfrm>
            <a:prstGeom prst="rect">
              <a:avLst/>
            </a:prstGeom>
            <a:noFill/>
          </p:spPr>
          <p:txBody>
            <a:bodyPr wrap="square" rtlCol="0">
              <a:spAutoFit/>
            </a:bodyPr>
            <a:p>
              <a:pPr algn="l">
                <a:lnSpc>
                  <a:spcPct val="100000"/>
                </a:lnSpc>
              </a:pPr>
              <a:r>
                <a:rPr lang="en-US" altLang="zh-CN" dirty="0">
                  <a:solidFill>
                    <a:srgbClr val="F79645"/>
                  </a:solidFill>
                  <a:latin typeface="楷体" panose="02010609060101010101" charset="-122"/>
                  <a:ea typeface="楷体" panose="02010609060101010101" charset="-122"/>
                </a:rPr>
                <a:t>答：由于您对施工工艺不了解，我们在报价单中又没有做详细说明（由于家装公司之间的竞争非常激烈，各公司都会在某些讯息工期项目上有一些不便泄漏的技术优势），所以才会让您觉得做工一样。其实，铺地砖和铺石材的工艺做法是有很大区别的，石材边角切割加工难度大、风险大，损坏赔偿费用高。</a:t>
              </a:r>
              <a:endParaRPr lang="en-US" altLang="zh-CN" dirty="0">
                <a:solidFill>
                  <a:srgbClr val="F79645"/>
                </a:solidFill>
                <a:latin typeface="楷体" panose="02010609060101010101" charset="-122"/>
                <a:ea typeface="楷体" panose="02010609060101010101" charset="-122"/>
              </a:endParaRPr>
            </a:p>
          </p:txBody>
        </p:sp>
      </p:grpSp>
      <p:pic>
        <p:nvPicPr>
          <p:cNvPr id="105" name="图片 104"/>
          <p:cNvPicPr/>
          <p:nvPr/>
        </p:nvPicPr>
        <p:blipFill>
          <a:blip r:embed="rId7"/>
          <a:stretch>
            <a:fillRect/>
          </a:stretch>
        </p:blipFill>
        <p:spPr>
          <a:xfrm>
            <a:off x="479425" y="1468755"/>
            <a:ext cx="3431540" cy="34315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4331335" y="1629410"/>
            <a:ext cx="7325360" cy="1847850"/>
            <a:chOff x="6030" y="2792"/>
            <a:chExt cx="11536" cy="2910"/>
          </a:xfrm>
        </p:grpSpPr>
        <p:sp>
          <p:nvSpPr>
            <p:cNvPr id="3" name="文本框 2"/>
            <p:cNvSpPr txBox="1"/>
            <p:nvPr>
              <p:custDataLst>
                <p:tags r:id="rId5"/>
              </p:custDataLst>
            </p:nvPr>
          </p:nvSpPr>
          <p:spPr>
            <a:xfrm>
              <a:off x="6030" y="2792"/>
              <a:ext cx="11536" cy="725"/>
            </a:xfrm>
            <a:prstGeom prst="rect">
              <a:avLst/>
            </a:prstGeom>
            <a:noFill/>
          </p:spPr>
          <p:txBody>
            <a:bodyPr wrap="square" rtlCol="0">
              <a:spAutoFit/>
            </a:bodyPr>
            <a:p>
              <a:r>
                <a:rPr lang="zh-CN" altLang="en-US" b="1" dirty="0">
                  <a:solidFill>
                    <a:srgbClr val="4AACC7"/>
                  </a:solidFill>
                  <a:latin typeface="思源黑体 CN Light" panose="020B0300000000000000" pitchFamily="34" charset="-122"/>
                  <a:ea typeface="思源黑体 CN Light" panose="020B0300000000000000" pitchFamily="34" charset="-122"/>
                </a:rPr>
                <a:t>（八）问：为什么安装灯具、洁具要收取费用</a:t>
              </a:r>
              <a:endParaRPr lang="zh-CN" altLang="en-US" b="1" dirty="0">
                <a:solidFill>
                  <a:srgbClr val="4AACC7"/>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6030" y="3814"/>
              <a:ext cx="11536" cy="1888"/>
            </a:xfrm>
            <a:prstGeom prst="rect">
              <a:avLst/>
            </a:prstGeom>
            <a:noFill/>
          </p:spPr>
          <p:txBody>
            <a:bodyPr wrap="square" rtlCol="0">
              <a:spAutoFit/>
            </a:bodyPr>
            <a:p>
              <a:pPr algn="l">
                <a:lnSpc>
                  <a:spcPct val="100000"/>
                </a:lnSpc>
              </a:pPr>
              <a:r>
                <a:rPr lang="en-US" altLang="zh-CN" dirty="0">
                  <a:solidFill>
                    <a:srgbClr val="F79645"/>
                  </a:solidFill>
                  <a:latin typeface="楷体" panose="02010609060101010101" charset="-122"/>
                  <a:ea typeface="楷体" panose="02010609060101010101" charset="-122"/>
                </a:rPr>
                <a:t>答：安装灯具、洁具需要有人工费，而且安装洁具还需要有辅料费，所以要收费。安装灯具、洁具有风险，损坏我们要赔偿。</a:t>
              </a:r>
              <a:endParaRPr lang="en-US" altLang="zh-CN" dirty="0">
                <a:solidFill>
                  <a:srgbClr val="F79645"/>
                </a:solidFill>
                <a:latin typeface="楷体" panose="02010609060101010101" charset="-122"/>
                <a:ea typeface="楷体" panose="02010609060101010101" charset="-122"/>
              </a:endParaRPr>
            </a:p>
          </p:txBody>
        </p:sp>
      </p:grpSp>
      <p:pic>
        <p:nvPicPr>
          <p:cNvPr id="105" name="图片 104"/>
          <p:cNvPicPr/>
          <p:nvPr/>
        </p:nvPicPr>
        <p:blipFill>
          <a:blip r:embed="rId7"/>
          <a:stretch>
            <a:fillRect/>
          </a:stretch>
        </p:blipFill>
        <p:spPr>
          <a:xfrm>
            <a:off x="479425" y="1468755"/>
            <a:ext cx="3431540" cy="34315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887628"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室内设计师谈单的基本流程</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459740" y="1055576"/>
            <a:ext cx="10943383" cy="1036749"/>
            <a:chOff x="1025" y="3473"/>
            <a:chExt cx="17234" cy="1633"/>
          </a:xfrm>
        </p:grpSpPr>
        <p:sp>
          <p:nvSpPr>
            <p:cNvPr id="7" name="椭圆 6"/>
            <p:cNvSpPr/>
            <p:nvPr>
              <p:custDataLst>
                <p:tags r:id="rId1"/>
              </p:custDataLst>
            </p:nvPr>
          </p:nvSpPr>
          <p:spPr>
            <a:xfrm>
              <a:off x="1025" y="3637"/>
              <a:ext cx="1278" cy="1134"/>
            </a:xfrm>
            <a:prstGeom prst="ellipse">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dirty="0"/>
                <a:t>02</a:t>
              </a:r>
              <a:endParaRPr lang="zh-CN" altLang="en-US" sz="2800" dirty="0"/>
            </a:p>
          </p:txBody>
        </p:sp>
        <p:sp>
          <p:nvSpPr>
            <p:cNvPr id="9" name="文本框 8"/>
            <p:cNvSpPr txBox="1"/>
            <p:nvPr>
              <p:custDataLst>
                <p:tags r:id="rId2"/>
              </p:custDataLst>
            </p:nvPr>
          </p:nvSpPr>
          <p:spPr>
            <a:xfrm>
              <a:off x="2456" y="3473"/>
              <a:ext cx="5380" cy="725"/>
            </a:xfrm>
            <a:prstGeom prst="rect">
              <a:avLst/>
            </a:prstGeom>
            <a:noFill/>
          </p:spPr>
          <p:txBody>
            <a:bodyPr wrap="square" rtlCol="0">
              <a:spAutoFit/>
            </a:bodyPr>
            <a:p>
              <a:r>
                <a:rPr lang="zh-CN" altLang="en-US" b="1" dirty="0">
                  <a:solidFill>
                    <a:srgbClr val="485F84"/>
                  </a:solidFill>
                  <a:latin typeface="思源黑体 CN Light" panose="020B0300000000000000" pitchFamily="34" charset="-122"/>
                  <a:ea typeface="思源黑体 CN Light" panose="020B0300000000000000" pitchFamily="34" charset="-122"/>
                </a:rPr>
                <a:t>提前画图</a:t>
              </a:r>
              <a:endParaRPr lang="zh-CN" altLang="en-US" b="1" dirty="0">
                <a:solidFill>
                  <a:srgbClr val="485F84"/>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3"/>
              </p:custDataLst>
            </p:nvPr>
          </p:nvSpPr>
          <p:spPr>
            <a:xfrm>
              <a:off x="2456" y="4187"/>
              <a:ext cx="15803" cy="919"/>
            </a:xfrm>
            <a:prstGeom prst="rect">
              <a:avLst/>
            </a:prstGeom>
            <a:noFill/>
          </p:spPr>
          <p:txBody>
            <a:bodyPr wrap="square" rtlCol="0">
              <a:spAutoFit/>
            </a:bodyPr>
            <a:p>
              <a:pPr>
                <a:lnSpc>
                  <a:spcPct val="100000"/>
                </a:lnSpc>
              </a:pPr>
              <a:r>
                <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提前让客户准备户型平面图，开发商一般都会给客户一份户型图，根据户型图再去量房就方便多了，对房屋的大致结构尺寸也能提前了解。</a:t>
              </a:r>
              <a:endPar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grpSp>
      <p:pic>
        <p:nvPicPr>
          <p:cNvPr id="8" name="图片 7" descr="图片3-1-3"/>
          <p:cNvPicPr>
            <a:picLocks noChangeAspect="1"/>
          </p:cNvPicPr>
          <p:nvPr/>
        </p:nvPicPr>
        <p:blipFill>
          <a:blip r:embed="rId4"/>
          <a:stretch>
            <a:fillRect/>
          </a:stretch>
        </p:blipFill>
        <p:spPr>
          <a:xfrm>
            <a:off x="1847850" y="2204720"/>
            <a:ext cx="7694930" cy="41783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4331335" y="1629410"/>
            <a:ext cx="7325360" cy="2217420"/>
            <a:chOff x="6030" y="2792"/>
            <a:chExt cx="11536" cy="3492"/>
          </a:xfrm>
        </p:grpSpPr>
        <p:sp>
          <p:nvSpPr>
            <p:cNvPr id="3" name="文本框 2"/>
            <p:cNvSpPr txBox="1"/>
            <p:nvPr>
              <p:custDataLst>
                <p:tags r:id="rId5"/>
              </p:custDataLst>
            </p:nvPr>
          </p:nvSpPr>
          <p:spPr>
            <a:xfrm>
              <a:off x="6030" y="2792"/>
              <a:ext cx="11536" cy="725"/>
            </a:xfrm>
            <a:prstGeom prst="rect">
              <a:avLst/>
            </a:prstGeom>
            <a:noFill/>
          </p:spPr>
          <p:txBody>
            <a:bodyPr wrap="square" rtlCol="0">
              <a:spAutoFit/>
            </a:bodyPr>
            <a:p>
              <a:r>
                <a:rPr lang="zh-CN" altLang="en-US" b="1" dirty="0">
                  <a:solidFill>
                    <a:srgbClr val="4AACC7"/>
                  </a:solidFill>
                  <a:latin typeface="思源黑体 CN Light" panose="020B0300000000000000" pitchFamily="34" charset="-122"/>
                  <a:ea typeface="思源黑体 CN Light" panose="020B0300000000000000" pitchFamily="34" charset="-122"/>
                </a:rPr>
                <a:t>（九）问：由你们公司装修一套三居室需要花多少钱</a:t>
              </a:r>
              <a:endParaRPr lang="zh-CN" altLang="en-US" b="1" dirty="0">
                <a:solidFill>
                  <a:srgbClr val="4AACC7"/>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6030" y="3814"/>
              <a:ext cx="11536" cy="2470"/>
            </a:xfrm>
            <a:prstGeom prst="rect">
              <a:avLst/>
            </a:prstGeom>
            <a:noFill/>
          </p:spPr>
          <p:txBody>
            <a:bodyPr wrap="square" rtlCol="0">
              <a:spAutoFit/>
            </a:bodyPr>
            <a:p>
              <a:pPr algn="l">
                <a:lnSpc>
                  <a:spcPct val="100000"/>
                </a:lnSpc>
              </a:pPr>
              <a:r>
                <a:rPr lang="en-US" altLang="zh-CN" dirty="0">
                  <a:solidFill>
                    <a:srgbClr val="F79645"/>
                  </a:solidFill>
                  <a:latin typeface="楷体" panose="02010609060101010101" charset="-122"/>
                  <a:ea typeface="楷体" panose="02010609060101010101" charset="-122"/>
                </a:rPr>
                <a:t>答：这个问题我不好回答您，因为“三居室”的概念只是房屋结构上的划分，而每套三居室的户型、质量、面积、已装修内容都不会相同。所以，它们之间的报价也会存在很大差异。</a:t>
              </a:r>
              <a:endParaRPr lang="en-US" altLang="zh-CN" dirty="0">
                <a:solidFill>
                  <a:srgbClr val="F79645"/>
                </a:solidFill>
                <a:latin typeface="楷体" panose="02010609060101010101" charset="-122"/>
                <a:ea typeface="楷体" panose="02010609060101010101" charset="-122"/>
              </a:endParaRPr>
            </a:p>
          </p:txBody>
        </p:sp>
      </p:grpSp>
      <p:pic>
        <p:nvPicPr>
          <p:cNvPr id="105" name="图片 104"/>
          <p:cNvPicPr/>
          <p:nvPr/>
        </p:nvPicPr>
        <p:blipFill>
          <a:blip r:embed="rId7"/>
          <a:stretch>
            <a:fillRect/>
          </a:stretch>
        </p:blipFill>
        <p:spPr>
          <a:xfrm>
            <a:off x="479425" y="1468755"/>
            <a:ext cx="3431540" cy="34315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4331335" y="1629410"/>
            <a:ext cx="7325360" cy="3242945"/>
            <a:chOff x="6030" y="2792"/>
            <a:chExt cx="11536" cy="5107"/>
          </a:xfrm>
        </p:grpSpPr>
        <p:sp>
          <p:nvSpPr>
            <p:cNvPr id="3" name="文本框 2"/>
            <p:cNvSpPr txBox="1"/>
            <p:nvPr>
              <p:custDataLst>
                <p:tags r:id="rId5"/>
              </p:custDataLst>
            </p:nvPr>
          </p:nvSpPr>
          <p:spPr>
            <a:xfrm>
              <a:off x="6030" y="2792"/>
              <a:ext cx="11085" cy="1307"/>
            </a:xfrm>
            <a:prstGeom prst="rect">
              <a:avLst/>
            </a:prstGeom>
            <a:noFill/>
          </p:spPr>
          <p:txBody>
            <a:bodyPr wrap="square" rtlCol="0">
              <a:spAutoFit/>
            </a:bodyPr>
            <a:p>
              <a:r>
                <a:rPr lang="zh-CN" altLang="en-US" b="1" dirty="0">
                  <a:solidFill>
                    <a:srgbClr val="4AACC7"/>
                  </a:solidFill>
                  <a:latin typeface="思源黑体 CN Light" panose="020B0300000000000000" pitchFamily="34" charset="-122"/>
                  <a:ea typeface="思源黑体 CN Light" panose="020B0300000000000000" pitchFamily="34" charset="-122"/>
                </a:rPr>
                <a:t>（十）问：你们公司的普通报价与高级报价有什么区别</a:t>
              </a:r>
              <a:endParaRPr lang="zh-CN" altLang="en-US" b="1" dirty="0">
                <a:solidFill>
                  <a:srgbClr val="4AACC7"/>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6030" y="4266"/>
              <a:ext cx="11536" cy="3633"/>
            </a:xfrm>
            <a:prstGeom prst="rect">
              <a:avLst/>
            </a:prstGeom>
            <a:noFill/>
          </p:spPr>
          <p:txBody>
            <a:bodyPr wrap="square" rtlCol="0">
              <a:spAutoFit/>
            </a:bodyPr>
            <a:p>
              <a:pPr algn="l">
                <a:lnSpc>
                  <a:spcPct val="100000"/>
                </a:lnSpc>
              </a:pPr>
              <a:r>
                <a:rPr lang="en-US" altLang="zh-CN" dirty="0">
                  <a:solidFill>
                    <a:srgbClr val="F79645"/>
                  </a:solidFill>
                  <a:latin typeface="楷体" panose="02010609060101010101" charset="-122"/>
                  <a:ea typeface="楷体" panose="02010609060101010101" charset="-122"/>
                </a:rPr>
                <a:t>答：我公司普通报价和高级报价是根据客房的不同需要制定的，它们主要的区别是：依据材料的等级、施工工艺不同而产生不同的价格，造成以上现状的原因是我们希望能够满足不同客户群的不同需要，但是无论您选择了哪个报价，我们都会为您提供同样热情和完美的服务。</a:t>
              </a:r>
              <a:endParaRPr lang="en-US" altLang="zh-CN" dirty="0">
                <a:solidFill>
                  <a:srgbClr val="F79645"/>
                </a:solidFill>
                <a:latin typeface="楷体" panose="02010609060101010101" charset="-122"/>
                <a:ea typeface="楷体" panose="02010609060101010101" charset="-122"/>
              </a:endParaRPr>
            </a:p>
          </p:txBody>
        </p:sp>
      </p:grpSp>
      <p:pic>
        <p:nvPicPr>
          <p:cNvPr id="105" name="图片 104"/>
          <p:cNvPicPr/>
          <p:nvPr/>
        </p:nvPicPr>
        <p:blipFill>
          <a:blip r:embed="rId7"/>
          <a:stretch>
            <a:fillRect/>
          </a:stretch>
        </p:blipFill>
        <p:spPr>
          <a:xfrm>
            <a:off x="479425" y="1468755"/>
            <a:ext cx="3431540" cy="34315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2806065" y="1127125"/>
            <a:ext cx="8850630" cy="5377180"/>
            <a:chOff x="3628" y="2001"/>
            <a:chExt cx="13938" cy="8468"/>
          </a:xfrm>
        </p:grpSpPr>
        <p:sp>
          <p:nvSpPr>
            <p:cNvPr id="3" name="文本框 2"/>
            <p:cNvSpPr txBox="1"/>
            <p:nvPr>
              <p:custDataLst>
                <p:tags r:id="rId5"/>
              </p:custDataLst>
            </p:nvPr>
          </p:nvSpPr>
          <p:spPr>
            <a:xfrm>
              <a:off x="3628" y="2001"/>
              <a:ext cx="13393" cy="725"/>
            </a:xfrm>
            <a:prstGeom prst="rect">
              <a:avLst/>
            </a:prstGeom>
            <a:noFill/>
          </p:spPr>
          <p:txBody>
            <a:bodyPr wrap="square" rtlCol="0">
              <a:spAutoFit/>
            </a:bodyPr>
            <a:p>
              <a:r>
                <a:rPr lang="zh-CN" altLang="en-US" b="1" dirty="0">
                  <a:solidFill>
                    <a:srgbClr val="4AACC7"/>
                  </a:solidFill>
                  <a:latin typeface="思源黑体 CN Light" panose="020B0300000000000000" pitchFamily="34" charset="-122"/>
                  <a:ea typeface="思源黑体 CN Light" panose="020B0300000000000000" pitchFamily="34" charset="-122"/>
                </a:rPr>
                <a:t>（十一）问：影响装修价格的几个方面</a:t>
              </a:r>
              <a:endParaRPr lang="zh-CN" altLang="en-US" b="1" dirty="0">
                <a:solidFill>
                  <a:srgbClr val="4AACC7"/>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3628" y="2910"/>
              <a:ext cx="13938" cy="7559"/>
            </a:xfrm>
            <a:prstGeom prst="rect">
              <a:avLst/>
            </a:prstGeom>
            <a:noFill/>
          </p:spPr>
          <p:txBody>
            <a:bodyPr wrap="square" rtlCol="0">
              <a:spAutoFit/>
            </a:bodyPr>
            <a:p>
              <a:pPr algn="l">
                <a:lnSpc>
                  <a:spcPct val="100000"/>
                </a:lnSpc>
              </a:pPr>
              <a:r>
                <a:rPr lang="en-US" altLang="zh-CN" sz="1800" dirty="0">
                  <a:solidFill>
                    <a:srgbClr val="F79645"/>
                  </a:solidFill>
                  <a:latin typeface="楷体" panose="02010609060101010101" charset="-122"/>
                  <a:ea typeface="楷体" panose="02010609060101010101" charset="-122"/>
                </a:rPr>
                <a:t>答：（1）材料价格是基础：首先，物以稀为贵，产地较远或较稀少的材料，比本地的或常见的材料要贵；其次是材料本身的质量，质地结实的、老化期长的材料贵些；最后就是品牌，牌子响、声誉好的材料比没有名气的材料要贵。</a:t>
              </a:r>
              <a:endParaRPr lang="en-US" altLang="zh-CN" sz="1800" dirty="0">
                <a:solidFill>
                  <a:srgbClr val="F79645"/>
                </a:solidFill>
                <a:latin typeface="楷体" panose="02010609060101010101" charset="-122"/>
                <a:ea typeface="楷体" panose="02010609060101010101" charset="-122"/>
              </a:endParaRPr>
            </a:p>
            <a:p>
              <a:pPr algn="l">
                <a:lnSpc>
                  <a:spcPct val="100000"/>
                </a:lnSpc>
              </a:pPr>
              <a:r>
                <a:rPr lang="en-US" altLang="zh-CN" sz="1800" dirty="0">
                  <a:solidFill>
                    <a:srgbClr val="F79645"/>
                  </a:solidFill>
                  <a:latin typeface="楷体" panose="02010609060101010101" charset="-122"/>
                  <a:ea typeface="楷体" panose="02010609060101010101" charset="-122"/>
                </a:rPr>
                <a:t>（2）工艺不同、价格也不同：这里的工艺是指施工队伍的水平及工人的制作水平同等材料情况下，工人的手艺直接关系到装修的质量。手艺好、训练有素的工人，价格自然要高些，反之则低，判断价格时，应重点问清讯息工期队的级别、档次；另外一点就是工时，工时的多少也影响价格。</a:t>
              </a:r>
              <a:endParaRPr lang="en-US" altLang="zh-CN" sz="1800" dirty="0">
                <a:solidFill>
                  <a:srgbClr val="F79645"/>
                </a:solidFill>
                <a:latin typeface="楷体" panose="02010609060101010101" charset="-122"/>
                <a:ea typeface="楷体" panose="02010609060101010101" charset="-122"/>
              </a:endParaRPr>
            </a:p>
            <a:p>
              <a:pPr algn="l">
                <a:lnSpc>
                  <a:spcPct val="100000"/>
                </a:lnSpc>
              </a:pPr>
              <a:r>
                <a:rPr lang="en-US" altLang="zh-CN" sz="1800" dirty="0">
                  <a:solidFill>
                    <a:srgbClr val="F79645"/>
                  </a:solidFill>
                  <a:latin typeface="楷体" panose="02010609060101010101" charset="-122"/>
                  <a:ea typeface="楷体" panose="02010609060101010101" charset="-122"/>
                </a:rPr>
                <a:t>（3）施工管理影响价格：有了好材料、好的工人，还要有优秀的施工管理人员。一个优秀的公司对它的施工管理是非常重视的，有一套强有力的、优质高效的工程管理组织，各种专业素质过硬的工程师。这些是优秀装饰公司的可靠保证，也是装修工程质量的可靠保证，请这样的机构就要多花些费用，价格自然也有所提高，所以说施工管理也在影响价格。</a:t>
              </a:r>
              <a:endParaRPr lang="en-US" altLang="zh-CN" sz="1800" dirty="0">
                <a:solidFill>
                  <a:srgbClr val="F79645"/>
                </a:solidFill>
                <a:latin typeface="楷体" panose="02010609060101010101" charset="-122"/>
                <a:ea typeface="楷体" panose="02010609060101010101" charset="-122"/>
              </a:endParaRPr>
            </a:p>
            <a:p>
              <a:pPr algn="l">
                <a:lnSpc>
                  <a:spcPct val="100000"/>
                </a:lnSpc>
              </a:pPr>
              <a:r>
                <a:rPr lang="en-US" altLang="zh-CN" sz="1800" dirty="0">
                  <a:solidFill>
                    <a:srgbClr val="F79645"/>
                  </a:solidFill>
                  <a:latin typeface="楷体" panose="02010609060101010101" charset="-122"/>
                  <a:ea typeface="楷体" panose="02010609060101010101" charset="-122"/>
                </a:rPr>
                <a:t>（4）公司规模影响价格：优秀而正规的装饰公司要具有一定的规模，有一套完备的人员组织机构、管理人员组织构成及材料配套管理。用其实力和管理来向客户承诺质量，通过一个有组织、有纪律、高效率的集体来保证每一项工程，每一道工序的质量。这样，正规的装修公司价格</a:t>
              </a:r>
              <a:endParaRPr lang="en-US" altLang="zh-CN" sz="1800" dirty="0">
                <a:solidFill>
                  <a:srgbClr val="F79645"/>
                </a:solidFill>
                <a:latin typeface="楷体" panose="02010609060101010101" charset="-122"/>
                <a:ea typeface="楷体" panose="02010609060101010101" charset="-122"/>
              </a:endParaRPr>
            </a:p>
            <a:p>
              <a:pPr algn="l">
                <a:lnSpc>
                  <a:spcPct val="100000"/>
                </a:lnSpc>
              </a:pPr>
              <a:r>
                <a:rPr lang="en-US" altLang="zh-CN" sz="1800" dirty="0">
                  <a:solidFill>
                    <a:srgbClr val="F79645"/>
                  </a:solidFill>
                  <a:latin typeface="楷体" panose="02010609060101010101" charset="-122"/>
                  <a:ea typeface="楷体" panose="02010609060101010101" charset="-122"/>
                </a:rPr>
                <a:t>自然会相对高，但您的居室的质量和售后服务都有了坚实的保证。</a:t>
              </a:r>
              <a:endParaRPr lang="en-US" altLang="zh-CN" sz="1800" dirty="0">
                <a:solidFill>
                  <a:srgbClr val="F79645"/>
                </a:solidFill>
                <a:latin typeface="楷体" panose="02010609060101010101" charset="-122"/>
                <a:ea typeface="楷体" panose="02010609060101010101" charset="-122"/>
              </a:endParaRPr>
            </a:p>
          </p:txBody>
        </p:sp>
      </p:grpSp>
      <p:pic>
        <p:nvPicPr>
          <p:cNvPr id="105" name="图片 104"/>
          <p:cNvPicPr/>
          <p:nvPr/>
        </p:nvPicPr>
        <p:blipFill>
          <a:blip r:embed="rId7"/>
          <a:stretch>
            <a:fillRect/>
          </a:stretch>
        </p:blipFill>
        <p:spPr>
          <a:xfrm>
            <a:off x="479425" y="1468755"/>
            <a:ext cx="2090420" cy="209042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4331335" y="1629410"/>
            <a:ext cx="7325360" cy="1765935"/>
            <a:chOff x="6030" y="2792"/>
            <a:chExt cx="11536" cy="2781"/>
          </a:xfrm>
        </p:grpSpPr>
        <p:sp>
          <p:nvSpPr>
            <p:cNvPr id="3" name="文本框 2"/>
            <p:cNvSpPr txBox="1"/>
            <p:nvPr>
              <p:custDataLst>
                <p:tags r:id="rId5"/>
              </p:custDataLst>
            </p:nvPr>
          </p:nvSpPr>
          <p:spPr>
            <a:xfrm>
              <a:off x="6030" y="2792"/>
              <a:ext cx="11085" cy="1307"/>
            </a:xfrm>
            <a:prstGeom prst="rect">
              <a:avLst/>
            </a:prstGeom>
            <a:noFill/>
          </p:spPr>
          <p:txBody>
            <a:bodyPr wrap="square" rtlCol="0">
              <a:spAutoFit/>
            </a:bodyPr>
            <a:p>
              <a:r>
                <a:rPr lang="zh-CN" altLang="en-US" b="1" dirty="0">
                  <a:solidFill>
                    <a:srgbClr val="4AACC7"/>
                  </a:solidFill>
                  <a:latin typeface="思源黑体 CN Light" panose="020B0300000000000000" pitchFamily="34" charset="-122"/>
                  <a:ea typeface="思源黑体 CN Light" panose="020B0300000000000000" pitchFamily="34" charset="-122"/>
                </a:rPr>
                <a:t>（十二）问：当客户询问什么是报价中的“另计”部分时，应该怎么回答</a:t>
              </a:r>
              <a:endParaRPr lang="zh-CN" altLang="en-US" b="1" dirty="0">
                <a:solidFill>
                  <a:srgbClr val="4AACC7"/>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6030" y="4266"/>
              <a:ext cx="11536" cy="1307"/>
            </a:xfrm>
            <a:prstGeom prst="rect">
              <a:avLst/>
            </a:prstGeom>
            <a:noFill/>
          </p:spPr>
          <p:txBody>
            <a:bodyPr wrap="square" rtlCol="0">
              <a:spAutoFit/>
            </a:bodyPr>
            <a:p>
              <a:pPr algn="l">
                <a:lnSpc>
                  <a:spcPct val="100000"/>
                </a:lnSpc>
              </a:pPr>
              <a:r>
                <a:rPr lang="en-US" altLang="zh-CN" dirty="0">
                  <a:solidFill>
                    <a:srgbClr val="F79645"/>
                  </a:solidFill>
                  <a:latin typeface="楷体" panose="02010609060101010101" charset="-122"/>
                  <a:ea typeface="楷体" panose="02010609060101010101" charset="-122"/>
                </a:rPr>
                <a:t>答：“另计”就是指某一项目说明某一部分的费用未计入该项目的报价。</a:t>
              </a:r>
              <a:endParaRPr lang="en-US" altLang="zh-CN" dirty="0">
                <a:solidFill>
                  <a:srgbClr val="F79645"/>
                </a:solidFill>
                <a:latin typeface="楷体" panose="02010609060101010101" charset="-122"/>
                <a:ea typeface="楷体" panose="02010609060101010101" charset="-122"/>
              </a:endParaRPr>
            </a:p>
          </p:txBody>
        </p:sp>
      </p:grpSp>
      <p:pic>
        <p:nvPicPr>
          <p:cNvPr id="105" name="图片 104"/>
          <p:cNvPicPr/>
          <p:nvPr/>
        </p:nvPicPr>
        <p:blipFill>
          <a:blip r:embed="rId7"/>
          <a:stretch>
            <a:fillRect/>
          </a:stretch>
        </p:blipFill>
        <p:spPr>
          <a:xfrm>
            <a:off x="479425" y="1468755"/>
            <a:ext cx="3431540" cy="34315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4331335" y="1629410"/>
            <a:ext cx="7325360" cy="2863215"/>
            <a:chOff x="6030" y="2792"/>
            <a:chExt cx="11536" cy="4509"/>
          </a:xfrm>
        </p:grpSpPr>
        <p:sp>
          <p:nvSpPr>
            <p:cNvPr id="3" name="文本框 2"/>
            <p:cNvSpPr txBox="1"/>
            <p:nvPr>
              <p:custDataLst>
                <p:tags r:id="rId5"/>
              </p:custDataLst>
            </p:nvPr>
          </p:nvSpPr>
          <p:spPr>
            <a:xfrm>
              <a:off x="6030" y="2792"/>
              <a:ext cx="11085" cy="1888"/>
            </a:xfrm>
            <a:prstGeom prst="rect">
              <a:avLst/>
            </a:prstGeom>
            <a:noFill/>
          </p:spPr>
          <p:txBody>
            <a:bodyPr wrap="square" rtlCol="0">
              <a:spAutoFit/>
            </a:bodyPr>
            <a:p>
              <a:r>
                <a:rPr lang="zh-CN" altLang="en-US" b="1" dirty="0">
                  <a:solidFill>
                    <a:srgbClr val="4AACC7"/>
                  </a:solidFill>
                  <a:latin typeface="思源黑体 CN Light" panose="020B0300000000000000" pitchFamily="34" charset="-122"/>
                  <a:ea typeface="思源黑体 CN Light" panose="020B0300000000000000" pitchFamily="34" charset="-122"/>
                </a:rPr>
                <a:t>（十三）问：你们公司预算定额的依据是什么？国家标准还是公司标准？如果是公司内部定的，那么价格高了让我怎么办</a:t>
              </a:r>
              <a:endParaRPr lang="zh-CN" altLang="en-US" b="1" dirty="0">
                <a:solidFill>
                  <a:srgbClr val="4AACC7"/>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6030" y="4831"/>
              <a:ext cx="11536" cy="2470"/>
            </a:xfrm>
            <a:prstGeom prst="rect">
              <a:avLst/>
            </a:prstGeom>
            <a:noFill/>
          </p:spPr>
          <p:txBody>
            <a:bodyPr wrap="square" rtlCol="0">
              <a:spAutoFit/>
            </a:bodyPr>
            <a:p>
              <a:pPr algn="l">
                <a:lnSpc>
                  <a:spcPct val="100000"/>
                </a:lnSpc>
              </a:pPr>
              <a:r>
                <a:rPr lang="en-US" altLang="zh-CN" dirty="0">
                  <a:solidFill>
                    <a:srgbClr val="F79645"/>
                  </a:solidFill>
                  <a:latin typeface="楷体" panose="02010609060101010101" charset="-122"/>
                  <a:ea typeface="楷体" panose="02010609060101010101" charset="-122"/>
                </a:rPr>
                <a:t>答：我们是根据家装市场客户调查和参照本市定额标准确定的。我们每年做一次市场调查，每一年行业协会也会开会通告预算参考报告的，价格、服务、质量和用材合理就是最好的。</a:t>
              </a:r>
              <a:endParaRPr lang="en-US" altLang="zh-CN" dirty="0">
                <a:solidFill>
                  <a:srgbClr val="F79645"/>
                </a:solidFill>
                <a:latin typeface="楷体" panose="02010609060101010101" charset="-122"/>
                <a:ea typeface="楷体" panose="02010609060101010101" charset="-122"/>
              </a:endParaRPr>
            </a:p>
          </p:txBody>
        </p:sp>
      </p:grpSp>
      <p:pic>
        <p:nvPicPr>
          <p:cNvPr id="105" name="图片 104"/>
          <p:cNvPicPr/>
          <p:nvPr/>
        </p:nvPicPr>
        <p:blipFill>
          <a:blip r:embed="rId7"/>
          <a:stretch>
            <a:fillRect/>
          </a:stretch>
        </p:blipFill>
        <p:spPr>
          <a:xfrm>
            <a:off x="479425" y="1468755"/>
            <a:ext cx="3431540" cy="34315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4331335" y="1629410"/>
            <a:ext cx="7325360" cy="2217420"/>
            <a:chOff x="6030" y="2792"/>
            <a:chExt cx="11536" cy="3492"/>
          </a:xfrm>
        </p:grpSpPr>
        <p:sp>
          <p:nvSpPr>
            <p:cNvPr id="3" name="文本框 2"/>
            <p:cNvSpPr txBox="1"/>
            <p:nvPr>
              <p:custDataLst>
                <p:tags r:id="rId5"/>
              </p:custDataLst>
            </p:nvPr>
          </p:nvSpPr>
          <p:spPr>
            <a:xfrm>
              <a:off x="6030" y="2792"/>
              <a:ext cx="11085" cy="725"/>
            </a:xfrm>
            <a:prstGeom prst="rect">
              <a:avLst/>
            </a:prstGeom>
            <a:noFill/>
          </p:spPr>
          <p:txBody>
            <a:bodyPr wrap="square" rtlCol="0">
              <a:spAutoFit/>
            </a:bodyPr>
            <a:p>
              <a:r>
                <a:rPr lang="zh-CN" altLang="en-US" b="1" dirty="0">
                  <a:solidFill>
                    <a:srgbClr val="4AACC7"/>
                  </a:solidFill>
                  <a:latin typeface="思源黑体 CN Light" panose="020B0300000000000000" pitchFamily="34" charset="-122"/>
                  <a:ea typeface="思源黑体 CN Light" panose="020B0300000000000000" pitchFamily="34" charset="-122"/>
                </a:rPr>
                <a:t>（十四）问：价格与工程质量成正比吗</a:t>
              </a:r>
              <a:endParaRPr lang="zh-CN" altLang="en-US" b="1" dirty="0">
                <a:solidFill>
                  <a:srgbClr val="4AACC7"/>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6030" y="3814"/>
              <a:ext cx="11536" cy="2470"/>
            </a:xfrm>
            <a:prstGeom prst="rect">
              <a:avLst/>
            </a:prstGeom>
            <a:noFill/>
          </p:spPr>
          <p:txBody>
            <a:bodyPr wrap="square" rtlCol="0">
              <a:spAutoFit/>
            </a:bodyPr>
            <a:p>
              <a:pPr algn="l">
                <a:lnSpc>
                  <a:spcPct val="100000"/>
                </a:lnSpc>
              </a:pPr>
              <a:r>
                <a:rPr lang="en-US" altLang="zh-CN" dirty="0">
                  <a:solidFill>
                    <a:srgbClr val="F79645"/>
                  </a:solidFill>
                  <a:latin typeface="楷体" panose="02010609060101010101" charset="-122"/>
                  <a:ea typeface="楷体" panose="02010609060101010101" charset="-122"/>
                </a:rPr>
                <a:t>答：不同设计师和施工班组的价格是不一样的，价格和质量成正比。我们公司提倡质量第一、服务第一、安全第一。高薪聘请人才，价格相差在人工费上，我们净利润 8% 左右。</a:t>
              </a:r>
              <a:endParaRPr lang="en-US" altLang="zh-CN" dirty="0">
                <a:solidFill>
                  <a:srgbClr val="F79645"/>
                </a:solidFill>
                <a:latin typeface="楷体" panose="02010609060101010101" charset="-122"/>
                <a:ea typeface="楷体" panose="02010609060101010101" charset="-122"/>
              </a:endParaRPr>
            </a:p>
          </p:txBody>
        </p:sp>
      </p:grpSp>
      <p:pic>
        <p:nvPicPr>
          <p:cNvPr id="105" name="图片 104"/>
          <p:cNvPicPr/>
          <p:nvPr/>
        </p:nvPicPr>
        <p:blipFill>
          <a:blip r:embed="rId7"/>
          <a:stretch>
            <a:fillRect/>
          </a:stretch>
        </p:blipFill>
        <p:spPr>
          <a:xfrm>
            <a:off x="479425" y="1468755"/>
            <a:ext cx="3431540" cy="34315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4331335" y="1629410"/>
            <a:ext cx="7325360" cy="1847850"/>
            <a:chOff x="6030" y="2792"/>
            <a:chExt cx="11536" cy="2910"/>
          </a:xfrm>
        </p:grpSpPr>
        <p:sp>
          <p:nvSpPr>
            <p:cNvPr id="3" name="文本框 2"/>
            <p:cNvSpPr txBox="1"/>
            <p:nvPr>
              <p:custDataLst>
                <p:tags r:id="rId5"/>
              </p:custDataLst>
            </p:nvPr>
          </p:nvSpPr>
          <p:spPr>
            <a:xfrm>
              <a:off x="6030" y="2792"/>
              <a:ext cx="11085" cy="725"/>
            </a:xfrm>
            <a:prstGeom prst="rect">
              <a:avLst/>
            </a:prstGeom>
            <a:noFill/>
          </p:spPr>
          <p:txBody>
            <a:bodyPr wrap="square" rtlCol="0">
              <a:spAutoFit/>
            </a:bodyPr>
            <a:p>
              <a:r>
                <a:rPr lang="zh-CN" altLang="en-US" b="1" dirty="0">
                  <a:solidFill>
                    <a:srgbClr val="4AACC7"/>
                  </a:solidFill>
                  <a:latin typeface="思源黑体 CN Light" panose="020B0300000000000000" pitchFamily="34" charset="-122"/>
                  <a:ea typeface="思源黑体 CN Light" panose="020B0300000000000000" pitchFamily="34" charset="-122"/>
                </a:rPr>
                <a:t>（十五）问：你们公司中档装修要多少每平方米</a:t>
              </a:r>
              <a:endParaRPr lang="zh-CN" altLang="en-US" b="1" dirty="0">
                <a:solidFill>
                  <a:srgbClr val="4AACC7"/>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6030" y="3814"/>
              <a:ext cx="11536" cy="1888"/>
            </a:xfrm>
            <a:prstGeom prst="rect">
              <a:avLst/>
            </a:prstGeom>
            <a:noFill/>
          </p:spPr>
          <p:txBody>
            <a:bodyPr wrap="square" rtlCol="0">
              <a:spAutoFit/>
            </a:bodyPr>
            <a:p>
              <a:pPr algn="l">
                <a:lnSpc>
                  <a:spcPct val="100000"/>
                </a:lnSpc>
              </a:pPr>
              <a:r>
                <a:rPr lang="en-US" altLang="zh-CN" dirty="0">
                  <a:solidFill>
                    <a:srgbClr val="F79645"/>
                  </a:solidFill>
                  <a:latin typeface="楷体" panose="02010609060101010101" charset="-122"/>
                  <a:ea typeface="楷体" panose="02010609060101010101" charset="-122"/>
                </a:rPr>
                <a:t>答：半包一般 500~600 元每平方米，全包 1000~1200 元每平方米，主要看用材，人工费都差不</a:t>
              </a:r>
              <a:endParaRPr lang="en-US" altLang="zh-CN" dirty="0">
                <a:solidFill>
                  <a:srgbClr val="F79645"/>
                </a:solidFill>
                <a:latin typeface="楷体" panose="02010609060101010101" charset="-122"/>
                <a:ea typeface="楷体" panose="02010609060101010101" charset="-122"/>
              </a:endParaRPr>
            </a:p>
            <a:p>
              <a:pPr algn="l">
                <a:lnSpc>
                  <a:spcPct val="100000"/>
                </a:lnSpc>
              </a:pPr>
              <a:r>
                <a:rPr lang="en-US" altLang="zh-CN" dirty="0">
                  <a:solidFill>
                    <a:srgbClr val="F79645"/>
                  </a:solidFill>
                  <a:latin typeface="楷体" panose="02010609060101010101" charset="-122"/>
                  <a:ea typeface="楷体" panose="02010609060101010101" charset="-122"/>
                </a:rPr>
                <a:t>多的。</a:t>
              </a:r>
              <a:endParaRPr lang="en-US" altLang="zh-CN" dirty="0">
                <a:solidFill>
                  <a:srgbClr val="F79645"/>
                </a:solidFill>
                <a:latin typeface="楷体" panose="02010609060101010101" charset="-122"/>
                <a:ea typeface="楷体" panose="02010609060101010101" charset="-122"/>
              </a:endParaRPr>
            </a:p>
          </p:txBody>
        </p:sp>
      </p:grpSp>
      <p:pic>
        <p:nvPicPr>
          <p:cNvPr id="105" name="图片 104"/>
          <p:cNvPicPr/>
          <p:nvPr/>
        </p:nvPicPr>
        <p:blipFill>
          <a:blip r:embed="rId7"/>
          <a:stretch>
            <a:fillRect/>
          </a:stretch>
        </p:blipFill>
        <p:spPr>
          <a:xfrm>
            <a:off x="479425" y="1468755"/>
            <a:ext cx="3431540" cy="34315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
        <p:nvSpPr>
          <p:cNvPr id="2" name="文本框 1"/>
          <p:cNvSpPr txBox="1"/>
          <p:nvPr>
            <p:custDataLst>
              <p:tags r:id="rId5"/>
            </p:custDataLst>
          </p:nvPr>
        </p:nvSpPr>
        <p:spPr>
          <a:xfrm>
            <a:off x="389890" y="1054735"/>
            <a:ext cx="5896610" cy="521970"/>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三、有关材料方面</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grpSp>
        <p:nvGrpSpPr>
          <p:cNvPr id="5" name="组合 4"/>
          <p:cNvGrpSpPr/>
          <p:nvPr/>
        </p:nvGrpSpPr>
        <p:grpSpPr>
          <a:xfrm>
            <a:off x="335280" y="2637155"/>
            <a:ext cx="11178540" cy="2637790"/>
            <a:chOff x="-263" y="3475"/>
            <a:chExt cx="17604" cy="4154"/>
          </a:xfrm>
        </p:grpSpPr>
        <p:sp>
          <p:nvSpPr>
            <p:cNvPr id="3" name="文本框 2"/>
            <p:cNvSpPr txBox="1"/>
            <p:nvPr>
              <p:custDataLst>
                <p:tags r:id="rId6"/>
              </p:custDataLst>
            </p:nvPr>
          </p:nvSpPr>
          <p:spPr>
            <a:xfrm>
              <a:off x="-263" y="3475"/>
              <a:ext cx="17604" cy="1307"/>
            </a:xfrm>
            <a:prstGeom prst="rect">
              <a:avLst/>
            </a:prstGeom>
            <a:noFill/>
          </p:spPr>
          <p:txBody>
            <a:bodyPr wrap="square" rtlCol="0">
              <a:spAutoFit/>
            </a:bodyPr>
            <a:p>
              <a:r>
                <a:rPr lang="zh-CN" altLang="en-US" b="1" dirty="0">
                  <a:solidFill>
                    <a:schemeClr val="accent1"/>
                  </a:solidFill>
                  <a:latin typeface="思源黑体 CN Light" panose="020B0300000000000000" pitchFamily="34" charset="-122"/>
                  <a:ea typeface="思源黑体 CN Light" panose="020B0300000000000000" pitchFamily="34" charset="-122"/>
                </a:rPr>
                <a:t>（一）问：如果你们施工进用的材料不好，而我们又不懂，等发现了又晚了，</a:t>
              </a:r>
              <a:endParaRPr lang="zh-CN" altLang="en-US" b="1" dirty="0">
                <a:solidFill>
                  <a:schemeClr val="accent1"/>
                </a:solidFill>
                <a:latin typeface="思源黑体 CN Light" panose="020B0300000000000000" pitchFamily="34" charset="-122"/>
                <a:ea typeface="思源黑体 CN Light" panose="020B0300000000000000" pitchFamily="34" charset="-122"/>
              </a:endParaRPr>
            </a:p>
            <a:p>
              <a:r>
                <a:rPr lang="zh-CN" altLang="en-US" b="1" dirty="0">
                  <a:solidFill>
                    <a:schemeClr val="accent1"/>
                  </a:solidFill>
                  <a:latin typeface="思源黑体 CN Light" panose="020B0300000000000000" pitchFamily="34" charset="-122"/>
                  <a:ea typeface="思源黑体 CN Light" panose="020B0300000000000000" pitchFamily="34" charset="-122"/>
                </a:rPr>
                <a:t>那时该怎么办</a:t>
              </a:r>
              <a:endParaRPr lang="zh-CN" altLang="en-US" b="1" dirty="0">
                <a:solidFill>
                  <a:schemeClr val="accent1"/>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7"/>
              </p:custDataLst>
            </p:nvPr>
          </p:nvSpPr>
          <p:spPr>
            <a:xfrm>
              <a:off x="-263" y="5062"/>
              <a:ext cx="17604" cy="2567"/>
            </a:xfrm>
            <a:prstGeom prst="rect">
              <a:avLst/>
            </a:prstGeom>
            <a:noFill/>
          </p:spPr>
          <p:txBody>
            <a:bodyPr wrap="square" rtlCol="0">
              <a:spAutoFit/>
            </a:bodyPr>
            <a:p>
              <a:pPr algn="l">
                <a:lnSpc>
                  <a:spcPct val="100000"/>
                </a:lnSpc>
              </a:pPr>
              <a:r>
                <a:rPr lang="en-US" altLang="zh-CN" sz="2000" dirty="0">
                  <a:solidFill>
                    <a:srgbClr val="00B050"/>
                  </a:solidFill>
                  <a:latin typeface="思源黑体 CN Normal" panose="020B0400000000000000" charset="-122"/>
                  <a:ea typeface="思源黑体 CN Normal" panose="020B0400000000000000" charset="-122"/>
                </a:rPr>
                <a:t>答：这个您大可放心，我们公司有自己的材料部，对所有施工工地的材料进行统一配送。我们向材料厂商进料时会对质量严格把关。其次，签合同时，我们在合同附件上会详细标明您家使用的主材。具体包括：产地、规格、单价、数量等，这样您就更有数了。此外，开工的第一天，材料进场时您要验收，如果发现质量与规定不符的可以不签字，并可要求立即更换（没有您的签字，我们工队是不能开工的）。</a:t>
              </a:r>
              <a:endParaRPr lang="en-US" altLang="zh-CN" sz="2000" dirty="0">
                <a:solidFill>
                  <a:srgbClr val="00B050"/>
                </a:solidFill>
                <a:latin typeface="思源黑体 CN Normal" panose="020B0400000000000000" charset="-122"/>
                <a:ea typeface="思源黑体 CN Normal" panose="020B0400000000000000" charset="-122"/>
              </a:endParaRPr>
            </a:p>
          </p:txBody>
        </p:sp>
      </p:grpSp>
      <p:pic>
        <p:nvPicPr>
          <p:cNvPr id="106" name="图片 105"/>
          <p:cNvPicPr/>
          <p:nvPr/>
        </p:nvPicPr>
        <p:blipFill>
          <a:blip r:embed="rId8"/>
          <a:stretch>
            <a:fillRect/>
          </a:stretch>
        </p:blipFill>
        <p:spPr>
          <a:xfrm>
            <a:off x="8987155" y="260985"/>
            <a:ext cx="2923540" cy="19494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335280" y="2637155"/>
            <a:ext cx="11178540" cy="1971040"/>
            <a:chOff x="-263" y="3475"/>
            <a:chExt cx="17604" cy="3104"/>
          </a:xfrm>
        </p:grpSpPr>
        <p:sp>
          <p:nvSpPr>
            <p:cNvPr id="3" name="文本框 2"/>
            <p:cNvSpPr txBox="1"/>
            <p:nvPr>
              <p:custDataLst>
                <p:tags r:id="rId5"/>
              </p:custDataLst>
            </p:nvPr>
          </p:nvSpPr>
          <p:spPr>
            <a:xfrm>
              <a:off x="-263" y="3475"/>
              <a:ext cx="17604" cy="725"/>
            </a:xfrm>
            <a:prstGeom prst="rect">
              <a:avLst/>
            </a:prstGeom>
            <a:noFill/>
          </p:spPr>
          <p:txBody>
            <a:bodyPr wrap="square" rtlCol="0">
              <a:spAutoFit/>
            </a:bodyPr>
            <a:p>
              <a:r>
                <a:rPr lang="zh-CN" altLang="en-US" b="1" dirty="0">
                  <a:solidFill>
                    <a:schemeClr val="accent1"/>
                  </a:solidFill>
                  <a:latin typeface="思源黑体 CN Light" panose="020B0300000000000000" pitchFamily="34" charset="-122"/>
                  <a:ea typeface="思源黑体 CN Light" panose="020B0300000000000000" pitchFamily="34" charset="-122"/>
                </a:rPr>
                <a:t>（二）问：铺地砖好，还是铺石材好</a:t>
              </a:r>
              <a:endParaRPr lang="zh-CN" altLang="en-US" b="1" dirty="0">
                <a:solidFill>
                  <a:schemeClr val="accent1"/>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263" y="4497"/>
              <a:ext cx="17604" cy="2082"/>
            </a:xfrm>
            <a:prstGeom prst="rect">
              <a:avLst/>
            </a:prstGeom>
            <a:noFill/>
          </p:spPr>
          <p:txBody>
            <a:bodyPr wrap="square" rtlCol="0">
              <a:spAutoFit/>
            </a:bodyPr>
            <a:p>
              <a:pPr algn="l">
                <a:lnSpc>
                  <a:spcPct val="100000"/>
                </a:lnSpc>
              </a:pPr>
              <a:r>
                <a:rPr lang="en-US" altLang="zh-CN" sz="2000" dirty="0">
                  <a:solidFill>
                    <a:srgbClr val="00B050"/>
                  </a:solidFill>
                  <a:latin typeface="思源黑体 CN Normal" panose="020B0400000000000000" charset="-122"/>
                  <a:ea typeface="思源黑体 CN Normal" panose="020B0400000000000000" charset="-122"/>
                </a:rPr>
                <a:t>答：地砖品种花色较多，价格相对较低；石材较显高档，价格较高，但石材有辐射对人体有害。比如：每平方米 100 多元的地砖属于砖里边的上品，而每平方米 100 多元的石材则属于石材里面的下品。此外，石材较地砖的脚感稍凉。如果经济情况很好，可选用高档石材，比较容易出效果，否则还是选择地砖为宜。</a:t>
              </a:r>
              <a:endParaRPr lang="en-US" altLang="zh-CN" sz="2000" dirty="0">
                <a:solidFill>
                  <a:srgbClr val="00B050"/>
                </a:solidFill>
                <a:latin typeface="思源黑体 CN Normal" panose="020B0400000000000000" charset="-122"/>
                <a:ea typeface="思源黑体 CN Normal" panose="020B0400000000000000" charset="-122"/>
              </a:endParaRPr>
            </a:p>
          </p:txBody>
        </p:sp>
      </p:grpSp>
      <p:pic>
        <p:nvPicPr>
          <p:cNvPr id="106" name="图片 105"/>
          <p:cNvPicPr/>
          <p:nvPr/>
        </p:nvPicPr>
        <p:blipFill>
          <a:blip r:embed="rId7"/>
          <a:stretch>
            <a:fillRect/>
          </a:stretch>
        </p:blipFill>
        <p:spPr>
          <a:xfrm>
            <a:off x="8987155" y="260985"/>
            <a:ext cx="2923540" cy="19494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335280" y="2637155"/>
            <a:ext cx="11178540" cy="1971040"/>
            <a:chOff x="-263" y="3475"/>
            <a:chExt cx="17604" cy="3104"/>
          </a:xfrm>
        </p:grpSpPr>
        <p:sp>
          <p:nvSpPr>
            <p:cNvPr id="3" name="文本框 2"/>
            <p:cNvSpPr txBox="1"/>
            <p:nvPr>
              <p:custDataLst>
                <p:tags r:id="rId5"/>
              </p:custDataLst>
            </p:nvPr>
          </p:nvSpPr>
          <p:spPr>
            <a:xfrm>
              <a:off x="-263" y="3475"/>
              <a:ext cx="17604" cy="725"/>
            </a:xfrm>
            <a:prstGeom prst="rect">
              <a:avLst/>
            </a:prstGeom>
            <a:noFill/>
          </p:spPr>
          <p:txBody>
            <a:bodyPr wrap="square" rtlCol="0">
              <a:spAutoFit/>
            </a:bodyPr>
            <a:p>
              <a:r>
                <a:rPr lang="zh-CN" altLang="en-US" b="1" dirty="0">
                  <a:solidFill>
                    <a:schemeClr val="accent1"/>
                  </a:solidFill>
                  <a:latin typeface="思源黑体 CN Light" panose="020B0300000000000000" pitchFamily="34" charset="-122"/>
                  <a:ea typeface="思源黑体 CN Light" panose="020B0300000000000000" pitchFamily="34" charset="-122"/>
                </a:rPr>
                <a:t>（三）问：做清油好，还是做混油好</a:t>
              </a:r>
              <a:endParaRPr lang="zh-CN" altLang="en-US" b="1" dirty="0">
                <a:solidFill>
                  <a:schemeClr val="accent1"/>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263" y="4497"/>
              <a:ext cx="17604" cy="2082"/>
            </a:xfrm>
            <a:prstGeom prst="rect">
              <a:avLst/>
            </a:prstGeom>
            <a:noFill/>
          </p:spPr>
          <p:txBody>
            <a:bodyPr wrap="square" rtlCol="0">
              <a:spAutoFit/>
            </a:bodyPr>
            <a:p>
              <a:pPr algn="l">
                <a:lnSpc>
                  <a:spcPct val="100000"/>
                </a:lnSpc>
              </a:pPr>
              <a:r>
                <a:rPr lang="en-US" altLang="zh-CN" sz="2000" dirty="0">
                  <a:solidFill>
                    <a:srgbClr val="00B050"/>
                  </a:solidFill>
                  <a:latin typeface="思源黑体 CN Normal" panose="020B0400000000000000" charset="-122"/>
                  <a:ea typeface="思源黑体 CN Normal" panose="020B0400000000000000" charset="-122"/>
                </a:rPr>
                <a:t>答：清油与混油的主要区别在于二者的表现力不同。清油主要善于表现木材的纹理，而硬木的纹理大多比较美观，因此清油大多使用在硬木上；混油主要表现的是油漆本身的色彩及木做本身的阴影变化，对于木质要求不高，夹板、软木、密度板均可。您可以依您个人喜好决定，在工期上清油做法工期一般时间较短，混油做法要求时间较长。</a:t>
              </a:r>
              <a:endParaRPr lang="en-US" altLang="zh-CN" sz="2000" dirty="0">
                <a:solidFill>
                  <a:srgbClr val="00B050"/>
                </a:solidFill>
                <a:latin typeface="思源黑体 CN Normal" panose="020B0400000000000000" charset="-122"/>
                <a:ea typeface="思源黑体 CN Normal" panose="020B0400000000000000" charset="-122"/>
              </a:endParaRPr>
            </a:p>
          </p:txBody>
        </p:sp>
      </p:grpSp>
      <p:pic>
        <p:nvPicPr>
          <p:cNvPr id="106" name="图片 105"/>
          <p:cNvPicPr/>
          <p:nvPr/>
        </p:nvPicPr>
        <p:blipFill>
          <a:blip r:embed="rId7"/>
          <a:stretch>
            <a:fillRect/>
          </a:stretch>
        </p:blipFill>
        <p:spPr>
          <a:xfrm>
            <a:off x="8987155" y="260985"/>
            <a:ext cx="2923540" cy="19494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887628"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室内设计师谈单的基本流程</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459740" y="1055576"/>
            <a:ext cx="10943383" cy="1036749"/>
            <a:chOff x="1025" y="3473"/>
            <a:chExt cx="17234" cy="1633"/>
          </a:xfrm>
        </p:grpSpPr>
        <p:sp>
          <p:nvSpPr>
            <p:cNvPr id="7" name="椭圆 6"/>
            <p:cNvSpPr/>
            <p:nvPr>
              <p:custDataLst>
                <p:tags r:id="rId1"/>
              </p:custDataLst>
            </p:nvPr>
          </p:nvSpPr>
          <p:spPr>
            <a:xfrm>
              <a:off x="1025" y="3637"/>
              <a:ext cx="1278" cy="1134"/>
            </a:xfrm>
            <a:prstGeom prst="ellipse">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dirty="0"/>
                <a:t>03</a:t>
              </a:r>
              <a:endParaRPr lang="zh-CN" altLang="en-US" sz="2800" dirty="0"/>
            </a:p>
          </p:txBody>
        </p:sp>
        <p:sp>
          <p:nvSpPr>
            <p:cNvPr id="9" name="文本框 8"/>
            <p:cNvSpPr txBox="1"/>
            <p:nvPr>
              <p:custDataLst>
                <p:tags r:id="rId2"/>
              </p:custDataLst>
            </p:nvPr>
          </p:nvSpPr>
          <p:spPr>
            <a:xfrm>
              <a:off x="2456" y="3473"/>
              <a:ext cx="5380" cy="725"/>
            </a:xfrm>
            <a:prstGeom prst="rect">
              <a:avLst/>
            </a:prstGeom>
            <a:noFill/>
          </p:spPr>
          <p:txBody>
            <a:bodyPr wrap="square" rtlCol="0">
              <a:spAutoFit/>
            </a:bodyPr>
            <a:p>
              <a:r>
                <a:rPr lang="zh-CN" altLang="en-US" b="1" dirty="0">
                  <a:solidFill>
                    <a:srgbClr val="485F84"/>
                  </a:solidFill>
                  <a:latin typeface="思源黑体 CN Light" panose="020B0300000000000000" pitchFamily="34" charset="-122"/>
                  <a:ea typeface="思源黑体 CN Light" panose="020B0300000000000000" pitchFamily="34" charset="-122"/>
                </a:rPr>
                <a:t>数据记录</a:t>
              </a:r>
              <a:endParaRPr lang="zh-CN" altLang="en-US" b="1" dirty="0">
                <a:solidFill>
                  <a:srgbClr val="485F84"/>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3"/>
              </p:custDataLst>
            </p:nvPr>
          </p:nvSpPr>
          <p:spPr>
            <a:xfrm>
              <a:off x="2456" y="4187"/>
              <a:ext cx="15803" cy="919"/>
            </a:xfrm>
            <a:prstGeom prst="rect">
              <a:avLst/>
            </a:prstGeom>
            <a:noFill/>
          </p:spPr>
          <p:txBody>
            <a:bodyPr wrap="square" rtlCol="0">
              <a:spAutoFit/>
            </a:bodyPr>
            <a:p>
              <a:pPr>
                <a:lnSpc>
                  <a:spcPct val="100000"/>
                </a:lnSpc>
              </a:pPr>
              <a:r>
                <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测量两个房屋之间的连接处时，需要在了解房屋的空间结构关系之后进行测量，并且两者之间的连接处是否有窗户、门、水电管道以及开关、插座等都需要记录下来。</a:t>
              </a:r>
              <a:endPar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grpSp>
      <p:grpSp>
        <p:nvGrpSpPr>
          <p:cNvPr id="11" name="组合 10"/>
          <p:cNvGrpSpPr/>
          <p:nvPr/>
        </p:nvGrpSpPr>
        <p:grpSpPr>
          <a:xfrm>
            <a:off x="459740" y="2493216"/>
            <a:ext cx="10943383" cy="1036749"/>
            <a:chOff x="1025" y="3473"/>
            <a:chExt cx="17234" cy="1633"/>
          </a:xfrm>
        </p:grpSpPr>
        <p:sp>
          <p:nvSpPr>
            <p:cNvPr id="12" name="椭圆 11"/>
            <p:cNvSpPr/>
            <p:nvPr>
              <p:custDataLst>
                <p:tags r:id="rId4"/>
              </p:custDataLst>
            </p:nvPr>
          </p:nvSpPr>
          <p:spPr>
            <a:xfrm>
              <a:off x="1025" y="3637"/>
              <a:ext cx="1278" cy="1134"/>
            </a:xfrm>
            <a:prstGeom prst="ellipse">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dirty="0"/>
                <a:t>04</a:t>
              </a:r>
              <a:endParaRPr lang="zh-CN" altLang="en-US" sz="2800" dirty="0"/>
            </a:p>
          </p:txBody>
        </p:sp>
        <p:sp>
          <p:nvSpPr>
            <p:cNvPr id="13" name="文本框 12"/>
            <p:cNvSpPr txBox="1"/>
            <p:nvPr>
              <p:custDataLst>
                <p:tags r:id="rId5"/>
              </p:custDataLst>
            </p:nvPr>
          </p:nvSpPr>
          <p:spPr>
            <a:xfrm>
              <a:off x="2456" y="3473"/>
              <a:ext cx="5380" cy="725"/>
            </a:xfrm>
            <a:prstGeom prst="rect">
              <a:avLst/>
            </a:prstGeom>
            <a:noFill/>
          </p:spPr>
          <p:txBody>
            <a:bodyPr wrap="square" rtlCol="0">
              <a:spAutoFit/>
            </a:bodyPr>
            <a:p>
              <a:r>
                <a:rPr lang="zh-CN" altLang="en-US" b="1" dirty="0">
                  <a:solidFill>
                    <a:srgbClr val="485F84"/>
                  </a:solidFill>
                  <a:latin typeface="思源黑体 CN Light" panose="020B0300000000000000" pitchFamily="34" charset="-122"/>
                  <a:ea typeface="思源黑体 CN Light" panose="020B0300000000000000" pitchFamily="34" charset="-122"/>
                </a:rPr>
                <a:t>测量具体数据</a:t>
              </a:r>
              <a:endParaRPr lang="zh-CN" altLang="en-US" b="1" dirty="0">
                <a:solidFill>
                  <a:srgbClr val="485F84"/>
                </a:solidFill>
                <a:latin typeface="思源黑体 CN Light" panose="020B0300000000000000" pitchFamily="34" charset="-122"/>
                <a:ea typeface="思源黑体 CN Light" panose="020B0300000000000000" pitchFamily="34" charset="-122"/>
              </a:endParaRPr>
            </a:p>
          </p:txBody>
        </p:sp>
        <p:sp>
          <p:nvSpPr>
            <p:cNvPr id="14" name="文本框 13"/>
            <p:cNvSpPr txBox="1"/>
            <p:nvPr>
              <p:custDataLst>
                <p:tags r:id="rId6"/>
              </p:custDataLst>
            </p:nvPr>
          </p:nvSpPr>
          <p:spPr>
            <a:xfrm>
              <a:off x="2456" y="4187"/>
              <a:ext cx="15803" cy="919"/>
            </a:xfrm>
            <a:prstGeom prst="rect">
              <a:avLst/>
            </a:prstGeom>
            <a:noFill/>
          </p:spPr>
          <p:txBody>
            <a:bodyPr wrap="square" rtlCol="0">
              <a:spAutoFit/>
            </a:bodyPr>
            <a:p>
              <a:pPr>
                <a:lnSpc>
                  <a:spcPct val="100000"/>
                </a:lnSpc>
              </a:pPr>
              <a:r>
                <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测量各个房间墙、地面长宽高、墙体及梁的厚度、门窗高宽度及墙距、暖气等设备高宽度及墙距是第一步，为设计和装修打下坚实基础。</a:t>
              </a:r>
              <a:endPar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335280" y="2637155"/>
            <a:ext cx="11178540" cy="1663700"/>
            <a:chOff x="-263" y="3475"/>
            <a:chExt cx="17604" cy="2620"/>
          </a:xfrm>
        </p:grpSpPr>
        <p:sp>
          <p:nvSpPr>
            <p:cNvPr id="3" name="文本框 2"/>
            <p:cNvSpPr txBox="1"/>
            <p:nvPr>
              <p:custDataLst>
                <p:tags r:id="rId5"/>
              </p:custDataLst>
            </p:nvPr>
          </p:nvSpPr>
          <p:spPr>
            <a:xfrm>
              <a:off x="-263" y="3475"/>
              <a:ext cx="17604" cy="725"/>
            </a:xfrm>
            <a:prstGeom prst="rect">
              <a:avLst/>
            </a:prstGeom>
            <a:noFill/>
          </p:spPr>
          <p:txBody>
            <a:bodyPr wrap="square" rtlCol="0">
              <a:spAutoFit/>
            </a:bodyPr>
            <a:p>
              <a:r>
                <a:rPr lang="zh-CN" altLang="en-US" b="1" dirty="0">
                  <a:solidFill>
                    <a:schemeClr val="accent1"/>
                  </a:solidFill>
                  <a:latin typeface="思源黑体 CN Light" panose="020B0300000000000000" pitchFamily="34" charset="-122"/>
                  <a:ea typeface="思源黑体 CN Light" panose="020B0300000000000000" pitchFamily="34" charset="-122"/>
                </a:rPr>
                <a:t>（四）问：塑钢窗、铝合金窗和木质窗，哪一种最好</a:t>
              </a:r>
              <a:endParaRPr lang="zh-CN" altLang="en-US" b="1" dirty="0">
                <a:solidFill>
                  <a:schemeClr val="accent1"/>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263" y="4497"/>
              <a:ext cx="17604" cy="1598"/>
            </a:xfrm>
            <a:prstGeom prst="rect">
              <a:avLst/>
            </a:prstGeom>
            <a:noFill/>
          </p:spPr>
          <p:txBody>
            <a:bodyPr wrap="square" rtlCol="0">
              <a:spAutoFit/>
            </a:bodyPr>
            <a:p>
              <a:pPr algn="l">
                <a:lnSpc>
                  <a:spcPct val="100000"/>
                </a:lnSpc>
              </a:pPr>
              <a:r>
                <a:rPr lang="en-US" altLang="zh-CN" sz="2000" dirty="0">
                  <a:solidFill>
                    <a:srgbClr val="00B050"/>
                  </a:solidFill>
                  <a:latin typeface="思源黑体 CN Normal" panose="020B0400000000000000" charset="-122"/>
                  <a:ea typeface="思源黑体 CN Normal" panose="020B0400000000000000" charset="-122"/>
                </a:rPr>
                <a:t>答：塑钢窗的气密性、水密性、隔声、保湿、隔热等性能俱佳，但价格较高；铝合金窗现场制作方便，价格较低，但气密性、水密性、隔声、保湿、隔热等性能低于塑钢窗；木格窗的优点主要在于它的装饰性，但不宜单独使用。</a:t>
              </a:r>
              <a:endParaRPr lang="en-US" altLang="zh-CN" sz="2000" dirty="0">
                <a:solidFill>
                  <a:srgbClr val="00B050"/>
                </a:solidFill>
                <a:latin typeface="思源黑体 CN Normal" panose="020B0400000000000000" charset="-122"/>
                <a:ea typeface="思源黑体 CN Normal" panose="020B0400000000000000" charset="-122"/>
              </a:endParaRPr>
            </a:p>
          </p:txBody>
        </p:sp>
      </p:grpSp>
      <p:pic>
        <p:nvPicPr>
          <p:cNvPr id="106" name="图片 105"/>
          <p:cNvPicPr/>
          <p:nvPr/>
        </p:nvPicPr>
        <p:blipFill>
          <a:blip r:embed="rId7"/>
          <a:stretch>
            <a:fillRect/>
          </a:stretch>
        </p:blipFill>
        <p:spPr>
          <a:xfrm>
            <a:off x="8987155" y="260985"/>
            <a:ext cx="2923540" cy="19494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335280" y="2637155"/>
            <a:ext cx="11178540" cy="1663700"/>
            <a:chOff x="-263" y="3475"/>
            <a:chExt cx="17604" cy="2620"/>
          </a:xfrm>
        </p:grpSpPr>
        <p:sp>
          <p:nvSpPr>
            <p:cNvPr id="3" name="文本框 2"/>
            <p:cNvSpPr txBox="1"/>
            <p:nvPr>
              <p:custDataLst>
                <p:tags r:id="rId5"/>
              </p:custDataLst>
            </p:nvPr>
          </p:nvSpPr>
          <p:spPr>
            <a:xfrm>
              <a:off x="-263" y="3475"/>
              <a:ext cx="17604" cy="725"/>
            </a:xfrm>
            <a:prstGeom prst="rect">
              <a:avLst/>
            </a:prstGeom>
            <a:noFill/>
          </p:spPr>
          <p:txBody>
            <a:bodyPr wrap="square" rtlCol="0">
              <a:spAutoFit/>
            </a:bodyPr>
            <a:p>
              <a:r>
                <a:rPr lang="zh-CN" altLang="en-US" b="1" dirty="0">
                  <a:solidFill>
                    <a:schemeClr val="accent1"/>
                  </a:solidFill>
                  <a:latin typeface="思源黑体 CN Light" panose="020B0300000000000000" pitchFamily="34" charset="-122"/>
                  <a:ea typeface="思源黑体 CN Light" panose="020B0300000000000000" pitchFamily="34" charset="-122"/>
                </a:rPr>
                <a:t>（五）问：你们做的家具与买的家具哪个好</a:t>
              </a:r>
              <a:endParaRPr lang="zh-CN" altLang="en-US" b="1" dirty="0">
                <a:solidFill>
                  <a:schemeClr val="accent1"/>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263" y="4497"/>
              <a:ext cx="17604" cy="1598"/>
            </a:xfrm>
            <a:prstGeom prst="rect">
              <a:avLst/>
            </a:prstGeom>
            <a:noFill/>
          </p:spPr>
          <p:txBody>
            <a:bodyPr wrap="square" rtlCol="0">
              <a:spAutoFit/>
            </a:bodyPr>
            <a:p>
              <a:pPr algn="l">
                <a:lnSpc>
                  <a:spcPct val="100000"/>
                </a:lnSpc>
              </a:pPr>
              <a:r>
                <a:rPr lang="en-US" altLang="zh-CN" sz="2000" dirty="0">
                  <a:solidFill>
                    <a:srgbClr val="00B050"/>
                  </a:solidFill>
                  <a:latin typeface="思源黑体 CN Normal" panose="020B0400000000000000" charset="-122"/>
                  <a:ea typeface="思源黑体 CN Normal" panose="020B0400000000000000" charset="-122"/>
                </a:rPr>
                <a:t>答：各有所长，买的家具一般是由机器加工的，外观精度相对较高，但选材一般较差；而我们公司制作的家具，使用的基础材料是大芯板，不易变形，且尺寸适当，可以有效利用空间，虽然是手工制作，仍然可以做出很好的外观效果，还可以与室内的其他木做配套，整体合为一体。</a:t>
              </a:r>
              <a:endParaRPr lang="en-US" altLang="zh-CN" sz="2000" dirty="0">
                <a:solidFill>
                  <a:srgbClr val="00B050"/>
                </a:solidFill>
                <a:latin typeface="思源黑体 CN Normal" panose="020B0400000000000000" charset="-122"/>
                <a:ea typeface="思源黑体 CN Normal" panose="020B0400000000000000" charset="-122"/>
              </a:endParaRPr>
            </a:p>
          </p:txBody>
        </p:sp>
      </p:grpSp>
      <p:pic>
        <p:nvPicPr>
          <p:cNvPr id="106" name="图片 105"/>
          <p:cNvPicPr/>
          <p:nvPr/>
        </p:nvPicPr>
        <p:blipFill>
          <a:blip r:embed="rId7"/>
          <a:stretch>
            <a:fillRect/>
          </a:stretch>
        </p:blipFill>
        <p:spPr>
          <a:xfrm>
            <a:off x="8987155" y="260985"/>
            <a:ext cx="2923540" cy="19494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335280" y="2637155"/>
            <a:ext cx="11178540" cy="1663700"/>
            <a:chOff x="-263" y="3475"/>
            <a:chExt cx="17604" cy="2620"/>
          </a:xfrm>
        </p:grpSpPr>
        <p:sp>
          <p:nvSpPr>
            <p:cNvPr id="3" name="文本框 2"/>
            <p:cNvSpPr txBox="1"/>
            <p:nvPr>
              <p:custDataLst>
                <p:tags r:id="rId5"/>
              </p:custDataLst>
            </p:nvPr>
          </p:nvSpPr>
          <p:spPr>
            <a:xfrm>
              <a:off x="-263" y="3475"/>
              <a:ext cx="17604" cy="725"/>
            </a:xfrm>
            <a:prstGeom prst="rect">
              <a:avLst/>
            </a:prstGeom>
            <a:noFill/>
          </p:spPr>
          <p:txBody>
            <a:bodyPr wrap="square" rtlCol="0">
              <a:spAutoFit/>
            </a:bodyPr>
            <a:p>
              <a:r>
                <a:rPr lang="zh-CN" altLang="en-US" b="1" dirty="0">
                  <a:solidFill>
                    <a:schemeClr val="accent1"/>
                  </a:solidFill>
                  <a:latin typeface="思源黑体 CN Light" panose="020B0300000000000000" pitchFamily="34" charset="-122"/>
                  <a:ea typeface="思源黑体 CN Light" panose="020B0300000000000000" pitchFamily="34" charset="-122"/>
                </a:rPr>
                <a:t>（六）问：为什么做一个门要比买一个门贵很多</a:t>
              </a:r>
              <a:endParaRPr lang="zh-CN" altLang="en-US" b="1" dirty="0">
                <a:solidFill>
                  <a:schemeClr val="accent1"/>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263" y="4497"/>
              <a:ext cx="17604" cy="1598"/>
            </a:xfrm>
            <a:prstGeom prst="rect">
              <a:avLst/>
            </a:prstGeom>
            <a:noFill/>
          </p:spPr>
          <p:txBody>
            <a:bodyPr wrap="square" rtlCol="0">
              <a:spAutoFit/>
            </a:bodyPr>
            <a:p>
              <a:pPr algn="l">
                <a:lnSpc>
                  <a:spcPct val="100000"/>
                </a:lnSpc>
              </a:pPr>
              <a:r>
                <a:rPr lang="en-US" altLang="zh-CN" sz="2000" dirty="0">
                  <a:solidFill>
                    <a:srgbClr val="00B050"/>
                  </a:solidFill>
                  <a:latin typeface="思源黑体 CN Normal" panose="020B0400000000000000" charset="-122"/>
                  <a:ea typeface="思源黑体 CN Normal" panose="020B0400000000000000" charset="-122"/>
                </a:rPr>
                <a:t>答：首先从材料上来说，买的门用的衬板多是密度板或刨花板，而我们做的门用的是大芯板或必厘板、五厘板等，所以从耐久性上说，做的门结实一些；其次买的门未经过油漆处理，加上刷漆及做门套，价格就和做一个门差不多了。如果材料质量一致，我们做的门就不贵了。</a:t>
              </a:r>
              <a:endParaRPr lang="en-US" altLang="zh-CN" sz="2000" dirty="0">
                <a:solidFill>
                  <a:srgbClr val="00B050"/>
                </a:solidFill>
                <a:latin typeface="思源黑体 CN Normal" panose="020B0400000000000000" charset="-122"/>
                <a:ea typeface="思源黑体 CN Normal" panose="020B0400000000000000" charset="-122"/>
              </a:endParaRPr>
            </a:p>
          </p:txBody>
        </p:sp>
      </p:grpSp>
      <p:pic>
        <p:nvPicPr>
          <p:cNvPr id="106" name="图片 105"/>
          <p:cNvPicPr/>
          <p:nvPr/>
        </p:nvPicPr>
        <p:blipFill>
          <a:blip r:embed="rId7"/>
          <a:stretch>
            <a:fillRect/>
          </a:stretch>
        </p:blipFill>
        <p:spPr>
          <a:xfrm>
            <a:off x="8987155" y="260985"/>
            <a:ext cx="2923540" cy="19494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335280" y="2637155"/>
            <a:ext cx="11178540" cy="2586990"/>
            <a:chOff x="-263" y="3475"/>
            <a:chExt cx="17604" cy="4074"/>
          </a:xfrm>
        </p:grpSpPr>
        <p:sp>
          <p:nvSpPr>
            <p:cNvPr id="3" name="文本框 2"/>
            <p:cNvSpPr txBox="1"/>
            <p:nvPr>
              <p:custDataLst>
                <p:tags r:id="rId5"/>
              </p:custDataLst>
            </p:nvPr>
          </p:nvSpPr>
          <p:spPr>
            <a:xfrm>
              <a:off x="-263" y="3475"/>
              <a:ext cx="17604" cy="725"/>
            </a:xfrm>
            <a:prstGeom prst="rect">
              <a:avLst/>
            </a:prstGeom>
            <a:noFill/>
          </p:spPr>
          <p:txBody>
            <a:bodyPr wrap="square" rtlCol="0">
              <a:spAutoFit/>
            </a:bodyPr>
            <a:p>
              <a:r>
                <a:rPr lang="zh-CN" altLang="en-US" b="1" dirty="0">
                  <a:solidFill>
                    <a:schemeClr val="accent1"/>
                  </a:solidFill>
                  <a:latin typeface="思源黑体 CN Light" panose="020B0300000000000000" pitchFamily="34" charset="-122"/>
                  <a:ea typeface="思源黑体 CN Light" panose="020B0300000000000000" pitchFamily="34" charset="-122"/>
                </a:rPr>
                <a:t>（七）问：你们能不能包清工</a:t>
              </a:r>
              <a:endParaRPr lang="zh-CN" altLang="en-US" b="1" dirty="0">
                <a:solidFill>
                  <a:schemeClr val="accent1"/>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263" y="4497"/>
              <a:ext cx="17604" cy="3052"/>
            </a:xfrm>
            <a:prstGeom prst="rect">
              <a:avLst/>
            </a:prstGeom>
            <a:noFill/>
          </p:spPr>
          <p:txBody>
            <a:bodyPr wrap="square" rtlCol="0">
              <a:spAutoFit/>
            </a:bodyPr>
            <a:p>
              <a:pPr algn="l">
                <a:lnSpc>
                  <a:spcPct val="100000"/>
                </a:lnSpc>
              </a:pPr>
              <a:r>
                <a:rPr lang="en-US" altLang="zh-CN" sz="2000" dirty="0">
                  <a:solidFill>
                    <a:srgbClr val="00B050"/>
                  </a:solidFill>
                  <a:latin typeface="思源黑体 CN Normal" panose="020B0400000000000000" charset="-122"/>
                  <a:ea typeface="思源黑体 CN Normal" panose="020B0400000000000000" charset="-122"/>
                </a:rPr>
                <a:t>答：一般我们不包。</a:t>
              </a:r>
              <a:endParaRPr lang="en-US" altLang="zh-CN" sz="2000" dirty="0">
                <a:solidFill>
                  <a:srgbClr val="00B050"/>
                </a:solidFill>
                <a:latin typeface="思源黑体 CN Normal" panose="020B0400000000000000" charset="-122"/>
                <a:ea typeface="思源黑体 CN Normal" panose="020B0400000000000000" charset="-122"/>
              </a:endParaRPr>
            </a:p>
            <a:p>
              <a:pPr algn="l">
                <a:lnSpc>
                  <a:spcPct val="100000"/>
                </a:lnSpc>
              </a:pPr>
              <a:r>
                <a:rPr lang="en-US" altLang="zh-CN" sz="2000" dirty="0">
                  <a:solidFill>
                    <a:srgbClr val="00B050"/>
                  </a:solidFill>
                  <a:latin typeface="思源黑体 CN Normal" panose="020B0400000000000000" charset="-122"/>
                  <a:ea typeface="思源黑体 CN Normal" panose="020B0400000000000000" charset="-122"/>
                </a:rPr>
                <a:t>我们有规模的材料质量等级要求和正规进货渠道，您不见得能买到符合质量标准的材料。如果将来出问题的话，很难确定是因为我们施工的原因还是因为您所购材料的原因，这也是家装公司不包清工的原因之一。另外一点，您还得自己去买材料，包括各种东西、材料，如钉子、水泥等，可能会耽误您很多的工作时间，不知您考虑过没有，值不值得？如果您交给我们来做，我们有整套工作流程，有监理的全程跟踪，可以省去您的时间和精力。</a:t>
              </a:r>
              <a:endParaRPr lang="en-US" altLang="zh-CN" sz="2000" dirty="0">
                <a:solidFill>
                  <a:srgbClr val="00B050"/>
                </a:solidFill>
                <a:latin typeface="思源黑体 CN Normal" panose="020B0400000000000000" charset="-122"/>
                <a:ea typeface="思源黑体 CN Normal" panose="020B0400000000000000" charset="-122"/>
              </a:endParaRPr>
            </a:p>
          </p:txBody>
        </p:sp>
      </p:grpSp>
      <p:pic>
        <p:nvPicPr>
          <p:cNvPr id="106" name="图片 105"/>
          <p:cNvPicPr/>
          <p:nvPr/>
        </p:nvPicPr>
        <p:blipFill>
          <a:blip r:embed="rId7"/>
          <a:stretch>
            <a:fillRect/>
          </a:stretch>
        </p:blipFill>
        <p:spPr>
          <a:xfrm>
            <a:off x="8987155" y="260985"/>
            <a:ext cx="2923540" cy="19494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335280" y="2637155"/>
            <a:ext cx="11178540" cy="1355725"/>
            <a:chOff x="-263" y="3475"/>
            <a:chExt cx="17604" cy="2135"/>
          </a:xfrm>
        </p:grpSpPr>
        <p:sp>
          <p:nvSpPr>
            <p:cNvPr id="3" name="文本框 2"/>
            <p:cNvSpPr txBox="1"/>
            <p:nvPr>
              <p:custDataLst>
                <p:tags r:id="rId5"/>
              </p:custDataLst>
            </p:nvPr>
          </p:nvSpPr>
          <p:spPr>
            <a:xfrm>
              <a:off x="-263" y="3475"/>
              <a:ext cx="17604" cy="725"/>
            </a:xfrm>
            <a:prstGeom prst="rect">
              <a:avLst/>
            </a:prstGeom>
            <a:noFill/>
          </p:spPr>
          <p:txBody>
            <a:bodyPr wrap="square" rtlCol="0">
              <a:spAutoFit/>
            </a:bodyPr>
            <a:p>
              <a:r>
                <a:rPr lang="zh-CN" altLang="en-US" b="1" dirty="0">
                  <a:solidFill>
                    <a:schemeClr val="accent1"/>
                  </a:solidFill>
                  <a:latin typeface="思源黑体 CN Light" panose="020B0300000000000000" pitchFamily="34" charset="-122"/>
                  <a:ea typeface="思源黑体 CN Light" panose="020B0300000000000000" pitchFamily="34" charset="-122"/>
                </a:rPr>
                <a:t>（八）问：客厅铺什么材料好</a:t>
              </a:r>
              <a:endParaRPr lang="zh-CN" altLang="en-US" b="1" dirty="0">
                <a:solidFill>
                  <a:schemeClr val="accent1"/>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263" y="4497"/>
              <a:ext cx="17604" cy="1113"/>
            </a:xfrm>
            <a:prstGeom prst="rect">
              <a:avLst/>
            </a:prstGeom>
            <a:noFill/>
          </p:spPr>
          <p:txBody>
            <a:bodyPr wrap="square" rtlCol="0">
              <a:spAutoFit/>
            </a:bodyPr>
            <a:p>
              <a:pPr algn="l">
                <a:lnSpc>
                  <a:spcPct val="100000"/>
                </a:lnSpc>
              </a:pPr>
              <a:r>
                <a:rPr lang="en-US" altLang="zh-CN" sz="2000" dirty="0">
                  <a:solidFill>
                    <a:srgbClr val="00B050"/>
                  </a:solidFill>
                  <a:latin typeface="思源黑体 CN Normal" panose="020B0400000000000000" charset="-122"/>
                  <a:ea typeface="思源黑体 CN Normal" panose="020B0400000000000000" charset="-122"/>
                </a:rPr>
                <a:t>答：客厅地面铺什么材料要根据您家的常住人数和来访客人的频率与人数来决定。人流大，适合用地砖、复合地板等材料；人流小，可以考虑选用淋漆实木地板或高档进口大理石。</a:t>
              </a:r>
              <a:endParaRPr lang="en-US" altLang="zh-CN" sz="2000" dirty="0">
                <a:solidFill>
                  <a:srgbClr val="00B050"/>
                </a:solidFill>
                <a:latin typeface="思源黑体 CN Normal" panose="020B0400000000000000" charset="-122"/>
                <a:ea typeface="思源黑体 CN Normal" panose="020B0400000000000000" charset="-122"/>
              </a:endParaRPr>
            </a:p>
          </p:txBody>
        </p:sp>
      </p:grpSp>
      <p:pic>
        <p:nvPicPr>
          <p:cNvPr id="106" name="图片 105"/>
          <p:cNvPicPr/>
          <p:nvPr/>
        </p:nvPicPr>
        <p:blipFill>
          <a:blip r:embed="rId7"/>
          <a:stretch>
            <a:fillRect/>
          </a:stretch>
        </p:blipFill>
        <p:spPr>
          <a:xfrm>
            <a:off x="8987155" y="260985"/>
            <a:ext cx="2923540" cy="19494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335280" y="2637155"/>
            <a:ext cx="11178540" cy="1663700"/>
            <a:chOff x="-263" y="3475"/>
            <a:chExt cx="17604" cy="2620"/>
          </a:xfrm>
        </p:grpSpPr>
        <p:sp>
          <p:nvSpPr>
            <p:cNvPr id="3" name="文本框 2"/>
            <p:cNvSpPr txBox="1"/>
            <p:nvPr>
              <p:custDataLst>
                <p:tags r:id="rId5"/>
              </p:custDataLst>
            </p:nvPr>
          </p:nvSpPr>
          <p:spPr>
            <a:xfrm>
              <a:off x="-263" y="3475"/>
              <a:ext cx="17604" cy="725"/>
            </a:xfrm>
            <a:prstGeom prst="rect">
              <a:avLst/>
            </a:prstGeom>
            <a:noFill/>
          </p:spPr>
          <p:txBody>
            <a:bodyPr wrap="square" rtlCol="0">
              <a:spAutoFit/>
            </a:bodyPr>
            <a:p>
              <a:r>
                <a:rPr lang="zh-CN" altLang="en-US" b="1" dirty="0">
                  <a:solidFill>
                    <a:schemeClr val="accent1"/>
                  </a:solidFill>
                  <a:latin typeface="思源黑体 CN Light" panose="020B0300000000000000" pitchFamily="34" charset="-122"/>
                  <a:ea typeface="思源黑体 CN Light" panose="020B0300000000000000" pitchFamily="34" charset="-122"/>
                </a:rPr>
                <a:t>（九）问：实木与实芯有何区别</a:t>
              </a:r>
              <a:endParaRPr lang="zh-CN" altLang="en-US" b="1" dirty="0">
                <a:solidFill>
                  <a:schemeClr val="accent1"/>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263" y="4497"/>
              <a:ext cx="17604" cy="1598"/>
            </a:xfrm>
            <a:prstGeom prst="rect">
              <a:avLst/>
            </a:prstGeom>
            <a:noFill/>
          </p:spPr>
          <p:txBody>
            <a:bodyPr wrap="square" rtlCol="0">
              <a:spAutoFit/>
            </a:bodyPr>
            <a:p>
              <a:pPr algn="l">
                <a:lnSpc>
                  <a:spcPct val="100000"/>
                </a:lnSpc>
              </a:pPr>
              <a:r>
                <a:rPr lang="en-US" altLang="zh-CN" sz="2000" dirty="0">
                  <a:solidFill>
                    <a:srgbClr val="00B050"/>
                  </a:solidFill>
                  <a:latin typeface="思源黑体 CN Normal" panose="020B0400000000000000" charset="-122"/>
                  <a:ea typeface="思源黑体 CN Normal" panose="020B0400000000000000" charset="-122"/>
                </a:rPr>
                <a:t>答：实木是实实在在的木头，它的内外均是同一种材质（但不一定是一整块木头）；而实芯则是以多层板或部分实木结合在一起的木制品，内外并非同一种材质。目前家庭装修多以多层板为主，其优点在于可以减少因实木内应力的变化而导致的变形，且成品外观与实木大致相同，较耐用。</a:t>
              </a:r>
              <a:endParaRPr lang="en-US" altLang="zh-CN" sz="2000" dirty="0">
                <a:solidFill>
                  <a:srgbClr val="00B050"/>
                </a:solidFill>
                <a:latin typeface="思源黑体 CN Normal" panose="020B0400000000000000" charset="-122"/>
                <a:ea typeface="思源黑体 CN Normal" panose="020B0400000000000000" charset="-122"/>
              </a:endParaRPr>
            </a:p>
          </p:txBody>
        </p:sp>
      </p:grpSp>
      <p:pic>
        <p:nvPicPr>
          <p:cNvPr id="106" name="图片 105"/>
          <p:cNvPicPr/>
          <p:nvPr/>
        </p:nvPicPr>
        <p:blipFill>
          <a:blip r:embed="rId7"/>
          <a:stretch>
            <a:fillRect/>
          </a:stretch>
        </p:blipFill>
        <p:spPr>
          <a:xfrm>
            <a:off x="8987155" y="260985"/>
            <a:ext cx="2923540" cy="19494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335280" y="2637155"/>
            <a:ext cx="11178540" cy="1663700"/>
            <a:chOff x="-263" y="3475"/>
            <a:chExt cx="17604" cy="2620"/>
          </a:xfrm>
        </p:grpSpPr>
        <p:sp>
          <p:nvSpPr>
            <p:cNvPr id="3" name="文本框 2"/>
            <p:cNvSpPr txBox="1"/>
            <p:nvPr>
              <p:custDataLst>
                <p:tags r:id="rId5"/>
              </p:custDataLst>
            </p:nvPr>
          </p:nvSpPr>
          <p:spPr>
            <a:xfrm>
              <a:off x="-263" y="3475"/>
              <a:ext cx="17604" cy="725"/>
            </a:xfrm>
            <a:prstGeom prst="rect">
              <a:avLst/>
            </a:prstGeom>
            <a:noFill/>
          </p:spPr>
          <p:txBody>
            <a:bodyPr wrap="square" rtlCol="0">
              <a:spAutoFit/>
            </a:bodyPr>
            <a:p>
              <a:r>
                <a:rPr lang="zh-CN" altLang="en-US" b="1" dirty="0">
                  <a:solidFill>
                    <a:schemeClr val="accent1"/>
                  </a:solidFill>
                  <a:latin typeface="思源黑体 CN Light" panose="020B0300000000000000" pitchFamily="34" charset="-122"/>
                  <a:ea typeface="思源黑体 CN Light" panose="020B0300000000000000" pitchFamily="34" charset="-122"/>
                </a:rPr>
                <a:t>（十）问：PVC 吊顶为什么会变形</a:t>
              </a:r>
              <a:endParaRPr lang="zh-CN" altLang="en-US" b="1" dirty="0">
                <a:solidFill>
                  <a:schemeClr val="accent1"/>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263" y="4497"/>
              <a:ext cx="17604" cy="1598"/>
            </a:xfrm>
            <a:prstGeom prst="rect">
              <a:avLst/>
            </a:prstGeom>
            <a:noFill/>
          </p:spPr>
          <p:txBody>
            <a:bodyPr wrap="square" rtlCol="0">
              <a:spAutoFit/>
            </a:bodyPr>
            <a:p>
              <a:pPr algn="l">
                <a:lnSpc>
                  <a:spcPct val="100000"/>
                </a:lnSpc>
              </a:pPr>
              <a:r>
                <a:rPr lang="en-US" altLang="zh-CN" sz="2000" dirty="0">
                  <a:solidFill>
                    <a:srgbClr val="00B050"/>
                  </a:solidFill>
                  <a:latin typeface="思源黑体 CN Normal" panose="020B0400000000000000" charset="-122"/>
                  <a:ea typeface="思源黑体 CN Normal" panose="020B0400000000000000" charset="-122"/>
                </a:rPr>
                <a:t>答：PVC 是一种塑料制品，它会随着环境温度的变化而产生分子结构上的变化。由于您的厨房、卫生间内的温度会随着烹饪或洗浴而升高，所以，当您将 PVC 用于厨房、卫生间内的吊顶时，它必然会变形，PVC 可用于阳台，价格便宜耐用。</a:t>
              </a:r>
              <a:endParaRPr lang="en-US" altLang="zh-CN" sz="2000" dirty="0">
                <a:solidFill>
                  <a:srgbClr val="00B050"/>
                </a:solidFill>
                <a:latin typeface="思源黑体 CN Normal" panose="020B0400000000000000" charset="-122"/>
                <a:ea typeface="思源黑体 CN Normal" panose="020B0400000000000000" charset="-122"/>
              </a:endParaRPr>
            </a:p>
          </p:txBody>
        </p:sp>
      </p:grpSp>
      <p:pic>
        <p:nvPicPr>
          <p:cNvPr id="106" name="图片 105"/>
          <p:cNvPicPr/>
          <p:nvPr/>
        </p:nvPicPr>
        <p:blipFill>
          <a:blip r:embed="rId7"/>
          <a:stretch>
            <a:fillRect/>
          </a:stretch>
        </p:blipFill>
        <p:spPr>
          <a:xfrm>
            <a:off x="8987155" y="260985"/>
            <a:ext cx="2923540" cy="19494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335280" y="2637155"/>
            <a:ext cx="11178540" cy="1663700"/>
            <a:chOff x="-263" y="3475"/>
            <a:chExt cx="17604" cy="2620"/>
          </a:xfrm>
        </p:grpSpPr>
        <p:sp>
          <p:nvSpPr>
            <p:cNvPr id="3" name="文本框 2"/>
            <p:cNvSpPr txBox="1"/>
            <p:nvPr>
              <p:custDataLst>
                <p:tags r:id="rId5"/>
              </p:custDataLst>
            </p:nvPr>
          </p:nvSpPr>
          <p:spPr>
            <a:xfrm>
              <a:off x="-263" y="3475"/>
              <a:ext cx="17604" cy="725"/>
            </a:xfrm>
            <a:prstGeom prst="rect">
              <a:avLst/>
            </a:prstGeom>
            <a:noFill/>
          </p:spPr>
          <p:txBody>
            <a:bodyPr wrap="square" rtlCol="0">
              <a:spAutoFit/>
            </a:bodyPr>
            <a:p>
              <a:r>
                <a:rPr lang="zh-CN" altLang="en-US" b="1" dirty="0">
                  <a:solidFill>
                    <a:schemeClr val="accent1"/>
                  </a:solidFill>
                  <a:latin typeface="思源黑体 CN Light" panose="020B0300000000000000" pitchFamily="34" charset="-122"/>
                  <a:ea typeface="思源黑体 CN Light" panose="020B0300000000000000" pitchFamily="34" charset="-122"/>
                </a:rPr>
                <a:t>（十一）问：怎样预防阳台上做的木制品变色或变形</a:t>
              </a:r>
              <a:endParaRPr lang="zh-CN" altLang="en-US" b="1" dirty="0">
                <a:solidFill>
                  <a:schemeClr val="accent1"/>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263" y="4497"/>
              <a:ext cx="17604" cy="1598"/>
            </a:xfrm>
            <a:prstGeom prst="rect">
              <a:avLst/>
            </a:prstGeom>
            <a:noFill/>
          </p:spPr>
          <p:txBody>
            <a:bodyPr wrap="square" rtlCol="0">
              <a:spAutoFit/>
            </a:bodyPr>
            <a:p>
              <a:pPr algn="l">
                <a:lnSpc>
                  <a:spcPct val="100000"/>
                </a:lnSpc>
              </a:pPr>
              <a:r>
                <a:rPr lang="en-US" altLang="zh-CN" sz="2000" dirty="0">
                  <a:solidFill>
                    <a:srgbClr val="00B050"/>
                  </a:solidFill>
                  <a:latin typeface="思源黑体 CN Normal" panose="020B0400000000000000" charset="-122"/>
                  <a:ea typeface="思源黑体 CN Normal" panose="020B0400000000000000" charset="-122"/>
                </a:rPr>
                <a:t>答：木制品变色，主要是阳光紫外线的长期照射所造成的；适当调整木制品的位置或采用其他一些避光措施，都可以防止木制品变色。制品最好用清油做法，如果用混油，台面最好用石材，可以防止爆皮，还可以放些花木装饰。</a:t>
              </a:r>
              <a:endParaRPr lang="en-US" altLang="zh-CN" sz="2000" dirty="0">
                <a:solidFill>
                  <a:srgbClr val="00B050"/>
                </a:solidFill>
                <a:latin typeface="思源黑体 CN Normal" panose="020B0400000000000000" charset="-122"/>
                <a:ea typeface="思源黑体 CN Normal" panose="020B0400000000000000" charset="-122"/>
              </a:endParaRPr>
            </a:p>
          </p:txBody>
        </p:sp>
      </p:grpSp>
      <p:pic>
        <p:nvPicPr>
          <p:cNvPr id="106" name="图片 105"/>
          <p:cNvPicPr/>
          <p:nvPr/>
        </p:nvPicPr>
        <p:blipFill>
          <a:blip r:embed="rId7"/>
          <a:stretch>
            <a:fillRect/>
          </a:stretch>
        </p:blipFill>
        <p:spPr>
          <a:xfrm>
            <a:off x="8987155" y="260985"/>
            <a:ext cx="2923540" cy="19494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335280" y="2637155"/>
            <a:ext cx="11178540" cy="1663700"/>
            <a:chOff x="-263" y="3475"/>
            <a:chExt cx="17604" cy="2620"/>
          </a:xfrm>
        </p:grpSpPr>
        <p:sp>
          <p:nvSpPr>
            <p:cNvPr id="3" name="文本框 2"/>
            <p:cNvSpPr txBox="1"/>
            <p:nvPr>
              <p:custDataLst>
                <p:tags r:id="rId5"/>
              </p:custDataLst>
            </p:nvPr>
          </p:nvSpPr>
          <p:spPr>
            <a:xfrm>
              <a:off x="-263" y="3475"/>
              <a:ext cx="17604" cy="725"/>
            </a:xfrm>
            <a:prstGeom prst="rect">
              <a:avLst/>
            </a:prstGeom>
            <a:noFill/>
          </p:spPr>
          <p:txBody>
            <a:bodyPr wrap="square" rtlCol="0">
              <a:spAutoFit/>
            </a:bodyPr>
            <a:p>
              <a:r>
                <a:rPr lang="zh-CN" altLang="en-US" b="1" dirty="0">
                  <a:solidFill>
                    <a:schemeClr val="accent1"/>
                  </a:solidFill>
                  <a:latin typeface="思源黑体 CN Light" panose="020B0300000000000000" pitchFamily="34" charset="-122"/>
                  <a:ea typeface="思源黑体 CN Light" panose="020B0300000000000000" pitchFamily="34" charset="-122"/>
                </a:rPr>
                <a:t>（十二）问：在阳台晾衣服，如果不做顶部的防潮处理，怎样防止顶面表层脱落</a:t>
              </a:r>
              <a:endParaRPr lang="zh-CN" altLang="en-US" b="1" dirty="0">
                <a:solidFill>
                  <a:schemeClr val="accent1"/>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263" y="4497"/>
              <a:ext cx="17604" cy="1598"/>
            </a:xfrm>
            <a:prstGeom prst="rect">
              <a:avLst/>
            </a:prstGeom>
            <a:noFill/>
          </p:spPr>
          <p:txBody>
            <a:bodyPr wrap="square" rtlCol="0">
              <a:spAutoFit/>
            </a:bodyPr>
            <a:p>
              <a:pPr algn="l">
                <a:lnSpc>
                  <a:spcPct val="100000"/>
                </a:lnSpc>
              </a:pPr>
              <a:r>
                <a:rPr lang="en-US" altLang="zh-CN" sz="2000" dirty="0">
                  <a:solidFill>
                    <a:srgbClr val="00B050"/>
                  </a:solidFill>
                  <a:latin typeface="思源黑体 CN Normal" panose="020B0400000000000000" charset="-122"/>
                  <a:ea typeface="思源黑体 CN Normal" panose="020B0400000000000000" charset="-122"/>
                </a:rPr>
                <a:t>答：晾湿衣服时，打开阳台窗户通风，可以使因晾衣服而产生的潮气迅速散布到大气中去，顶面受到的潮气侵蚀就会很小，表层也就不会脱落了；如果再能选择一种质量比较好的乳胶漆进行饰面处理，就更不必担心了。</a:t>
              </a:r>
              <a:endParaRPr lang="en-US" altLang="zh-CN" sz="2000" dirty="0">
                <a:solidFill>
                  <a:srgbClr val="00B050"/>
                </a:solidFill>
                <a:latin typeface="思源黑体 CN Normal" panose="020B0400000000000000" charset="-122"/>
                <a:ea typeface="思源黑体 CN Normal" panose="020B0400000000000000" charset="-122"/>
              </a:endParaRPr>
            </a:p>
          </p:txBody>
        </p:sp>
      </p:grpSp>
      <p:pic>
        <p:nvPicPr>
          <p:cNvPr id="106" name="图片 105"/>
          <p:cNvPicPr/>
          <p:nvPr/>
        </p:nvPicPr>
        <p:blipFill>
          <a:blip r:embed="rId7"/>
          <a:stretch>
            <a:fillRect/>
          </a:stretch>
        </p:blipFill>
        <p:spPr>
          <a:xfrm>
            <a:off x="8987155" y="260985"/>
            <a:ext cx="2923540" cy="19494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335280" y="2637155"/>
            <a:ext cx="11178540" cy="1355725"/>
            <a:chOff x="-263" y="3475"/>
            <a:chExt cx="17604" cy="2135"/>
          </a:xfrm>
        </p:grpSpPr>
        <p:sp>
          <p:nvSpPr>
            <p:cNvPr id="3" name="文本框 2"/>
            <p:cNvSpPr txBox="1"/>
            <p:nvPr>
              <p:custDataLst>
                <p:tags r:id="rId5"/>
              </p:custDataLst>
            </p:nvPr>
          </p:nvSpPr>
          <p:spPr>
            <a:xfrm>
              <a:off x="-263" y="3475"/>
              <a:ext cx="17604" cy="725"/>
            </a:xfrm>
            <a:prstGeom prst="rect">
              <a:avLst/>
            </a:prstGeom>
            <a:noFill/>
          </p:spPr>
          <p:txBody>
            <a:bodyPr wrap="square" rtlCol="0">
              <a:spAutoFit/>
            </a:bodyPr>
            <a:p>
              <a:r>
                <a:rPr lang="zh-CN" altLang="en-US" b="1" dirty="0">
                  <a:solidFill>
                    <a:schemeClr val="accent1"/>
                  </a:solidFill>
                  <a:latin typeface="思源黑体 CN Light" panose="020B0300000000000000" pitchFamily="34" charset="-122"/>
                  <a:ea typeface="思源黑体 CN Light" panose="020B0300000000000000" pitchFamily="34" charset="-122"/>
                </a:rPr>
                <a:t>（十三）问：既然三合一乳胶漆能够弥补裂纹，那么在处理保温墙时能不能不贴布</a:t>
              </a:r>
              <a:endParaRPr lang="zh-CN" altLang="en-US" b="1" dirty="0">
                <a:solidFill>
                  <a:schemeClr val="accent1"/>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263" y="4497"/>
              <a:ext cx="17604" cy="1113"/>
            </a:xfrm>
            <a:prstGeom prst="rect">
              <a:avLst/>
            </a:prstGeom>
            <a:noFill/>
          </p:spPr>
          <p:txBody>
            <a:bodyPr wrap="square" rtlCol="0">
              <a:spAutoFit/>
            </a:bodyPr>
            <a:p>
              <a:pPr algn="l">
                <a:lnSpc>
                  <a:spcPct val="100000"/>
                </a:lnSpc>
              </a:pPr>
              <a:r>
                <a:rPr lang="en-US" altLang="zh-CN" sz="2000" dirty="0">
                  <a:solidFill>
                    <a:srgbClr val="00B050"/>
                  </a:solidFill>
                  <a:latin typeface="思源黑体 CN Normal" panose="020B0400000000000000" charset="-122"/>
                  <a:ea typeface="思源黑体 CN Normal" panose="020B0400000000000000" charset="-122"/>
                </a:rPr>
                <a:t>答：不能。因为保温墙的表层一般为水泥砂浆处理，随着外界环境气温的变化，常常产生比较大的裂纹；而三合一乳胶漆仅能弥补一些比较小的裂纹，因此，在进行保温墙表层处理时，必须贴布。</a:t>
              </a:r>
              <a:endParaRPr lang="en-US" altLang="zh-CN" sz="2000" dirty="0">
                <a:solidFill>
                  <a:srgbClr val="00B050"/>
                </a:solidFill>
                <a:latin typeface="思源黑体 CN Normal" panose="020B0400000000000000" charset="-122"/>
                <a:ea typeface="思源黑体 CN Normal" panose="020B0400000000000000" charset="-122"/>
              </a:endParaRPr>
            </a:p>
          </p:txBody>
        </p:sp>
      </p:grpSp>
      <p:pic>
        <p:nvPicPr>
          <p:cNvPr id="106" name="图片 105"/>
          <p:cNvPicPr/>
          <p:nvPr/>
        </p:nvPicPr>
        <p:blipFill>
          <a:blip r:embed="rId7"/>
          <a:stretch>
            <a:fillRect/>
          </a:stretch>
        </p:blipFill>
        <p:spPr>
          <a:xfrm>
            <a:off x="8987155" y="260985"/>
            <a:ext cx="2923540" cy="19494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887628"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室内设计师谈单的基本流程</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459740" y="1055576"/>
            <a:ext cx="10943383" cy="1036749"/>
            <a:chOff x="1025" y="3473"/>
            <a:chExt cx="17234" cy="1633"/>
          </a:xfrm>
        </p:grpSpPr>
        <p:sp>
          <p:nvSpPr>
            <p:cNvPr id="7" name="椭圆 6"/>
            <p:cNvSpPr/>
            <p:nvPr>
              <p:custDataLst>
                <p:tags r:id="rId1"/>
              </p:custDataLst>
            </p:nvPr>
          </p:nvSpPr>
          <p:spPr>
            <a:xfrm>
              <a:off x="1025" y="3637"/>
              <a:ext cx="1278" cy="1134"/>
            </a:xfrm>
            <a:prstGeom prst="ellipse">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dirty="0"/>
                <a:t>05</a:t>
              </a:r>
              <a:endParaRPr lang="zh-CN" altLang="en-US" sz="2800" dirty="0"/>
            </a:p>
          </p:txBody>
        </p:sp>
        <p:sp>
          <p:nvSpPr>
            <p:cNvPr id="9" name="文本框 8"/>
            <p:cNvSpPr txBox="1"/>
            <p:nvPr>
              <p:custDataLst>
                <p:tags r:id="rId2"/>
              </p:custDataLst>
            </p:nvPr>
          </p:nvSpPr>
          <p:spPr>
            <a:xfrm>
              <a:off x="2456" y="3473"/>
              <a:ext cx="5380" cy="725"/>
            </a:xfrm>
            <a:prstGeom prst="rect">
              <a:avLst/>
            </a:prstGeom>
            <a:noFill/>
          </p:spPr>
          <p:txBody>
            <a:bodyPr wrap="square" rtlCol="0">
              <a:spAutoFit/>
            </a:bodyPr>
            <a:p>
              <a:r>
                <a:rPr lang="zh-CN" altLang="en-US" b="1" dirty="0">
                  <a:solidFill>
                    <a:srgbClr val="485F84"/>
                  </a:solidFill>
                  <a:latin typeface="思源黑体 CN Light" panose="020B0300000000000000" pitchFamily="34" charset="-122"/>
                  <a:ea typeface="思源黑体 CN Light" panose="020B0300000000000000" pitchFamily="34" charset="-122"/>
                </a:rPr>
                <a:t>考察重点位置</a:t>
              </a:r>
              <a:endParaRPr lang="zh-CN" altLang="en-US" b="1" dirty="0">
                <a:solidFill>
                  <a:srgbClr val="485F84"/>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3"/>
              </p:custDataLst>
            </p:nvPr>
          </p:nvSpPr>
          <p:spPr>
            <a:xfrm>
              <a:off x="2456" y="4187"/>
              <a:ext cx="15803" cy="919"/>
            </a:xfrm>
            <a:prstGeom prst="rect">
              <a:avLst/>
            </a:prstGeom>
            <a:noFill/>
          </p:spPr>
          <p:txBody>
            <a:bodyPr wrap="square" rtlCol="0">
              <a:spAutoFit/>
            </a:bodyPr>
            <a:p>
              <a:pPr>
                <a:lnSpc>
                  <a:spcPct val="100000"/>
                </a:lnSpc>
              </a:pPr>
              <a:r>
                <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要查看各种管道、暖气、煤气、地漏、强弱电箱，并标注具体位置。具体应涵盖包括上下水管道后的位置、坐便器下水的墙距、地漏具体位置、暖气具体位置。</a:t>
              </a:r>
              <a:endPar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grpSp>
      <p:pic>
        <p:nvPicPr>
          <p:cNvPr id="11" name="图片 10" descr="图片3-1-4"/>
          <p:cNvPicPr>
            <a:picLocks noChangeAspect="1"/>
          </p:cNvPicPr>
          <p:nvPr/>
        </p:nvPicPr>
        <p:blipFill>
          <a:blip r:embed="rId4"/>
          <a:stretch>
            <a:fillRect/>
          </a:stretch>
        </p:blipFill>
        <p:spPr>
          <a:xfrm>
            <a:off x="3052445" y="2204720"/>
            <a:ext cx="6086475" cy="42608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335280" y="2637155"/>
            <a:ext cx="11178540" cy="1663700"/>
            <a:chOff x="-263" y="3475"/>
            <a:chExt cx="17604" cy="2620"/>
          </a:xfrm>
        </p:grpSpPr>
        <p:sp>
          <p:nvSpPr>
            <p:cNvPr id="3" name="文本框 2"/>
            <p:cNvSpPr txBox="1"/>
            <p:nvPr>
              <p:custDataLst>
                <p:tags r:id="rId5"/>
              </p:custDataLst>
            </p:nvPr>
          </p:nvSpPr>
          <p:spPr>
            <a:xfrm>
              <a:off x="-263" y="3475"/>
              <a:ext cx="17604" cy="725"/>
            </a:xfrm>
            <a:prstGeom prst="rect">
              <a:avLst/>
            </a:prstGeom>
            <a:noFill/>
          </p:spPr>
          <p:txBody>
            <a:bodyPr wrap="square" rtlCol="0">
              <a:spAutoFit/>
            </a:bodyPr>
            <a:p>
              <a:r>
                <a:rPr lang="zh-CN" altLang="en-US" b="1" dirty="0">
                  <a:solidFill>
                    <a:schemeClr val="accent1"/>
                  </a:solidFill>
                  <a:latin typeface="思源黑体 CN Light" panose="020B0300000000000000" pitchFamily="34" charset="-122"/>
                  <a:ea typeface="思源黑体 CN Light" panose="020B0300000000000000" pitchFamily="34" charset="-122"/>
                </a:rPr>
                <a:t>（十四）问：你们主材可以自购吗？辅材可以自购吗</a:t>
              </a:r>
              <a:endParaRPr lang="zh-CN" altLang="en-US" b="1" dirty="0">
                <a:solidFill>
                  <a:schemeClr val="accent1"/>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263" y="4497"/>
              <a:ext cx="17604" cy="1598"/>
            </a:xfrm>
            <a:prstGeom prst="rect">
              <a:avLst/>
            </a:prstGeom>
            <a:noFill/>
          </p:spPr>
          <p:txBody>
            <a:bodyPr wrap="square" rtlCol="0">
              <a:spAutoFit/>
            </a:bodyPr>
            <a:p>
              <a:pPr algn="l">
                <a:lnSpc>
                  <a:spcPct val="100000"/>
                </a:lnSpc>
              </a:pPr>
              <a:r>
                <a:rPr lang="en-US" altLang="zh-CN" sz="2000" dirty="0">
                  <a:solidFill>
                    <a:srgbClr val="00B050"/>
                  </a:solidFill>
                  <a:latin typeface="思源黑体 CN Normal" panose="020B0400000000000000" charset="-122"/>
                  <a:ea typeface="思源黑体 CN Normal" panose="020B0400000000000000" charset="-122"/>
                </a:rPr>
                <a:t>答：可以自购的，我们也可以给您代购托管式服务。我们是团购量大优惠，有保障，也便于衔接，方便您的生活，辅材是我们公司统一配送的，这样可以避免以后的质量纠纷。我们设计时把辅材的品牌定好，由我们材料部统一采购，您也可以轻松很多。</a:t>
              </a:r>
              <a:endParaRPr lang="en-US" altLang="zh-CN" sz="2000" dirty="0">
                <a:solidFill>
                  <a:srgbClr val="00B050"/>
                </a:solidFill>
                <a:latin typeface="思源黑体 CN Normal" panose="020B0400000000000000" charset="-122"/>
                <a:ea typeface="思源黑体 CN Normal" panose="020B0400000000000000" charset="-122"/>
              </a:endParaRPr>
            </a:p>
          </p:txBody>
        </p:sp>
      </p:grpSp>
      <p:pic>
        <p:nvPicPr>
          <p:cNvPr id="106" name="图片 105"/>
          <p:cNvPicPr/>
          <p:nvPr/>
        </p:nvPicPr>
        <p:blipFill>
          <a:blip r:embed="rId7"/>
          <a:stretch>
            <a:fillRect/>
          </a:stretch>
        </p:blipFill>
        <p:spPr>
          <a:xfrm>
            <a:off x="8987155" y="260985"/>
            <a:ext cx="2923540" cy="19494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335280" y="2637155"/>
            <a:ext cx="11178540" cy="1355725"/>
            <a:chOff x="-263" y="3475"/>
            <a:chExt cx="17604" cy="2135"/>
          </a:xfrm>
        </p:grpSpPr>
        <p:sp>
          <p:nvSpPr>
            <p:cNvPr id="3" name="文本框 2"/>
            <p:cNvSpPr txBox="1"/>
            <p:nvPr>
              <p:custDataLst>
                <p:tags r:id="rId5"/>
              </p:custDataLst>
            </p:nvPr>
          </p:nvSpPr>
          <p:spPr>
            <a:xfrm>
              <a:off x="-263" y="3475"/>
              <a:ext cx="17604" cy="725"/>
            </a:xfrm>
            <a:prstGeom prst="rect">
              <a:avLst/>
            </a:prstGeom>
            <a:noFill/>
          </p:spPr>
          <p:txBody>
            <a:bodyPr wrap="square" rtlCol="0">
              <a:spAutoFit/>
            </a:bodyPr>
            <a:p>
              <a:r>
                <a:rPr lang="zh-CN" altLang="en-US" b="1" dirty="0">
                  <a:solidFill>
                    <a:schemeClr val="accent1"/>
                  </a:solidFill>
                  <a:latin typeface="思源黑体 CN Light" panose="020B0300000000000000" pitchFamily="34" charset="-122"/>
                  <a:ea typeface="思源黑体 CN Light" panose="020B0300000000000000" pitchFamily="34" charset="-122"/>
                </a:rPr>
                <a:t>（十五）问：为什么开关面板、洁具、龙头等不包括</a:t>
              </a:r>
              <a:endParaRPr lang="zh-CN" altLang="en-US" b="1" dirty="0">
                <a:solidFill>
                  <a:schemeClr val="accent1"/>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263" y="4497"/>
              <a:ext cx="17604" cy="1113"/>
            </a:xfrm>
            <a:prstGeom prst="rect">
              <a:avLst/>
            </a:prstGeom>
            <a:noFill/>
          </p:spPr>
          <p:txBody>
            <a:bodyPr wrap="square" rtlCol="0">
              <a:spAutoFit/>
            </a:bodyPr>
            <a:p>
              <a:pPr algn="l">
                <a:lnSpc>
                  <a:spcPct val="100000"/>
                </a:lnSpc>
              </a:pPr>
              <a:r>
                <a:rPr lang="en-US" altLang="zh-CN" sz="2000" dirty="0">
                  <a:solidFill>
                    <a:srgbClr val="00B050"/>
                  </a:solidFill>
                  <a:latin typeface="思源黑体 CN Normal" panose="020B0400000000000000" charset="-122"/>
                  <a:ea typeface="思源黑体 CN Normal" panose="020B0400000000000000" charset="-122"/>
                </a:rPr>
                <a:t>答：我们把主材和电器部分采用自愿代购，这样可以保障客户多样化选择，您也可以指定品牌由我公司代购。</a:t>
              </a:r>
              <a:endParaRPr lang="en-US" altLang="zh-CN" sz="2000" dirty="0">
                <a:solidFill>
                  <a:srgbClr val="00B050"/>
                </a:solidFill>
                <a:latin typeface="思源黑体 CN Normal" panose="020B0400000000000000" charset="-122"/>
                <a:ea typeface="思源黑体 CN Normal" panose="020B0400000000000000" charset="-122"/>
              </a:endParaRPr>
            </a:p>
          </p:txBody>
        </p:sp>
      </p:grpSp>
      <p:pic>
        <p:nvPicPr>
          <p:cNvPr id="106" name="图片 105"/>
          <p:cNvPicPr/>
          <p:nvPr/>
        </p:nvPicPr>
        <p:blipFill>
          <a:blip r:embed="rId7"/>
          <a:stretch>
            <a:fillRect/>
          </a:stretch>
        </p:blipFill>
        <p:spPr>
          <a:xfrm>
            <a:off x="8987155" y="260985"/>
            <a:ext cx="2923540" cy="19494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335280" y="2637155"/>
            <a:ext cx="11178540" cy="1355725"/>
            <a:chOff x="-263" y="3475"/>
            <a:chExt cx="17604" cy="2135"/>
          </a:xfrm>
        </p:grpSpPr>
        <p:sp>
          <p:nvSpPr>
            <p:cNvPr id="3" name="文本框 2"/>
            <p:cNvSpPr txBox="1"/>
            <p:nvPr>
              <p:custDataLst>
                <p:tags r:id="rId5"/>
              </p:custDataLst>
            </p:nvPr>
          </p:nvSpPr>
          <p:spPr>
            <a:xfrm>
              <a:off x="-263" y="3475"/>
              <a:ext cx="17604" cy="725"/>
            </a:xfrm>
            <a:prstGeom prst="rect">
              <a:avLst/>
            </a:prstGeom>
            <a:noFill/>
          </p:spPr>
          <p:txBody>
            <a:bodyPr wrap="square" rtlCol="0">
              <a:spAutoFit/>
            </a:bodyPr>
            <a:p>
              <a:r>
                <a:rPr lang="zh-CN" altLang="en-US" b="1" dirty="0">
                  <a:solidFill>
                    <a:schemeClr val="accent1"/>
                  </a:solidFill>
                  <a:latin typeface="思源黑体 CN Light" panose="020B0300000000000000" pitchFamily="34" charset="-122"/>
                  <a:ea typeface="思源黑体 CN Light" panose="020B0300000000000000" pitchFamily="34" charset="-122"/>
                </a:rPr>
                <a:t>（十六）问：材料选择注意哪些问题</a:t>
              </a:r>
              <a:endParaRPr lang="zh-CN" altLang="en-US" b="1" dirty="0">
                <a:solidFill>
                  <a:schemeClr val="accent1"/>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263" y="4497"/>
              <a:ext cx="17604" cy="1113"/>
            </a:xfrm>
            <a:prstGeom prst="rect">
              <a:avLst/>
            </a:prstGeom>
            <a:noFill/>
          </p:spPr>
          <p:txBody>
            <a:bodyPr wrap="square" rtlCol="0">
              <a:spAutoFit/>
            </a:bodyPr>
            <a:p>
              <a:pPr algn="l">
                <a:lnSpc>
                  <a:spcPct val="100000"/>
                </a:lnSpc>
              </a:pPr>
              <a:r>
                <a:rPr lang="en-US" altLang="zh-CN" sz="2000" dirty="0">
                  <a:solidFill>
                    <a:srgbClr val="00B050"/>
                  </a:solidFill>
                  <a:latin typeface="思源黑体 CN Normal" panose="020B0400000000000000" charset="-122"/>
                  <a:ea typeface="思源黑体 CN Normal" panose="020B0400000000000000" charset="-122"/>
                </a:rPr>
                <a:t>答：材料的合格证和保修卡要向商家索取，最好要求开发票，到正规的市场采购材料，先让装修公司人员看好颜色型号并记下回头再买，杜绝回扣问题。</a:t>
              </a:r>
              <a:endParaRPr lang="en-US" altLang="zh-CN" sz="2000" dirty="0">
                <a:solidFill>
                  <a:srgbClr val="00B050"/>
                </a:solidFill>
                <a:latin typeface="思源黑体 CN Normal" panose="020B0400000000000000" charset="-122"/>
                <a:ea typeface="思源黑体 CN Normal" panose="020B0400000000000000" charset="-122"/>
              </a:endParaRPr>
            </a:p>
          </p:txBody>
        </p:sp>
      </p:grpSp>
      <p:pic>
        <p:nvPicPr>
          <p:cNvPr id="106" name="图片 105"/>
          <p:cNvPicPr/>
          <p:nvPr/>
        </p:nvPicPr>
        <p:blipFill>
          <a:blip r:embed="rId7"/>
          <a:stretch>
            <a:fillRect/>
          </a:stretch>
        </p:blipFill>
        <p:spPr>
          <a:xfrm>
            <a:off x="8987155" y="260985"/>
            <a:ext cx="2923540" cy="19494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
        <p:nvSpPr>
          <p:cNvPr id="2" name="文本框 1"/>
          <p:cNvSpPr txBox="1"/>
          <p:nvPr>
            <p:custDataLst>
              <p:tags r:id="rId5"/>
            </p:custDataLst>
          </p:nvPr>
        </p:nvSpPr>
        <p:spPr>
          <a:xfrm>
            <a:off x="389890" y="1054735"/>
            <a:ext cx="5896610" cy="521970"/>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四、有关施工方面</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grpSp>
        <p:nvGrpSpPr>
          <p:cNvPr id="5" name="组合 4"/>
          <p:cNvGrpSpPr/>
          <p:nvPr/>
        </p:nvGrpSpPr>
        <p:grpSpPr>
          <a:xfrm>
            <a:off x="335280" y="1919605"/>
            <a:ext cx="7560945" cy="4177030"/>
            <a:chOff x="-263" y="3475"/>
            <a:chExt cx="11907" cy="6578"/>
          </a:xfrm>
        </p:grpSpPr>
        <p:sp>
          <p:nvSpPr>
            <p:cNvPr id="3" name="文本框 2"/>
            <p:cNvSpPr txBox="1"/>
            <p:nvPr>
              <p:custDataLst>
                <p:tags r:id="rId6"/>
              </p:custDataLst>
            </p:nvPr>
          </p:nvSpPr>
          <p:spPr>
            <a:xfrm>
              <a:off x="-263" y="3475"/>
              <a:ext cx="11907" cy="1307"/>
            </a:xfrm>
            <a:prstGeom prst="rect">
              <a:avLst/>
            </a:prstGeom>
            <a:noFill/>
          </p:spPr>
          <p:txBody>
            <a:bodyPr wrap="square" rtlCol="0">
              <a:spAutoFit/>
            </a:bodyPr>
            <a:p>
              <a:r>
                <a:rPr lang="zh-CN" altLang="en-US" b="1" dirty="0">
                  <a:solidFill>
                    <a:srgbClr val="D41920"/>
                  </a:solidFill>
                  <a:latin typeface="思源黑体 CN Light" panose="020B0300000000000000" pitchFamily="34" charset="-122"/>
                  <a:ea typeface="思源黑体 CN Light" panose="020B0300000000000000" pitchFamily="34" charset="-122"/>
                </a:rPr>
                <a:t>（一）问：你们公司的施工队都是哪儿的？是不是街上现招的</a:t>
              </a:r>
              <a:endParaRPr lang="zh-CN" altLang="en-US" b="1" dirty="0">
                <a:solidFill>
                  <a:srgbClr val="D41920"/>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7"/>
              </p:custDataLst>
            </p:nvPr>
          </p:nvSpPr>
          <p:spPr>
            <a:xfrm>
              <a:off x="-263" y="5062"/>
              <a:ext cx="11907" cy="4991"/>
            </a:xfrm>
            <a:prstGeom prst="rect">
              <a:avLst/>
            </a:prstGeom>
            <a:noFill/>
          </p:spPr>
          <p:txBody>
            <a:bodyPr wrap="square" rtlCol="0">
              <a:spAutoFit/>
            </a:bodyPr>
            <a:p>
              <a:pPr algn="l">
                <a:lnSpc>
                  <a:spcPct val="100000"/>
                </a:lnSpc>
              </a:pPr>
              <a:r>
                <a:rPr lang="en-US" altLang="zh-CN" sz="2000" dirty="0">
                  <a:solidFill>
                    <a:schemeClr val="tx1">
                      <a:lumMod val="50000"/>
                      <a:lumOff val="50000"/>
                    </a:schemeClr>
                  </a:solidFill>
                  <a:latin typeface="思源黑体 CN Normal" panose="020B0400000000000000" charset="-122"/>
                  <a:ea typeface="思源黑体 CN Normal" panose="020B0400000000000000" charset="-122"/>
                </a:rPr>
                <a:t>答：我公司的施工队主要以浙江、江苏为主。施工人员长期、固定在我公司工作，久经考验，是公司的员工，每个工人都有档案。新补进的施工队都经过公司严格的挑选，属于工人中的佼佼者，进入公司后，必须经过公司严格的培训考核，合格后才能上岗。公司每月对施工队至少进行两次现场培训，以不断提高施工队的施工工艺和施工质量。此外，客户常有一个误区，认为哪个地方的施工队或什么样的油工、什么样的木工能提供质量保证。其实，任何一个单独的施工队或什么样的工人都不能给您提供保障，只有通过公司严格的管理，凭借公司实力和信誉的保障，您才能获得满意的质量和服务。</a:t>
              </a:r>
              <a:endParaRPr lang="en-US" altLang="zh-CN" sz="2000" dirty="0">
                <a:solidFill>
                  <a:schemeClr val="tx1">
                    <a:lumMod val="50000"/>
                    <a:lumOff val="50000"/>
                  </a:schemeClr>
                </a:solidFill>
                <a:latin typeface="思源黑体 CN Normal" panose="020B0400000000000000" charset="-122"/>
                <a:ea typeface="思源黑体 CN Normal" panose="020B0400000000000000" charset="-122"/>
              </a:endParaRPr>
            </a:p>
          </p:txBody>
        </p:sp>
      </p:grpSp>
      <p:pic>
        <p:nvPicPr>
          <p:cNvPr id="107" name="图片 106"/>
          <p:cNvPicPr/>
          <p:nvPr/>
        </p:nvPicPr>
        <p:blipFill>
          <a:blip r:embed="rId8"/>
          <a:srcRect l="22224" r="21107"/>
          <a:stretch>
            <a:fillRect/>
          </a:stretch>
        </p:blipFill>
        <p:spPr>
          <a:xfrm>
            <a:off x="8112125" y="1701165"/>
            <a:ext cx="3672205" cy="39179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335280" y="1919605"/>
            <a:ext cx="7560945" cy="2279015"/>
            <a:chOff x="-263" y="3475"/>
            <a:chExt cx="11907" cy="3589"/>
          </a:xfrm>
        </p:grpSpPr>
        <p:sp>
          <p:nvSpPr>
            <p:cNvPr id="3" name="文本框 2"/>
            <p:cNvSpPr txBox="1"/>
            <p:nvPr>
              <p:custDataLst>
                <p:tags r:id="rId5"/>
              </p:custDataLst>
            </p:nvPr>
          </p:nvSpPr>
          <p:spPr>
            <a:xfrm>
              <a:off x="-263" y="3475"/>
              <a:ext cx="11907" cy="725"/>
            </a:xfrm>
            <a:prstGeom prst="rect">
              <a:avLst/>
            </a:prstGeom>
            <a:noFill/>
          </p:spPr>
          <p:txBody>
            <a:bodyPr wrap="square" rtlCol="0">
              <a:spAutoFit/>
            </a:bodyPr>
            <a:p>
              <a:r>
                <a:rPr lang="zh-CN" altLang="en-US" b="1" dirty="0">
                  <a:solidFill>
                    <a:srgbClr val="D41920"/>
                  </a:solidFill>
                  <a:latin typeface="思源黑体 CN Light" panose="020B0300000000000000" pitchFamily="34" charset="-122"/>
                  <a:ea typeface="思源黑体 CN Light" panose="020B0300000000000000" pitchFamily="34" charset="-122"/>
                </a:rPr>
                <a:t>（二）问：能不能请设计师推荐施工队</a:t>
              </a:r>
              <a:endParaRPr lang="zh-CN" altLang="en-US" b="1" dirty="0">
                <a:solidFill>
                  <a:srgbClr val="D41920"/>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263" y="4497"/>
              <a:ext cx="11907" cy="2567"/>
            </a:xfrm>
            <a:prstGeom prst="rect">
              <a:avLst/>
            </a:prstGeom>
            <a:noFill/>
          </p:spPr>
          <p:txBody>
            <a:bodyPr wrap="square" rtlCol="0">
              <a:spAutoFit/>
            </a:bodyPr>
            <a:p>
              <a:pPr algn="l">
                <a:lnSpc>
                  <a:spcPct val="100000"/>
                </a:lnSpc>
              </a:pPr>
              <a:r>
                <a:rPr lang="en-US" altLang="zh-CN" sz="2000" dirty="0">
                  <a:solidFill>
                    <a:schemeClr val="tx1">
                      <a:lumMod val="50000"/>
                      <a:lumOff val="50000"/>
                    </a:schemeClr>
                  </a:solidFill>
                  <a:latin typeface="思源黑体 CN Normal" panose="020B0400000000000000" charset="-122"/>
                  <a:ea typeface="思源黑体 CN Normal" panose="020B0400000000000000" charset="-122"/>
                </a:rPr>
                <a:t>答：我公司同一级别的施工队其讯息工期质量都差不多。安排施工队施工时，由公司工程部根据各讯息工期安排。有的队一次只能接 3 个工程，如果让他一次接 5 个工程，技术力量过于分散，就会降低每一个工程的施工质量，这在我们公司是绝不允许的，工程部会根据您家装工程的情况为您安排合适的施工队。</a:t>
              </a:r>
              <a:endParaRPr lang="en-US" altLang="zh-CN" sz="2000" dirty="0">
                <a:solidFill>
                  <a:schemeClr val="tx1">
                    <a:lumMod val="50000"/>
                    <a:lumOff val="50000"/>
                  </a:schemeClr>
                </a:solidFill>
                <a:latin typeface="思源黑体 CN Normal" panose="020B0400000000000000" charset="-122"/>
                <a:ea typeface="思源黑体 CN Normal" panose="020B0400000000000000" charset="-122"/>
              </a:endParaRPr>
            </a:p>
          </p:txBody>
        </p:sp>
      </p:grpSp>
      <p:pic>
        <p:nvPicPr>
          <p:cNvPr id="107" name="图片 106"/>
          <p:cNvPicPr/>
          <p:nvPr/>
        </p:nvPicPr>
        <p:blipFill>
          <a:blip r:embed="rId7"/>
          <a:srcRect l="22224" r="21107"/>
          <a:stretch>
            <a:fillRect/>
          </a:stretch>
        </p:blipFill>
        <p:spPr>
          <a:xfrm>
            <a:off x="8112125" y="1701165"/>
            <a:ext cx="3672205" cy="39179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335280" y="1919605"/>
            <a:ext cx="7560945" cy="2637790"/>
            <a:chOff x="-263" y="3475"/>
            <a:chExt cx="11907" cy="4154"/>
          </a:xfrm>
        </p:grpSpPr>
        <p:sp>
          <p:nvSpPr>
            <p:cNvPr id="3" name="文本框 2"/>
            <p:cNvSpPr txBox="1"/>
            <p:nvPr>
              <p:custDataLst>
                <p:tags r:id="rId5"/>
              </p:custDataLst>
            </p:nvPr>
          </p:nvSpPr>
          <p:spPr>
            <a:xfrm>
              <a:off x="-263" y="3475"/>
              <a:ext cx="11907" cy="1307"/>
            </a:xfrm>
            <a:prstGeom prst="rect">
              <a:avLst/>
            </a:prstGeom>
            <a:noFill/>
          </p:spPr>
          <p:txBody>
            <a:bodyPr wrap="square" rtlCol="0">
              <a:spAutoFit/>
            </a:bodyPr>
            <a:p>
              <a:r>
                <a:rPr lang="zh-CN" altLang="en-US" b="1" dirty="0">
                  <a:solidFill>
                    <a:srgbClr val="D41920"/>
                  </a:solidFill>
                  <a:latin typeface="思源黑体 CN Light" panose="020B0300000000000000" pitchFamily="34" charset="-122"/>
                  <a:ea typeface="思源黑体 CN Light" panose="020B0300000000000000" pitchFamily="34" charset="-122"/>
                </a:rPr>
                <a:t>（三）问：工程监理和工人都是你们公司自己的，会不会互相包庇？我们的利益如何保障</a:t>
              </a:r>
              <a:endParaRPr lang="zh-CN" altLang="en-US" b="1" dirty="0">
                <a:solidFill>
                  <a:srgbClr val="D41920"/>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263" y="5062"/>
              <a:ext cx="11907" cy="2567"/>
            </a:xfrm>
            <a:prstGeom prst="rect">
              <a:avLst/>
            </a:prstGeom>
            <a:noFill/>
          </p:spPr>
          <p:txBody>
            <a:bodyPr wrap="square" rtlCol="0">
              <a:spAutoFit/>
            </a:bodyPr>
            <a:p>
              <a:pPr algn="l">
                <a:lnSpc>
                  <a:spcPct val="100000"/>
                </a:lnSpc>
              </a:pPr>
              <a:r>
                <a:rPr lang="en-US" altLang="zh-CN" sz="2000" dirty="0">
                  <a:solidFill>
                    <a:schemeClr val="tx1">
                      <a:lumMod val="50000"/>
                      <a:lumOff val="50000"/>
                    </a:schemeClr>
                  </a:solidFill>
                  <a:latin typeface="思源黑体 CN Normal" panose="020B0400000000000000" charset="-122"/>
                  <a:ea typeface="思源黑体 CN Normal" panose="020B0400000000000000" charset="-122"/>
                </a:rPr>
                <a:t>答：公司对每一个施工工地直接责任到人，每一个工地做到由设计师、监理、施工队长、带班班长专人管理，他们之间相互合作、相互监督，所以不存在您担心的问题，因为工地质量的好坏直接影响到他们的利益。当然，您也可以花钱另外请监理，就算是这样，我们也要派我们的监理，因为这是我们的工作内容之一。</a:t>
              </a:r>
              <a:endParaRPr lang="en-US" altLang="zh-CN" sz="2000" dirty="0">
                <a:solidFill>
                  <a:schemeClr val="tx1">
                    <a:lumMod val="50000"/>
                    <a:lumOff val="50000"/>
                  </a:schemeClr>
                </a:solidFill>
                <a:latin typeface="思源黑体 CN Normal" panose="020B0400000000000000" charset="-122"/>
                <a:ea typeface="思源黑体 CN Normal" panose="020B0400000000000000" charset="-122"/>
              </a:endParaRPr>
            </a:p>
          </p:txBody>
        </p:sp>
      </p:grpSp>
      <p:pic>
        <p:nvPicPr>
          <p:cNvPr id="107" name="图片 106"/>
          <p:cNvPicPr/>
          <p:nvPr/>
        </p:nvPicPr>
        <p:blipFill>
          <a:blip r:embed="rId7"/>
          <a:srcRect l="22224" r="21107"/>
          <a:stretch>
            <a:fillRect/>
          </a:stretch>
        </p:blipFill>
        <p:spPr>
          <a:xfrm>
            <a:off x="8112125" y="1701165"/>
            <a:ext cx="3672205" cy="39179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335280" y="1919605"/>
            <a:ext cx="7560945" cy="1971040"/>
            <a:chOff x="-263" y="3475"/>
            <a:chExt cx="11907" cy="3104"/>
          </a:xfrm>
        </p:grpSpPr>
        <p:sp>
          <p:nvSpPr>
            <p:cNvPr id="3" name="文本框 2"/>
            <p:cNvSpPr txBox="1"/>
            <p:nvPr>
              <p:custDataLst>
                <p:tags r:id="rId5"/>
              </p:custDataLst>
            </p:nvPr>
          </p:nvSpPr>
          <p:spPr>
            <a:xfrm>
              <a:off x="-263" y="3475"/>
              <a:ext cx="11907" cy="725"/>
            </a:xfrm>
            <a:prstGeom prst="rect">
              <a:avLst/>
            </a:prstGeom>
            <a:noFill/>
          </p:spPr>
          <p:txBody>
            <a:bodyPr wrap="square" rtlCol="0">
              <a:spAutoFit/>
            </a:bodyPr>
            <a:p>
              <a:r>
                <a:rPr lang="zh-CN" altLang="en-US" b="1" dirty="0">
                  <a:solidFill>
                    <a:srgbClr val="D41920"/>
                  </a:solidFill>
                  <a:latin typeface="思源黑体 CN Light" panose="020B0300000000000000" pitchFamily="34" charset="-122"/>
                  <a:ea typeface="思源黑体 CN Light" panose="020B0300000000000000" pitchFamily="34" charset="-122"/>
                </a:rPr>
                <a:t>（四）问：如果讯息工期质量出了问题怎么办</a:t>
              </a:r>
              <a:endParaRPr lang="zh-CN" altLang="en-US" b="1" dirty="0">
                <a:solidFill>
                  <a:srgbClr val="D41920"/>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263" y="4497"/>
              <a:ext cx="11907" cy="2082"/>
            </a:xfrm>
            <a:prstGeom prst="rect">
              <a:avLst/>
            </a:prstGeom>
            <a:noFill/>
          </p:spPr>
          <p:txBody>
            <a:bodyPr wrap="square" rtlCol="0">
              <a:spAutoFit/>
            </a:bodyPr>
            <a:p>
              <a:pPr algn="l">
                <a:lnSpc>
                  <a:spcPct val="100000"/>
                </a:lnSpc>
              </a:pPr>
              <a:r>
                <a:rPr lang="en-US" altLang="zh-CN" sz="2000" dirty="0">
                  <a:solidFill>
                    <a:schemeClr val="tx1">
                      <a:lumMod val="50000"/>
                      <a:lumOff val="50000"/>
                    </a:schemeClr>
                  </a:solidFill>
                  <a:latin typeface="思源黑体 CN Normal" panose="020B0400000000000000" charset="-122"/>
                  <a:ea typeface="思源黑体 CN Normal" panose="020B0400000000000000" charset="-122"/>
                </a:rPr>
                <a:t>答：当您家工程出现质量问题时，您应及时和公司的客户服务部联系，投诉接待员将把您家工程质量问题迅速反馈给公司相关人员，我们会在第一时间内让巡检、监理赶到现场，协调各个方面，解决质量问题。</a:t>
              </a:r>
              <a:endParaRPr lang="en-US" altLang="zh-CN" sz="2000" dirty="0">
                <a:solidFill>
                  <a:schemeClr val="tx1">
                    <a:lumMod val="50000"/>
                    <a:lumOff val="50000"/>
                  </a:schemeClr>
                </a:solidFill>
                <a:latin typeface="思源黑体 CN Normal" panose="020B0400000000000000" charset="-122"/>
                <a:ea typeface="思源黑体 CN Normal" panose="020B0400000000000000" charset="-122"/>
              </a:endParaRPr>
            </a:p>
          </p:txBody>
        </p:sp>
      </p:grpSp>
      <p:pic>
        <p:nvPicPr>
          <p:cNvPr id="107" name="图片 106"/>
          <p:cNvPicPr/>
          <p:nvPr/>
        </p:nvPicPr>
        <p:blipFill>
          <a:blip r:embed="rId7"/>
          <a:srcRect l="22224" r="21107"/>
          <a:stretch>
            <a:fillRect/>
          </a:stretch>
        </p:blipFill>
        <p:spPr>
          <a:xfrm>
            <a:off x="8112125" y="1701165"/>
            <a:ext cx="3672205" cy="39179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335280" y="1632585"/>
            <a:ext cx="7560945" cy="4412615"/>
            <a:chOff x="-263" y="3023"/>
            <a:chExt cx="11907" cy="6949"/>
          </a:xfrm>
        </p:grpSpPr>
        <p:sp>
          <p:nvSpPr>
            <p:cNvPr id="3" name="文本框 2"/>
            <p:cNvSpPr txBox="1"/>
            <p:nvPr>
              <p:custDataLst>
                <p:tags r:id="rId5"/>
              </p:custDataLst>
            </p:nvPr>
          </p:nvSpPr>
          <p:spPr>
            <a:xfrm>
              <a:off x="-263" y="3023"/>
              <a:ext cx="11907" cy="1307"/>
            </a:xfrm>
            <a:prstGeom prst="rect">
              <a:avLst/>
            </a:prstGeom>
            <a:noFill/>
          </p:spPr>
          <p:txBody>
            <a:bodyPr wrap="square" rtlCol="0">
              <a:spAutoFit/>
            </a:bodyPr>
            <a:p>
              <a:r>
                <a:rPr lang="zh-CN" altLang="en-US" b="1" dirty="0">
                  <a:solidFill>
                    <a:srgbClr val="D41920"/>
                  </a:solidFill>
                  <a:latin typeface="思源黑体 CN Light" panose="020B0300000000000000" pitchFamily="34" charset="-122"/>
                  <a:ea typeface="思源黑体 CN Light" panose="020B0300000000000000" pitchFamily="34" charset="-122"/>
                </a:rPr>
                <a:t>（五）问：什么季节装修最好？雨季装修会不会影响质量</a:t>
              </a:r>
              <a:endParaRPr lang="zh-CN" altLang="en-US" b="1" dirty="0">
                <a:solidFill>
                  <a:srgbClr val="D41920"/>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263" y="4497"/>
              <a:ext cx="11907" cy="5475"/>
            </a:xfrm>
            <a:prstGeom prst="rect">
              <a:avLst/>
            </a:prstGeom>
            <a:noFill/>
          </p:spPr>
          <p:txBody>
            <a:bodyPr wrap="square" rtlCol="0">
              <a:spAutoFit/>
            </a:bodyPr>
            <a:p>
              <a:pPr algn="l">
                <a:lnSpc>
                  <a:spcPct val="100000"/>
                </a:lnSpc>
              </a:pPr>
              <a:r>
                <a:rPr lang="en-US" altLang="zh-CN" sz="2000" dirty="0">
                  <a:solidFill>
                    <a:schemeClr val="tx1">
                      <a:lumMod val="50000"/>
                      <a:lumOff val="50000"/>
                    </a:schemeClr>
                  </a:solidFill>
                  <a:latin typeface="思源黑体 CN Normal" panose="020B0400000000000000" charset="-122"/>
                  <a:ea typeface="思源黑体 CN Normal" panose="020B0400000000000000" charset="-122"/>
                </a:rPr>
                <a:t>答：许多人认为秋冬季节装修好，但是经过夏季后，木材的含水量较高，秋冬季节气候逐渐干燥，如果已装暖气的房屋再加上暖气的烘烤，水分蒸发后非常容易出现实木收缩、变形、饰面干裂的现象。当然夏季讯息工期也有一些问题，但我公司在多年的工程实践中积累了丰富的经验，并有一套行之有效的方法，可以有效防止日后收缩、变形等现象。针对空气温差大，油漆容易起雾的问题，我们在油漆中加入化白水等。另外，因为木夹板不受潮湿变化影响，而混油工艺又很少用实木这一特点，我们建议客户采用混油，既新颖美观，又能做到雨季施工万无一失。更重要的是，装修质量不靠季节来决定，决定因素是管理和工艺。无论是雨季还是非雨季施工，我</a:t>
              </a:r>
              <a:endParaRPr lang="en-US" altLang="zh-CN" sz="2000" dirty="0">
                <a:solidFill>
                  <a:schemeClr val="tx1">
                    <a:lumMod val="50000"/>
                    <a:lumOff val="50000"/>
                  </a:schemeClr>
                </a:solidFill>
                <a:latin typeface="思源黑体 CN Normal" panose="020B0400000000000000" charset="-122"/>
                <a:ea typeface="思源黑体 CN Normal" panose="020B0400000000000000" charset="-122"/>
              </a:endParaRPr>
            </a:p>
            <a:p>
              <a:pPr algn="l">
                <a:lnSpc>
                  <a:spcPct val="100000"/>
                </a:lnSpc>
              </a:pPr>
              <a:r>
                <a:rPr lang="en-US" altLang="zh-CN" sz="2000" dirty="0">
                  <a:solidFill>
                    <a:schemeClr val="tx1">
                      <a:lumMod val="50000"/>
                      <a:lumOff val="50000"/>
                    </a:schemeClr>
                  </a:solidFill>
                  <a:latin typeface="思源黑体 CN Normal" panose="020B0400000000000000" charset="-122"/>
                  <a:ea typeface="思源黑体 CN Normal" panose="020B0400000000000000" charset="-122"/>
                </a:rPr>
                <a:t>们都会为您提供同样高质量的家装服务。</a:t>
              </a:r>
              <a:endParaRPr lang="en-US" altLang="zh-CN" sz="2000" dirty="0">
                <a:solidFill>
                  <a:schemeClr val="tx1">
                    <a:lumMod val="50000"/>
                    <a:lumOff val="50000"/>
                  </a:schemeClr>
                </a:solidFill>
                <a:latin typeface="思源黑体 CN Normal" panose="020B0400000000000000" charset="-122"/>
                <a:ea typeface="思源黑体 CN Normal" panose="020B0400000000000000" charset="-122"/>
              </a:endParaRPr>
            </a:p>
          </p:txBody>
        </p:sp>
      </p:grpSp>
      <p:pic>
        <p:nvPicPr>
          <p:cNvPr id="107" name="图片 106"/>
          <p:cNvPicPr/>
          <p:nvPr/>
        </p:nvPicPr>
        <p:blipFill>
          <a:blip r:embed="rId7"/>
          <a:srcRect l="22224" r="21107"/>
          <a:stretch>
            <a:fillRect/>
          </a:stretch>
        </p:blipFill>
        <p:spPr>
          <a:xfrm>
            <a:off x="8112125" y="1701165"/>
            <a:ext cx="3672205" cy="39179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335280" y="1632585"/>
            <a:ext cx="7560945" cy="1950720"/>
            <a:chOff x="-263" y="3023"/>
            <a:chExt cx="11907" cy="3072"/>
          </a:xfrm>
        </p:grpSpPr>
        <p:sp>
          <p:nvSpPr>
            <p:cNvPr id="3" name="文本框 2"/>
            <p:cNvSpPr txBox="1"/>
            <p:nvPr>
              <p:custDataLst>
                <p:tags r:id="rId5"/>
              </p:custDataLst>
            </p:nvPr>
          </p:nvSpPr>
          <p:spPr>
            <a:xfrm>
              <a:off x="-263" y="3023"/>
              <a:ext cx="11907" cy="1307"/>
            </a:xfrm>
            <a:prstGeom prst="rect">
              <a:avLst/>
            </a:prstGeom>
            <a:noFill/>
          </p:spPr>
          <p:txBody>
            <a:bodyPr wrap="square" rtlCol="0">
              <a:spAutoFit/>
            </a:bodyPr>
            <a:p>
              <a:r>
                <a:rPr lang="zh-CN" altLang="en-US" b="1" dirty="0">
                  <a:solidFill>
                    <a:srgbClr val="D41920"/>
                  </a:solidFill>
                  <a:latin typeface="思源黑体 CN Light" panose="020B0300000000000000" pitchFamily="34" charset="-122"/>
                  <a:ea typeface="思源黑体 CN Light" panose="020B0300000000000000" pitchFamily="34" charset="-122"/>
                </a:rPr>
                <a:t>（六）问：如果请你们在春节前后进行装修，会不会影响质量</a:t>
              </a:r>
              <a:endParaRPr lang="zh-CN" altLang="en-US" b="1" dirty="0">
                <a:solidFill>
                  <a:srgbClr val="D41920"/>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263" y="4497"/>
              <a:ext cx="11907" cy="1598"/>
            </a:xfrm>
            <a:prstGeom prst="rect">
              <a:avLst/>
            </a:prstGeom>
            <a:noFill/>
          </p:spPr>
          <p:txBody>
            <a:bodyPr wrap="square" rtlCol="0">
              <a:spAutoFit/>
            </a:bodyPr>
            <a:p>
              <a:pPr algn="l">
                <a:lnSpc>
                  <a:spcPct val="100000"/>
                </a:lnSpc>
              </a:pPr>
              <a:r>
                <a:rPr lang="en-US" altLang="zh-CN" sz="2000" dirty="0">
                  <a:solidFill>
                    <a:schemeClr val="tx1">
                      <a:lumMod val="50000"/>
                      <a:lumOff val="50000"/>
                    </a:schemeClr>
                  </a:solidFill>
                  <a:latin typeface="思源黑体 CN Normal" panose="020B0400000000000000" charset="-122"/>
                  <a:ea typeface="思源黑体 CN Normal" panose="020B0400000000000000" charset="-122"/>
                </a:rPr>
                <a:t>答：不会。公司的管理制度是没有季节性的，我们不会因为节日而放松对施工队的管理，所以，如果您已经决定让我们公司在春节前后为您的房子进行装修，您没必要为装修质量担心。</a:t>
              </a:r>
              <a:endParaRPr lang="en-US" altLang="zh-CN" sz="2000" dirty="0">
                <a:solidFill>
                  <a:schemeClr val="tx1">
                    <a:lumMod val="50000"/>
                    <a:lumOff val="50000"/>
                  </a:schemeClr>
                </a:solidFill>
                <a:latin typeface="思源黑体 CN Normal" panose="020B0400000000000000" charset="-122"/>
                <a:ea typeface="思源黑体 CN Normal" panose="020B0400000000000000" charset="-122"/>
              </a:endParaRPr>
            </a:p>
          </p:txBody>
        </p:sp>
      </p:grpSp>
      <p:pic>
        <p:nvPicPr>
          <p:cNvPr id="107" name="图片 106"/>
          <p:cNvPicPr/>
          <p:nvPr/>
        </p:nvPicPr>
        <p:blipFill>
          <a:blip r:embed="rId7"/>
          <a:srcRect l="22224" r="21107"/>
          <a:stretch>
            <a:fillRect/>
          </a:stretch>
        </p:blipFill>
        <p:spPr>
          <a:xfrm>
            <a:off x="8112125" y="1701165"/>
            <a:ext cx="3672205" cy="39179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335280" y="1632585"/>
            <a:ext cx="7560945" cy="1950720"/>
            <a:chOff x="-263" y="3023"/>
            <a:chExt cx="11907" cy="3072"/>
          </a:xfrm>
        </p:grpSpPr>
        <p:sp>
          <p:nvSpPr>
            <p:cNvPr id="3" name="文本框 2"/>
            <p:cNvSpPr txBox="1"/>
            <p:nvPr>
              <p:custDataLst>
                <p:tags r:id="rId5"/>
              </p:custDataLst>
            </p:nvPr>
          </p:nvSpPr>
          <p:spPr>
            <a:xfrm>
              <a:off x="-263" y="3023"/>
              <a:ext cx="11907" cy="1307"/>
            </a:xfrm>
            <a:prstGeom prst="rect">
              <a:avLst/>
            </a:prstGeom>
            <a:noFill/>
          </p:spPr>
          <p:txBody>
            <a:bodyPr wrap="square" rtlCol="0">
              <a:spAutoFit/>
            </a:bodyPr>
            <a:p>
              <a:r>
                <a:rPr lang="zh-CN" altLang="en-US" b="1" dirty="0">
                  <a:solidFill>
                    <a:srgbClr val="D41920"/>
                  </a:solidFill>
                  <a:latin typeface="思源黑体 CN Light" panose="020B0300000000000000" pitchFamily="34" charset="-122"/>
                  <a:ea typeface="思源黑体 CN Light" panose="020B0300000000000000" pitchFamily="34" charset="-122"/>
                </a:rPr>
                <a:t>（七）问：如果在施工中发现施工队的施工质量一般，我们能不能要求更换施工队</a:t>
              </a:r>
              <a:endParaRPr lang="zh-CN" altLang="en-US" b="1" dirty="0">
                <a:solidFill>
                  <a:srgbClr val="D41920"/>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263" y="4497"/>
              <a:ext cx="11907" cy="1598"/>
            </a:xfrm>
            <a:prstGeom prst="rect">
              <a:avLst/>
            </a:prstGeom>
            <a:noFill/>
          </p:spPr>
          <p:txBody>
            <a:bodyPr wrap="square" rtlCol="0">
              <a:spAutoFit/>
            </a:bodyPr>
            <a:p>
              <a:pPr algn="l">
                <a:lnSpc>
                  <a:spcPct val="100000"/>
                </a:lnSpc>
              </a:pPr>
              <a:r>
                <a:rPr lang="en-US" altLang="zh-CN" sz="2000" dirty="0">
                  <a:solidFill>
                    <a:schemeClr val="tx1">
                      <a:lumMod val="50000"/>
                      <a:lumOff val="50000"/>
                    </a:schemeClr>
                  </a:solidFill>
                  <a:latin typeface="思源黑体 CN Normal" panose="020B0400000000000000" charset="-122"/>
                  <a:ea typeface="思源黑体 CN Normal" panose="020B0400000000000000" charset="-122"/>
                </a:rPr>
                <a:t>答：施工质量的评定应参照《×× 省住宅装修质量验收标准》进行，如果讯息工期队的施工质量低于这个标准，那么，我们不但要换掉施工队，还要对其处以高额罚款和开除处分。</a:t>
              </a:r>
              <a:endParaRPr lang="en-US" altLang="zh-CN" sz="2000" dirty="0">
                <a:solidFill>
                  <a:schemeClr val="tx1">
                    <a:lumMod val="50000"/>
                    <a:lumOff val="50000"/>
                  </a:schemeClr>
                </a:solidFill>
                <a:latin typeface="思源黑体 CN Normal" panose="020B0400000000000000" charset="-122"/>
                <a:ea typeface="思源黑体 CN Normal" panose="020B0400000000000000" charset="-122"/>
              </a:endParaRPr>
            </a:p>
          </p:txBody>
        </p:sp>
      </p:grpSp>
      <p:pic>
        <p:nvPicPr>
          <p:cNvPr id="107" name="图片 106"/>
          <p:cNvPicPr/>
          <p:nvPr/>
        </p:nvPicPr>
        <p:blipFill>
          <a:blip r:embed="rId7"/>
          <a:srcRect l="22224" r="21107"/>
          <a:stretch>
            <a:fillRect/>
          </a:stretch>
        </p:blipFill>
        <p:spPr>
          <a:xfrm>
            <a:off x="8112125" y="1701165"/>
            <a:ext cx="3672205" cy="39179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887628"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室内设计师谈单的基本流程</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459740" y="1055576"/>
            <a:ext cx="11103400" cy="2451883"/>
            <a:chOff x="1025" y="3473"/>
            <a:chExt cx="17486" cy="3862"/>
          </a:xfrm>
        </p:grpSpPr>
        <p:sp>
          <p:nvSpPr>
            <p:cNvPr id="7" name="椭圆 6"/>
            <p:cNvSpPr/>
            <p:nvPr>
              <p:custDataLst>
                <p:tags r:id="rId1"/>
              </p:custDataLst>
            </p:nvPr>
          </p:nvSpPr>
          <p:spPr>
            <a:xfrm>
              <a:off x="1025" y="3637"/>
              <a:ext cx="1278" cy="1134"/>
            </a:xfrm>
            <a:prstGeom prst="ellipse">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dirty="0"/>
                <a:t>06</a:t>
              </a:r>
              <a:endParaRPr lang="zh-CN" altLang="en-US" sz="2800" dirty="0"/>
            </a:p>
          </p:txBody>
        </p:sp>
        <p:sp>
          <p:nvSpPr>
            <p:cNvPr id="9" name="文本框 8"/>
            <p:cNvSpPr txBox="1"/>
            <p:nvPr>
              <p:custDataLst>
                <p:tags r:id="rId2"/>
              </p:custDataLst>
            </p:nvPr>
          </p:nvSpPr>
          <p:spPr>
            <a:xfrm>
              <a:off x="2456" y="3473"/>
              <a:ext cx="16055" cy="1307"/>
            </a:xfrm>
            <a:prstGeom prst="rect">
              <a:avLst/>
            </a:prstGeom>
            <a:noFill/>
          </p:spPr>
          <p:txBody>
            <a:bodyPr wrap="square" rtlCol="0">
              <a:spAutoFit/>
            </a:bodyPr>
            <a:p>
              <a:r>
                <a:rPr lang="zh-CN" altLang="en-US" b="1" dirty="0">
                  <a:solidFill>
                    <a:srgbClr val="485F84"/>
                  </a:solidFill>
                  <a:latin typeface="思源黑体 CN Light" panose="020B0300000000000000" pitchFamily="34" charset="-122"/>
                  <a:ea typeface="思源黑体 CN Light" panose="020B0300000000000000" pitchFamily="34" charset="-122"/>
                </a:rPr>
                <a:t>触摸和观察墙体表面，原墙面的基层处理直接关系到后期施工项目及施工质量</a:t>
              </a:r>
              <a:endParaRPr lang="zh-CN" altLang="en-US" b="1" dirty="0">
                <a:solidFill>
                  <a:srgbClr val="485F84"/>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3"/>
              </p:custDataLst>
            </p:nvPr>
          </p:nvSpPr>
          <p:spPr>
            <a:xfrm>
              <a:off x="2456" y="4865"/>
              <a:ext cx="15803" cy="2470"/>
            </a:xfrm>
            <a:prstGeom prst="rect">
              <a:avLst/>
            </a:prstGeom>
            <a:noFill/>
          </p:spPr>
          <p:txBody>
            <a:bodyPr wrap="square" rtlCol="0">
              <a:spAutoFit/>
            </a:bodyPr>
            <a:p>
              <a:pPr>
                <a:lnSpc>
                  <a:spcPct val="100000"/>
                </a:lnSpc>
              </a:pPr>
              <a:r>
                <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有些原墙面处理不到位，比如原墙面没有使用耐水腻子，如果直接刷胶漆，会造成今后墙面粉化、返碱、起皮等质量弊病；另外，若厨房和卫生间墙面拉毛层处理不好或墙体表面强度不好，直接贴砖处理，容易造成后期瓷砖空鼓。设计师可以通过目测、触摸、敲击、墙面淋水等方式来判断基层处理的质量，以及是否需要进行重新处理，但这个环节通常容易被设计师和客户忽略。通过量房还可以对房屋本身的质量做一个检查和判断，在设计中充分考虑房屋本身的质量对装修的影响，可以有效减少装修过程中的因住宅施工质量影响而需要增加的烦恼。</a:t>
              </a:r>
              <a:endPar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335280" y="1632585"/>
            <a:ext cx="7560945" cy="1642745"/>
            <a:chOff x="-263" y="3023"/>
            <a:chExt cx="11907" cy="2587"/>
          </a:xfrm>
        </p:grpSpPr>
        <p:sp>
          <p:nvSpPr>
            <p:cNvPr id="3" name="文本框 2"/>
            <p:cNvSpPr txBox="1"/>
            <p:nvPr>
              <p:custDataLst>
                <p:tags r:id="rId5"/>
              </p:custDataLst>
            </p:nvPr>
          </p:nvSpPr>
          <p:spPr>
            <a:xfrm>
              <a:off x="-263" y="3023"/>
              <a:ext cx="11907" cy="1307"/>
            </a:xfrm>
            <a:prstGeom prst="rect">
              <a:avLst/>
            </a:prstGeom>
            <a:noFill/>
          </p:spPr>
          <p:txBody>
            <a:bodyPr wrap="square" rtlCol="0">
              <a:spAutoFit/>
            </a:bodyPr>
            <a:p>
              <a:r>
                <a:rPr lang="zh-CN" altLang="en-US" b="1" dirty="0">
                  <a:solidFill>
                    <a:srgbClr val="D41920"/>
                  </a:solidFill>
                  <a:latin typeface="思源黑体 CN Light" panose="020B0300000000000000" pitchFamily="34" charset="-122"/>
                  <a:ea typeface="思源黑体 CN Light" panose="020B0300000000000000" pitchFamily="34" charset="-122"/>
                </a:rPr>
                <a:t>（八）问：如果由于量房尺寸不准致结算时需要我们多交钱，这种责任由谁来负</a:t>
              </a:r>
              <a:endParaRPr lang="zh-CN" altLang="en-US" b="1" dirty="0">
                <a:solidFill>
                  <a:srgbClr val="D41920"/>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263" y="4497"/>
              <a:ext cx="11907" cy="1113"/>
            </a:xfrm>
            <a:prstGeom prst="rect">
              <a:avLst/>
            </a:prstGeom>
            <a:noFill/>
          </p:spPr>
          <p:txBody>
            <a:bodyPr wrap="square" rtlCol="0">
              <a:spAutoFit/>
            </a:bodyPr>
            <a:p>
              <a:pPr algn="l">
                <a:lnSpc>
                  <a:spcPct val="100000"/>
                </a:lnSpc>
              </a:pPr>
              <a:r>
                <a:rPr lang="en-US" altLang="zh-CN" sz="2000" dirty="0">
                  <a:solidFill>
                    <a:schemeClr val="tx1">
                      <a:lumMod val="50000"/>
                      <a:lumOff val="50000"/>
                    </a:schemeClr>
                  </a:solidFill>
                  <a:latin typeface="思源黑体 CN Normal" panose="020B0400000000000000" charset="-122"/>
                  <a:ea typeface="思源黑体 CN Normal" panose="020B0400000000000000" charset="-122"/>
                </a:rPr>
                <a:t>答：由于量房尺寸不准，造成不合理增项金额超过预算金额的 15% 以上，量房人将负担超出部分的赔偿责任。</a:t>
              </a:r>
              <a:endParaRPr lang="en-US" altLang="zh-CN" sz="2000" dirty="0">
                <a:solidFill>
                  <a:schemeClr val="tx1">
                    <a:lumMod val="50000"/>
                    <a:lumOff val="50000"/>
                  </a:schemeClr>
                </a:solidFill>
                <a:latin typeface="思源黑体 CN Normal" panose="020B0400000000000000" charset="-122"/>
                <a:ea typeface="思源黑体 CN Normal" panose="020B0400000000000000" charset="-122"/>
              </a:endParaRPr>
            </a:p>
          </p:txBody>
        </p:sp>
      </p:grpSp>
      <p:pic>
        <p:nvPicPr>
          <p:cNvPr id="107" name="图片 106"/>
          <p:cNvPicPr/>
          <p:nvPr/>
        </p:nvPicPr>
        <p:blipFill>
          <a:blip r:embed="rId7"/>
          <a:srcRect l="22224" r="21107"/>
          <a:stretch>
            <a:fillRect/>
          </a:stretch>
        </p:blipFill>
        <p:spPr>
          <a:xfrm>
            <a:off x="8112125" y="1701165"/>
            <a:ext cx="3672205" cy="39179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335280" y="1632585"/>
            <a:ext cx="7560945" cy="2566035"/>
            <a:chOff x="-263" y="3023"/>
            <a:chExt cx="11907" cy="4041"/>
          </a:xfrm>
        </p:grpSpPr>
        <p:sp>
          <p:nvSpPr>
            <p:cNvPr id="3" name="文本框 2"/>
            <p:cNvSpPr txBox="1"/>
            <p:nvPr>
              <p:custDataLst>
                <p:tags r:id="rId5"/>
              </p:custDataLst>
            </p:nvPr>
          </p:nvSpPr>
          <p:spPr>
            <a:xfrm>
              <a:off x="-263" y="3023"/>
              <a:ext cx="11907" cy="1307"/>
            </a:xfrm>
            <a:prstGeom prst="rect">
              <a:avLst/>
            </a:prstGeom>
            <a:noFill/>
          </p:spPr>
          <p:txBody>
            <a:bodyPr wrap="square" rtlCol="0">
              <a:spAutoFit/>
            </a:bodyPr>
            <a:p>
              <a:r>
                <a:rPr lang="zh-CN" altLang="en-US" b="1" dirty="0">
                  <a:solidFill>
                    <a:srgbClr val="D41920"/>
                  </a:solidFill>
                  <a:latin typeface="思源黑体 CN Light" panose="020B0300000000000000" pitchFamily="34" charset="-122"/>
                  <a:ea typeface="思源黑体 CN Light" panose="020B0300000000000000" pitchFamily="34" charset="-122"/>
                </a:rPr>
                <a:t>（九）问：我们所看到的样板间是不是由你们精心安排的</a:t>
              </a:r>
              <a:endParaRPr lang="zh-CN" altLang="en-US" b="1" dirty="0">
                <a:solidFill>
                  <a:srgbClr val="D41920"/>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263" y="4497"/>
              <a:ext cx="11907" cy="2567"/>
            </a:xfrm>
            <a:prstGeom prst="rect">
              <a:avLst/>
            </a:prstGeom>
            <a:noFill/>
          </p:spPr>
          <p:txBody>
            <a:bodyPr wrap="square" rtlCol="0">
              <a:spAutoFit/>
            </a:bodyPr>
            <a:p>
              <a:pPr algn="l">
                <a:lnSpc>
                  <a:spcPct val="100000"/>
                </a:lnSpc>
              </a:pPr>
              <a:r>
                <a:rPr lang="en-US" altLang="zh-CN" sz="2000" dirty="0">
                  <a:solidFill>
                    <a:schemeClr val="tx1">
                      <a:lumMod val="50000"/>
                      <a:lumOff val="50000"/>
                    </a:schemeClr>
                  </a:solidFill>
                  <a:latin typeface="思源黑体 CN Normal" panose="020B0400000000000000" charset="-122"/>
                  <a:ea typeface="思源黑体 CN Normal" panose="020B0400000000000000" charset="-122"/>
                </a:rPr>
                <a:t>答：我们为您提供的样板间是不同价位、不同工艺做法的展示。我们公司不特意做样板，您看到的房子是普通客户的家庭装修，均是按公司的工艺做法和相应的材料等级操作的，不是我们精心安排的，您家的装修如果具有代表性，说不定我们会跟您协商，做样板间参观呢！供后来的客户观看。</a:t>
              </a:r>
              <a:endParaRPr lang="en-US" altLang="zh-CN" sz="2000" dirty="0">
                <a:solidFill>
                  <a:schemeClr val="tx1">
                    <a:lumMod val="50000"/>
                    <a:lumOff val="50000"/>
                  </a:schemeClr>
                </a:solidFill>
                <a:latin typeface="思源黑体 CN Normal" panose="020B0400000000000000" charset="-122"/>
                <a:ea typeface="思源黑体 CN Normal" panose="020B0400000000000000" charset="-122"/>
              </a:endParaRPr>
            </a:p>
          </p:txBody>
        </p:sp>
      </p:grpSp>
      <p:pic>
        <p:nvPicPr>
          <p:cNvPr id="107" name="图片 106"/>
          <p:cNvPicPr/>
          <p:nvPr/>
        </p:nvPicPr>
        <p:blipFill>
          <a:blip r:embed="rId7"/>
          <a:srcRect l="22224" r="21107"/>
          <a:stretch>
            <a:fillRect/>
          </a:stretch>
        </p:blipFill>
        <p:spPr>
          <a:xfrm>
            <a:off x="8112125" y="1701165"/>
            <a:ext cx="3672205" cy="39179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335280" y="1632585"/>
            <a:ext cx="7560945" cy="2258060"/>
            <a:chOff x="-263" y="3023"/>
            <a:chExt cx="11907" cy="3556"/>
          </a:xfrm>
        </p:grpSpPr>
        <p:sp>
          <p:nvSpPr>
            <p:cNvPr id="3" name="文本框 2"/>
            <p:cNvSpPr txBox="1"/>
            <p:nvPr>
              <p:custDataLst>
                <p:tags r:id="rId5"/>
              </p:custDataLst>
            </p:nvPr>
          </p:nvSpPr>
          <p:spPr>
            <a:xfrm>
              <a:off x="-263" y="3023"/>
              <a:ext cx="11907" cy="1307"/>
            </a:xfrm>
            <a:prstGeom prst="rect">
              <a:avLst/>
            </a:prstGeom>
            <a:noFill/>
          </p:spPr>
          <p:txBody>
            <a:bodyPr wrap="square" rtlCol="0">
              <a:spAutoFit/>
            </a:bodyPr>
            <a:p>
              <a:r>
                <a:rPr lang="zh-CN" altLang="en-US" b="1" dirty="0">
                  <a:solidFill>
                    <a:srgbClr val="D41920"/>
                  </a:solidFill>
                  <a:latin typeface="思源黑体 CN Light" panose="020B0300000000000000" pitchFamily="34" charset="-122"/>
                  <a:ea typeface="思源黑体 CN Light" panose="020B0300000000000000" pitchFamily="34" charset="-122"/>
                </a:rPr>
                <a:t>（十）问：你们公司有这么多设计师，我怎样选择适合我的设计师</a:t>
              </a:r>
              <a:endParaRPr lang="zh-CN" altLang="en-US" b="1" dirty="0">
                <a:solidFill>
                  <a:srgbClr val="D41920"/>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263" y="4497"/>
              <a:ext cx="11907" cy="2082"/>
            </a:xfrm>
            <a:prstGeom prst="rect">
              <a:avLst/>
            </a:prstGeom>
            <a:noFill/>
          </p:spPr>
          <p:txBody>
            <a:bodyPr wrap="square" rtlCol="0">
              <a:spAutoFit/>
            </a:bodyPr>
            <a:p>
              <a:pPr algn="l">
                <a:lnSpc>
                  <a:spcPct val="100000"/>
                </a:lnSpc>
              </a:pPr>
              <a:r>
                <a:rPr lang="en-US" altLang="zh-CN" sz="2000" dirty="0">
                  <a:solidFill>
                    <a:schemeClr val="tx1">
                      <a:lumMod val="50000"/>
                      <a:lumOff val="50000"/>
                    </a:schemeClr>
                  </a:solidFill>
                  <a:latin typeface="思源黑体 CN Normal" panose="020B0400000000000000" charset="-122"/>
                  <a:ea typeface="思源黑体 CN Normal" panose="020B0400000000000000" charset="-122"/>
                </a:rPr>
                <a:t>答：我们公司的设计师是按组工作的，一般情况是五到六个人一个小组，接待您这个小组的全体成员都将为您提供服务。您可以把您的想法跟我说一下，我们研究后会给您确定方案，而且方案需要沟通，有时需要修改，但我想最终会满足您的要求的。</a:t>
              </a:r>
              <a:endParaRPr lang="en-US" altLang="zh-CN" sz="2000" dirty="0">
                <a:solidFill>
                  <a:schemeClr val="tx1">
                    <a:lumMod val="50000"/>
                    <a:lumOff val="50000"/>
                  </a:schemeClr>
                </a:solidFill>
                <a:latin typeface="思源黑体 CN Normal" panose="020B0400000000000000" charset="-122"/>
                <a:ea typeface="思源黑体 CN Normal" panose="020B0400000000000000" charset="-122"/>
              </a:endParaRPr>
            </a:p>
          </p:txBody>
        </p:sp>
      </p:grpSp>
      <p:pic>
        <p:nvPicPr>
          <p:cNvPr id="107" name="图片 106"/>
          <p:cNvPicPr/>
          <p:nvPr/>
        </p:nvPicPr>
        <p:blipFill>
          <a:blip r:embed="rId7"/>
          <a:srcRect l="22224" r="21107"/>
          <a:stretch>
            <a:fillRect/>
          </a:stretch>
        </p:blipFill>
        <p:spPr>
          <a:xfrm>
            <a:off x="8112125" y="1701165"/>
            <a:ext cx="3672205" cy="39179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335280" y="1632585"/>
            <a:ext cx="7560945" cy="1950720"/>
            <a:chOff x="-263" y="3023"/>
            <a:chExt cx="11907" cy="3072"/>
          </a:xfrm>
        </p:grpSpPr>
        <p:sp>
          <p:nvSpPr>
            <p:cNvPr id="3" name="文本框 2"/>
            <p:cNvSpPr txBox="1"/>
            <p:nvPr>
              <p:custDataLst>
                <p:tags r:id="rId5"/>
              </p:custDataLst>
            </p:nvPr>
          </p:nvSpPr>
          <p:spPr>
            <a:xfrm>
              <a:off x="-263" y="3023"/>
              <a:ext cx="11907" cy="1307"/>
            </a:xfrm>
            <a:prstGeom prst="rect">
              <a:avLst/>
            </a:prstGeom>
            <a:noFill/>
          </p:spPr>
          <p:txBody>
            <a:bodyPr wrap="square" rtlCol="0">
              <a:spAutoFit/>
            </a:bodyPr>
            <a:p>
              <a:r>
                <a:rPr lang="zh-CN" altLang="en-US" b="1" dirty="0">
                  <a:solidFill>
                    <a:srgbClr val="D41920"/>
                  </a:solidFill>
                  <a:latin typeface="思源黑体 CN Light" panose="020B0300000000000000" pitchFamily="34" charset="-122"/>
                  <a:ea typeface="思源黑体 CN Light" panose="020B0300000000000000" pitchFamily="34" charset="-122"/>
                </a:rPr>
                <a:t>（十一）问：你们公司的精品设计室与装饰市场的连锁店有什么区别</a:t>
              </a:r>
              <a:endParaRPr lang="zh-CN" altLang="en-US" b="1" dirty="0">
                <a:solidFill>
                  <a:srgbClr val="D41920"/>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263" y="4497"/>
              <a:ext cx="11907" cy="1598"/>
            </a:xfrm>
            <a:prstGeom prst="rect">
              <a:avLst/>
            </a:prstGeom>
            <a:noFill/>
          </p:spPr>
          <p:txBody>
            <a:bodyPr wrap="square" rtlCol="0">
              <a:spAutoFit/>
            </a:bodyPr>
            <a:p>
              <a:pPr algn="l">
                <a:lnSpc>
                  <a:spcPct val="100000"/>
                </a:lnSpc>
              </a:pPr>
              <a:r>
                <a:rPr lang="en-US" altLang="zh-CN" sz="2000" dirty="0">
                  <a:solidFill>
                    <a:schemeClr val="tx1">
                      <a:lumMod val="50000"/>
                      <a:lumOff val="50000"/>
                    </a:schemeClr>
                  </a:solidFill>
                  <a:latin typeface="思源黑体 CN Normal" panose="020B0400000000000000" charset="-122"/>
                  <a:ea typeface="思源黑体 CN Normal" panose="020B0400000000000000" charset="-122"/>
                </a:rPr>
                <a:t>答：精品设计室只承担中高级或高级价位的工程，工程的设计周期较长，还要单收一笔设计费。在热情服务和确保工程质量方面，装饰市场各连锁店与精品设计室一样，都会做到精益求精。</a:t>
              </a:r>
              <a:endParaRPr lang="en-US" altLang="zh-CN" sz="2000" dirty="0">
                <a:solidFill>
                  <a:schemeClr val="tx1">
                    <a:lumMod val="50000"/>
                    <a:lumOff val="50000"/>
                  </a:schemeClr>
                </a:solidFill>
                <a:latin typeface="思源黑体 CN Normal" panose="020B0400000000000000" charset="-122"/>
                <a:ea typeface="思源黑体 CN Normal" panose="020B0400000000000000" charset="-122"/>
              </a:endParaRPr>
            </a:p>
          </p:txBody>
        </p:sp>
      </p:grpSp>
      <p:pic>
        <p:nvPicPr>
          <p:cNvPr id="107" name="图片 106"/>
          <p:cNvPicPr/>
          <p:nvPr/>
        </p:nvPicPr>
        <p:blipFill>
          <a:blip r:embed="rId7"/>
          <a:srcRect l="22224" r="21107"/>
          <a:stretch>
            <a:fillRect/>
          </a:stretch>
        </p:blipFill>
        <p:spPr>
          <a:xfrm>
            <a:off x="8112125" y="1701165"/>
            <a:ext cx="3672205" cy="39179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335280" y="1632585"/>
            <a:ext cx="7560945" cy="2566035"/>
            <a:chOff x="-263" y="3023"/>
            <a:chExt cx="11907" cy="4041"/>
          </a:xfrm>
        </p:grpSpPr>
        <p:sp>
          <p:nvSpPr>
            <p:cNvPr id="3" name="文本框 2"/>
            <p:cNvSpPr txBox="1"/>
            <p:nvPr>
              <p:custDataLst>
                <p:tags r:id="rId5"/>
              </p:custDataLst>
            </p:nvPr>
          </p:nvSpPr>
          <p:spPr>
            <a:xfrm>
              <a:off x="-263" y="3023"/>
              <a:ext cx="11907" cy="1307"/>
            </a:xfrm>
            <a:prstGeom prst="rect">
              <a:avLst/>
            </a:prstGeom>
            <a:noFill/>
          </p:spPr>
          <p:txBody>
            <a:bodyPr wrap="square" rtlCol="0">
              <a:spAutoFit/>
            </a:bodyPr>
            <a:p>
              <a:r>
                <a:rPr lang="zh-CN" altLang="en-US" b="1" dirty="0">
                  <a:solidFill>
                    <a:srgbClr val="D41920"/>
                  </a:solidFill>
                  <a:latin typeface="思源黑体 CN Light" panose="020B0300000000000000" pitchFamily="34" charset="-122"/>
                  <a:ea typeface="思源黑体 CN Light" panose="020B0300000000000000" pitchFamily="34" charset="-122"/>
                </a:rPr>
                <a:t>（十二）问：你们都出哪些图纸？可以给我出电脑效果图吗</a:t>
              </a:r>
              <a:endParaRPr lang="zh-CN" altLang="en-US" b="1" dirty="0">
                <a:solidFill>
                  <a:srgbClr val="D41920"/>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263" y="4497"/>
              <a:ext cx="11907" cy="2567"/>
            </a:xfrm>
            <a:prstGeom prst="rect">
              <a:avLst/>
            </a:prstGeom>
            <a:noFill/>
          </p:spPr>
          <p:txBody>
            <a:bodyPr wrap="square" rtlCol="0">
              <a:spAutoFit/>
            </a:bodyPr>
            <a:p>
              <a:pPr algn="l">
                <a:lnSpc>
                  <a:spcPct val="100000"/>
                </a:lnSpc>
              </a:pPr>
              <a:r>
                <a:rPr lang="en-US" altLang="zh-CN" sz="2000" dirty="0">
                  <a:solidFill>
                    <a:schemeClr val="tx1">
                      <a:lumMod val="50000"/>
                      <a:lumOff val="50000"/>
                    </a:schemeClr>
                  </a:solidFill>
                  <a:latin typeface="思源黑体 CN Normal" panose="020B0400000000000000" charset="-122"/>
                  <a:ea typeface="思源黑体 CN Normal" panose="020B0400000000000000" charset="-122"/>
                </a:rPr>
                <a:t>答：图纸包括：平面布置图、顶平面图、家具立面图、造型接点详图、主要设计部位效果图。一般情况下，我们分析方案不包含电脑效果图，对于别墅或 10 万元以上的工程我们出一至两张电脑效果图，如果你要求我们做电脑效果图，我们会按工程量收取一定的设计费。</a:t>
              </a:r>
              <a:endParaRPr lang="en-US" altLang="zh-CN" sz="2000" dirty="0">
                <a:solidFill>
                  <a:schemeClr val="tx1">
                    <a:lumMod val="50000"/>
                    <a:lumOff val="50000"/>
                  </a:schemeClr>
                </a:solidFill>
                <a:latin typeface="思源黑体 CN Normal" panose="020B0400000000000000" charset="-122"/>
                <a:ea typeface="思源黑体 CN Normal" panose="020B0400000000000000" charset="-122"/>
              </a:endParaRPr>
            </a:p>
          </p:txBody>
        </p:sp>
      </p:grpSp>
      <p:pic>
        <p:nvPicPr>
          <p:cNvPr id="107" name="图片 106"/>
          <p:cNvPicPr/>
          <p:nvPr/>
        </p:nvPicPr>
        <p:blipFill>
          <a:blip r:embed="rId7"/>
          <a:srcRect l="22224" r="21107"/>
          <a:stretch>
            <a:fillRect/>
          </a:stretch>
        </p:blipFill>
        <p:spPr>
          <a:xfrm>
            <a:off x="8112125" y="1701165"/>
            <a:ext cx="3672205" cy="39179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335280" y="1632585"/>
            <a:ext cx="7560945" cy="1591945"/>
            <a:chOff x="-263" y="3023"/>
            <a:chExt cx="11907" cy="2507"/>
          </a:xfrm>
        </p:grpSpPr>
        <p:sp>
          <p:nvSpPr>
            <p:cNvPr id="3" name="文本框 2"/>
            <p:cNvSpPr txBox="1"/>
            <p:nvPr>
              <p:custDataLst>
                <p:tags r:id="rId5"/>
              </p:custDataLst>
            </p:nvPr>
          </p:nvSpPr>
          <p:spPr>
            <a:xfrm>
              <a:off x="-263" y="3023"/>
              <a:ext cx="11907" cy="725"/>
            </a:xfrm>
            <a:prstGeom prst="rect">
              <a:avLst/>
            </a:prstGeom>
            <a:noFill/>
          </p:spPr>
          <p:txBody>
            <a:bodyPr wrap="square" rtlCol="0">
              <a:spAutoFit/>
            </a:bodyPr>
            <a:p>
              <a:r>
                <a:rPr lang="zh-CN" altLang="en-US" b="1" dirty="0">
                  <a:solidFill>
                    <a:srgbClr val="D41920"/>
                  </a:solidFill>
                  <a:latin typeface="思源黑体 CN Light" panose="020B0300000000000000" pitchFamily="34" charset="-122"/>
                  <a:ea typeface="思源黑体 CN Light" panose="020B0300000000000000" pitchFamily="34" charset="-122"/>
                </a:rPr>
                <a:t>（十三）问：开工后，设计师去不去工地</a:t>
              </a:r>
              <a:endParaRPr lang="zh-CN" altLang="en-US" b="1" dirty="0">
                <a:solidFill>
                  <a:srgbClr val="D41920"/>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263" y="3932"/>
              <a:ext cx="11907" cy="1598"/>
            </a:xfrm>
            <a:prstGeom prst="rect">
              <a:avLst/>
            </a:prstGeom>
            <a:noFill/>
          </p:spPr>
          <p:txBody>
            <a:bodyPr wrap="square" rtlCol="0">
              <a:spAutoFit/>
            </a:bodyPr>
            <a:p>
              <a:pPr algn="l">
                <a:lnSpc>
                  <a:spcPct val="100000"/>
                </a:lnSpc>
              </a:pPr>
              <a:r>
                <a:rPr lang="en-US" altLang="zh-CN" sz="2000" dirty="0">
                  <a:solidFill>
                    <a:schemeClr val="tx1">
                      <a:lumMod val="50000"/>
                      <a:lumOff val="50000"/>
                    </a:schemeClr>
                  </a:solidFill>
                  <a:latin typeface="思源黑体 CN Normal" panose="020B0400000000000000" charset="-122"/>
                  <a:ea typeface="思源黑体 CN Normal" panose="020B0400000000000000" charset="-122"/>
                </a:rPr>
                <a:t>答：我们公司明确规定在讯息工期过程中，设计人员必须随时电话联系或去现场做设计指导，明确规定施工中设计师必须到现场 5 次以上。</a:t>
              </a:r>
              <a:endParaRPr lang="en-US" altLang="zh-CN" sz="2000" dirty="0">
                <a:solidFill>
                  <a:schemeClr val="tx1">
                    <a:lumMod val="50000"/>
                    <a:lumOff val="50000"/>
                  </a:schemeClr>
                </a:solidFill>
                <a:latin typeface="思源黑体 CN Normal" panose="020B0400000000000000" charset="-122"/>
                <a:ea typeface="思源黑体 CN Normal" panose="020B0400000000000000" charset="-122"/>
              </a:endParaRPr>
            </a:p>
          </p:txBody>
        </p:sp>
      </p:grpSp>
      <p:pic>
        <p:nvPicPr>
          <p:cNvPr id="107" name="图片 106"/>
          <p:cNvPicPr/>
          <p:nvPr/>
        </p:nvPicPr>
        <p:blipFill>
          <a:blip r:embed="rId7"/>
          <a:srcRect l="22224" r="21107"/>
          <a:stretch>
            <a:fillRect/>
          </a:stretch>
        </p:blipFill>
        <p:spPr>
          <a:xfrm>
            <a:off x="8112125" y="1701165"/>
            <a:ext cx="3672205" cy="39179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335280" y="1632585"/>
            <a:ext cx="7560945" cy="2258060"/>
            <a:chOff x="-263" y="3023"/>
            <a:chExt cx="11907" cy="3556"/>
          </a:xfrm>
        </p:grpSpPr>
        <p:sp>
          <p:nvSpPr>
            <p:cNvPr id="3" name="文本框 2"/>
            <p:cNvSpPr txBox="1"/>
            <p:nvPr>
              <p:custDataLst>
                <p:tags r:id="rId5"/>
              </p:custDataLst>
            </p:nvPr>
          </p:nvSpPr>
          <p:spPr>
            <a:xfrm>
              <a:off x="-263" y="3023"/>
              <a:ext cx="11907" cy="1307"/>
            </a:xfrm>
            <a:prstGeom prst="rect">
              <a:avLst/>
            </a:prstGeom>
            <a:noFill/>
          </p:spPr>
          <p:txBody>
            <a:bodyPr wrap="square" rtlCol="0">
              <a:spAutoFit/>
            </a:bodyPr>
            <a:p>
              <a:r>
                <a:rPr lang="zh-CN" altLang="en-US" b="1" dirty="0">
                  <a:solidFill>
                    <a:srgbClr val="D41920"/>
                  </a:solidFill>
                  <a:latin typeface="思源黑体 CN Light" panose="020B0300000000000000" pitchFamily="34" charset="-122"/>
                  <a:ea typeface="思源黑体 CN Light" panose="020B0300000000000000" pitchFamily="34" charset="-122"/>
                </a:rPr>
                <a:t>（十四）问：你们的施工队伍是自己公司的，还是临时叫的呢？你们公司有这么多人吗</a:t>
              </a:r>
              <a:endParaRPr lang="zh-CN" altLang="en-US" b="1" dirty="0">
                <a:solidFill>
                  <a:srgbClr val="D41920"/>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263" y="4497"/>
              <a:ext cx="11907" cy="2082"/>
            </a:xfrm>
            <a:prstGeom prst="rect">
              <a:avLst/>
            </a:prstGeom>
            <a:noFill/>
          </p:spPr>
          <p:txBody>
            <a:bodyPr wrap="square" rtlCol="0">
              <a:spAutoFit/>
            </a:bodyPr>
            <a:p>
              <a:pPr algn="l">
                <a:lnSpc>
                  <a:spcPct val="100000"/>
                </a:lnSpc>
              </a:pPr>
              <a:r>
                <a:rPr lang="en-US" altLang="zh-CN" sz="2000" dirty="0">
                  <a:solidFill>
                    <a:schemeClr val="tx1">
                      <a:lumMod val="50000"/>
                      <a:lumOff val="50000"/>
                    </a:schemeClr>
                  </a:solidFill>
                  <a:latin typeface="思源黑体 CN Normal" panose="020B0400000000000000" charset="-122"/>
                  <a:ea typeface="思源黑体 CN Normal" panose="020B0400000000000000" charset="-122"/>
                </a:rPr>
                <a:t>答：是自己公司签订长期合同的，我们是和装饰行业唯一的培训企业管理有限公司合作，定期对员工进行素质培训，强化服务意识、质量意识及客户价值，真正做到以客户为中心，我们公司总共有 50 几套工班，每个月限 80 套左右，保障质量。</a:t>
              </a:r>
              <a:endParaRPr lang="en-US" altLang="zh-CN" sz="2000" dirty="0">
                <a:solidFill>
                  <a:schemeClr val="tx1">
                    <a:lumMod val="50000"/>
                    <a:lumOff val="50000"/>
                  </a:schemeClr>
                </a:solidFill>
                <a:latin typeface="思源黑体 CN Normal" panose="020B0400000000000000" charset="-122"/>
                <a:ea typeface="思源黑体 CN Normal" panose="020B0400000000000000" charset="-122"/>
              </a:endParaRPr>
            </a:p>
          </p:txBody>
        </p:sp>
      </p:grpSp>
      <p:pic>
        <p:nvPicPr>
          <p:cNvPr id="107" name="图片 106"/>
          <p:cNvPicPr/>
          <p:nvPr/>
        </p:nvPicPr>
        <p:blipFill>
          <a:blip r:embed="rId7"/>
          <a:srcRect l="22224" r="21107"/>
          <a:stretch>
            <a:fillRect/>
          </a:stretch>
        </p:blipFill>
        <p:spPr>
          <a:xfrm>
            <a:off x="8112125" y="1701165"/>
            <a:ext cx="3672205" cy="39179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335280" y="1632585"/>
            <a:ext cx="7560945" cy="2258060"/>
            <a:chOff x="-263" y="3023"/>
            <a:chExt cx="11907" cy="3556"/>
          </a:xfrm>
        </p:grpSpPr>
        <p:sp>
          <p:nvSpPr>
            <p:cNvPr id="3" name="文本框 2"/>
            <p:cNvSpPr txBox="1"/>
            <p:nvPr>
              <p:custDataLst>
                <p:tags r:id="rId5"/>
              </p:custDataLst>
            </p:nvPr>
          </p:nvSpPr>
          <p:spPr>
            <a:xfrm>
              <a:off x="-263" y="3023"/>
              <a:ext cx="11907" cy="1307"/>
            </a:xfrm>
            <a:prstGeom prst="rect">
              <a:avLst/>
            </a:prstGeom>
            <a:noFill/>
          </p:spPr>
          <p:txBody>
            <a:bodyPr wrap="square" rtlCol="0">
              <a:spAutoFit/>
            </a:bodyPr>
            <a:p>
              <a:r>
                <a:rPr lang="zh-CN" altLang="en-US" b="1" dirty="0">
                  <a:solidFill>
                    <a:srgbClr val="D41920"/>
                  </a:solidFill>
                  <a:latin typeface="思源黑体 CN Light" panose="020B0300000000000000" pitchFamily="34" charset="-122"/>
                  <a:ea typeface="思源黑体 CN Light" panose="020B0300000000000000" pitchFamily="34" charset="-122"/>
                </a:rPr>
                <a:t>（十五）问：工程由谁来负责验收？如果出现质量问题怎么办</a:t>
              </a:r>
              <a:endParaRPr lang="zh-CN" altLang="en-US" b="1" dirty="0">
                <a:solidFill>
                  <a:srgbClr val="D41920"/>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263" y="4497"/>
              <a:ext cx="11907" cy="2082"/>
            </a:xfrm>
            <a:prstGeom prst="rect">
              <a:avLst/>
            </a:prstGeom>
            <a:noFill/>
          </p:spPr>
          <p:txBody>
            <a:bodyPr wrap="square" rtlCol="0">
              <a:spAutoFit/>
            </a:bodyPr>
            <a:p>
              <a:pPr algn="l">
                <a:lnSpc>
                  <a:spcPct val="100000"/>
                </a:lnSpc>
              </a:pPr>
              <a:r>
                <a:rPr lang="en-US" altLang="zh-CN" sz="2000" dirty="0">
                  <a:solidFill>
                    <a:schemeClr val="tx1">
                      <a:lumMod val="50000"/>
                      <a:lumOff val="50000"/>
                    </a:schemeClr>
                  </a:solidFill>
                  <a:latin typeface="思源黑体 CN Normal" panose="020B0400000000000000" charset="-122"/>
                  <a:ea typeface="思源黑体 CN Normal" panose="020B0400000000000000" charset="-122"/>
                </a:rPr>
                <a:t>答：我们采用分项验收，专业专管。工程总监对水电、泥工、木工、油漆和竣工进行验收，验收时对质量不合格部分出具整改单，确保工程质量。我们只有质量做好了才不会返工，才不要维修，这样才有口碑，才有利润。</a:t>
              </a:r>
              <a:endParaRPr lang="en-US" altLang="zh-CN" sz="2000" dirty="0">
                <a:solidFill>
                  <a:schemeClr val="tx1">
                    <a:lumMod val="50000"/>
                    <a:lumOff val="50000"/>
                  </a:schemeClr>
                </a:solidFill>
                <a:latin typeface="思源黑体 CN Normal" panose="020B0400000000000000" charset="-122"/>
                <a:ea typeface="思源黑体 CN Normal" panose="020B0400000000000000" charset="-122"/>
              </a:endParaRPr>
            </a:p>
          </p:txBody>
        </p:sp>
      </p:grpSp>
      <p:pic>
        <p:nvPicPr>
          <p:cNvPr id="107" name="图片 106"/>
          <p:cNvPicPr/>
          <p:nvPr/>
        </p:nvPicPr>
        <p:blipFill>
          <a:blip r:embed="rId7"/>
          <a:srcRect l="22224" r="21107"/>
          <a:stretch>
            <a:fillRect/>
          </a:stretch>
        </p:blipFill>
        <p:spPr>
          <a:xfrm>
            <a:off x="8112125" y="1701165"/>
            <a:ext cx="3672205" cy="39179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335280" y="1632585"/>
            <a:ext cx="7560945" cy="1899285"/>
            <a:chOff x="-263" y="3023"/>
            <a:chExt cx="11907" cy="2991"/>
          </a:xfrm>
        </p:grpSpPr>
        <p:sp>
          <p:nvSpPr>
            <p:cNvPr id="3" name="文本框 2"/>
            <p:cNvSpPr txBox="1"/>
            <p:nvPr>
              <p:custDataLst>
                <p:tags r:id="rId5"/>
              </p:custDataLst>
            </p:nvPr>
          </p:nvSpPr>
          <p:spPr>
            <a:xfrm>
              <a:off x="-263" y="3023"/>
              <a:ext cx="11907" cy="725"/>
            </a:xfrm>
            <a:prstGeom prst="rect">
              <a:avLst/>
            </a:prstGeom>
            <a:noFill/>
          </p:spPr>
          <p:txBody>
            <a:bodyPr wrap="square" rtlCol="0">
              <a:spAutoFit/>
            </a:bodyPr>
            <a:p>
              <a:r>
                <a:rPr lang="zh-CN" altLang="en-US" b="1" dirty="0">
                  <a:solidFill>
                    <a:srgbClr val="D41920"/>
                  </a:solidFill>
                  <a:latin typeface="思源黑体 CN Light" panose="020B0300000000000000" pitchFamily="34" charset="-122"/>
                  <a:ea typeface="思源黑体 CN Light" panose="020B0300000000000000" pitchFamily="34" charset="-122"/>
                </a:rPr>
                <a:t>（十六）问：工程是否有转包现象</a:t>
              </a:r>
              <a:endParaRPr lang="zh-CN" altLang="en-US" b="1" dirty="0">
                <a:solidFill>
                  <a:srgbClr val="D41920"/>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263" y="3932"/>
              <a:ext cx="11907" cy="2082"/>
            </a:xfrm>
            <a:prstGeom prst="rect">
              <a:avLst/>
            </a:prstGeom>
            <a:noFill/>
          </p:spPr>
          <p:txBody>
            <a:bodyPr wrap="square" rtlCol="0">
              <a:spAutoFit/>
            </a:bodyPr>
            <a:p>
              <a:pPr algn="l">
                <a:lnSpc>
                  <a:spcPct val="100000"/>
                </a:lnSpc>
              </a:pPr>
              <a:r>
                <a:rPr lang="en-US" altLang="zh-CN" sz="2000" dirty="0">
                  <a:solidFill>
                    <a:schemeClr val="tx1">
                      <a:lumMod val="50000"/>
                      <a:lumOff val="50000"/>
                    </a:schemeClr>
                  </a:solidFill>
                  <a:latin typeface="思源黑体 CN Normal" panose="020B0400000000000000" charset="-122"/>
                  <a:ea typeface="思源黑体 CN Normal" panose="020B0400000000000000" charset="-122"/>
                </a:rPr>
                <a:t>答：不会。</a:t>
              </a:r>
              <a:endParaRPr lang="en-US" altLang="zh-CN" sz="2000" dirty="0">
                <a:solidFill>
                  <a:schemeClr val="tx1">
                    <a:lumMod val="50000"/>
                    <a:lumOff val="50000"/>
                  </a:schemeClr>
                </a:solidFill>
                <a:latin typeface="思源黑体 CN Normal" panose="020B0400000000000000" charset="-122"/>
                <a:ea typeface="思源黑体 CN Normal" panose="020B0400000000000000" charset="-122"/>
              </a:endParaRPr>
            </a:p>
            <a:p>
              <a:pPr algn="l">
                <a:lnSpc>
                  <a:spcPct val="100000"/>
                </a:lnSpc>
              </a:pPr>
              <a:r>
                <a:rPr lang="en-US" altLang="zh-CN" sz="2000" dirty="0">
                  <a:solidFill>
                    <a:schemeClr val="tx1">
                      <a:lumMod val="50000"/>
                      <a:lumOff val="50000"/>
                    </a:schemeClr>
                  </a:solidFill>
                  <a:latin typeface="思源黑体 CN Normal" panose="020B0400000000000000" charset="-122"/>
                  <a:ea typeface="思源黑体 CN Normal" panose="020B0400000000000000" charset="-122"/>
                </a:rPr>
                <a:t>我们公司现在采用工班长满意度考核制。客户满意度高、质量好，工班长奖金就高，公司对工班统一管理并举办员工大会。我们是品牌企业，质量第一。材料由公司统一配送，终身维修。</a:t>
              </a:r>
              <a:endParaRPr lang="en-US" altLang="zh-CN" sz="2000" dirty="0">
                <a:solidFill>
                  <a:schemeClr val="tx1">
                    <a:lumMod val="50000"/>
                    <a:lumOff val="50000"/>
                  </a:schemeClr>
                </a:solidFill>
                <a:latin typeface="思源黑体 CN Normal" panose="020B0400000000000000" charset="-122"/>
                <a:ea typeface="思源黑体 CN Normal" panose="020B0400000000000000" charset="-122"/>
              </a:endParaRPr>
            </a:p>
          </p:txBody>
        </p:sp>
      </p:grpSp>
      <p:pic>
        <p:nvPicPr>
          <p:cNvPr id="107" name="图片 106"/>
          <p:cNvPicPr/>
          <p:nvPr/>
        </p:nvPicPr>
        <p:blipFill>
          <a:blip r:embed="rId7"/>
          <a:srcRect l="22224" r="21107"/>
          <a:stretch>
            <a:fillRect/>
          </a:stretch>
        </p:blipFill>
        <p:spPr>
          <a:xfrm>
            <a:off x="8112125" y="1701165"/>
            <a:ext cx="3672205" cy="39179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335280" y="1632585"/>
            <a:ext cx="7560945" cy="1950720"/>
            <a:chOff x="-263" y="3023"/>
            <a:chExt cx="11907" cy="3072"/>
          </a:xfrm>
        </p:grpSpPr>
        <p:sp>
          <p:nvSpPr>
            <p:cNvPr id="3" name="文本框 2"/>
            <p:cNvSpPr txBox="1"/>
            <p:nvPr>
              <p:custDataLst>
                <p:tags r:id="rId5"/>
              </p:custDataLst>
            </p:nvPr>
          </p:nvSpPr>
          <p:spPr>
            <a:xfrm>
              <a:off x="-263" y="3023"/>
              <a:ext cx="11907" cy="1307"/>
            </a:xfrm>
            <a:prstGeom prst="rect">
              <a:avLst/>
            </a:prstGeom>
            <a:noFill/>
          </p:spPr>
          <p:txBody>
            <a:bodyPr wrap="square" rtlCol="0">
              <a:spAutoFit/>
            </a:bodyPr>
            <a:p>
              <a:r>
                <a:rPr lang="zh-CN" altLang="en-US" b="1" dirty="0">
                  <a:solidFill>
                    <a:srgbClr val="D41920"/>
                  </a:solidFill>
                  <a:latin typeface="思源黑体 CN Light" panose="020B0300000000000000" pitchFamily="34" charset="-122"/>
                  <a:ea typeface="思源黑体 CN Light" panose="020B0300000000000000" pitchFamily="34" charset="-122"/>
                </a:rPr>
                <a:t>（十七）问：我看了很多装修公司的施工工地，走进去都差不多，也看不出好坏，你们有什么样的特色</a:t>
              </a:r>
              <a:endParaRPr lang="zh-CN" altLang="en-US" b="1" dirty="0">
                <a:solidFill>
                  <a:srgbClr val="D41920"/>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263" y="4497"/>
              <a:ext cx="11907" cy="1598"/>
            </a:xfrm>
            <a:prstGeom prst="rect">
              <a:avLst/>
            </a:prstGeom>
            <a:noFill/>
          </p:spPr>
          <p:txBody>
            <a:bodyPr wrap="square" rtlCol="0">
              <a:spAutoFit/>
            </a:bodyPr>
            <a:p>
              <a:pPr algn="l">
                <a:lnSpc>
                  <a:spcPct val="100000"/>
                </a:lnSpc>
              </a:pPr>
              <a:r>
                <a:rPr lang="en-US" altLang="zh-CN" sz="2000" dirty="0">
                  <a:solidFill>
                    <a:schemeClr val="tx1">
                      <a:lumMod val="50000"/>
                      <a:lumOff val="50000"/>
                    </a:schemeClr>
                  </a:solidFill>
                  <a:latin typeface="思源黑体 CN Normal" panose="020B0400000000000000" charset="-122"/>
                  <a:ea typeface="思源黑体 CN Normal" panose="020B0400000000000000" charset="-122"/>
                </a:rPr>
                <a:t>答：是差不多，真正还是管理和人员素质的不一样，我们公司最大的不一样就是对工班的分项培训和制度化、标准化管理，工期进度、质量、卫生、安全是我们管理的主要方向。</a:t>
              </a:r>
              <a:endParaRPr lang="en-US" altLang="zh-CN" sz="2000" dirty="0">
                <a:solidFill>
                  <a:schemeClr val="tx1">
                    <a:lumMod val="50000"/>
                    <a:lumOff val="50000"/>
                  </a:schemeClr>
                </a:solidFill>
                <a:latin typeface="思源黑体 CN Normal" panose="020B0400000000000000" charset="-122"/>
                <a:ea typeface="思源黑体 CN Normal" panose="020B0400000000000000" charset="-122"/>
              </a:endParaRPr>
            </a:p>
          </p:txBody>
        </p:sp>
      </p:grpSp>
      <p:pic>
        <p:nvPicPr>
          <p:cNvPr id="107" name="图片 106"/>
          <p:cNvPicPr/>
          <p:nvPr/>
        </p:nvPicPr>
        <p:blipFill>
          <a:blip r:embed="rId7"/>
          <a:srcRect l="22224" r="21107"/>
          <a:stretch>
            <a:fillRect/>
          </a:stretch>
        </p:blipFill>
        <p:spPr>
          <a:xfrm>
            <a:off x="8112125" y="1701165"/>
            <a:ext cx="3672205" cy="39179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887628"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室内设计师谈单的基本流程</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396240" y="1053465"/>
            <a:ext cx="6328410" cy="645160"/>
          </a:xfrm>
          <a:prstGeom prst="rect">
            <a:avLst/>
          </a:prstGeom>
          <a:noFill/>
        </p:spPr>
        <p:txBody>
          <a:bodyPr wrap="square" rtlCol="0">
            <a:spAutoFit/>
          </a:bodyPr>
          <a:lstStyle/>
          <a:p>
            <a:r>
              <a:rPr lang="zh-CN" altLang="en-US" sz="3600" b="1" dirty="0">
                <a:solidFill>
                  <a:srgbClr val="384A66"/>
                </a:solidFill>
                <a:latin typeface="思源黑体 CN Light" panose="020B0300000000000000" pitchFamily="34" charset="-122"/>
                <a:ea typeface="思源黑体 CN Light" panose="020B0300000000000000" pitchFamily="34" charset="-122"/>
              </a:rPr>
              <a:t>四、室内设计师谈单要点</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sp>
        <p:nvSpPr>
          <p:cNvPr id="15" name="矩形 14"/>
          <p:cNvSpPr/>
          <p:nvPr>
            <p:custDataLst>
              <p:tags r:id="rId1"/>
            </p:custDataLst>
          </p:nvPr>
        </p:nvSpPr>
        <p:spPr>
          <a:xfrm>
            <a:off x="501015" y="1903095"/>
            <a:ext cx="11141075" cy="4340860"/>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custDataLst>
              <p:tags r:id="rId2"/>
            </p:custDataLst>
          </p:nvPr>
        </p:nvSpPr>
        <p:spPr>
          <a:xfrm>
            <a:off x="749935" y="2276475"/>
            <a:ext cx="10601960" cy="3558540"/>
          </a:xfrm>
          <a:prstGeom prst="rect">
            <a:avLst/>
          </a:prstGeom>
          <a:noFill/>
        </p:spPr>
        <p:txBody>
          <a:bodyPr wrap="square" rtlCol="0">
            <a:spAutoFit/>
          </a:bodyPr>
          <a:p>
            <a:pPr indent="0" fontAlgn="auto">
              <a:lnSpc>
                <a:spcPct val="120000"/>
              </a:lnSpc>
              <a:spcAft>
                <a:spcPts val="1000"/>
              </a:spcAft>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（1）客户咨询时，应首先向客户介绍公司的市场地位、工程特点（质量上乘）、分级报价（质量价格比合理）、施工流程（八级质量保障体系）。</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（2）咨询时，设计师应全面了解客户待装房间的基本情况，确定装修级别、设计风格、主要材料，做好客户登记，安排好量房时间。</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（3）根据客户的消费取向，主动为其推荐相应价位。</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（4）设计师应向客户准确解释公司不同价位的工艺做法、材料上的区别和共同点。</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（5）当客户要求做概算时，应严格按报价单进行（报价单上没有的项目须经公司技经部门认可）。</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1000"/>
                                        <p:tgtEl>
                                          <p:spTgt spid="12"/>
                                        </p:tgtEl>
                                      </p:cBhvr>
                                    </p:animEffect>
                                    <p:anim calcmode="lin" valueType="num">
                                      <p:cBhvr>
                                        <p:cTn id="11" dur="1000" fill="hold"/>
                                        <p:tgtEl>
                                          <p:spTgt spid="12"/>
                                        </p:tgtEl>
                                        <p:attrNameLst>
                                          <p:attrName>ppt_x</p:attrName>
                                        </p:attrNameLst>
                                      </p:cBhvr>
                                      <p:tavLst>
                                        <p:tav tm="0">
                                          <p:val>
                                            <p:strVal val="#ppt_x"/>
                                          </p:val>
                                        </p:tav>
                                        <p:tav tm="100000">
                                          <p:val>
                                            <p:strVal val="#ppt_x"/>
                                          </p:val>
                                        </p:tav>
                                      </p:tavLst>
                                    </p:anim>
                                    <p:anim calcmode="lin" valueType="num">
                                      <p:cBhvr>
                                        <p:cTn id="1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2" grpId="0"/>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
        <p:nvSpPr>
          <p:cNvPr id="2" name="文本框 1"/>
          <p:cNvSpPr txBox="1"/>
          <p:nvPr>
            <p:custDataLst>
              <p:tags r:id="rId5"/>
            </p:custDataLst>
          </p:nvPr>
        </p:nvSpPr>
        <p:spPr>
          <a:xfrm>
            <a:off x="389890" y="1054735"/>
            <a:ext cx="5896610" cy="521970"/>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五、有关合同方面</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grpSp>
        <p:nvGrpSpPr>
          <p:cNvPr id="5" name="组合 4"/>
          <p:cNvGrpSpPr/>
          <p:nvPr/>
        </p:nvGrpSpPr>
        <p:grpSpPr>
          <a:xfrm>
            <a:off x="3599815" y="1773555"/>
            <a:ext cx="8112760" cy="4700270"/>
            <a:chOff x="-1132" y="3475"/>
            <a:chExt cx="12776" cy="7402"/>
          </a:xfrm>
        </p:grpSpPr>
        <p:sp>
          <p:nvSpPr>
            <p:cNvPr id="3" name="文本框 2"/>
            <p:cNvSpPr txBox="1"/>
            <p:nvPr>
              <p:custDataLst>
                <p:tags r:id="rId6"/>
              </p:custDataLst>
            </p:nvPr>
          </p:nvSpPr>
          <p:spPr>
            <a:xfrm>
              <a:off x="-1132" y="3475"/>
              <a:ext cx="12776" cy="1307"/>
            </a:xfrm>
            <a:prstGeom prst="rect">
              <a:avLst/>
            </a:prstGeom>
            <a:noFill/>
          </p:spPr>
          <p:txBody>
            <a:bodyPr wrap="square" rtlCol="0">
              <a:spAutoFit/>
            </a:bodyPr>
            <a:p>
              <a:r>
                <a:rPr lang="zh-CN" altLang="en-US" b="1" dirty="0">
                  <a:solidFill>
                    <a:schemeClr val="tx1"/>
                  </a:solidFill>
                  <a:latin typeface="思源黑体 CN Light" panose="020B0300000000000000" pitchFamily="34" charset="-122"/>
                  <a:ea typeface="思源黑体 CN Light" panose="020B0300000000000000" pitchFamily="34" charset="-122"/>
                </a:rPr>
                <a:t>（一）问：我们小区物业规定由你们交纳物业管理费和物业押金，你们为什么要我们交</a:t>
              </a:r>
              <a:endParaRPr lang="zh-CN" altLang="en-US" b="1" dirty="0">
                <a:solidFill>
                  <a:schemeClr val="tx1"/>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7"/>
              </p:custDataLst>
            </p:nvPr>
          </p:nvSpPr>
          <p:spPr>
            <a:xfrm>
              <a:off x="-1132" y="5062"/>
              <a:ext cx="12776" cy="5815"/>
            </a:xfrm>
            <a:prstGeom prst="rect">
              <a:avLst/>
            </a:prstGeom>
            <a:noFill/>
          </p:spPr>
          <p:txBody>
            <a:bodyPr wrap="square" rtlCol="0">
              <a:spAutoFit/>
            </a:bodyPr>
            <a:p>
              <a:pPr algn="l">
                <a:lnSpc>
                  <a:spcPct val="100000"/>
                </a:lnSpc>
              </a:pPr>
              <a:r>
                <a:rPr lang="en-US" altLang="zh-CN" sz="1800" dirty="0">
                  <a:solidFill>
                    <a:schemeClr val="accent6">
                      <a:lumMod val="50000"/>
                    </a:schemeClr>
                  </a:solidFill>
                  <a:latin typeface="思源黑体 CN Normal" panose="020B0400000000000000" charset="-122"/>
                  <a:ea typeface="思源黑体 CN Normal" panose="020B0400000000000000" charset="-122"/>
                </a:rPr>
                <a:t>答：我们与物业的关系是平等的，都是在为您服务，我们的合同规定，如果我们在施工过程中违反了物业的规定，罚款是由我们负担，而且我们的工程款是分期的，所以也不用担心我们赖账。</a:t>
              </a:r>
              <a:endParaRPr lang="en-US" altLang="zh-CN" sz="1800" dirty="0">
                <a:solidFill>
                  <a:schemeClr val="accent6">
                    <a:lumMod val="50000"/>
                  </a:schemeClr>
                </a:solidFill>
                <a:latin typeface="思源黑体 CN Normal" panose="020B0400000000000000" charset="-122"/>
                <a:ea typeface="思源黑体 CN Normal" panose="020B0400000000000000" charset="-122"/>
              </a:endParaRPr>
            </a:p>
            <a:p>
              <a:pPr algn="l">
                <a:lnSpc>
                  <a:spcPct val="100000"/>
                </a:lnSpc>
              </a:pPr>
              <a:r>
                <a:rPr lang="en-US" altLang="zh-CN" sz="1800" dirty="0">
                  <a:solidFill>
                    <a:schemeClr val="accent6">
                      <a:lumMod val="50000"/>
                    </a:schemeClr>
                  </a:solidFill>
                  <a:latin typeface="思源黑体 CN Normal" panose="020B0400000000000000" charset="-122"/>
                  <a:ea typeface="思源黑体 CN Normal" panose="020B0400000000000000" charset="-122"/>
                </a:rPr>
                <a:t>由于各物业的要求是不同的，在我们为您做的预算里，并没有含物业管理费及物业管理押金，尽管有些物业公司会保护客户利益，强调物业管理费和物业管理押金应由装饰公司来交，但是我公司没有义务（大部分属于不合理收费或乱收费）也没有能力（我们的利润很薄）交纳这两项费用，况且约大部分物业押金都是物业公司设下的圈套，完工后他们常以各种借口不还、少还或晚还，我公司是正规的名牌企业，我们不可能像其他公司那样从客户的装修成本中挤压出这部分费用交给物业，而作为客户，您在跟物业公司打交道时是占上风的，由您交纳这部分费用为好。我们会与您签订关于物业押金的补充协议，其中规定，如果我们在施工过程中损坏了物业的物品，或违反了物业管理规定而使您交纳的押金被罚款，我们将合理承担相应部分。</a:t>
              </a:r>
              <a:endParaRPr lang="en-US" altLang="zh-CN" sz="1800" dirty="0">
                <a:solidFill>
                  <a:schemeClr val="accent6">
                    <a:lumMod val="50000"/>
                  </a:schemeClr>
                </a:solidFill>
                <a:latin typeface="思源黑体 CN Normal" panose="020B0400000000000000" charset="-122"/>
                <a:ea typeface="思源黑体 CN Normal" panose="020B0400000000000000" charset="-122"/>
              </a:endParaRPr>
            </a:p>
          </p:txBody>
        </p:sp>
      </p:grpSp>
      <p:pic>
        <p:nvPicPr>
          <p:cNvPr id="108" name="图片 107"/>
          <p:cNvPicPr/>
          <p:nvPr/>
        </p:nvPicPr>
        <p:blipFill>
          <a:blip r:embed="rId8"/>
          <a:stretch>
            <a:fillRect/>
          </a:stretch>
        </p:blipFill>
        <p:spPr>
          <a:xfrm>
            <a:off x="335280" y="2042795"/>
            <a:ext cx="2906395" cy="19399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3599815" y="1773555"/>
            <a:ext cx="8112760" cy="2329815"/>
            <a:chOff x="-1132" y="3475"/>
            <a:chExt cx="12776" cy="3669"/>
          </a:xfrm>
        </p:grpSpPr>
        <p:sp>
          <p:nvSpPr>
            <p:cNvPr id="3" name="文本框 2"/>
            <p:cNvSpPr txBox="1"/>
            <p:nvPr>
              <p:custDataLst>
                <p:tags r:id="rId5"/>
              </p:custDataLst>
            </p:nvPr>
          </p:nvSpPr>
          <p:spPr>
            <a:xfrm>
              <a:off x="-1132" y="3475"/>
              <a:ext cx="12776" cy="1307"/>
            </a:xfrm>
            <a:prstGeom prst="rect">
              <a:avLst/>
            </a:prstGeom>
            <a:noFill/>
          </p:spPr>
          <p:txBody>
            <a:bodyPr wrap="square" rtlCol="0">
              <a:spAutoFit/>
            </a:bodyPr>
            <a:p>
              <a:r>
                <a:rPr lang="zh-CN" altLang="en-US" b="1" dirty="0">
                  <a:solidFill>
                    <a:schemeClr val="tx1"/>
                  </a:solidFill>
                  <a:latin typeface="思源黑体 CN Light" panose="020B0300000000000000" pitchFamily="34" charset="-122"/>
                  <a:ea typeface="思源黑体 CN Light" panose="020B0300000000000000" pitchFamily="34" charset="-122"/>
                </a:rPr>
                <a:t>（二）问：为什么小区物业管理部门已经向我们收了垃圾清运费，你们还要收一次</a:t>
              </a:r>
              <a:endParaRPr lang="zh-CN" altLang="en-US" b="1" dirty="0">
                <a:solidFill>
                  <a:schemeClr val="tx1"/>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1132" y="5062"/>
              <a:ext cx="12776" cy="2082"/>
            </a:xfrm>
            <a:prstGeom prst="rect">
              <a:avLst/>
            </a:prstGeom>
            <a:noFill/>
          </p:spPr>
          <p:txBody>
            <a:bodyPr wrap="square" rtlCol="0">
              <a:spAutoFit/>
            </a:bodyPr>
            <a:p>
              <a:pPr algn="l">
                <a:lnSpc>
                  <a:spcPct val="100000"/>
                </a:lnSpc>
              </a:pPr>
              <a:r>
                <a:rPr lang="en-US" altLang="zh-CN" sz="2000" dirty="0">
                  <a:solidFill>
                    <a:schemeClr val="accent6">
                      <a:lumMod val="50000"/>
                    </a:schemeClr>
                  </a:solidFill>
                  <a:latin typeface="思源黑体 CN Normal" panose="020B0400000000000000" charset="-122"/>
                  <a:ea typeface="思源黑体 CN Normal" panose="020B0400000000000000" charset="-122"/>
                </a:rPr>
                <a:t>答：我公司收取的垃圾清运费，是指从您的家中运至小区内由物业管理部门指定的垃圾堆放点的费用，其中包括人工和垃圾包装袋等多种费用，而物业管理部门收取的清运费，则是指将已运至小堆放点的再运至城外倾倒的费用。</a:t>
              </a:r>
              <a:endParaRPr lang="en-US" altLang="zh-CN" sz="2000" dirty="0">
                <a:solidFill>
                  <a:schemeClr val="accent6">
                    <a:lumMod val="50000"/>
                  </a:schemeClr>
                </a:solidFill>
                <a:latin typeface="思源黑体 CN Normal" panose="020B0400000000000000" charset="-122"/>
                <a:ea typeface="思源黑体 CN Normal" panose="020B0400000000000000" charset="-122"/>
              </a:endParaRPr>
            </a:p>
          </p:txBody>
        </p:sp>
      </p:grpSp>
      <p:pic>
        <p:nvPicPr>
          <p:cNvPr id="108" name="图片 107"/>
          <p:cNvPicPr/>
          <p:nvPr/>
        </p:nvPicPr>
        <p:blipFill>
          <a:blip r:embed="rId7"/>
          <a:stretch>
            <a:fillRect/>
          </a:stretch>
        </p:blipFill>
        <p:spPr>
          <a:xfrm>
            <a:off x="335280" y="2042795"/>
            <a:ext cx="2906395" cy="19399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3599815" y="1773555"/>
            <a:ext cx="8112760" cy="2894330"/>
            <a:chOff x="-1132" y="3475"/>
            <a:chExt cx="12776" cy="4558"/>
          </a:xfrm>
        </p:grpSpPr>
        <p:sp>
          <p:nvSpPr>
            <p:cNvPr id="3" name="文本框 2"/>
            <p:cNvSpPr txBox="1"/>
            <p:nvPr>
              <p:custDataLst>
                <p:tags r:id="rId5"/>
              </p:custDataLst>
            </p:nvPr>
          </p:nvSpPr>
          <p:spPr>
            <a:xfrm>
              <a:off x="-1132" y="3475"/>
              <a:ext cx="12776" cy="725"/>
            </a:xfrm>
            <a:prstGeom prst="rect">
              <a:avLst/>
            </a:prstGeom>
            <a:noFill/>
          </p:spPr>
          <p:txBody>
            <a:bodyPr wrap="square" rtlCol="0">
              <a:spAutoFit/>
            </a:bodyPr>
            <a:p>
              <a:r>
                <a:rPr lang="zh-CN" altLang="en-US" b="1" dirty="0">
                  <a:solidFill>
                    <a:schemeClr val="tx1"/>
                  </a:solidFill>
                  <a:latin typeface="思源黑体 CN Light" panose="020B0300000000000000" pitchFamily="34" charset="-122"/>
                  <a:ea typeface="思源黑体 CN Light" panose="020B0300000000000000" pitchFamily="34" charset="-122"/>
                </a:rPr>
                <a:t>（三）问：保修期能不能延长</a:t>
              </a:r>
              <a:endParaRPr lang="zh-CN" altLang="en-US" b="1" dirty="0">
                <a:solidFill>
                  <a:schemeClr val="tx1"/>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1132" y="4497"/>
              <a:ext cx="12776" cy="3536"/>
            </a:xfrm>
            <a:prstGeom prst="rect">
              <a:avLst/>
            </a:prstGeom>
            <a:noFill/>
          </p:spPr>
          <p:txBody>
            <a:bodyPr wrap="square" rtlCol="0">
              <a:spAutoFit/>
            </a:bodyPr>
            <a:p>
              <a:pPr algn="l">
                <a:lnSpc>
                  <a:spcPct val="100000"/>
                </a:lnSpc>
              </a:pPr>
              <a:r>
                <a:rPr lang="en-US" altLang="zh-CN" sz="2000" dirty="0">
                  <a:solidFill>
                    <a:schemeClr val="accent6">
                      <a:lumMod val="50000"/>
                    </a:schemeClr>
                  </a:solidFill>
                  <a:latin typeface="思源黑体 CN Normal" panose="020B0400000000000000" charset="-122"/>
                  <a:ea typeface="思源黑体 CN Normal" panose="020B0400000000000000" charset="-122"/>
                </a:rPr>
                <a:t>答：家装行业提供一年保修期的售后服务，并不是我们公司自己制定的，而是整个行业约定俗成的一种规定。这是因为家庭装修不同于一般的产品消费，通过一年四季气候的考验，经保修后一般不会再出现问题。有些公司打出保修两年、三年的招牌，完全是一种不规范的市场行为，我们已注意到这类公司的寿命往往较短，根本连一年的保修都难以兑现，更不用说三年了。我们公司推出“不做三年保修”，是对消费者的郑重承诺。</a:t>
              </a:r>
              <a:endParaRPr lang="en-US" altLang="zh-CN" sz="2000" dirty="0">
                <a:solidFill>
                  <a:schemeClr val="accent6">
                    <a:lumMod val="50000"/>
                  </a:schemeClr>
                </a:solidFill>
                <a:latin typeface="思源黑体 CN Normal" panose="020B0400000000000000" charset="-122"/>
                <a:ea typeface="思源黑体 CN Normal" panose="020B0400000000000000" charset="-122"/>
              </a:endParaRPr>
            </a:p>
          </p:txBody>
        </p:sp>
      </p:grpSp>
      <p:pic>
        <p:nvPicPr>
          <p:cNvPr id="108" name="图片 107"/>
          <p:cNvPicPr/>
          <p:nvPr/>
        </p:nvPicPr>
        <p:blipFill>
          <a:blip r:embed="rId7"/>
          <a:stretch>
            <a:fillRect/>
          </a:stretch>
        </p:blipFill>
        <p:spPr>
          <a:xfrm>
            <a:off x="335280" y="2042795"/>
            <a:ext cx="2906395" cy="19399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3599815" y="1773555"/>
            <a:ext cx="8112760" cy="1950720"/>
            <a:chOff x="-1132" y="3475"/>
            <a:chExt cx="12776" cy="3072"/>
          </a:xfrm>
        </p:grpSpPr>
        <p:sp>
          <p:nvSpPr>
            <p:cNvPr id="3" name="文本框 2"/>
            <p:cNvSpPr txBox="1"/>
            <p:nvPr>
              <p:custDataLst>
                <p:tags r:id="rId5"/>
              </p:custDataLst>
            </p:nvPr>
          </p:nvSpPr>
          <p:spPr>
            <a:xfrm>
              <a:off x="-1132" y="3475"/>
              <a:ext cx="12776" cy="1307"/>
            </a:xfrm>
            <a:prstGeom prst="rect">
              <a:avLst/>
            </a:prstGeom>
            <a:noFill/>
          </p:spPr>
          <p:txBody>
            <a:bodyPr wrap="square" rtlCol="0">
              <a:spAutoFit/>
            </a:bodyPr>
            <a:p>
              <a:r>
                <a:rPr lang="zh-CN" altLang="en-US" b="1" dirty="0">
                  <a:solidFill>
                    <a:schemeClr val="tx1"/>
                  </a:solidFill>
                  <a:latin typeface="思源黑体 CN Light" panose="020B0300000000000000" pitchFamily="34" charset="-122"/>
                  <a:ea typeface="思源黑体 CN Light" panose="020B0300000000000000" pitchFamily="34" charset="-122"/>
                </a:rPr>
                <a:t>（四）问：为什么开工后减项超过 5% 要扣我们 15% 的费用</a:t>
              </a:r>
              <a:endParaRPr lang="zh-CN" altLang="en-US" b="1" dirty="0">
                <a:solidFill>
                  <a:schemeClr val="tx1"/>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1132" y="4949"/>
              <a:ext cx="12776" cy="1598"/>
            </a:xfrm>
            <a:prstGeom prst="rect">
              <a:avLst/>
            </a:prstGeom>
            <a:noFill/>
          </p:spPr>
          <p:txBody>
            <a:bodyPr wrap="square" rtlCol="0">
              <a:spAutoFit/>
            </a:bodyPr>
            <a:p>
              <a:pPr algn="l">
                <a:lnSpc>
                  <a:spcPct val="100000"/>
                </a:lnSpc>
              </a:pPr>
              <a:r>
                <a:rPr lang="en-US" altLang="zh-CN" sz="2000" dirty="0">
                  <a:solidFill>
                    <a:schemeClr val="accent6">
                      <a:lumMod val="50000"/>
                    </a:schemeClr>
                  </a:solidFill>
                  <a:latin typeface="思源黑体 CN Normal" panose="020B0400000000000000" charset="-122"/>
                  <a:ea typeface="思源黑体 CN Normal" panose="020B0400000000000000" charset="-122"/>
                </a:rPr>
                <a:t>答：因为我们已经按照预算工程量进行了派工和供料，您所做的减项给我们造成了一定的经济损失，所以，我们将按实际增减的差额扣除 5% 的工程损耗。但是，当增项金额大于减项金额时，将不存在扣款问题。</a:t>
              </a:r>
              <a:endParaRPr lang="en-US" altLang="zh-CN" sz="2000" dirty="0">
                <a:solidFill>
                  <a:schemeClr val="accent6">
                    <a:lumMod val="50000"/>
                  </a:schemeClr>
                </a:solidFill>
                <a:latin typeface="思源黑体 CN Normal" panose="020B0400000000000000" charset="-122"/>
                <a:ea typeface="思源黑体 CN Normal" panose="020B0400000000000000" charset="-122"/>
              </a:endParaRPr>
            </a:p>
          </p:txBody>
        </p:sp>
      </p:grpSp>
      <p:pic>
        <p:nvPicPr>
          <p:cNvPr id="108" name="图片 107"/>
          <p:cNvPicPr/>
          <p:nvPr/>
        </p:nvPicPr>
        <p:blipFill>
          <a:blip r:embed="rId7"/>
          <a:stretch>
            <a:fillRect/>
          </a:stretch>
        </p:blipFill>
        <p:spPr>
          <a:xfrm>
            <a:off x="335280" y="2042795"/>
            <a:ext cx="2906395" cy="19399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4708525" y="2132330"/>
            <a:ext cx="7004050" cy="2647950"/>
            <a:chOff x="614" y="3475"/>
            <a:chExt cx="11030" cy="4170"/>
          </a:xfrm>
        </p:grpSpPr>
        <p:sp>
          <p:nvSpPr>
            <p:cNvPr id="3" name="文本框 2"/>
            <p:cNvSpPr txBox="1"/>
            <p:nvPr>
              <p:custDataLst>
                <p:tags r:id="rId5"/>
              </p:custDataLst>
            </p:nvPr>
          </p:nvSpPr>
          <p:spPr>
            <a:xfrm>
              <a:off x="614" y="3475"/>
              <a:ext cx="11030" cy="1501"/>
            </a:xfrm>
            <a:prstGeom prst="rect">
              <a:avLst/>
            </a:prstGeom>
            <a:noFill/>
          </p:spPr>
          <p:txBody>
            <a:bodyPr wrap="square" rtlCol="0">
              <a:spAutoFit/>
            </a:bodyPr>
            <a:p>
              <a:r>
                <a:rPr lang="zh-CN" altLang="en-US" sz="2800" b="1" dirty="0">
                  <a:solidFill>
                    <a:srgbClr val="0045B7"/>
                  </a:solidFill>
                  <a:latin typeface="思源黑体 CN Light" panose="020B0300000000000000" pitchFamily="34" charset="-122"/>
                  <a:ea typeface="思源黑体 CN Light" panose="020B0300000000000000" pitchFamily="34" charset="-122"/>
                </a:rPr>
                <a:t>（一）问：与客户接触的第一印象很重要，第一句话该如何交流</a:t>
              </a:r>
              <a:endParaRPr lang="zh-CN" altLang="en-US" sz="2800" b="1" dirty="0">
                <a:solidFill>
                  <a:srgbClr val="0045B7"/>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614" y="5175"/>
              <a:ext cx="11030" cy="2470"/>
            </a:xfrm>
            <a:prstGeom prst="rect">
              <a:avLst/>
            </a:prstGeom>
            <a:noFill/>
          </p:spPr>
          <p:txBody>
            <a:bodyPr wrap="square" rtlCol="0">
              <a:spAutoFit/>
            </a:bodyPr>
            <a:p>
              <a:pPr algn="l">
                <a:lnSpc>
                  <a:spcPct val="100000"/>
                </a:lnSpc>
              </a:pPr>
              <a:r>
                <a:rPr lang="en-US" altLang="zh-CN" dirty="0">
                  <a:solidFill>
                    <a:schemeClr val="tx1">
                      <a:lumMod val="50000"/>
                      <a:lumOff val="50000"/>
                    </a:schemeClr>
                  </a:solidFill>
                  <a:latin typeface="思源黑体 CN Normal" panose="020B0400000000000000" charset="-122"/>
                  <a:ea typeface="思源黑体 CN Normal" panose="020B0400000000000000" charset="-122"/>
                </a:rPr>
                <a:t>答：与客户交流的第一印象非常重要，免不了对客户的礼貌用语，如“您好、请这边坐、您喝咖啡还是茶？这是我们以前做的作品，您先看一下”等类似的话语。</a:t>
              </a:r>
              <a:endParaRPr lang="en-US" altLang="zh-CN" dirty="0">
                <a:solidFill>
                  <a:schemeClr val="tx1">
                    <a:lumMod val="50000"/>
                    <a:lumOff val="50000"/>
                  </a:schemeClr>
                </a:solidFill>
                <a:latin typeface="思源黑体 CN Normal" panose="020B0400000000000000" charset="-122"/>
                <a:ea typeface="思源黑体 CN Normal" panose="020B0400000000000000" charset="-122"/>
              </a:endParaRPr>
            </a:p>
          </p:txBody>
        </p:sp>
      </p:grpSp>
      <p:sp>
        <p:nvSpPr>
          <p:cNvPr id="2" name="文本框 1"/>
          <p:cNvSpPr txBox="1"/>
          <p:nvPr>
            <p:custDataLst>
              <p:tags r:id="rId7"/>
            </p:custDataLst>
          </p:nvPr>
        </p:nvSpPr>
        <p:spPr>
          <a:xfrm>
            <a:off x="389890" y="1054735"/>
            <a:ext cx="5896610" cy="521970"/>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六、其他方面</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pic>
        <p:nvPicPr>
          <p:cNvPr id="109" name="图片 108"/>
          <p:cNvPicPr/>
          <p:nvPr/>
        </p:nvPicPr>
        <p:blipFill>
          <a:blip r:embed="rId8"/>
          <a:stretch>
            <a:fillRect/>
          </a:stretch>
        </p:blipFill>
        <p:spPr>
          <a:xfrm>
            <a:off x="407670" y="2061210"/>
            <a:ext cx="3991610" cy="29940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4708525" y="2132330"/>
            <a:ext cx="7004050" cy="1919605"/>
            <a:chOff x="614" y="3475"/>
            <a:chExt cx="11030" cy="3023"/>
          </a:xfrm>
        </p:grpSpPr>
        <p:sp>
          <p:nvSpPr>
            <p:cNvPr id="3" name="文本框 2"/>
            <p:cNvSpPr txBox="1"/>
            <p:nvPr>
              <p:custDataLst>
                <p:tags r:id="rId5"/>
              </p:custDataLst>
            </p:nvPr>
          </p:nvSpPr>
          <p:spPr>
            <a:xfrm>
              <a:off x="614" y="3475"/>
              <a:ext cx="11030" cy="822"/>
            </a:xfrm>
            <a:prstGeom prst="rect">
              <a:avLst/>
            </a:prstGeom>
            <a:noFill/>
          </p:spPr>
          <p:txBody>
            <a:bodyPr wrap="square" rtlCol="0">
              <a:spAutoFit/>
            </a:bodyPr>
            <a:p>
              <a:r>
                <a:rPr lang="zh-CN" altLang="en-US" sz="2800" b="1" dirty="0">
                  <a:solidFill>
                    <a:srgbClr val="0045B7"/>
                  </a:solidFill>
                  <a:latin typeface="思源黑体 CN Light" panose="020B0300000000000000" pitchFamily="34" charset="-122"/>
                  <a:ea typeface="思源黑体 CN Light" panose="020B0300000000000000" pitchFamily="34" charset="-122"/>
                </a:rPr>
                <a:t>（二）问：设计师怎么谈</a:t>
              </a:r>
              <a:endParaRPr lang="zh-CN" altLang="en-US" sz="2800" b="1" dirty="0">
                <a:solidFill>
                  <a:srgbClr val="0045B7"/>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614" y="4610"/>
              <a:ext cx="11030" cy="1888"/>
            </a:xfrm>
            <a:prstGeom prst="rect">
              <a:avLst/>
            </a:prstGeom>
            <a:noFill/>
          </p:spPr>
          <p:txBody>
            <a:bodyPr wrap="square" rtlCol="0">
              <a:spAutoFit/>
            </a:bodyPr>
            <a:p>
              <a:pPr algn="l">
                <a:lnSpc>
                  <a:spcPct val="100000"/>
                </a:lnSpc>
              </a:pPr>
              <a:r>
                <a:rPr lang="en-US" altLang="zh-CN" dirty="0">
                  <a:solidFill>
                    <a:schemeClr val="tx1">
                      <a:lumMod val="50000"/>
                      <a:lumOff val="50000"/>
                    </a:schemeClr>
                  </a:solidFill>
                  <a:latin typeface="思源黑体 CN Normal" panose="020B0400000000000000" charset="-122"/>
                  <a:ea typeface="思源黑体 CN Normal" panose="020B0400000000000000" charset="-122"/>
                </a:rPr>
                <a:t>答：设计建立逻辑思维，建立谈单模式，围绕四项基本原则：功能、风格、风水、个性四大要素谈，用专业的理论建立客户信任。</a:t>
              </a:r>
              <a:endParaRPr lang="en-US" altLang="zh-CN" dirty="0">
                <a:solidFill>
                  <a:schemeClr val="tx1">
                    <a:lumMod val="50000"/>
                    <a:lumOff val="50000"/>
                  </a:schemeClr>
                </a:solidFill>
                <a:latin typeface="思源黑体 CN Normal" panose="020B0400000000000000" charset="-122"/>
                <a:ea typeface="思源黑体 CN Normal" panose="020B0400000000000000" charset="-122"/>
              </a:endParaRPr>
            </a:p>
          </p:txBody>
        </p:sp>
      </p:grpSp>
      <p:pic>
        <p:nvPicPr>
          <p:cNvPr id="109" name="图片 108"/>
          <p:cNvPicPr/>
          <p:nvPr/>
        </p:nvPicPr>
        <p:blipFill>
          <a:blip r:embed="rId7"/>
          <a:stretch>
            <a:fillRect/>
          </a:stretch>
        </p:blipFill>
        <p:spPr>
          <a:xfrm>
            <a:off x="407670" y="2061210"/>
            <a:ext cx="3991610" cy="29940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4708525" y="2132330"/>
            <a:ext cx="7004050" cy="2647950"/>
            <a:chOff x="614" y="3475"/>
            <a:chExt cx="11030" cy="4170"/>
          </a:xfrm>
        </p:grpSpPr>
        <p:sp>
          <p:nvSpPr>
            <p:cNvPr id="3" name="文本框 2"/>
            <p:cNvSpPr txBox="1"/>
            <p:nvPr>
              <p:custDataLst>
                <p:tags r:id="rId5"/>
              </p:custDataLst>
            </p:nvPr>
          </p:nvSpPr>
          <p:spPr>
            <a:xfrm>
              <a:off x="614" y="3475"/>
              <a:ext cx="11030" cy="1501"/>
            </a:xfrm>
            <a:prstGeom prst="rect">
              <a:avLst/>
            </a:prstGeom>
            <a:noFill/>
          </p:spPr>
          <p:txBody>
            <a:bodyPr wrap="square" rtlCol="0">
              <a:spAutoFit/>
            </a:bodyPr>
            <a:p>
              <a:r>
                <a:rPr lang="zh-CN" altLang="en-US" sz="2800" b="1" dirty="0">
                  <a:solidFill>
                    <a:srgbClr val="0045B7"/>
                  </a:solidFill>
                  <a:latin typeface="思源黑体 CN Light" panose="020B0300000000000000" pitchFamily="34" charset="-122"/>
                  <a:ea typeface="思源黑体 CN Light" panose="020B0300000000000000" pitchFamily="34" charset="-122"/>
                </a:rPr>
                <a:t>（三）问：当你手里没有单，新客户又不愿交量房定金时，怎么办</a:t>
              </a:r>
              <a:endParaRPr lang="zh-CN" altLang="en-US" sz="2800" b="1" dirty="0">
                <a:solidFill>
                  <a:srgbClr val="0045B7"/>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614" y="5175"/>
              <a:ext cx="11030" cy="2470"/>
            </a:xfrm>
            <a:prstGeom prst="rect">
              <a:avLst/>
            </a:prstGeom>
            <a:noFill/>
          </p:spPr>
          <p:txBody>
            <a:bodyPr wrap="square" rtlCol="0">
              <a:spAutoFit/>
            </a:bodyPr>
            <a:p>
              <a:pPr algn="l">
                <a:lnSpc>
                  <a:spcPct val="100000"/>
                </a:lnSpc>
              </a:pPr>
              <a:r>
                <a:rPr lang="en-US" altLang="zh-CN" dirty="0">
                  <a:solidFill>
                    <a:schemeClr val="tx1">
                      <a:lumMod val="50000"/>
                      <a:lumOff val="50000"/>
                    </a:schemeClr>
                  </a:solidFill>
                  <a:latin typeface="思源黑体 CN Normal" panose="020B0400000000000000" charset="-122"/>
                  <a:ea typeface="思源黑体 CN Normal" panose="020B0400000000000000" charset="-122"/>
                </a:rPr>
                <a:t>答：听其他设计师谈判，找出差距，尽力克服，找经理协助。若客户相当信任你，只是不愿意出定金，可先去测量。然后认认真真做方案，每一次看方案时再收其定金。</a:t>
              </a:r>
              <a:endParaRPr lang="en-US" altLang="zh-CN" dirty="0">
                <a:solidFill>
                  <a:schemeClr val="tx1">
                    <a:lumMod val="50000"/>
                    <a:lumOff val="50000"/>
                  </a:schemeClr>
                </a:solidFill>
                <a:latin typeface="思源黑体 CN Normal" panose="020B0400000000000000" charset="-122"/>
                <a:ea typeface="思源黑体 CN Normal" panose="020B0400000000000000" charset="-122"/>
              </a:endParaRPr>
            </a:p>
          </p:txBody>
        </p:sp>
      </p:grpSp>
      <p:pic>
        <p:nvPicPr>
          <p:cNvPr id="109" name="图片 108"/>
          <p:cNvPicPr/>
          <p:nvPr/>
        </p:nvPicPr>
        <p:blipFill>
          <a:blip r:embed="rId7"/>
          <a:stretch>
            <a:fillRect/>
          </a:stretch>
        </p:blipFill>
        <p:spPr>
          <a:xfrm>
            <a:off x="407670" y="2061210"/>
            <a:ext cx="3991610" cy="29940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4708525" y="2132330"/>
            <a:ext cx="7004050" cy="3202305"/>
            <a:chOff x="614" y="3475"/>
            <a:chExt cx="11030" cy="5043"/>
          </a:xfrm>
        </p:grpSpPr>
        <p:sp>
          <p:nvSpPr>
            <p:cNvPr id="3" name="文本框 2"/>
            <p:cNvSpPr txBox="1"/>
            <p:nvPr>
              <p:custDataLst>
                <p:tags r:id="rId5"/>
              </p:custDataLst>
            </p:nvPr>
          </p:nvSpPr>
          <p:spPr>
            <a:xfrm>
              <a:off x="614" y="3475"/>
              <a:ext cx="11030" cy="822"/>
            </a:xfrm>
            <a:prstGeom prst="rect">
              <a:avLst/>
            </a:prstGeom>
            <a:noFill/>
          </p:spPr>
          <p:txBody>
            <a:bodyPr wrap="square" rtlCol="0">
              <a:spAutoFit/>
            </a:bodyPr>
            <a:p>
              <a:r>
                <a:rPr lang="zh-CN" altLang="en-US" sz="2800" b="1" dirty="0">
                  <a:solidFill>
                    <a:srgbClr val="0045B7"/>
                  </a:solidFill>
                  <a:latin typeface="思源黑体 CN Light" panose="020B0300000000000000" pitchFamily="34" charset="-122"/>
                  <a:ea typeface="思源黑体 CN Light" panose="020B0300000000000000" pitchFamily="34" charset="-122"/>
                </a:rPr>
                <a:t>（四）问：谈判时需要掌握哪些主要信息</a:t>
              </a:r>
              <a:endParaRPr lang="zh-CN" altLang="en-US" sz="2800" b="1" dirty="0">
                <a:solidFill>
                  <a:srgbClr val="0045B7"/>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614" y="4497"/>
              <a:ext cx="11030" cy="4021"/>
            </a:xfrm>
            <a:prstGeom prst="rect">
              <a:avLst/>
            </a:prstGeom>
            <a:noFill/>
          </p:spPr>
          <p:txBody>
            <a:bodyPr wrap="square" rtlCol="0">
              <a:spAutoFit/>
            </a:bodyPr>
            <a:p>
              <a:pPr algn="l">
                <a:lnSpc>
                  <a:spcPct val="100000"/>
                </a:lnSpc>
              </a:pPr>
              <a:r>
                <a:rPr lang="en-US" altLang="zh-CN" sz="2000" dirty="0">
                  <a:solidFill>
                    <a:schemeClr val="tx1">
                      <a:lumMod val="50000"/>
                      <a:lumOff val="50000"/>
                    </a:schemeClr>
                  </a:solidFill>
                  <a:latin typeface="思源黑体 CN Normal" panose="020B0400000000000000" charset="-122"/>
                  <a:ea typeface="思源黑体 CN Normal" panose="020B0400000000000000" charset="-122"/>
                </a:rPr>
                <a:t>答：房屋的自然情况：包括地理位置、使用面积、新旧房、是买的还是单位分的。</a:t>
              </a:r>
              <a:endParaRPr lang="en-US" altLang="zh-CN" sz="2000" dirty="0">
                <a:solidFill>
                  <a:schemeClr val="tx1">
                    <a:lumMod val="50000"/>
                    <a:lumOff val="50000"/>
                  </a:schemeClr>
                </a:solidFill>
                <a:latin typeface="思源黑体 CN Normal" panose="020B0400000000000000" charset="-122"/>
                <a:ea typeface="思源黑体 CN Normal" panose="020B0400000000000000" charset="-122"/>
              </a:endParaRPr>
            </a:p>
            <a:p>
              <a:pPr algn="l">
                <a:lnSpc>
                  <a:spcPct val="100000"/>
                </a:lnSpc>
              </a:pPr>
              <a:r>
                <a:rPr lang="en-US" altLang="zh-CN" sz="2000" dirty="0">
                  <a:solidFill>
                    <a:schemeClr val="tx1">
                      <a:lumMod val="50000"/>
                      <a:lumOff val="50000"/>
                    </a:schemeClr>
                  </a:solidFill>
                  <a:latin typeface="思源黑体 CN Normal" panose="020B0400000000000000" charset="-122"/>
                  <a:ea typeface="思源黑体 CN Normal" panose="020B0400000000000000" charset="-122"/>
                </a:rPr>
                <a:t>客户情况：客户的职业、收入、家庭成员、年龄等（了解这些情况时要注意把握分寸）。</a:t>
              </a:r>
              <a:endParaRPr lang="en-US" altLang="zh-CN" sz="2000" dirty="0">
                <a:solidFill>
                  <a:schemeClr val="tx1">
                    <a:lumMod val="50000"/>
                    <a:lumOff val="50000"/>
                  </a:schemeClr>
                </a:solidFill>
                <a:latin typeface="思源黑体 CN Normal" panose="020B0400000000000000" charset="-122"/>
                <a:ea typeface="思源黑体 CN Normal" panose="020B0400000000000000" charset="-122"/>
              </a:endParaRPr>
            </a:p>
            <a:p>
              <a:pPr algn="l">
                <a:lnSpc>
                  <a:spcPct val="100000"/>
                </a:lnSpc>
              </a:pPr>
              <a:r>
                <a:rPr lang="en-US" altLang="zh-CN" sz="2000" dirty="0">
                  <a:solidFill>
                    <a:schemeClr val="tx1">
                      <a:lumMod val="50000"/>
                      <a:lumOff val="50000"/>
                    </a:schemeClr>
                  </a:solidFill>
                  <a:latin typeface="思源黑体 CN Normal" panose="020B0400000000000000" charset="-122"/>
                  <a:ea typeface="思源黑体 CN Normal" panose="020B0400000000000000" charset="-122"/>
                </a:rPr>
                <a:t>是否已拿到钥匙（这一点是最重要的，是决定你下一步该怎么做的关键）。</a:t>
              </a:r>
              <a:endParaRPr lang="en-US" altLang="zh-CN" sz="2000" dirty="0">
                <a:solidFill>
                  <a:schemeClr val="tx1">
                    <a:lumMod val="50000"/>
                    <a:lumOff val="50000"/>
                  </a:schemeClr>
                </a:solidFill>
                <a:latin typeface="思源黑体 CN Normal" panose="020B0400000000000000" charset="-122"/>
                <a:ea typeface="思源黑体 CN Normal" panose="020B0400000000000000" charset="-122"/>
              </a:endParaRPr>
            </a:p>
            <a:p>
              <a:pPr algn="l">
                <a:lnSpc>
                  <a:spcPct val="100000"/>
                </a:lnSpc>
              </a:pPr>
              <a:r>
                <a:rPr lang="en-US" altLang="zh-CN" sz="2000" dirty="0">
                  <a:solidFill>
                    <a:schemeClr val="tx1">
                      <a:lumMod val="50000"/>
                      <a:lumOff val="50000"/>
                    </a:schemeClr>
                  </a:solidFill>
                  <a:latin typeface="思源黑体 CN Normal" panose="020B0400000000000000" charset="-122"/>
                  <a:ea typeface="思源黑体 CN Normal" panose="020B0400000000000000" charset="-122"/>
                </a:rPr>
                <a:t>设计方面的思路，客户准备为装修投入多少资金，与客户沟通后认真填写洽谈单。</a:t>
              </a:r>
              <a:endParaRPr lang="en-US" altLang="zh-CN" sz="2000" dirty="0">
                <a:solidFill>
                  <a:schemeClr val="tx1">
                    <a:lumMod val="50000"/>
                    <a:lumOff val="50000"/>
                  </a:schemeClr>
                </a:solidFill>
                <a:latin typeface="思源黑体 CN Normal" panose="020B0400000000000000" charset="-122"/>
                <a:ea typeface="思源黑体 CN Normal" panose="020B0400000000000000" charset="-122"/>
              </a:endParaRPr>
            </a:p>
          </p:txBody>
        </p:sp>
      </p:grpSp>
      <p:pic>
        <p:nvPicPr>
          <p:cNvPr id="109" name="图片 108"/>
          <p:cNvPicPr/>
          <p:nvPr/>
        </p:nvPicPr>
        <p:blipFill>
          <a:blip r:embed="rId7"/>
          <a:stretch>
            <a:fillRect/>
          </a:stretch>
        </p:blipFill>
        <p:spPr>
          <a:xfrm>
            <a:off x="407670" y="2061210"/>
            <a:ext cx="3991610" cy="29940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4708525" y="2132330"/>
            <a:ext cx="7004050" cy="1847850"/>
            <a:chOff x="614" y="3475"/>
            <a:chExt cx="11030" cy="2910"/>
          </a:xfrm>
        </p:grpSpPr>
        <p:sp>
          <p:nvSpPr>
            <p:cNvPr id="3" name="文本框 2"/>
            <p:cNvSpPr txBox="1"/>
            <p:nvPr>
              <p:custDataLst>
                <p:tags r:id="rId5"/>
              </p:custDataLst>
            </p:nvPr>
          </p:nvSpPr>
          <p:spPr>
            <a:xfrm>
              <a:off x="614" y="3475"/>
              <a:ext cx="11030" cy="822"/>
            </a:xfrm>
            <a:prstGeom prst="rect">
              <a:avLst/>
            </a:prstGeom>
            <a:noFill/>
          </p:spPr>
          <p:txBody>
            <a:bodyPr wrap="square" rtlCol="0">
              <a:spAutoFit/>
            </a:bodyPr>
            <a:p>
              <a:r>
                <a:rPr lang="zh-CN" altLang="en-US" sz="2800" b="1" dirty="0">
                  <a:solidFill>
                    <a:srgbClr val="0045B7"/>
                  </a:solidFill>
                  <a:latin typeface="思源黑体 CN Light" panose="020B0300000000000000" pitchFamily="34" charset="-122"/>
                  <a:ea typeface="思源黑体 CN Light" panose="020B0300000000000000" pitchFamily="34" charset="-122"/>
                </a:rPr>
                <a:t>（五）问：第一次做预算时，应注意什么</a:t>
              </a:r>
              <a:endParaRPr lang="zh-CN" altLang="en-US" sz="2800" b="1" dirty="0">
                <a:solidFill>
                  <a:srgbClr val="0045B7"/>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614" y="4497"/>
              <a:ext cx="11030" cy="1888"/>
            </a:xfrm>
            <a:prstGeom prst="rect">
              <a:avLst/>
            </a:prstGeom>
            <a:noFill/>
          </p:spPr>
          <p:txBody>
            <a:bodyPr wrap="square" rtlCol="0">
              <a:spAutoFit/>
            </a:bodyPr>
            <a:p>
              <a:pPr algn="l">
                <a:lnSpc>
                  <a:spcPct val="100000"/>
                </a:lnSpc>
              </a:pPr>
              <a:r>
                <a:rPr lang="en-US" altLang="zh-CN" dirty="0">
                  <a:solidFill>
                    <a:schemeClr val="tx1">
                      <a:lumMod val="50000"/>
                      <a:lumOff val="50000"/>
                    </a:schemeClr>
                  </a:solidFill>
                  <a:latin typeface="思源黑体 CN Normal" panose="020B0400000000000000" charset="-122"/>
                  <a:ea typeface="思源黑体 CN Normal" panose="020B0400000000000000" charset="-122"/>
                </a:rPr>
                <a:t>答：第一次做预算时，基础装修和家具分开报，使用主材及必要的材料说明详细标准，预算切忌和测量前的报价差额差距过大。</a:t>
              </a:r>
              <a:endParaRPr lang="en-US" altLang="zh-CN" dirty="0">
                <a:solidFill>
                  <a:schemeClr val="tx1">
                    <a:lumMod val="50000"/>
                    <a:lumOff val="50000"/>
                  </a:schemeClr>
                </a:solidFill>
                <a:latin typeface="思源黑体 CN Normal" panose="020B0400000000000000" charset="-122"/>
                <a:ea typeface="思源黑体 CN Normal" panose="020B0400000000000000" charset="-122"/>
              </a:endParaRPr>
            </a:p>
          </p:txBody>
        </p:sp>
      </p:grpSp>
      <p:pic>
        <p:nvPicPr>
          <p:cNvPr id="109" name="图片 108"/>
          <p:cNvPicPr/>
          <p:nvPr/>
        </p:nvPicPr>
        <p:blipFill>
          <a:blip r:embed="rId7"/>
          <a:stretch>
            <a:fillRect/>
          </a:stretch>
        </p:blipFill>
        <p:spPr>
          <a:xfrm>
            <a:off x="407670" y="2061210"/>
            <a:ext cx="3991610" cy="29940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4708525" y="2132330"/>
            <a:ext cx="7004050" cy="2955925"/>
            <a:chOff x="614" y="3475"/>
            <a:chExt cx="11030" cy="4655"/>
          </a:xfrm>
        </p:grpSpPr>
        <p:sp>
          <p:nvSpPr>
            <p:cNvPr id="3" name="文本框 2"/>
            <p:cNvSpPr txBox="1"/>
            <p:nvPr>
              <p:custDataLst>
                <p:tags r:id="rId5"/>
              </p:custDataLst>
            </p:nvPr>
          </p:nvSpPr>
          <p:spPr>
            <a:xfrm>
              <a:off x="614" y="3475"/>
              <a:ext cx="11030" cy="822"/>
            </a:xfrm>
            <a:prstGeom prst="rect">
              <a:avLst/>
            </a:prstGeom>
            <a:noFill/>
          </p:spPr>
          <p:txBody>
            <a:bodyPr wrap="square" rtlCol="0">
              <a:spAutoFit/>
            </a:bodyPr>
            <a:p>
              <a:r>
                <a:rPr lang="zh-CN" altLang="en-US" sz="2800" b="1" dirty="0">
                  <a:solidFill>
                    <a:srgbClr val="0045B7"/>
                  </a:solidFill>
                  <a:latin typeface="思源黑体 CN Light" panose="020B0300000000000000" pitchFamily="34" charset="-122"/>
                  <a:ea typeface="思源黑体 CN Light" panose="020B0300000000000000" pitchFamily="34" charset="-122"/>
                </a:rPr>
                <a:t>（六）问：量房注意事项</a:t>
              </a:r>
              <a:endParaRPr lang="zh-CN" altLang="en-US" sz="2800" b="1" dirty="0">
                <a:solidFill>
                  <a:srgbClr val="0045B7"/>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614" y="4497"/>
              <a:ext cx="11030" cy="3633"/>
            </a:xfrm>
            <a:prstGeom prst="rect">
              <a:avLst/>
            </a:prstGeom>
            <a:noFill/>
          </p:spPr>
          <p:txBody>
            <a:bodyPr wrap="square" rtlCol="0">
              <a:spAutoFit/>
            </a:bodyPr>
            <a:p>
              <a:pPr algn="l">
                <a:lnSpc>
                  <a:spcPct val="100000"/>
                </a:lnSpc>
              </a:pPr>
              <a:r>
                <a:rPr lang="en-US" altLang="zh-CN" dirty="0">
                  <a:solidFill>
                    <a:schemeClr val="tx1">
                      <a:lumMod val="50000"/>
                      <a:lumOff val="50000"/>
                    </a:schemeClr>
                  </a:solidFill>
                  <a:latin typeface="思源黑体 CN Normal" panose="020B0400000000000000" charset="-122"/>
                  <a:ea typeface="思源黑体 CN Normal" panose="020B0400000000000000" charset="-122"/>
                </a:rPr>
                <a:t>答：测量时除量一些具体尺寸外，还应该了解房屋的具体位置（门牌号、乘车路线等）、物业情况（物业有哪些要求，是否有押金）、小区情况（小区外部环境等）。还应与客户讨论设计、造型等，以使你在画图时有的放矢，最大限度地减少第一次方案与客户要求的差距。</a:t>
              </a:r>
              <a:endParaRPr lang="en-US" altLang="zh-CN" dirty="0">
                <a:solidFill>
                  <a:schemeClr val="tx1">
                    <a:lumMod val="50000"/>
                    <a:lumOff val="50000"/>
                  </a:schemeClr>
                </a:solidFill>
                <a:latin typeface="思源黑体 CN Normal" panose="020B0400000000000000" charset="-122"/>
                <a:ea typeface="思源黑体 CN Normal" panose="020B0400000000000000" charset="-122"/>
              </a:endParaRPr>
            </a:p>
          </p:txBody>
        </p:sp>
      </p:grpSp>
      <p:pic>
        <p:nvPicPr>
          <p:cNvPr id="109" name="图片 108"/>
          <p:cNvPicPr/>
          <p:nvPr/>
        </p:nvPicPr>
        <p:blipFill>
          <a:blip r:embed="rId7"/>
          <a:stretch>
            <a:fillRect/>
          </a:stretch>
        </p:blipFill>
        <p:spPr>
          <a:xfrm>
            <a:off x="407670" y="2061210"/>
            <a:ext cx="3991610" cy="29940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887628"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室内设计师谈单的基本流程</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pic>
        <p:nvPicPr>
          <p:cNvPr id="7" name="图片 6" descr="图片3-1-5"/>
          <p:cNvPicPr>
            <a:picLocks noChangeAspect="1"/>
          </p:cNvPicPr>
          <p:nvPr/>
        </p:nvPicPr>
        <p:blipFill>
          <a:blip r:embed="rId1"/>
          <a:stretch>
            <a:fillRect/>
          </a:stretch>
        </p:blipFill>
        <p:spPr>
          <a:xfrm>
            <a:off x="911860" y="1052830"/>
            <a:ext cx="10316210" cy="55759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4708525" y="2132330"/>
            <a:ext cx="7004050" cy="3017520"/>
            <a:chOff x="614" y="3475"/>
            <a:chExt cx="11030" cy="4752"/>
          </a:xfrm>
        </p:grpSpPr>
        <p:sp>
          <p:nvSpPr>
            <p:cNvPr id="3" name="文本框 2"/>
            <p:cNvSpPr txBox="1"/>
            <p:nvPr>
              <p:custDataLst>
                <p:tags r:id="rId5"/>
              </p:custDataLst>
            </p:nvPr>
          </p:nvSpPr>
          <p:spPr>
            <a:xfrm>
              <a:off x="614" y="3475"/>
              <a:ext cx="11030" cy="1501"/>
            </a:xfrm>
            <a:prstGeom prst="rect">
              <a:avLst/>
            </a:prstGeom>
            <a:noFill/>
          </p:spPr>
          <p:txBody>
            <a:bodyPr wrap="square" rtlCol="0">
              <a:spAutoFit/>
            </a:bodyPr>
            <a:p>
              <a:r>
                <a:rPr lang="zh-CN" altLang="en-US" sz="2800" b="1" dirty="0">
                  <a:solidFill>
                    <a:srgbClr val="0045B7"/>
                  </a:solidFill>
                  <a:latin typeface="思源黑体 CN Light" panose="020B0300000000000000" pitchFamily="34" charset="-122"/>
                  <a:ea typeface="思源黑体 CN Light" panose="020B0300000000000000" pitchFamily="34" charset="-122"/>
                </a:rPr>
                <a:t>（七）问：交底的主要内容、目的是什么？应注意什么</a:t>
              </a:r>
              <a:endParaRPr lang="zh-CN" altLang="en-US" sz="2800" b="1" dirty="0">
                <a:solidFill>
                  <a:srgbClr val="0045B7"/>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614" y="5175"/>
              <a:ext cx="11030" cy="3052"/>
            </a:xfrm>
            <a:prstGeom prst="rect">
              <a:avLst/>
            </a:prstGeom>
            <a:noFill/>
          </p:spPr>
          <p:txBody>
            <a:bodyPr wrap="square" rtlCol="0">
              <a:spAutoFit/>
            </a:bodyPr>
            <a:p>
              <a:pPr algn="l">
                <a:lnSpc>
                  <a:spcPct val="100000"/>
                </a:lnSpc>
              </a:pPr>
              <a:r>
                <a:rPr lang="en-US" altLang="zh-CN" dirty="0">
                  <a:solidFill>
                    <a:schemeClr val="tx1">
                      <a:lumMod val="50000"/>
                      <a:lumOff val="50000"/>
                    </a:schemeClr>
                  </a:solidFill>
                  <a:latin typeface="思源黑体 CN Normal" panose="020B0400000000000000" charset="-122"/>
                  <a:ea typeface="思源黑体 CN Normal" panose="020B0400000000000000" charset="-122"/>
                </a:rPr>
                <a:t>答：交底时的主要工作：①办理物业手续；②核对图纸，并交代工长和监理。目的是让工长更好地领会设计师的意图，了解客户的要求，根据图纸及现场情况进行施工。切忌交底时当面与工长、监理发生争执，有问题可相互配合一起解决。</a:t>
              </a:r>
              <a:endParaRPr lang="en-US" altLang="zh-CN" dirty="0">
                <a:solidFill>
                  <a:schemeClr val="tx1">
                    <a:lumMod val="50000"/>
                    <a:lumOff val="50000"/>
                  </a:schemeClr>
                </a:solidFill>
                <a:latin typeface="思源黑体 CN Normal" panose="020B0400000000000000" charset="-122"/>
                <a:ea typeface="思源黑体 CN Normal" panose="020B0400000000000000" charset="-122"/>
              </a:endParaRPr>
            </a:p>
          </p:txBody>
        </p:sp>
      </p:grpSp>
      <p:pic>
        <p:nvPicPr>
          <p:cNvPr id="109" name="图片 108"/>
          <p:cNvPicPr/>
          <p:nvPr/>
        </p:nvPicPr>
        <p:blipFill>
          <a:blip r:embed="rId7"/>
          <a:stretch>
            <a:fillRect/>
          </a:stretch>
        </p:blipFill>
        <p:spPr>
          <a:xfrm>
            <a:off x="407670" y="2061210"/>
            <a:ext cx="3991610" cy="29940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4708525" y="2132330"/>
            <a:ext cx="7004050" cy="2586990"/>
            <a:chOff x="614" y="3475"/>
            <a:chExt cx="11030" cy="4074"/>
          </a:xfrm>
        </p:grpSpPr>
        <p:sp>
          <p:nvSpPr>
            <p:cNvPr id="3" name="文本框 2"/>
            <p:cNvSpPr txBox="1"/>
            <p:nvPr>
              <p:custDataLst>
                <p:tags r:id="rId5"/>
              </p:custDataLst>
            </p:nvPr>
          </p:nvSpPr>
          <p:spPr>
            <a:xfrm>
              <a:off x="614" y="3475"/>
              <a:ext cx="11030" cy="822"/>
            </a:xfrm>
            <a:prstGeom prst="rect">
              <a:avLst/>
            </a:prstGeom>
            <a:noFill/>
          </p:spPr>
          <p:txBody>
            <a:bodyPr wrap="square" rtlCol="0">
              <a:spAutoFit/>
            </a:bodyPr>
            <a:p>
              <a:r>
                <a:rPr lang="zh-CN" altLang="en-US" sz="2800" b="1" dirty="0">
                  <a:solidFill>
                    <a:srgbClr val="0045B7"/>
                  </a:solidFill>
                  <a:latin typeface="思源黑体 CN Light" panose="020B0300000000000000" pitchFamily="34" charset="-122"/>
                  <a:ea typeface="思源黑体 CN Light" panose="020B0300000000000000" pitchFamily="34" charset="-122"/>
                </a:rPr>
                <a:t>（八）问：如果客户要求解除合同怎么办</a:t>
              </a:r>
              <a:endParaRPr lang="zh-CN" altLang="en-US" sz="2800" b="1" dirty="0">
                <a:solidFill>
                  <a:srgbClr val="0045B7"/>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614" y="4497"/>
              <a:ext cx="11030" cy="3052"/>
            </a:xfrm>
            <a:prstGeom prst="rect">
              <a:avLst/>
            </a:prstGeom>
            <a:noFill/>
          </p:spPr>
          <p:txBody>
            <a:bodyPr wrap="square" rtlCol="0">
              <a:spAutoFit/>
            </a:bodyPr>
            <a:p>
              <a:pPr algn="l">
                <a:lnSpc>
                  <a:spcPct val="100000"/>
                </a:lnSpc>
              </a:pPr>
              <a:r>
                <a:rPr lang="en-US" altLang="zh-CN" dirty="0">
                  <a:solidFill>
                    <a:schemeClr val="tx1">
                      <a:lumMod val="50000"/>
                      <a:lumOff val="50000"/>
                    </a:schemeClr>
                  </a:solidFill>
                  <a:latin typeface="思源黑体 CN Normal" panose="020B0400000000000000" charset="-122"/>
                  <a:ea typeface="思源黑体 CN Normal" panose="020B0400000000000000" charset="-122"/>
                </a:rPr>
                <a:t>答：客户要求退单时首先要问明理由，一般情况 90% 的客户都是讲理的，他跟你签单说明对你有信心（至少在签单前），你可根据情况处理客户的疑虑，加强他们的信心。目的只有一个：保证合同的顺利进行。</a:t>
              </a:r>
              <a:endParaRPr lang="en-US" altLang="zh-CN" dirty="0">
                <a:solidFill>
                  <a:schemeClr val="tx1">
                    <a:lumMod val="50000"/>
                    <a:lumOff val="50000"/>
                  </a:schemeClr>
                </a:solidFill>
                <a:latin typeface="思源黑体 CN Normal" panose="020B0400000000000000" charset="-122"/>
                <a:ea typeface="思源黑体 CN Normal" panose="020B0400000000000000" charset="-122"/>
              </a:endParaRPr>
            </a:p>
          </p:txBody>
        </p:sp>
      </p:grpSp>
      <p:pic>
        <p:nvPicPr>
          <p:cNvPr id="109" name="图片 108"/>
          <p:cNvPicPr/>
          <p:nvPr/>
        </p:nvPicPr>
        <p:blipFill>
          <a:blip r:embed="rId7"/>
          <a:stretch>
            <a:fillRect/>
          </a:stretch>
        </p:blipFill>
        <p:spPr>
          <a:xfrm>
            <a:off x="407670" y="2061210"/>
            <a:ext cx="3991610" cy="29940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4708525" y="2132330"/>
            <a:ext cx="7004050" cy="1847850"/>
            <a:chOff x="614" y="3475"/>
            <a:chExt cx="11030" cy="2910"/>
          </a:xfrm>
        </p:grpSpPr>
        <p:sp>
          <p:nvSpPr>
            <p:cNvPr id="3" name="文本框 2"/>
            <p:cNvSpPr txBox="1"/>
            <p:nvPr>
              <p:custDataLst>
                <p:tags r:id="rId5"/>
              </p:custDataLst>
            </p:nvPr>
          </p:nvSpPr>
          <p:spPr>
            <a:xfrm>
              <a:off x="614" y="3475"/>
              <a:ext cx="11030" cy="822"/>
            </a:xfrm>
            <a:prstGeom prst="rect">
              <a:avLst/>
            </a:prstGeom>
            <a:noFill/>
          </p:spPr>
          <p:txBody>
            <a:bodyPr wrap="square" rtlCol="0">
              <a:spAutoFit/>
            </a:bodyPr>
            <a:p>
              <a:r>
                <a:rPr lang="zh-CN" altLang="en-US" sz="2800" b="1" dirty="0">
                  <a:solidFill>
                    <a:srgbClr val="0045B7"/>
                  </a:solidFill>
                  <a:latin typeface="思源黑体 CN Light" panose="020B0300000000000000" pitchFamily="34" charset="-122"/>
                  <a:ea typeface="思源黑体 CN Light" panose="020B0300000000000000" pitchFamily="34" charset="-122"/>
                </a:rPr>
                <a:t>（九）问：如果客户只觉得报价高怎么办</a:t>
              </a:r>
              <a:endParaRPr lang="zh-CN" altLang="en-US" sz="2800" b="1" dirty="0">
                <a:solidFill>
                  <a:srgbClr val="0045B7"/>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614" y="4497"/>
              <a:ext cx="11030" cy="1888"/>
            </a:xfrm>
            <a:prstGeom prst="rect">
              <a:avLst/>
            </a:prstGeom>
            <a:noFill/>
          </p:spPr>
          <p:txBody>
            <a:bodyPr wrap="square" rtlCol="0">
              <a:spAutoFit/>
            </a:bodyPr>
            <a:p>
              <a:pPr algn="l">
                <a:lnSpc>
                  <a:spcPct val="100000"/>
                </a:lnSpc>
              </a:pPr>
              <a:r>
                <a:rPr lang="en-US" altLang="zh-CN" dirty="0">
                  <a:solidFill>
                    <a:schemeClr val="tx1">
                      <a:lumMod val="50000"/>
                      <a:lumOff val="50000"/>
                    </a:schemeClr>
                  </a:solidFill>
                  <a:latin typeface="思源黑体 CN Normal" panose="020B0400000000000000" charset="-122"/>
                  <a:ea typeface="思源黑体 CN Normal" panose="020B0400000000000000" charset="-122"/>
                </a:rPr>
                <a:t>答：征求客户的意见，站在为他着想的角度，在不影响整体设计效果的情况下，简化设计方案、或建议客户自己去买家具。</a:t>
              </a:r>
              <a:endParaRPr lang="en-US" altLang="zh-CN" dirty="0">
                <a:solidFill>
                  <a:schemeClr val="tx1">
                    <a:lumMod val="50000"/>
                    <a:lumOff val="50000"/>
                  </a:schemeClr>
                </a:solidFill>
                <a:latin typeface="思源黑体 CN Normal" panose="020B0400000000000000" charset="-122"/>
                <a:ea typeface="思源黑体 CN Normal" panose="020B0400000000000000" charset="-122"/>
              </a:endParaRPr>
            </a:p>
          </p:txBody>
        </p:sp>
      </p:grpSp>
      <p:pic>
        <p:nvPicPr>
          <p:cNvPr id="109" name="图片 108"/>
          <p:cNvPicPr/>
          <p:nvPr/>
        </p:nvPicPr>
        <p:blipFill>
          <a:blip r:embed="rId7"/>
          <a:stretch>
            <a:fillRect/>
          </a:stretch>
        </p:blipFill>
        <p:spPr>
          <a:xfrm>
            <a:off x="407670" y="2061210"/>
            <a:ext cx="3991610" cy="29940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4708525" y="2132330"/>
            <a:ext cx="7004050" cy="2576195"/>
            <a:chOff x="614" y="3475"/>
            <a:chExt cx="11030" cy="4057"/>
          </a:xfrm>
        </p:grpSpPr>
        <p:sp>
          <p:nvSpPr>
            <p:cNvPr id="3" name="文本框 2"/>
            <p:cNvSpPr txBox="1"/>
            <p:nvPr>
              <p:custDataLst>
                <p:tags r:id="rId5"/>
              </p:custDataLst>
            </p:nvPr>
          </p:nvSpPr>
          <p:spPr>
            <a:xfrm>
              <a:off x="614" y="3475"/>
              <a:ext cx="11030" cy="1501"/>
            </a:xfrm>
            <a:prstGeom prst="rect">
              <a:avLst/>
            </a:prstGeom>
            <a:noFill/>
          </p:spPr>
          <p:txBody>
            <a:bodyPr wrap="square" rtlCol="0">
              <a:spAutoFit/>
            </a:bodyPr>
            <a:p>
              <a:r>
                <a:rPr lang="zh-CN" altLang="en-US" sz="2800" b="1" dirty="0">
                  <a:solidFill>
                    <a:srgbClr val="0045B7"/>
                  </a:solidFill>
                  <a:latin typeface="思源黑体 CN Light" panose="020B0300000000000000" pitchFamily="34" charset="-122"/>
                  <a:ea typeface="思源黑体 CN Light" panose="020B0300000000000000" pitchFamily="34" charset="-122"/>
                </a:rPr>
                <a:t>（十）问：如果客户在公司的营业场所大吵大闹怎么办</a:t>
              </a:r>
              <a:endParaRPr lang="zh-CN" altLang="en-US" sz="2800" b="1" dirty="0">
                <a:solidFill>
                  <a:srgbClr val="0045B7"/>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614" y="5062"/>
              <a:ext cx="11030" cy="2470"/>
            </a:xfrm>
            <a:prstGeom prst="rect">
              <a:avLst/>
            </a:prstGeom>
            <a:noFill/>
          </p:spPr>
          <p:txBody>
            <a:bodyPr wrap="square" rtlCol="0">
              <a:spAutoFit/>
            </a:bodyPr>
            <a:p>
              <a:pPr algn="l">
                <a:lnSpc>
                  <a:spcPct val="100000"/>
                </a:lnSpc>
              </a:pPr>
              <a:r>
                <a:rPr lang="en-US" altLang="zh-CN" dirty="0">
                  <a:solidFill>
                    <a:schemeClr val="tx1">
                      <a:lumMod val="50000"/>
                      <a:lumOff val="50000"/>
                    </a:schemeClr>
                  </a:solidFill>
                  <a:latin typeface="思源黑体 CN Normal" panose="020B0400000000000000" charset="-122"/>
                  <a:ea typeface="思源黑体 CN Normal" panose="020B0400000000000000" charset="-122"/>
                </a:rPr>
                <a:t>答：首先切记以下原则：</a:t>
              </a:r>
              <a:endParaRPr lang="en-US" altLang="zh-CN" dirty="0">
                <a:solidFill>
                  <a:schemeClr val="tx1">
                    <a:lumMod val="50000"/>
                    <a:lumOff val="50000"/>
                  </a:schemeClr>
                </a:solidFill>
                <a:latin typeface="思源黑体 CN Normal" panose="020B0400000000000000" charset="-122"/>
                <a:ea typeface="思源黑体 CN Normal" panose="020B0400000000000000" charset="-122"/>
              </a:endParaRPr>
            </a:p>
            <a:p>
              <a:pPr algn="l">
                <a:lnSpc>
                  <a:spcPct val="100000"/>
                </a:lnSpc>
              </a:pPr>
              <a:r>
                <a:rPr lang="en-US" altLang="zh-CN" dirty="0">
                  <a:solidFill>
                    <a:schemeClr val="tx1">
                      <a:lumMod val="50000"/>
                      <a:lumOff val="50000"/>
                    </a:schemeClr>
                  </a:solidFill>
                  <a:latin typeface="思源黑体 CN Normal" panose="020B0400000000000000" charset="-122"/>
                  <a:ea typeface="思源黑体 CN Normal" panose="020B0400000000000000" charset="-122"/>
                </a:rPr>
                <a:t>①不可激化矛盾；</a:t>
              </a:r>
              <a:endParaRPr lang="en-US" altLang="zh-CN" dirty="0">
                <a:solidFill>
                  <a:schemeClr val="tx1">
                    <a:lumMod val="50000"/>
                    <a:lumOff val="50000"/>
                  </a:schemeClr>
                </a:solidFill>
                <a:latin typeface="思源黑体 CN Normal" panose="020B0400000000000000" charset="-122"/>
                <a:ea typeface="思源黑体 CN Normal" panose="020B0400000000000000" charset="-122"/>
              </a:endParaRPr>
            </a:p>
            <a:p>
              <a:pPr algn="l">
                <a:lnSpc>
                  <a:spcPct val="100000"/>
                </a:lnSpc>
              </a:pPr>
              <a:r>
                <a:rPr lang="en-US" altLang="zh-CN" dirty="0">
                  <a:solidFill>
                    <a:schemeClr val="tx1">
                      <a:lumMod val="50000"/>
                      <a:lumOff val="50000"/>
                    </a:schemeClr>
                  </a:solidFill>
                  <a:latin typeface="思源黑体 CN Normal" panose="020B0400000000000000" charset="-122"/>
                  <a:ea typeface="思源黑体 CN Normal" panose="020B0400000000000000" charset="-122"/>
                </a:rPr>
                <a:t>②尽量不影响其他客户；</a:t>
              </a:r>
              <a:endParaRPr lang="en-US" altLang="zh-CN" dirty="0">
                <a:solidFill>
                  <a:schemeClr val="tx1">
                    <a:lumMod val="50000"/>
                    <a:lumOff val="50000"/>
                  </a:schemeClr>
                </a:solidFill>
                <a:latin typeface="思源黑体 CN Normal" panose="020B0400000000000000" charset="-122"/>
                <a:ea typeface="思源黑体 CN Normal" panose="020B0400000000000000" charset="-122"/>
              </a:endParaRPr>
            </a:p>
            <a:p>
              <a:pPr algn="l">
                <a:lnSpc>
                  <a:spcPct val="100000"/>
                </a:lnSpc>
              </a:pPr>
              <a:r>
                <a:rPr lang="en-US" altLang="zh-CN" dirty="0">
                  <a:solidFill>
                    <a:schemeClr val="tx1">
                      <a:lumMod val="50000"/>
                      <a:lumOff val="50000"/>
                    </a:schemeClr>
                  </a:solidFill>
                  <a:latin typeface="思源黑体 CN Normal" panose="020B0400000000000000" charset="-122"/>
                  <a:ea typeface="思源黑体 CN Normal" panose="020B0400000000000000" charset="-122"/>
                </a:rPr>
                <a:t>③告诉客户公司总部的投诉热线（客户服务部）。</a:t>
              </a:r>
              <a:endParaRPr lang="en-US" altLang="zh-CN" dirty="0">
                <a:solidFill>
                  <a:schemeClr val="tx1">
                    <a:lumMod val="50000"/>
                    <a:lumOff val="50000"/>
                  </a:schemeClr>
                </a:solidFill>
                <a:latin typeface="思源黑体 CN Normal" panose="020B0400000000000000" charset="-122"/>
                <a:ea typeface="思源黑体 CN Normal" panose="020B0400000000000000" charset="-122"/>
              </a:endParaRPr>
            </a:p>
          </p:txBody>
        </p:sp>
      </p:grpSp>
      <p:pic>
        <p:nvPicPr>
          <p:cNvPr id="109" name="图片 108"/>
          <p:cNvPicPr/>
          <p:nvPr/>
        </p:nvPicPr>
        <p:blipFill>
          <a:blip r:embed="rId7"/>
          <a:stretch>
            <a:fillRect/>
          </a:stretch>
        </p:blipFill>
        <p:spPr>
          <a:xfrm>
            <a:off x="407670" y="2061210"/>
            <a:ext cx="3991610" cy="29940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4708525" y="2132330"/>
            <a:ext cx="7004050" cy="2206625"/>
            <a:chOff x="614" y="3475"/>
            <a:chExt cx="11030" cy="3475"/>
          </a:xfrm>
        </p:grpSpPr>
        <p:sp>
          <p:nvSpPr>
            <p:cNvPr id="3" name="文本框 2"/>
            <p:cNvSpPr txBox="1"/>
            <p:nvPr>
              <p:custDataLst>
                <p:tags r:id="rId5"/>
              </p:custDataLst>
            </p:nvPr>
          </p:nvSpPr>
          <p:spPr>
            <a:xfrm>
              <a:off x="614" y="3475"/>
              <a:ext cx="11030" cy="1501"/>
            </a:xfrm>
            <a:prstGeom prst="rect">
              <a:avLst/>
            </a:prstGeom>
            <a:noFill/>
          </p:spPr>
          <p:txBody>
            <a:bodyPr wrap="square" rtlCol="0">
              <a:spAutoFit/>
            </a:bodyPr>
            <a:p>
              <a:r>
                <a:rPr lang="zh-CN" altLang="en-US" sz="2800" b="1" dirty="0">
                  <a:solidFill>
                    <a:srgbClr val="0045B7"/>
                  </a:solidFill>
                  <a:latin typeface="思源黑体 CN Light" panose="020B0300000000000000" pitchFamily="34" charset="-122"/>
                  <a:ea typeface="思源黑体 CN Light" panose="020B0300000000000000" pitchFamily="34" charset="-122"/>
                </a:rPr>
                <a:t>（十一）问：是不是我们的装修费越高，你们的收入就越高</a:t>
              </a:r>
              <a:endParaRPr lang="zh-CN" altLang="en-US" sz="2800" b="1" dirty="0">
                <a:solidFill>
                  <a:srgbClr val="0045B7"/>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614" y="5062"/>
              <a:ext cx="11030" cy="1888"/>
            </a:xfrm>
            <a:prstGeom prst="rect">
              <a:avLst/>
            </a:prstGeom>
            <a:noFill/>
          </p:spPr>
          <p:txBody>
            <a:bodyPr wrap="square" rtlCol="0">
              <a:spAutoFit/>
            </a:bodyPr>
            <a:p>
              <a:pPr algn="l">
                <a:lnSpc>
                  <a:spcPct val="100000"/>
                </a:lnSpc>
              </a:pPr>
              <a:r>
                <a:rPr lang="en-US" altLang="zh-CN" dirty="0">
                  <a:solidFill>
                    <a:schemeClr val="tx1">
                      <a:lumMod val="50000"/>
                      <a:lumOff val="50000"/>
                    </a:schemeClr>
                  </a:solidFill>
                  <a:latin typeface="思源黑体 CN Normal" panose="020B0400000000000000" charset="-122"/>
                  <a:ea typeface="思源黑体 CN Normal" panose="020B0400000000000000" charset="-122"/>
                </a:rPr>
                <a:t>答：不一定。</a:t>
              </a:r>
              <a:endParaRPr lang="en-US" altLang="zh-CN" dirty="0">
                <a:solidFill>
                  <a:schemeClr val="tx1">
                    <a:lumMod val="50000"/>
                    <a:lumOff val="50000"/>
                  </a:schemeClr>
                </a:solidFill>
                <a:latin typeface="思源黑体 CN Normal" panose="020B0400000000000000" charset="-122"/>
                <a:ea typeface="思源黑体 CN Normal" panose="020B0400000000000000" charset="-122"/>
              </a:endParaRPr>
            </a:p>
            <a:p>
              <a:pPr algn="l">
                <a:lnSpc>
                  <a:spcPct val="100000"/>
                </a:lnSpc>
              </a:pPr>
              <a:r>
                <a:rPr lang="en-US" altLang="zh-CN" dirty="0">
                  <a:solidFill>
                    <a:schemeClr val="tx1">
                      <a:lumMod val="50000"/>
                      <a:lumOff val="50000"/>
                    </a:schemeClr>
                  </a:solidFill>
                  <a:latin typeface="思源黑体 CN Normal" panose="020B0400000000000000" charset="-122"/>
                  <a:ea typeface="思源黑体 CN Normal" panose="020B0400000000000000" charset="-122"/>
                </a:rPr>
                <a:t>因为我们的月收入来源于业绩奖金，如果我的服务没有做好，即使产值再高也拿不到奖金。</a:t>
              </a:r>
              <a:endParaRPr lang="en-US" altLang="zh-CN" dirty="0">
                <a:solidFill>
                  <a:schemeClr val="tx1">
                    <a:lumMod val="50000"/>
                    <a:lumOff val="50000"/>
                  </a:schemeClr>
                </a:solidFill>
                <a:latin typeface="思源黑体 CN Normal" panose="020B0400000000000000" charset="-122"/>
                <a:ea typeface="思源黑体 CN Normal" panose="020B0400000000000000" charset="-122"/>
              </a:endParaRPr>
            </a:p>
          </p:txBody>
        </p:sp>
      </p:grpSp>
      <p:pic>
        <p:nvPicPr>
          <p:cNvPr id="109" name="图片 108"/>
          <p:cNvPicPr/>
          <p:nvPr/>
        </p:nvPicPr>
        <p:blipFill>
          <a:blip r:embed="rId7"/>
          <a:stretch>
            <a:fillRect/>
          </a:stretch>
        </p:blipFill>
        <p:spPr>
          <a:xfrm>
            <a:off x="407670" y="2061210"/>
            <a:ext cx="3991610" cy="29940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4708525" y="2132330"/>
            <a:ext cx="7004050" cy="3314700"/>
            <a:chOff x="614" y="3475"/>
            <a:chExt cx="11030" cy="5220"/>
          </a:xfrm>
        </p:grpSpPr>
        <p:sp>
          <p:nvSpPr>
            <p:cNvPr id="3" name="文本框 2"/>
            <p:cNvSpPr txBox="1"/>
            <p:nvPr>
              <p:custDataLst>
                <p:tags r:id="rId5"/>
              </p:custDataLst>
            </p:nvPr>
          </p:nvSpPr>
          <p:spPr>
            <a:xfrm>
              <a:off x="614" y="3475"/>
              <a:ext cx="11030" cy="1501"/>
            </a:xfrm>
            <a:prstGeom prst="rect">
              <a:avLst/>
            </a:prstGeom>
            <a:noFill/>
          </p:spPr>
          <p:txBody>
            <a:bodyPr wrap="square" rtlCol="0">
              <a:spAutoFit/>
            </a:bodyPr>
            <a:p>
              <a:r>
                <a:rPr lang="zh-CN" altLang="en-US" sz="2800" b="1" dirty="0">
                  <a:solidFill>
                    <a:srgbClr val="0045B7"/>
                  </a:solidFill>
                  <a:latin typeface="思源黑体 CN Light" panose="020B0300000000000000" pitchFamily="34" charset="-122"/>
                  <a:ea typeface="思源黑体 CN Light" panose="020B0300000000000000" pitchFamily="34" charset="-122"/>
                </a:rPr>
                <a:t>（十二）问：你们的“设计师”名号是谁给的？有没有资格证书</a:t>
              </a:r>
              <a:endParaRPr lang="zh-CN" altLang="en-US" sz="2800" b="1" dirty="0">
                <a:solidFill>
                  <a:srgbClr val="0045B7"/>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614" y="5062"/>
              <a:ext cx="11030" cy="3633"/>
            </a:xfrm>
            <a:prstGeom prst="rect">
              <a:avLst/>
            </a:prstGeom>
            <a:noFill/>
          </p:spPr>
          <p:txBody>
            <a:bodyPr wrap="square" rtlCol="0">
              <a:spAutoFit/>
            </a:bodyPr>
            <a:p>
              <a:pPr algn="l">
                <a:lnSpc>
                  <a:spcPct val="100000"/>
                </a:lnSpc>
              </a:pPr>
              <a:r>
                <a:rPr lang="en-US" altLang="zh-CN" dirty="0">
                  <a:solidFill>
                    <a:schemeClr val="tx1">
                      <a:lumMod val="50000"/>
                      <a:lumOff val="50000"/>
                    </a:schemeClr>
                  </a:solidFill>
                  <a:latin typeface="思源黑体 CN Normal" panose="020B0400000000000000" charset="-122"/>
                  <a:ea typeface="思源黑体 CN Normal" panose="020B0400000000000000" charset="-122"/>
                </a:rPr>
                <a:t>答：目前家装行业中所谓的“设计师”是对设计人员的统称，不具备真正的设计师资格，所以还没有资格证书。但我们会根据设计人员的业务水平高低给不同职称，对设计师的业务培训和考核也较多，集团总公司还有研发部，及时定期向各分公司发布设计方面的信息。</a:t>
              </a:r>
              <a:endParaRPr lang="en-US" altLang="zh-CN" dirty="0">
                <a:solidFill>
                  <a:schemeClr val="tx1">
                    <a:lumMod val="50000"/>
                    <a:lumOff val="50000"/>
                  </a:schemeClr>
                </a:solidFill>
                <a:latin typeface="思源黑体 CN Normal" panose="020B0400000000000000" charset="-122"/>
                <a:ea typeface="思源黑体 CN Normal" panose="020B0400000000000000" charset="-122"/>
              </a:endParaRPr>
            </a:p>
          </p:txBody>
        </p:sp>
      </p:grpSp>
      <p:pic>
        <p:nvPicPr>
          <p:cNvPr id="109" name="图片 108"/>
          <p:cNvPicPr/>
          <p:nvPr/>
        </p:nvPicPr>
        <p:blipFill>
          <a:blip r:embed="rId7"/>
          <a:stretch>
            <a:fillRect/>
          </a:stretch>
        </p:blipFill>
        <p:spPr>
          <a:xfrm>
            <a:off x="407670" y="2061210"/>
            <a:ext cx="3991610" cy="29940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4708525" y="2132330"/>
            <a:ext cx="7004050" cy="2945765"/>
            <a:chOff x="614" y="3475"/>
            <a:chExt cx="11030" cy="4639"/>
          </a:xfrm>
        </p:grpSpPr>
        <p:sp>
          <p:nvSpPr>
            <p:cNvPr id="3" name="文本框 2"/>
            <p:cNvSpPr txBox="1"/>
            <p:nvPr>
              <p:custDataLst>
                <p:tags r:id="rId5"/>
              </p:custDataLst>
            </p:nvPr>
          </p:nvSpPr>
          <p:spPr>
            <a:xfrm>
              <a:off x="614" y="3475"/>
              <a:ext cx="11030" cy="1501"/>
            </a:xfrm>
            <a:prstGeom prst="rect">
              <a:avLst/>
            </a:prstGeom>
            <a:noFill/>
          </p:spPr>
          <p:txBody>
            <a:bodyPr wrap="square" rtlCol="0">
              <a:spAutoFit/>
            </a:bodyPr>
            <a:p>
              <a:r>
                <a:rPr lang="zh-CN" altLang="en-US" sz="2800" b="1" dirty="0">
                  <a:solidFill>
                    <a:srgbClr val="0045B7"/>
                  </a:solidFill>
                  <a:latin typeface="思源黑体 CN Light" panose="020B0300000000000000" pitchFamily="34" charset="-122"/>
                  <a:ea typeface="思源黑体 CN Light" panose="020B0300000000000000" pitchFamily="34" charset="-122"/>
                </a:rPr>
                <a:t>（十三）问：你们公司的报价标准是什么？人工费、材料费、利润率各占多少比率</a:t>
              </a:r>
              <a:endParaRPr lang="zh-CN" altLang="en-US" sz="2800" b="1" dirty="0">
                <a:solidFill>
                  <a:srgbClr val="0045B7"/>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614" y="5062"/>
              <a:ext cx="11030" cy="3052"/>
            </a:xfrm>
            <a:prstGeom prst="rect">
              <a:avLst/>
            </a:prstGeom>
            <a:noFill/>
          </p:spPr>
          <p:txBody>
            <a:bodyPr wrap="square" rtlCol="0">
              <a:spAutoFit/>
            </a:bodyPr>
            <a:p>
              <a:pPr algn="l">
                <a:lnSpc>
                  <a:spcPct val="100000"/>
                </a:lnSpc>
              </a:pPr>
              <a:r>
                <a:rPr lang="en-US" altLang="zh-CN" dirty="0">
                  <a:solidFill>
                    <a:schemeClr val="tx1">
                      <a:lumMod val="50000"/>
                      <a:lumOff val="50000"/>
                    </a:schemeClr>
                  </a:solidFill>
                  <a:latin typeface="思源黑体 CN Normal" panose="020B0400000000000000" charset="-122"/>
                  <a:ea typeface="思源黑体 CN Normal" panose="020B0400000000000000" charset="-122"/>
                </a:rPr>
                <a:t>答：我们公司的报价是根据单项讯息工期内容所需的工时、材料和设备磨损费、加上各种管理费用（含利润）制定的。由于施工项目不同，工艺上差别较大，所以，人工费和材料费所占的比例无法用统一的比率来确定。</a:t>
              </a:r>
              <a:endParaRPr lang="en-US" altLang="zh-CN" dirty="0">
                <a:solidFill>
                  <a:schemeClr val="tx1">
                    <a:lumMod val="50000"/>
                    <a:lumOff val="50000"/>
                  </a:schemeClr>
                </a:solidFill>
                <a:latin typeface="思源黑体 CN Normal" panose="020B0400000000000000" charset="-122"/>
                <a:ea typeface="思源黑体 CN Normal" panose="020B0400000000000000" charset="-122"/>
              </a:endParaRPr>
            </a:p>
          </p:txBody>
        </p:sp>
      </p:grpSp>
      <p:pic>
        <p:nvPicPr>
          <p:cNvPr id="109" name="图片 108"/>
          <p:cNvPicPr/>
          <p:nvPr/>
        </p:nvPicPr>
        <p:blipFill>
          <a:blip r:embed="rId7"/>
          <a:stretch>
            <a:fillRect/>
          </a:stretch>
        </p:blipFill>
        <p:spPr>
          <a:xfrm>
            <a:off x="407670" y="2061210"/>
            <a:ext cx="3991610" cy="29940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4708525" y="2132330"/>
            <a:ext cx="7004050" cy="2206625"/>
            <a:chOff x="614" y="3475"/>
            <a:chExt cx="11030" cy="3475"/>
          </a:xfrm>
        </p:grpSpPr>
        <p:sp>
          <p:nvSpPr>
            <p:cNvPr id="3" name="文本框 2"/>
            <p:cNvSpPr txBox="1"/>
            <p:nvPr>
              <p:custDataLst>
                <p:tags r:id="rId5"/>
              </p:custDataLst>
            </p:nvPr>
          </p:nvSpPr>
          <p:spPr>
            <a:xfrm>
              <a:off x="614" y="3475"/>
              <a:ext cx="11030" cy="1501"/>
            </a:xfrm>
            <a:prstGeom prst="rect">
              <a:avLst/>
            </a:prstGeom>
            <a:noFill/>
          </p:spPr>
          <p:txBody>
            <a:bodyPr wrap="square" rtlCol="0">
              <a:spAutoFit/>
            </a:bodyPr>
            <a:p>
              <a:r>
                <a:rPr lang="zh-CN" altLang="en-US" sz="2800" b="1" dirty="0">
                  <a:solidFill>
                    <a:srgbClr val="0045B7"/>
                  </a:solidFill>
                  <a:latin typeface="思源黑体 CN Light" panose="020B0300000000000000" pitchFamily="34" charset="-122"/>
                  <a:ea typeface="思源黑体 CN Light" panose="020B0300000000000000" pitchFamily="34" charset="-122"/>
                </a:rPr>
                <a:t>（十四）问：在保修期内，你们公司负责保修的内容有哪些</a:t>
              </a:r>
              <a:endParaRPr lang="zh-CN" altLang="en-US" sz="2800" b="1" dirty="0">
                <a:solidFill>
                  <a:srgbClr val="0045B7"/>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614" y="5062"/>
              <a:ext cx="11030" cy="1888"/>
            </a:xfrm>
            <a:prstGeom prst="rect">
              <a:avLst/>
            </a:prstGeom>
            <a:noFill/>
          </p:spPr>
          <p:txBody>
            <a:bodyPr wrap="square" rtlCol="0">
              <a:spAutoFit/>
            </a:bodyPr>
            <a:p>
              <a:pPr algn="l">
                <a:lnSpc>
                  <a:spcPct val="100000"/>
                </a:lnSpc>
              </a:pPr>
              <a:r>
                <a:rPr lang="en-US" altLang="zh-CN" dirty="0">
                  <a:solidFill>
                    <a:schemeClr val="tx1">
                      <a:lumMod val="50000"/>
                      <a:lumOff val="50000"/>
                    </a:schemeClr>
                  </a:solidFill>
                  <a:latin typeface="思源黑体 CN Normal" panose="020B0400000000000000" charset="-122"/>
                  <a:ea typeface="思源黑体 CN Normal" panose="020B0400000000000000" charset="-122"/>
                </a:rPr>
                <a:t>答：合同内规定的所有由我们施工的项目，均由我公司负责保修，但人为因素以及不可抗力的原因造成的损坏不在保修之列。</a:t>
              </a:r>
              <a:endParaRPr lang="en-US" altLang="zh-CN" dirty="0">
                <a:solidFill>
                  <a:schemeClr val="tx1">
                    <a:lumMod val="50000"/>
                    <a:lumOff val="50000"/>
                  </a:schemeClr>
                </a:solidFill>
                <a:latin typeface="思源黑体 CN Normal" panose="020B0400000000000000" charset="-122"/>
                <a:ea typeface="思源黑体 CN Normal" panose="020B0400000000000000" charset="-122"/>
              </a:endParaRPr>
            </a:p>
          </p:txBody>
        </p:sp>
      </p:grpSp>
      <p:pic>
        <p:nvPicPr>
          <p:cNvPr id="109" name="图片 108"/>
          <p:cNvPicPr/>
          <p:nvPr/>
        </p:nvPicPr>
        <p:blipFill>
          <a:blip r:embed="rId7"/>
          <a:stretch>
            <a:fillRect/>
          </a:stretch>
        </p:blipFill>
        <p:spPr>
          <a:xfrm>
            <a:off x="407670" y="2061210"/>
            <a:ext cx="3991610" cy="29940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4708525" y="2132330"/>
            <a:ext cx="7004050" cy="2586990"/>
            <a:chOff x="614" y="3475"/>
            <a:chExt cx="11030" cy="4074"/>
          </a:xfrm>
        </p:grpSpPr>
        <p:sp>
          <p:nvSpPr>
            <p:cNvPr id="3" name="文本框 2"/>
            <p:cNvSpPr txBox="1"/>
            <p:nvPr>
              <p:custDataLst>
                <p:tags r:id="rId5"/>
              </p:custDataLst>
            </p:nvPr>
          </p:nvSpPr>
          <p:spPr>
            <a:xfrm>
              <a:off x="614" y="3475"/>
              <a:ext cx="11030" cy="822"/>
            </a:xfrm>
            <a:prstGeom prst="rect">
              <a:avLst/>
            </a:prstGeom>
            <a:noFill/>
          </p:spPr>
          <p:txBody>
            <a:bodyPr wrap="square" rtlCol="0">
              <a:spAutoFit/>
            </a:bodyPr>
            <a:p>
              <a:r>
                <a:rPr lang="zh-CN" altLang="en-US" sz="2800" b="1" dirty="0">
                  <a:solidFill>
                    <a:srgbClr val="0045B7"/>
                  </a:solidFill>
                  <a:latin typeface="思源黑体 CN Light" panose="020B0300000000000000" pitchFamily="34" charset="-122"/>
                  <a:ea typeface="思源黑体 CN Light" panose="020B0300000000000000" pitchFamily="34" charset="-122"/>
                </a:rPr>
                <a:t>（十五）价格比为什么是最合理的</a:t>
              </a:r>
              <a:endParaRPr lang="zh-CN" altLang="en-US" sz="2800" b="1" dirty="0">
                <a:solidFill>
                  <a:srgbClr val="0045B7"/>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614" y="4497"/>
              <a:ext cx="11030" cy="3052"/>
            </a:xfrm>
            <a:prstGeom prst="rect">
              <a:avLst/>
            </a:prstGeom>
            <a:noFill/>
          </p:spPr>
          <p:txBody>
            <a:bodyPr wrap="square" rtlCol="0">
              <a:spAutoFit/>
            </a:bodyPr>
            <a:p>
              <a:pPr algn="l">
                <a:lnSpc>
                  <a:spcPct val="100000"/>
                </a:lnSpc>
              </a:pPr>
              <a:r>
                <a:rPr lang="en-US" altLang="zh-CN" dirty="0">
                  <a:solidFill>
                    <a:schemeClr val="tx1">
                      <a:lumMod val="50000"/>
                      <a:lumOff val="50000"/>
                    </a:schemeClr>
                  </a:solidFill>
                  <a:latin typeface="思源黑体 CN Normal" panose="020B0400000000000000" charset="-122"/>
                  <a:ea typeface="思源黑体 CN Normal" panose="020B0400000000000000" charset="-122"/>
                </a:rPr>
                <a:t>答：这需要您首先明白什么是质量价格比。高档材料需要高价格去购买，高技术的工人需要高薪去聘请，高质量的装修结果需要高层次的管理人员制定出严格的管理制度去约束，所以，高质量必然引发较高的价格。</a:t>
              </a:r>
              <a:endParaRPr lang="en-US" altLang="zh-CN" dirty="0">
                <a:solidFill>
                  <a:schemeClr val="tx1">
                    <a:lumMod val="50000"/>
                    <a:lumOff val="50000"/>
                  </a:schemeClr>
                </a:solidFill>
                <a:latin typeface="思源黑体 CN Normal" panose="020B0400000000000000" charset="-122"/>
                <a:ea typeface="思源黑体 CN Normal" panose="020B0400000000000000" charset="-122"/>
              </a:endParaRPr>
            </a:p>
          </p:txBody>
        </p:sp>
      </p:grpSp>
      <p:pic>
        <p:nvPicPr>
          <p:cNvPr id="109" name="图片 108"/>
          <p:cNvPicPr/>
          <p:nvPr/>
        </p:nvPicPr>
        <p:blipFill>
          <a:blip r:embed="rId7"/>
          <a:stretch>
            <a:fillRect/>
          </a:stretch>
        </p:blipFill>
        <p:spPr>
          <a:xfrm>
            <a:off x="407670" y="2061210"/>
            <a:ext cx="3991610" cy="29940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4708525" y="2132330"/>
            <a:ext cx="7004050" cy="2647950"/>
            <a:chOff x="614" y="3475"/>
            <a:chExt cx="11030" cy="4170"/>
          </a:xfrm>
        </p:grpSpPr>
        <p:sp>
          <p:nvSpPr>
            <p:cNvPr id="3" name="文本框 2"/>
            <p:cNvSpPr txBox="1"/>
            <p:nvPr>
              <p:custDataLst>
                <p:tags r:id="rId5"/>
              </p:custDataLst>
            </p:nvPr>
          </p:nvSpPr>
          <p:spPr>
            <a:xfrm>
              <a:off x="614" y="3475"/>
              <a:ext cx="11030" cy="1501"/>
            </a:xfrm>
            <a:prstGeom prst="rect">
              <a:avLst/>
            </a:prstGeom>
            <a:noFill/>
          </p:spPr>
          <p:txBody>
            <a:bodyPr wrap="square" rtlCol="0">
              <a:spAutoFit/>
            </a:bodyPr>
            <a:p>
              <a:r>
                <a:rPr lang="zh-CN" altLang="en-US" sz="2800" b="1" dirty="0">
                  <a:solidFill>
                    <a:srgbClr val="0045B7"/>
                  </a:solidFill>
                  <a:latin typeface="思源黑体 CN Light" panose="020B0300000000000000" pitchFamily="34" charset="-122"/>
                  <a:ea typeface="思源黑体 CN Light" panose="020B0300000000000000" pitchFamily="34" charset="-122"/>
                </a:rPr>
                <a:t>（十六）问：你们对工程质量能不能百分之百地保证没问题</a:t>
              </a:r>
              <a:endParaRPr lang="zh-CN" altLang="en-US" sz="2800" b="1" dirty="0">
                <a:solidFill>
                  <a:srgbClr val="0045B7"/>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614" y="5175"/>
              <a:ext cx="11030" cy="2470"/>
            </a:xfrm>
            <a:prstGeom prst="rect">
              <a:avLst/>
            </a:prstGeom>
            <a:noFill/>
          </p:spPr>
          <p:txBody>
            <a:bodyPr wrap="square" rtlCol="0">
              <a:spAutoFit/>
            </a:bodyPr>
            <a:p>
              <a:pPr algn="l">
                <a:lnSpc>
                  <a:spcPct val="100000"/>
                </a:lnSpc>
              </a:pPr>
              <a:r>
                <a:rPr lang="en-US" altLang="zh-CN" dirty="0">
                  <a:solidFill>
                    <a:schemeClr val="tx1">
                      <a:lumMod val="50000"/>
                      <a:lumOff val="50000"/>
                    </a:schemeClr>
                  </a:solidFill>
                  <a:latin typeface="思源黑体 CN Normal" panose="020B0400000000000000" charset="-122"/>
                  <a:ea typeface="思源黑体 CN Normal" panose="020B0400000000000000" charset="-122"/>
                </a:rPr>
                <a:t>答：任何事物都不能百分之百地保证没问题。只要是人在操作，就必然会产生这样那样的问题。但是，我们解决问题的原则是一定要最大限度地做到让客户满意。</a:t>
              </a:r>
              <a:endParaRPr lang="en-US" altLang="zh-CN" dirty="0">
                <a:solidFill>
                  <a:schemeClr val="tx1">
                    <a:lumMod val="50000"/>
                    <a:lumOff val="50000"/>
                  </a:schemeClr>
                </a:solidFill>
                <a:latin typeface="思源黑体 CN Normal" panose="020B0400000000000000" charset="-122"/>
                <a:ea typeface="思源黑体 CN Normal" panose="020B0400000000000000" charset="-122"/>
              </a:endParaRPr>
            </a:p>
          </p:txBody>
        </p:sp>
      </p:grpSp>
      <p:pic>
        <p:nvPicPr>
          <p:cNvPr id="109" name="图片 108"/>
          <p:cNvPicPr/>
          <p:nvPr/>
        </p:nvPicPr>
        <p:blipFill>
          <a:blip r:embed="rId7"/>
          <a:stretch>
            <a:fillRect/>
          </a:stretch>
        </p:blipFill>
        <p:spPr>
          <a:xfrm>
            <a:off x="407670" y="2061210"/>
            <a:ext cx="3991610" cy="29940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887628"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室内设计师谈单的基本流程</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15" name="矩形 14"/>
          <p:cNvSpPr/>
          <p:nvPr>
            <p:custDataLst>
              <p:tags r:id="rId1"/>
            </p:custDataLst>
          </p:nvPr>
        </p:nvSpPr>
        <p:spPr>
          <a:xfrm>
            <a:off x="501015" y="1257300"/>
            <a:ext cx="11141075" cy="4340860"/>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custDataLst>
              <p:tags r:id="rId2"/>
            </p:custDataLst>
          </p:nvPr>
        </p:nvSpPr>
        <p:spPr>
          <a:xfrm>
            <a:off x="749935" y="1630680"/>
            <a:ext cx="10601960" cy="3189605"/>
          </a:xfrm>
          <a:prstGeom prst="rect">
            <a:avLst/>
          </a:prstGeom>
          <a:noFill/>
        </p:spPr>
        <p:txBody>
          <a:bodyPr wrap="square" rtlCol="0">
            <a:spAutoFit/>
          </a:bodyPr>
          <a:p>
            <a:pPr indent="0" fontAlgn="auto">
              <a:lnSpc>
                <a:spcPct val="120000"/>
              </a:lnSpc>
              <a:spcAft>
                <a:spcPts val="1000"/>
              </a:spcAft>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（6）咨询时不得承诺客户改动暖气、煤气管线。</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（7）客户同意委托我公司装修后，收取 500 元量房服务费（工程尾款中扣除），并向客户开具公司收据，严禁打白条。</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（8）报价时，应严格按公司统一报价做工程项目报价，如有不清楚的项目应向公司技经部门及时咨询，不得擅自改动规定报价。</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（9）报价时，严禁低点切入、漏项报价（误差不允许超过 10%）。</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（10）严禁将不同级别的报价做在一个工程项目报价单中。</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4708525" y="2132330"/>
            <a:ext cx="7004050" cy="3448050"/>
            <a:chOff x="614" y="3475"/>
            <a:chExt cx="11030" cy="5430"/>
          </a:xfrm>
        </p:grpSpPr>
        <p:sp>
          <p:nvSpPr>
            <p:cNvPr id="3" name="文本框 2"/>
            <p:cNvSpPr txBox="1"/>
            <p:nvPr>
              <p:custDataLst>
                <p:tags r:id="rId5"/>
              </p:custDataLst>
            </p:nvPr>
          </p:nvSpPr>
          <p:spPr>
            <a:xfrm>
              <a:off x="614" y="3475"/>
              <a:ext cx="11030" cy="2179"/>
            </a:xfrm>
            <a:prstGeom prst="rect">
              <a:avLst/>
            </a:prstGeom>
            <a:noFill/>
          </p:spPr>
          <p:txBody>
            <a:bodyPr wrap="square" rtlCol="0">
              <a:spAutoFit/>
            </a:bodyPr>
            <a:p>
              <a:r>
                <a:rPr lang="zh-CN" altLang="en-US" sz="2800" b="1" dirty="0">
                  <a:solidFill>
                    <a:srgbClr val="0045B7"/>
                  </a:solidFill>
                  <a:latin typeface="思源黑体 CN Light" panose="020B0300000000000000" pitchFamily="34" charset="-122"/>
                  <a:ea typeface="思源黑体 CN Light" panose="020B0300000000000000" pitchFamily="34" charset="-122"/>
                </a:rPr>
                <a:t>（十七）问：你们公司优惠的表现方式是什么？什么是客户的最佳受益方式？优惠能不能保持相对统一和固定</a:t>
              </a:r>
              <a:endParaRPr lang="zh-CN" altLang="en-US" sz="2800" b="1" dirty="0">
                <a:solidFill>
                  <a:srgbClr val="0045B7"/>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614" y="5853"/>
              <a:ext cx="11030" cy="3052"/>
            </a:xfrm>
            <a:prstGeom prst="rect">
              <a:avLst/>
            </a:prstGeom>
            <a:noFill/>
          </p:spPr>
          <p:txBody>
            <a:bodyPr wrap="square" rtlCol="0">
              <a:spAutoFit/>
            </a:bodyPr>
            <a:p>
              <a:pPr algn="l">
                <a:lnSpc>
                  <a:spcPct val="100000"/>
                </a:lnSpc>
              </a:pPr>
              <a:r>
                <a:rPr lang="en-US" altLang="zh-CN" dirty="0">
                  <a:solidFill>
                    <a:schemeClr val="tx1">
                      <a:lumMod val="50000"/>
                      <a:lumOff val="50000"/>
                    </a:schemeClr>
                  </a:solidFill>
                  <a:latin typeface="思源黑体 CN Normal" panose="020B0400000000000000" charset="-122"/>
                  <a:ea typeface="思源黑体 CN Normal" panose="020B0400000000000000" charset="-122"/>
                </a:rPr>
                <a:t>答：我们公司有可能在装修淡季以提高施工工艺、保持原价格的方式制定统一优惠政策；我认为这才是客户的最佳受益方式。优惠是公司行为，所以会统一；但长期优惠就不可能了，因为公司必须保持合理的利润才能正常运营。</a:t>
              </a:r>
              <a:endParaRPr lang="en-US" altLang="zh-CN" dirty="0">
                <a:solidFill>
                  <a:schemeClr val="tx1">
                    <a:lumMod val="50000"/>
                    <a:lumOff val="50000"/>
                  </a:schemeClr>
                </a:solidFill>
                <a:latin typeface="思源黑体 CN Normal" panose="020B0400000000000000" charset="-122"/>
                <a:ea typeface="思源黑体 CN Normal" panose="020B0400000000000000" charset="-122"/>
              </a:endParaRPr>
            </a:p>
          </p:txBody>
        </p:sp>
      </p:grpSp>
      <p:pic>
        <p:nvPicPr>
          <p:cNvPr id="109" name="图片 108"/>
          <p:cNvPicPr/>
          <p:nvPr/>
        </p:nvPicPr>
        <p:blipFill>
          <a:blip r:embed="rId7"/>
          <a:stretch>
            <a:fillRect/>
          </a:stretch>
        </p:blipFill>
        <p:spPr>
          <a:xfrm>
            <a:off x="407670" y="2061210"/>
            <a:ext cx="3991610" cy="29940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4708525" y="2132330"/>
            <a:ext cx="7004050" cy="2289175"/>
            <a:chOff x="614" y="3475"/>
            <a:chExt cx="11030" cy="3605"/>
          </a:xfrm>
        </p:grpSpPr>
        <p:sp>
          <p:nvSpPr>
            <p:cNvPr id="3" name="文本框 2"/>
            <p:cNvSpPr txBox="1"/>
            <p:nvPr>
              <p:custDataLst>
                <p:tags r:id="rId5"/>
              </p:custDataLst>
            </p:nvPr>
          </p:nvSpPr>
          <p:spPr>
            <a:xfrm>
              <a:off x="614" y="3475"/>
              <a:ext cx="11030" cy="822"/>
            </a:xfrm>
            <a:prstGeom prst="rect">
              <a:avLst/>
            </a:prstGeom>
            <a:noFill/>
          </p:spPr>
          <p:txBody>
            <a:bodyPr wrap="square" rtlCol="0">
              <a:spAutoFit/>
            </a:bodyPr>
            <a:p>
              <a:r>
                <a:rPr lang="zh-CN" altLang="en-US" sz="2800" b="1" dirty="0">
                  <a:solidFill>
                    <a:srgbClr val="0045B7"/>
                  </a:solidFill>
                  <a:latin typeface="思源黑体 CN Light" panose="020B0300000000000000" pitchFamily="34" charset="-122"/>
                  <a:ea typeface="思源黑体 CN Light" panose="020B0300000000000000" pitchFamily="34" charset="-122"/>
                </a:rPr>
                <a:t>（十八）问：现行的客户付款方式是否合理</a:t>
              </a:r>
              <a:endParaRPr lang="zh-CN" altLang="en-US" sz="2800" b="1" dirty="0">
                <a:solidFill>
                  <a:srgbClr val="0045B7"/>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614" y="4610"/>
              <a:ext cx="11030" cy="2470"/>
            </a:xfrm>
            <a:prstGeom prst="rect">
              <a:avLst/>
            </a:prstGeom>
            <a:noFill/>
          </p:spPr>
          <p:txBody>
            <a:bodyPr wrap="square" rtlCol="0">
              <a:spAutoFit/>
            </a:bodyPr>
            <a:p>
              <a:pPr algn="l">
                <a:lnSpc>
                  <a:spcPct val="100000"/>
                </a:lnSpc>
              </a:pPr>
              <a:r>
                <a:rPr lang="en-US" altLang="zh-CN" dirty="0">
                  <a:solidFill>
                    <a:schemeClr val="tx1">
                      <a:lumMod val="50000"/>
                      <a:lumOff val="50000"/>
                    </a:schemeClr>
                  </a:solidFill>
                  <a:latin typeface="思源黑体 CN Normal" panose="020B0400000000000000" charset="-122"/>
                  <a:ea typeface="思源黑体 CN Normal" panose="020B0400000000000000" charset="-122"/>
                </a:rPr>
                <a:t>答：由于目前的家装市场还处于极不规范的阶段，市场对某些客户的不规范行为，还无法进行有效控制，所以现行的客户付款方式是家装协会保护家装公司的一种措施，这实属无奈之举。</a:t>
              </a:r>
              <a:endParaRPr lang="en-US" altLang="zh-CN" dirty="0">
                <a:solidFill>
                  <a:schemeClr val="tx1">
                    <a:lumMod val="50000"/>
                    <a:lumOff val="50000"/>
                  </a:schemeClr>
                </a:solidFill>
                <a:latin typeface="思源黑体 CN Normal" panose="020B0400000000000000" charset="-122"/>
                <a:ea typeface="思源黑体 CN Normal" panose="020B0400000000000000" charset="-122"/>
              </a:endParaRPr>
            </a:p>
          </p:txBody>
        </p:sp>
      </p:grpSp>
      <p:pic>
        <p:nvPicPr>
          <p:cNvPr id="109" name="图片 108"/>
          <p:cNvPicPr/>
          <p:nvPr/>
        </p:nvPicPr>
        <p:blipFill>
          <a:blip r:embed="rId7"/>
          <a:stretch>
            <a:fillRect/>
          </a:stretch>
        </p:blipFill>
        <p:spPr>
          <a:xfrm>
            <a:off x="407670" y="2061210"/>
            <a:ext cx="3991610" cy="29940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4708525" y="2132330"/>
            <a:ext cx="7004050" cy="3324860"/>
            <a:chOff x="614" y="3475"/>
            <a:chExt cx="11030" cy="5236"/>
          </a:xfrm>
        </p:grpSpPr>
        <p:sp>
          <p:nvSpPr>
            <p:cNvPr id="3" name="文本框 2"/>
            <p:cNvSpPr txBox="1"/>
            <p:nvPr>
              <p:custDataLst>
                <p:tags r:id="rId5"/>
              </p:custDataLst>
            </p:nvPr>
          </p:nvSpPr>
          <p:spPr>
            <a:xfrm>
              <a:off x="614" y="3475"/>
              <a:ext cx="11030" cy="1501"/>
            </a:xfrm>
            <a:prstGeom prst="rect">
              <a:avLst/>
            </a:prstGeom>
            <a:noFill/>
          </p:spPr>
          <p:txBody>
            <a:bodyPr wrap="square" rtlCol="0">
              <a:spAutoFit/>
            </a:bodyPr>
            <a:p>
              <a:r>
                <a:rPr lang="zh-CN" altLang="en-US" sz="2800" b="1" dirty="0">
                  <a:solidFill>
                    <a:srgbClr val="0045B7"/>
                  </a:solidFill>
                  <a:latin typeface="思源黑体 CN Light" panose="020B0300000000000000" pitchFamily="34" charset="-122"/>
                  <a:ea typeface="思源黑体 CN Light" panose="020B0300000000000000" pitchFamily="34" charset="-122"/>
                </a:rPr>
                <a:t>（十九）问：当客户询问“你们公司装修水平到底行不行”时，应该怎样回答</a:t>
              </a:r>
              <a:endParaRPr lang="zh-CN" altLang="en-US" sz="2800" b="1" dirty="0">
                <a:solidFill>
                  <a:srgbClr val="0045B7"/>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614" y="5175"/>
              <a:ext cx="11030" cy="3536"/>
            </a:xfrm>
            <a:prstGeom prst="rect">
              <a:avLst/>
            </a:prstGeom>
            <a:noFill/>
          </p:spPr>
          <p:txBody>
            <a:bodyPr wrap="square" rtlCol="0">
              <a:spAutoFit/>
            </a:bodyPr>
            <a:p>
              <a:pPr algn="l">
                <a:lnSpc>
                  <a:spcPct val="100000"/>
                </a:lnSpc>
              </a:pPr>
              <a:r>
                <a:rPr lang="en-US" altLang="zh-CN" sz="2000" dirty="0">
                  <a:solidFill>
                    <a:schemeClr val="tx1">
                      <a:lumMod val="50000"/>
                      <a:lumOff val="50000"/>
                    </a:schemeClr>
                  </a:solidFill>
                  <a:latin typeface="思源黑体 CN Normal" panose="020B0400000000000000" charset="-122"/>
                  <a:ea typeface="思源黑体 CN Normal" panose="020B0400000000000000" charset="-122"/>
                </a:rPr>
                <a:t>答：我们是建筑协会家装委员会指定信得过的企业和明星，我们的每一个设计方案，都由几名设计师共同完成，我们的逐级质量保证体系，力求做到每一个工程都精益求精，我们合理适中的工程报价深受广大家装消费者认同和支持，因此我们自入驻各家装市场以来，已成产值名列前茅、投诉率最低的企业。家装只有一次，您一定想选择最好的家装公司，我们公司一定不会让您失望。</a:t>
              </a:r>
              <a:endParaRPr lang="en-US" altLang="zh-CN" sz="2000" dirty="0">
                <a:solidFill>
                  <a:schemeClr val="tx1">
                    <a:lumMod val="50000"/>
                    <a:lumOff val="50000"/>
                  </a:schemeClr>
                </a:solidFill>
                <a:latin typeface="思源黑体 CN Normal" panose="020B0400000000000000" charset="-122"/>
                <a:ea typeface="思源黑体 CN Normal" panose="020B0400000000000000" charset="-122"/>
              </a:endParaRPr>
            </a:p>
          </p:txBody>
        </p:sp>
      </p:grpSp>
      <p:pic>
        <p:nvPicPr>
          <p:cNvPr id="109" name="图片 108"/>
          <p:cNvPicPr/>
          <p:nvPr/>
        </p:nvPicPr>
        <p:blipFill>
          <a:blip r:embed="rId7"/>
          <a:stretch>
            <a:fillRect/>
          </a:stretch>
        </p:blipFill>
        <p:spPr>
          <a:xfrm>
            <a:off x="407670" y="2061210"/>
            <a:ext cx="3991610" cy="29940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4708525" y="2132330"/>
            <a:ext cx="7004050" cy="3017520"/>
            <a:chOff x="614" y="3475"/>
            <a:chExt cx="11030" cy="4752"/>
          </a:xfrm>
        </p:grpSpPr>
        <p:sp>
          <p:nvSpPr>
            <p:cNvPr id="3" name="文本框 2"/>
            <p:cNvSpPr txBox="1"/>
            <p:nvPr>
              <p:custDataLst>
                <p:tags r:id="rId5"/>
              </p:custDataLst>
            </p:nvPr>
          </p:nvSpPr>
          <p:spPr>
            <a:xfrm>
              <a:off x="614" y="3475"/>
              <a:ext cx="11030" cy="1501"/>
            </a:xfrm>
            <a:prstGeom prst="rect">
              <a:avLst/>
            </a:prstGeom>
            <a:noFill/>
          </p:spPr>
          <p:txBody>
            <a:bodyPr wrap="square" rtlCol="0">
              <a:spAutoFit/>
            </a:bodyPr>
            <a:p>
              <a:r>
                <a:rPr lang="zh-CN" altLang="en-US" sz="2800" b="1" dirty="0">
                  <a:solidFill>
                    <a:srgbClr val="0045B7"/>
                  </a:solidFill>
                  <a:latin typeface="思源黑体 CN Light" panose="020B0300000000000000" pitchFamily="34" charset="-122"/>
                  <a:ea typeface="思源黑体 CN Light" panose="020B0300000000000000" pitchFamily="34" charset="-122"/>
                </a:rPr>
                <a:t>（二十）问：当客户询问你个人的工作经历时，应该怎样回答</a:t>
              </a:r>
              <a:endParaRPr lang="zh-CN" altLang="en-US" sz="2800" b="1" dirty="0">
                <a:solidFill>
                  <a:srgbClr val="0045B7"/>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614" y="5175"/>
              <a:ext cx="11030" cy="3052"/>
            </a:xfrm>
            <a:prstGeom prst="rect">
              <a:avLst/>
            </a:prstGeom>
            <a:noFill/>
          </p:spPr>
          <p:txBody>
            <a:bodyPr wrap="square" rtlCol="0">
              <a:spAutoFit/>
            </a:bodyPr>
            <a:p>
              <a:pPr algn="l">
                <a:lnSpc>
                  <a:spcPct val="100000"/>
                </a:lnSpc>
              </a:pPr>
              <a:r>
                <a:rPr lang="en-US" altLang="zh-CN" dirty="0">
                  <a:solidFill>
                    <a:schemeClr val="tx1">
                      <a:lumMod val="50000"/>
                      <a:lumOff val="50000"/>
                    </a:schemeClr>
                  </a:solidFill>
                  <a:latin typeface="思源黑体 CN Normal" panose="020B0400000000000000" charset="-122"/>
                  <a:ea typeface="思源黑体 CN Normal" panose="020B0400000000000000" charset="-122"/>
                </a:rPr>
                <a:t>答：我毕业于 ×× 学校，来咱们公司已经几个月了，共接了家装工程多少个，工程量多少万元，我非常喜欢家装行业，因为它会为我实现理想、带来更多机会，同样当我为您提供家装服务时，也请您放心。</a:t>
              </a:r>
              <a:endParaRPr lang="en-US" altLang="zh-CN" dirty="0">
                <a:solidFill>
                  <a:schemeClr val="tx1">
                    <a:lumMod val="50000"/>
                    <a:lumOff val="50000"/>
                  </a:schemeClr>
                </a:solidFill>
                <a:latin typeface="思源黑体 CN Normal" panose="020B0400000000000000" charset="-122"/>
                <a:ea typeface="思源黑体 CN Normal" panose="020B0400000000000000" charset="-122"/>
              </a:endParaRPr>
            </a:p>
          </p:txBody>
        </p:sp>
      </p:grpSp>
      <p:pic>
        <p:nvPicPr>
          <p:cNvPr id="109" name="图片 108"/>
          <p:cNvPicPr/>
          <p:nvPr/>
        </p:nvPicPr>
        <p:blipFill>
          <a:blip r:embed="rId7"/>
          <a:stretch>
            <a:fillRect/>
          </a:stretch>
        </p:blipFill>
        <p:spPr>
          <a:xfrm>
            <a:off x="407670" y="2061210"/>
            <a:ext cx="3991610" cy="29940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4708525" y="2132330"/>
            <a:ext cx="7004050" cy="1909445"/>
            <a:chOff x="614" y="3475"/>
            <a:chExt cx="11030" cy="3007"/>
          </a:xfrm>
        </p:grpSpPr>
        <p:sp>
          <p:nvSpPr>
            <p:cNvPr id="3" name="文本框 2"/>
            <p:cNvSpPr txBox="1"/>
            <p:nvPr>
              <p:custDataLst>
                <p:tags r:id="rId5"/>
              </p:custDataLst>
            </p:nvPr>
          </p:nvSpPr>
          <p:spPr>
            <a:xfrm>
              <a:off x="614" y="3475"/>
              <a:ext cx="11030" cy="1501"/>
            </a:xfrm>
            <a:prstGeom prst="rect">
              <a:avLst/>
            </a:prstGeom>
            <a:noFill/>
          </p:spPr>
          <p:txBody>
            <a:bodyPr wrap="square" rtlCol="0">
              <a:spAutoFit/>
            </a:bodyPr>
            <a:p>
              <a:r>
                <a:rPr lang="zh-CN" altLang="en-US" sz="2800" b="1" dirty="0">
                  <a:solidFill>
                    <a:srgbClr val="0045B7"/>
                  </a:solidFill>
                  <a:latin typeface="思源黑体 CN Light" panose="020B0300000000000000" pitchFamily="34" charset="-122"/>
                  <a:ea typeface="思源黑体 CN Light" panose="020B0300000000000000" pitchFamily="34" charset="-122"/>
                </a:rPr>
                <a:t>（二十一）假如一个客户对某个方案认可时，你怎样回答</a:t>
              </a:r>
              <a:endParaRPr lang="zh-CN" altLang="en-US" sz="2800" b="1" dirty="0">
                <a:solidFill>
                  <a:srgbClr val="0045B7"/>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614" y="5175"/>
              <a:ext cx="11030" cy="1307"/>
            </a:xfrm>
            <a:prstGeom prst="rect">
              <a:avLst/>
            </a:prstGeom>
            <a:noFill/>
          </p:spPr>
          <p:txBody>
            <a:bodyPr wrap="square" rtlCol="0">
              <a:spAutoFit/>
            </a:bodyPr>
            <a:p>
              <a:pPr algn="l">
                <a:lnSpc>
                  <a:spcPct val="100000"/>
                </a:lnSpc>
              </a:pPr>
              <a:r>
                <a:rPr lang="en-US" altLang="zh-CN" dirty="0">
                  <a:solidFill>
                    <a:schemeClr val="tx1">
                      <a:lumMod val="50000"/>
                      <a:lumOff val="50000"/>
                    </a:schemeClr>
                  </a:solidFill>
                  <a:latin typeface="思源黑体 CN Normal" panose="020B0400000000000000" charset="-122"/>
                  <a:ea typeface="思源黑体 CN Normal" panose="020B0400000000000000" charset="-122"/>
                </a:rPr>
                <a:t>答：谢谢，您真有品位，这是今年最流行的一种装修趋势（或者材料）。</a:t>
              </a:r>
              <a:endParaRPr lang="en-US" altLang="zh-CN" dirty="0">
                <a:solidFill>
                  <a:schemeClr val="tx1">
                    <a:lumMod val="50000"/>
                    <a:lumOff val="50000"/>
                  </a:schemeClr>
                </a:solidFill>
                <a:latin typeface="思源黑体 CN Normal" panose="020B0400000000000000" charset="-122"/>
                <a:ea typeface="思源黑体 CN Normal" panose="020B0400000000000000" charset="-122"/>
              </a:endParaRPr>
            </a:p>
          </p:txBody>
        </p:sp>
      </p:grpSp>
      <p:pic>
        <p:nvPicPr>
          <p:cNvPr id="109" name="图片 108"/>
          <p:cNvPicPr/>
          <p:nvPr/>
        </p:nvPicPr>
        <p:blipFill>
          <a:blip r:embed="rId7"/>
          <a:stretch>
            <a:fillRect/>
          </a:stretch>
        </p:blipFill>
        <p:spPr>
          <a:xfrm>
            <a:off x="407670" y="2061210"/>
            <a:ext cx="3991610" cy="29940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4708525" y="2132330"/>
            <a:ext cx="7004050" cy="2278380"/>
            <a:chOff x="614" y="3475"/>
            <a:chExt cx="11030" cy="3588"/>
          </a:xfrm>
        </p:grpSpPr>
        <p:sp>
          <p:nvSpPr>
            <p:cNvPr id="3" name="文本框 2"/>
            <p:cNvSpPr txBox="1"/>
            <p:nvPr>
              <p:custDataLst>
                <p:tags r:id="rId5"/>
              </p:custDataLst>
            </p:nvPr>
          </p:nvSpPr>
          <p:spPr>
            <a:xfrm>
              <a:off x="614" y="3475"/>
              <a:ext cx="11030" cy="1501"/>
            </a:xfrm>
            <a:prstGeom prst="rect">
              <a:avLst/>
            </a:prstGeom>
            <a:noFill/>
          </p:spPr>
          <p:txBody>
            <a:bodyPr wrap="square" rtlCol="0">
              <a:spAutoFit/>
            </a:bodyPr>
            <a:p>
              <a:r>
                <a:rPr lang="zh-CN" altLang="en-US" sz="2800" b="1" dirty="0">
                  <a:solidFill>
                    <a:srgbClr val="0045B7"/>
                  </a:solidFill>
                  <a:latin typeface="思源黑体 CN Light" panose="020B0300000000000000" pitchFamily="34" charset="-122"/>
                  <a:ea typeface="思源黑体 CN Light" panose="020B0300000000000000" pitchFamily="34" charset="-122"/>
                </a:rPr>
                <a:t>（二十二）问：假如某个客户某个方案无法接受时，你怎样回答</a:t>
              </a:r>
              <a:endParaRPr lang="zh-CN" altLang="en-US" sz="2800" b="1" dirty="0">
                <a:solidFill>
                  <a:srgbClr val="0045B7"/>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614" y="5175"/>
              <a:ext cx="11030" cy="1888"/>
            </a:xfrm>
            <a:prstGeom prst="rect">
              <a:avLst/>
            </a:prstGeom>
            <a:noFill/>
          </p:spPr>
          <p:txBody>
            <a:bodyPr wrap="square" rtlCol="0">
              <a:spAutoFit/>
            </a:bodyPr>
            <a:p>
              <a:pPr algn="l">
                <a:lnSpc>
                  <a:spcPct val="100000"/>
                </a:lnSpc>
              </a:pPr>
              <a:r>
                <a:rPr lang="en-US" altLang="zh-CN" dirty="0">
                  <a:solidFill>
                    <a:schemeClr val="tx1">
                      <a:lumMod val="50000"/>
                      <a:lumOff val="50000"/>
                    </a:schemeClr>
                  </a:solidFill>
                  <a:latin typeface="思源黑体 CN Normal" panose="020B0400000000000000" charset="-122"/>
                  <a:ea typeface="思源黑体 CN Normal" panose="020B0400000000000000" charset="-122"/>
                </a:rPr>
                <a:t>答：您真有见解，我这样做的原因是……不过，这样做可能在功能方面考虑欠佳，不过没关系，我仔细再给您考虑一个更佳的方案，保您满意。</a:t>
              </a:r>
              <a:endParaRPr lang="en-US" altLang="zh-CN" dirty="0">
                <a:solidFill>
                  <a:schemeClr val="tx1">
                    <a:lumMod val="50000"/>
                    <a:lumOff val="50000"/>
                  </a:schemeClr>
                </a:solidFill>
                <a:latin typeface="思源黑体 CN Normal" panose="020B0400000000000000" charset="-122"/>
                <a:ea typeface="思源黑体 CN Normal" panose="020B0400000000000000" charset="-122"/>
              </a:endParaRPr>
            </a:p>
          </p:txBody>
        </p:sp>
      </p:grpSp>
      <p:pic>
        <p:nvPicPr>
          <p:cNvPr id="109" name="图片 108"/>
          <p:cNvPicPr/>
          <p:nvPr/>
        </p:nvPicPr>
        <p:blipFill>
          <a:blip r:embed="rId7"/>
          <a:stretch>
            <a:fillRect/>
          </a:stretch>
        </p:blipFill>
        <p:spPr>
          <a:xfrm>
            <a:off x="407670" y="2061210"/>
            <a:ext cx="3991610" cy="29940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4708525" y="2132330"/>
            <a:ext cx="7004050" cy="3017520"/>
            <a:chOff x="614" y="3475"/>
            <a:chExt cx="11030" cy="4752"/>
          </a:xfrm>
        </p:grpSpPr>
        <p:sp>
          <p:nvSpPr>
            <p:cNvPr id="3" name="文本框 2"/>
            <p:cNvSpPr txBox="1"/>
            <p:nvPr>
              <p:custDataLst>
                <p:tags r:id="rId5"/>
              </p:custDataLst>
            </p:nvPr>
          </p:nvSpPr>
          <p:spPr>
            <a:xfrm>
              <a:off x="614" y="3475"/>
              <a:ext cx="11030" cy="1501"/>
            </a:xfrm>
            <a:prstGeom prst="rect">
              <a:avLst/>
            </a:prstGeom>
            <a:noFill/>
          </p:spPr>
          <p:txBody>
            <a:bodyPr wrap="square" rtlCol="0">
              <a:spAutoFit/>
            </a:bodyPr>
            <a:p>
              <a:r>
                <a:rPr lang="zh-CN" altLang="en-US" sz="2800" b="1" dirty="0">
                  <a:solidFill>
                    <a:srgbClr val="0045B7"/>
                  </a:solidFill>
                  <a:latin typeface="思源黑体 CN Light" panose="020B0300000000000000" pitchFamily="34" charset="-122"/>
                  <a:ea typeface="思源黑体 CN Light" panose="020B0300000000000000" pitchFamily="34" charset="-122"/>
                </a:rPr>
                <a:t>（二十三）问：假如客户对某个“出位”方案表示怀疑时，你怎样回答</a:t>
              </a:r>
              <a:endParaRPr lang="zh-CN" altLang="en-US" sz="2800" b="1" dirty="0">
                <a:solidFill>
                  <a:srgbClr val="0045B7"/>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614" y="5175"/>
              <a:ext cx="11030" cy="3052"/>
            </a:xfrm>
            <a:prstGeom prst="rect">
              <a:avLst/>
            </a:prstGeom>
            <a:noFill/>
          </p:spPr>
          <p:txBody>
            <a:bodyPr wrap="square" rtlCol="0">
              <a:spAutoFit/>
            </a:bodyPr>
            <a:p>
              <a:pPr algn="l">
                <a:lnSpc>
                  <a:spcPct val="100000"/>
                </a:lnSpc>
              </a:pPr>
              <a:r>
                <a:rPr lang="en-US" altLang="zh-CN" sz="2000" dirty="0">
                  <a:solidFill>
                    <a:schemeClr val="tx1">
                      <a:lumMod val="50000"/>
                      <a:lumOff val="50000"/>
                    </a:schemeClr>
                  </a:solidFill>
                  <a:latin typeface="思源黑体 CN Normal" panose="020B0400000000000000" charset="-122"/>
                  <a:ea typeface="思源黑体 CN Normal" panose="020B0400000000000000" charset="-122"/>
                </a:rPr>
                <a:t>答：先对自己的设计要有信心，肯定地告诉客户你的真实想法。同时告诉客户：我当初在做这个方案时也考虑到您在这方面可能会有点难以接受，但是我是希望能够把您的家能够做得与众不同，让您的亲戚朋友到您家里来能感觉到不一般的品位。当然，如果您坚持不要这样设计我也可以更改，但是我觉得这一块儿是您家里的一个亮点，最好不要省略。</a:t>
              </a:r>
              <a:endParaRPr lang="en-US" altLang="zh-CN" sz="2000" dirty="0">
                <a:solidFill>
                  <a:schemeClr val="tx1">
                    <a:lumMod val="50000"/>
                    <a:lumOff val="50000"/>
                  </a:schemeClr>
                </a:solidFill>
                <a:latin typeface="思源黑体 CN Normal" panose="020B0400000000000000" charset="-122"/>
                <a:ea typeface="思源黑体 CN Normal" panose="020B0400000000000000" charset="-122"/>
              </a:endParaRPr>
            </a:p>
          </p:txBody>
        </p:sp>
      </p:grpSp>
      <p:pic>
        <p:nvPicPr>
          <p:cNvPr id="109" name="图片 108"/>
          <p:cNvPicPr/>
          <p:nvPr/>
        </p:nvPicPr>
        <p:blipFill>
          <a:blip r:embed="rId7"/>
          <a:stretch>
            <a:fillRect/>
          </a:stretch>
        </p:blipFill>
        <p:spPr>
          <a:xfrm>
            <a:off x="407670" y="2061210"/>
            <a:ext cx="3991610" cy="29940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4708525" y="2132330"/>
            <a:ext cx="7004050" cy="2278380"/>
            <a:chOff x="614" y="3475"/>
            <a:chExt cx="11030" cy="3588"/>
          </a:xfrm>
        </p:grpSpPr>
        <p:sp>
          <p:nvSpPr>
            <p:cNvPr id="3" name="文本框 2"/>
            <p:cNvSpPr txBox="1"/>
            <p:nvPr>
              <p:custDataLst>
                <p:tags r:id="rId5"/>
              </p:custDataLst>
            </p:nvPr>
          </p:nvSpPr>
          <p:spPr>
            <a:xfrm>
              <a:off x="614" y="3475"/>
              <a:ext cx="11030" cy="1501"/>
            </a:xfrm>
            <a:prstGeom prst="rect">
              <a:avLst/>
            </a:prstGeom>
            <a:noFill/>
          </p:spPr>
          <p:txBody>
            <a:bodyPr wrap="square" rtlCol="0">
              <a:spAutoFit/>
            </a:bodyPr>
            <a:p>
              <a:r>
                <a:rPr lang="zh-CN" altLang="en-US" sz="2800" b="1" dirty="0">
                  <a:solidFill>
                    <a:srgbClr val="0045B7"/>
                  </a:solidFill>
                  <a:latin typeface="思源黑体 CN Light" panose="020B0300000000000000" pitchFamily="34" charset="-122"/>
                  <a:ea typeface="思源黑体 CN Light" panose="020B0300000000000000" pitchFamily="34" charset="-122"/>
                </a:rPr>
                <a:t>（二十四）问：当你与客户一块儿去量房时，客户讲道：这房子太小了，你该如何回答</a:t>
              </a:r>
              <a:endParaRPr lang="zh-CN" altLang="en-US" sz="2800" b="1" dirty="0">
                <a:solidFill>
                  <a:srgbClr val="0045B7"/>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614" y="5175"/>
              <a:ext cx="11030" cy="1888"/>
            </a:xfrm>
            <a:prstGeom prst="rect">
              <a:avLst/>
            </a:prstGeom>
            <a:noFill/>
          </p:spPr>
          <p:txBody>
            <a:bodyPr wrap="square" rtlCol="0">
              <a:spAutoFit/>
            </a:bodyPr>
            <a:p>
              <a:pPr algn="l">
                <a:lnSpc>
                  <a:spcPct val="100000"/>
                </a:lnSpc>
              </a:pPr>
              <a:r>
                <a:rPr lang="en-US" altLang="zh-CN" dirty="0">
                  <a:solidFill>
                    <a:schemeClr val="tx1">
                      <a:lumMod val="50000"/>
                      <a:lumOff val="50000"/>
                    </a:schemeClr>
                  </a:solidFill>
                  <a:latin typeface="思源黑体 CN Normal" panose="020B0400000000000000" charset="-122"/>
                  <a:ea typeface="思源黑体 CN Normal" panose="020B0400000000000000" charset="-122"/>
                </a:rPr>
                <a:t>答：现在人不是讲要理性消费吗？我觉得您这房型挺好的，不浪费又刚好够用，（通风、采光效果好呀……）您这就是理性消费。</a:t>
              </a:r>
              <a:endParaRPr lang="en-US" altLang="zh-CN" dirty="0">
                <a:solidFill>
                  <a:schemeClr val="tx1">
                    <a:lumMod val="50000"/>
                    <a:lumOff val="50000"/>
                  </a:schemeClr>
                </a:solidFill>
                <a:latin typeface="思源黑体 CN Normal" panose="020B0400000000000000" charset="-122"/>
                <a:ea typeface="思源黑体 CN Normal" panose="020B0400000000000000" charset="-122"/>
              </a:endParaRPr>
            </a:p>
          </p:txBody>
        </p:sp>
      </p:grpSp>
      <p:pic>
        <p:nvPicPr>
          <p:cNvPr id="109" name="图片 108"/>
          <p:cNvPicPr/>
          <p:nvPr/>
        </p:nvPicPr>
        <p:blipFill>
          <a:blip r:embed="rId7"/>
          <a:stretch>
            <a:fillRect/>
          </a:stretch>
        </p:blipFill>
        <p:spPr>
          <a:xfrm>
            <a:off x="407670" y="2061210"/>
            <a:ext cx="3991610" cy="29940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4708525" y="2132330"/>
            <a:ext cx="7004050" cy="4248785"/>
            <a:chOff x="614" y="3475"/>
            <a:chExt cx="11030" cy="6691"/>
          </a:xfrm>
        </p:grpSpPr>
        <p:sp>
          <p:nvSpPr>
            <p:cNvPr id="3" name="文本框 2"/>
            <p:cNvSpPr txBox="1"/>
            <p:nvPr>
              <p:custDataLst>
                <p:tags r:id="rId5"/>
              </p:custDataLst>
            </p:nvPr>
          </p:nvSpPr>
          <p:spPr>
            <a:xfrm>
              <a:off x="614" y="3475"/>
              <a:ext cx="11030" cy="1501"/>
            </a:xfrm>
            <a:prstGeom prst="rect">
              <a:avLst/>
            </a:prstGeom>
            <a:noFill/>
          </p:spPr>
          <p:txBody>
            <a:bodyPr wrap="square" rtlCol="0">
              <a:spAutoFit/>
            </a:bodyPr>
            <a:p>
              <a:r>
                <a:rPr lang="zh-CN" altLang="en-US" sz="2800" b="1" dirty="0">
                  <a:solidFill>
                    <a:srgbClr val="0045B7"/>
                  </a:solidFill>
                  <a:latin typeface="思源黑体 CN Light" panose="020B0300000000000000" pitchFamily="34" charset="-122"/>
                  <a:ea typeface="思源黑体 CN Light" panose="020B0300000000000000" pitchFamily="34" charset="-122"/>
                </a:rPr>
                <a:t>（二十五）当客户全盘否定方案时，你怎样回答</a:t>
              </a:r>
              <a:endParaRPr lang="zh-CN" altLang="en-US" sz="2800" b="1" dirty="0">
                <a:solidFill>
                  <a:srgbClr val="0045B7"/>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614" y="5175"/>
              <a:ext cx="11030" cy="4991"/>
            </a:xfrm>
            <a:prstGeom prst="rect">
              <a:avLst/>
            </a:prstGeom>
            <a:noFill/>
          </p:spPr>
          <p:txBody>
            <a:bodyPr wrap="square" rtlCol="0">
              <a:spAutoFit/>
            </a:bodyPr>
            <a:p>
              <a:pPr algn="l">
                <a:lnSpc>
                  <a:spcPct val="100000"/>
                </a:lnSpc>
              </a:pPr>
              <a:r>
                <a:rPr lang="en-US" altLang="zh-CN" sz="2000" dirty="0">
                  <a:solidFill>
                    <a:schemeClr val="tx1">
                      <a:lumMod val="50000"/>
                      <a:lumOff val="50000"/>
                    </a:schemeClr>
                  </a:solidFill>
                  <a:latin typeface="思源黑体 CN Normal" panose="020B0400000000000000" charset="-122"/>
                  <a:ea typeface="思源黑体 CN Normal" panose="020B0400000000000000" charset="-122"/>
                </a:rPr>
                <a:t>答：这个方案没能得到您的认同也是正常的，因为设计本来就是个仁者见仁、智者见智的东西。其实这个方案设计师很认真地考虑了好几个晚上，特别是 ××（可列举几个设计较好的地方）地方，设计师是做了好几个方案后比较决定的。但是装修设计是需要设计师与客户间进行充分的沟通才行。也许，在前期过程中，大家之间的沟通太少了。如果您对我们仍然信任的话，大家可以再沟通一下，把您的想法告诉我们，我们看能不能再给您考虑一个更好、更适合的方案出来？当然，如果您有需要的话，我也可以让公司给您再推荐其他的设计师给您出套方案看看，您看怎么样。</a:t>
              </a:r>
              <a:endParaRPr lang="en-US" altLang="zh-CN" sz="2000" dirty="0">
                <a:solidFill>
                  <a:schemeClr val="tx1">
                    <a:lumMod val="50000"/>
                    <a:lumOff val="50000"/>
                  </a:schemeClr>
                </a:solidFill>
                <a:latin typeface="思源黑体 CN Normal" panose="020B0400000000000000" charset="-122"/>
                <a:ea typeface="思源黑体 CN Normal" panose="020B0400000000000000" charset="-122"/>
              </a:endParaRPr>
            </a:p>
          </p:txBody>
        </p:sp>
      </p:grpSp>
      <p:pic>
        <p:nvPicPr>
          <p:cNvPr id="109" name="图片 108"/>
          <p:cNvPicPr/>
          <p:nvPr/>
        </p:nvPicPr>
        <p:blipFill>
          <a:blip r:embed="rId7"/>
          <a:stretch>
            <a:fillRect/>
          </a:stretch>
        </p:blipFill>
        <p:spPr>
          <a:xfrm>
            <a:off x="407670" y="2061210"/>
            <a:ext cx="3991610" cy="29940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7368" y="1560473"/>
            <a:ext cx="2448272" cy="4608512"/>
          </a:xfrm>
          <a:prstGeom prst="rect">
            <a:avLst/>
          </a:prstGeom>
          <a:blipFill>
            <a:blip r:embed="rId1"/>
            <a:srcRect/>
            <a:stretch>
              <a:fillRect l="-12745" r="-127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999656" y="1560473"/>
            <a:ext cx="3096344" cy="2088232"/>
          </a:xfrm>
          <a:prstGeom prst="rect">
            <a:avLst/>
          </a:prstGeom>
          <a:blipFill>
            <a:blip r:embed="rId2"/>
            <a:srcRect/>
            <a:stretch>
              <a:fillRect l="-581" r="-58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017202" y="3801105"/>
            <a:ext cx="3096344" cy="2367880"/>
          </a:xfrm>
          <a:prstGeom prst="rect">
            <a:avLst/>
          </a:prstGeom>
          <a:blipFill>
            <a:blip r:embed="rId3"/>
            <a:srcRect/>
            <a:stretch>
              <a:fillRect l="-7413" r="-741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240017" y="1560473"/>
            <a:ext cx="5472608" cy="4608512"/>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p:cNvSpPr txBox="1"/>
          <p:nvPr/>
        </p:nvSpPr>
        <p:spPr>
          <a:xfrm>
            <a:off x="6593594" y="1919615"/>
            <a:ext cx="4647534" cy="645160"/>
          </a:xfrm>
          <a:prstGeom prst="rect">
            <a:avLst/>
          </a:prstGeom>
          <a:noFill/>
        </p:spPr>
        <p:txBody>
          <a:bodyPr wrap="square" rtlCol="0">
            <a:spAutoFit/>
          </a:bodyPr>
          <a:lstStyle/>
          <a:p>
            <a:r>
              <a:rPr lang="zh-CN" altLang="en-US" sz="3600" b="1" dirty="0">
                <a:solidFill>
                  <a:schemeClr val="bg1"/>
                </a:solidFill>
                <a:latin typeface="思源黑体 CN Light" panose="020B0300000000000000" pitchFamily="34" charset="-122"/>
                <a:ea typeface="思源黑体 CN Light" panose="020B0300000000000000" pitchFamily="34" charset="-122"/>
              </a:rPr>
              <a:t>课后小结</a:t>
            </a:r>
            <a:endParaRPr lang="zh-CN" altLang="en-US" sz="3600" b="1" dirty="0">
              <a:solidFill>
                <a:schemeClr val="bg1"/>
              </a:solidFill>
              <a:latin typeface="思源黑体 CN Light" panose="020B0300000000000000" pitchFamily="34" charset="-122"/>
              <a:ea typeface="思源黑体 CN Light" panose="020B0300000000000000" pitchFamily="34" charset="-122"/>
            </a:endParaRPr>
          </a:p>
        </p:txBody>
      </p:sp>
      <p:sp>
        <p:nvSpPr>
          <p:cNvPr id="15" name="矩形 14"/>
          <p:cNvSpPr/>
          <p:nvPr/>
        </p:nvSpPr>
        <p:spPr>
          <a:xfrm flipV="1">
            <a:off x="6880614" y="2757948"/>
            <a:ext cx="153191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文本框 15"/>
          <p:cNvSpPr txBox="1"/>
          <p:nvPr/>
        </p:nvSpPr>
        <p:spPr>
          <a:xfrm>
            <a:off x="6593594" y="2999105"/>
            <a:ext cx="4755515" cy="1198880"/>
          </a:xfrm>
          <a:prstGeom prst="rect">
            <a:avLst/>
          </a:prstGeom>
          <a:noFill/>
        </p:spPr>
        <p:txBody>
          <a:bodyPr wrap="square" rtlCol="0">
            <a:spAutoFit/>
          </a:bodyPr>
          <a:lstStyle/>
          <a:p>
            <a:pPr>
              <a:lnSpc>
                <a:spcPct val="100000"/>
              </a:lnSpc>
            </a:pPr>
            <a:r>
              <a:rPr lang="en-US" altLang="zh-CN" dirty="0">
                <a:solidFill>
                  <a:schemeClr val="bg1"/>
                </a:solidFill>
                <a:latin typeface="思源黑体 CN Light" panose="020B0300000000000000" pitchFamily="34" charset="-122"/>
                <a:ea typeface="思源黑体 CN Light" panose="020B0300000000000000" pitchFamily="34" charset="-122"/>
              </a:rPr>
              <a:t>学会总结问题也是作为一个设计师应该具备的技能，不断解决问题、总结问题才能不断进行自我的提升。</a:t>
            </a:r>
            <a:endParaRPr lang="en-US" altLang="zh-CN" dirty="0">
              <a:solidFill>
                <a:schemeClr val="bg1"/>
              </a:solidFill>
              <a:latin typeface="思源黑体 CN Light" panose="020B0300000000000000" pitchFamily="34" charset="-122"/>
              <a:ea typeface="思源黑体 CN Light" panose="020B0300000000000000" pitchFamily="34" charset="-122"/>
            </a:endParaRPr>
          </a:p>
        </p:txBody>
      </p:sp>
      <p:grpSp>
        <p:nvGrpSpPr>
          <p:cNvPr id="2" name="组合 1"/>
          <p:cNvGrpSpPr/>
          <p:nvPr/>
        </p:nvGrpSpPr>
        <p:grpSpPr>
          <a:xfrm>
            <a:off x="-456565" y="-315595"/>
            <a:ext cx="7053580" cy="1410335"/>
            <a:chOff x="-719" y="-497"/>
            <a:chExt cx="11108" cy="2221"/>
          </a:xfrm>
        </p:grpSpPr>
        <p:sp>
          <p:nvSpPr>
            <p:cNvPr id="6" name="椭圆 5"/>
            <p:cNvSpPr/>
            <p:nvPr>
              <p:custDataLst>
                <p:tags r:id="rId4"/>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5"/>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6"/>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7"/>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bldLvl="0" animBg="1"/>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887628"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室内设计师谈单的基本流程</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396240" y="1053465"/>
            <a:ext cx="6328410" cy="645160"/>
          </a:xfrm>
          <a:prstGeom prst="rect">
            <a:avLst/>
          </a:prstGeom>
          <a:noFill/>
        </p:spPr>
        <p:txBody>
          <a:bodyPr wrap="square" rtlCol="0">
            <a:spAutoFit/>
          </a:bodyPr>
          <a:lstStyle/>
          <a:p>
            <a:r>
              <a:rPr lang="zh-CN" altLang="en-US" sz="3600" b="1" dirty="0">
                <a:solidFill>
                  <a:srgbClr val="384A66"/>
                </a:solidFill>
                <a:latin typeface="思源黑体 CN Light" panose="020B0300000000000000" pitchFamily="34" charset="-122"/>
                <a:ea typeface="思源黑体 CN Light" panose="020B0300000000000000" pitchFamily="34" charset="-122"/>
              </a:rPr>
              <a:t>五、全程服务规范</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sp>
        <p:nvSpPr>
          <p:cNvPr id="7" name="文本框 6"/>
          <p:cNvSpPr txBox="1"/>
          <p:nvPr>
            <p:custDataLst>
              <p:tags r:id="rId1"/>
            </p:custDataLst>
          </p:nvPr>
        </p:nvSpPr>
        <p:spPr>
          <a:xfrm>
            <a:off x="474980" y="1917065"/>
            <a:ext cx="11241405" cy="4246245"/>
          </a:xfrm>
          <a:prstGeom prst="rect">
            <a:avLst/>
          </a:prstGeom>
          <a:noFill/>
        </p:spPr>
        <p:txBody>
          <a:bodyPr wrap="square" rtlCol="0" anchor="t" anchorCtr="0">
            <a:spAutoFit/>
          </a:bodyPr>
          <a:p>
            <a:pPr indent="0" fontAlgn="auto">
              <a:lnSpc>
                <a:spcPct val="100000"/>
              </a:lnSpc>
              <a:spcAft>
                <a:spcPts val="1000"/>
              </a:spcAft>
            </a:pPr>
            <a:r>
              <a:rPr lang="en-US" altLang="zh-CN" sz="2200" dirty="0">
                <a:solidFill>
                  <a:srgbClr val="384A66"/>
                </a:solidFill>
                <a:latin typeface="思源黑体 CN Light" panose="020B0300000000000000" pitchFamily="34" charset="-122"/>
                <a:ea typeface="思源黑体 CN Light" panose="020B0300000000000000" pitchFamily="34" charset="-122"/>
              </a:rPr>
              <a:t>（1）设计师实行全程服务，应在签约时明确制订开工、竣工时间表。</a:t>
            </a:r>
            <a:endParaRPr lang="en-US" altLang="zh-CN" sz="2200" dirty="0">
              <a:solidFill>
                <a:srgbClr val="384A66"/>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1000"/>
              </a:spcAft>
            </a:pPr>
            <a:r>
              <a:rPr lang="en-US" altLang="zh-CN" sz="2200" dirty="0">
                <a:solidFill>
                  <a:srgbClr val="384A66"/>
                </a:solidFill>
                <a:latin typeface="思源黑体 CN Light" panose="020B0300000000000000" pitchFamily="34" charset="-122"/>
                <a:ea typeface="思源黑体 CN Light" panose="020B0300000000000000" pitchFamily="34" charset="-122"/>
              </a:rPr>
              <a:t>（2）设计师必须在交底前 3 天将工程全套图纸交给工长和相关部门。</a:t>
            </a:r>
            <a:endParaRPr lang="en-US" altLang="zh-CN" sz="2200" dirty="0">
              <a:solidFill>
                <a:srgbClr val="384A66"/>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1000"/>
              </a:spcAft>
            </a:pPr>
            <a:r>
              <a:rPr lang="en-US" altLang="zh-CN" sz="2200" dirty="0">
                <a:solidFill>
                  <a:srgbClr val="384A66"/>
                </a:solidFill>
                <a:latin typeface="思源黑体 CN Light" panose="020B0300000000000000" pitchFamily="34" charset="-122"/>
                <a:ea typeface="思源黑体 CN Light" panose="020B0300000000000000" pitchFamily="34" charset="-122"/>
              </a:rPr>
              <a:t>（3）交底人员包括客户、设计师、巡检和工长及现场负责人。</a:t>
            </a:r>
            <a:endParaRPr lang="en-US" altLang="zh-CN" sz="2200" dirty="0">
              <a:solidFill>
                <a:srgbClr val="384A66"/>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1000"/>
              </a:spcAft>
            </a:pPr>
            <a:r>
              <a:rPr lang="en-US" altLang="zh-CN" sz="2200" dirty="0">
                <a:solidFill>
                  <a:srgbClr val="384A66"/>
                </a:solidFill>
                <a:latin typeface="思源黑体 CN Light" panose="020B0300000000000000" pitchFamily="34" charset="-122"/>
                <a:ea typeface="思源黑体 CN Light" panose="020B0300000000000000" pitchFamily="34" charset="-122"/>
              </a:rPr>
              <a:t>（4）现场交底时，由设计师依照图纸向工程人员详细介绍设计理念、表达效果，工程人员向设计师提供签字认可后的交底单。</a:t>
            </a:r>
            <a:endParaRPr lang="en-US" altLang="zh-CN" sz="2200" dirty="0">
              <a:solidFill>
                <a:srgbClr val="384A66"/>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1000"/>
              </a:spcAft>
            </a:pPr>
            <a:r>
              <a:rPr lang="en-US" altLang="zh-CN" sz="2200" dirty="0">
                <a:solidFill>
                  <a:srgbClr val="384A66"/>
                </a:solidFill>
                <a:latin typeface="思源黑体 CN Light" panose="020B0300000000000000" pitchFamily="34" charset="-122"/>
                <a:ea typeface="思源黑体 CN Light" panose="020B0300000000000000" pitchFamily="34" charset="-122"/>
              </a:rPr>
              <a:t>（5）设计人员、工程人员如有一方未按照流程操作，或者文件不齐，另一方可拒绝在交底单上签字并上报公司，所造成的损失由责任方负责。</a:t>
            </a:r>
            <a:endParaRPr lang="en-US" altLang="zh-CN" sz="2200" dirty="0">
              <a:solidFill>
                <a:srgbClr val="384A66"/>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1000"/>
              </a:spcAft>
            </a:pPr>
            <a:r>
              <a:rPr lang="en-US" altLang="zh-CN" sz="2200" dirty="0">
                <a:solidFill>
                  <a:srgbClr val="384A66"/>
                </a:solidFill>
                <a:latin typeface="思源黑体 CN Light" panose="020B0300000000000000" pitchFamily="34" charset="-122"/>
                <a:ea typeface="思源黑体 CN Light" panose="020B0300000000000000" pitchFamily="34" charset="-122"/>
              </a:rPr>
              <a:t>（6）中期预决算后加项，设计师应向客户说明需当时付 95% 的款。</a:t>
            </a:r>
            <a:endParaRPr lang="en-US" altLang="zh-CN" sz="2200" dirty="0">
              <a:solidFill>
                <a:srgbClr val="384A66"/>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1000"/>
              </a:spcAft>
            </a:pPr>
            <a:r>
              <a:rPr lang="en-US" altLang="zh-CN" sz="2200" dirty="0">
                <a:solidFill>
                  <a:srgbClr val="384A66"/>
                </a:solidFill>
                <a:latin typeface="思源黑体 CN Light" panose="020B0300000000000000" pitchFamily="34" charset="-122"/>
                <a:ea typeface="思源黑体 CN Light" panose="020B0300000000000000" pitchFamily="34" charset="-122"/>
              </a:rPr>
              <a:t>（7）设计师应在工程开工至竣工期间内，与客户保持密切的联系，发现问题及时协调、处理，消除投诉。</a:t>
            </a:r>
            <a:endParaRPr lang="en-US" altLang="zh-CN" sz="2200" dirty="0">
              <a:solidFill>
                <a:srgbClr val="384A66"/>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7" grpId="0"/>
    </p:bld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3934200"/>
            <a:ext cx="12192000" cy="2923800"/>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976320" y="4676020"/>
            <a:ext cx="2880320" cy="1440160"/>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951984" y="4676020"/>
            <a:ext cx="2880320" cy="144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741269" y="5085184"/>
            <a:ext cx="1301750" cy="768350"/>
          </a:xfrm>
          <a:prstGeom prst="rect">
            <a:avLst/>
          </a:prstGeom>
        </p:spPr>
        <p:txBody>
          <a:bodyPr wrap="none">
            <a:spAutoFit/>
          </a:bodyPr>
          <a:lstStyle/>
          <a:p>
            <a:pPr algn="dist"/>
            <a:r>
              <a:rPr lang="zh-CN" altLang="en-US" sz="4400" b="1" dirty="0">
                <a:solidFill>
                  <a:srgbClr val="384A66"/>
                </a:solidFill>
                <a:latin typeface="思源黑体 CN Light" panose="020B0300000000000000" pitchFamily="34" charset="-122"/>
                <a:ea typeface="思源黑体 CN Light" panose="020B0300000000000000" pitchFamily="34" charset="-122"/>
              </a:rPr>
              <a:t>课后</a:t>
            </a:r>
            <a:endParaRPr lang="zh-CN" altLang="en-US" sz="4400" b="1" dirty="0">
              <a:solidFill>
                <a:srgbClr val="384A66"/>
              </a:solidFill>
              <a:latin typeface="思源黑体 CN Light" panose="020B0300000000000000" pitchFamily="34" charset="-122"/>
              <a:ea typeface="思源黑体 CN Light" panose="020B0300000000000000" pitchFamily="34" charset="-122"/>
            </a:endParaRPr>
          </a:p>
        </p:txBody>
      </p:sp>
      <p:sp>
        <p:nvSpPr>
          <p:cNvPr id="14" name="矩形 13"/>
          <p:cNvSpPr/>
          <p:nvPr/>
        </p:nvSpPr>
        <p:spPr>
          <a:xfrm>
            <a:off x="9765605" y="5089082"/>
            <a:ext cx="1301750" cy="768350"/>
          </a:xfrm>
          <a:prstGeom prst="rect">
            <a:avLst/>
          </a:prstGeom>
        </p:spPr>
        <p:txBody>
          <a:bodyPr wrap="none">
            <a:spAutoFit/>
          </a:bodyPr>
          <a:lstStyle/>
          <a:p>
            <a:pPr algn="dist"/>
            <a:r>
              <a:rPr lang="zh-CN" altLang="en-US" sz="4400" b="1" dirty="0">
                <a:solidFill>
                  <a:schemeClr val="bg1"/>
                </a:solidFill>
                <a:latin typeface="思源黑体 CN Light" panose="020B0300000000000000" pitchFamily="34" charset="-122"/>
                <a:ea typeface="思源黑体 CN Light" panose="020B0300000000000000" pitchFamily="34" charset="-122"/>
              </a:rPr>
              <a:t>思考</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983615" y="1629410"/>
            <a:ext cx="10222230" cy="1383665"/>
          </a:xfrm>
          <a:prstGeom prst="rect">
            <a:avLst/>
          </a:prstGeom>
          <a:noFill/>
        </p:spPr>
        <p:txBody>
          <a:bodyPr wrap="square" rtlCol="0">
            <a:spAutoFit/>
          </a:bodyPr>
          <a:lstStyle/>
          <a:p>
            <a:pPr algn="l">
              <a:lnSpc>
                <a:spcPct val="150000"/>
              </a:lnSpc>
            </a:pPr>
            <a:r>
              <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请熟读本小节所有内容，并总结自己所遇见的问题，梳理对应的答案。</a:t>
            </a:r>
            <a:endPar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2" name="组合 1"/>
          <p:cNvGrpSpPr/>
          <p:nvPr/>
        </p:nvGrpSpPr>
        <p:grpSpPr>
          <a:xfrm>
            <a:off x="-456565" y="-315595"/>
            <a:ext cx="7053580" cy="1410335"/>
            <a:chOff x="-719" y="-497"/>
            <a:chExt cx="11108" cy="2221"/>
          </a:xfrm>
        </p:grpSpPr>
        <p:sp>
          <p:nvSpPr>
            <p:cNvPr id="3" name="椭圆 2"/>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9356090" cy="1410335"/>
            <a:chOff x="-719" y="-497"/>
            <a:chExt cx="14734"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06</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12466" cy="1199"/>
              <a:chOff x="1828468" y="2747536"/>
              <a:chExt cx="5936924" cy="570889"/>
            </a:xfrm>
          </p:grpSpPr>
          <p:sp>
            <p:nvSpPr>
              <p:cNvPr id="23" name="文本框 22"/>
              <p:cNvSpPr txBox="1"/>
              <p:nvPr>
                <p:custDataLst>
                  <p:tags r:id="rId3"/>
                </p:custDataLst>
              </p:nvPr>
            </p:nvSpPr>
            <p:spPr>
              <a:xfrm>
                <a:off x="1828468" y="2927040"/>
                <a:ext cx="5936924"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换个心态去销售你的设计，你会越来越顺利</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六</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
        <p:nvSpPr>
          <p:cNvPr id="10" name="文本框 9"/>
          <p:cNvSpPr txBox="1"/>
          <p:nvPr>
            <p:custDataLst>
              <p:tags r:id="rId5"/>
            </p:custDataLst>
          </p:nvPr>
        </p:nvSpPr>
        <p:spPr>
          <a:xfrm>
            <a:off x="389890" y="1988820"/>
            <a:ext cx="5445125" cy="3046095"/>
          </a:xfrm>
          <a:prstGeom prst="rect">
            <a:avLst/>
          </a:prstGeom>
          <a:noFill/>
        </p:spPr>
        <p:txBody>
          <a:bodyPr wrap="square" rtlCol="0">
            <a:spAutoFit/>
          </a:bodyPr>
          <a:p>
            <a:pPr>
              <a:lnSpc>
                <a:spcPct val="100000"/>
              </a:lnSpc>
            </a:pPr>
            <a:r>
              <a:rPr lang="en-US" altLang="zh-CN" dirty="0">
                <a:solidFill>
                  <a:srgbClr val="384A66"/>
                </a:solidFill>
                <a:latin typeface="+mn-ea"/>
              </a:rPr>
              <a:t>谈业务、找客户，不论实力大小，利润是根本。我的产品能给你带来利润，是给你一个机会，时不再来，机不可失。你对我的到来应欢迎、高兴。我何尝有丢丑之嫌？心态好了，人自信了，何尝生意不成！工作中遭客户责备，被领导批评，不能感觉没面子，被责备、批评，是自己进步的一个机会。</a:t>
            </a:r>
            <a:endParaRPr lang="en-US" altLang="zh-CN" dirty="0">
              <a:solidFill>
                <a:srgbClr val="384A66"/>
              </a:solidFill>
              <a:latin typeface="+mn-ea"/>
            </a:endParaRPr>
          </a:p>
        </p:txBody>
      </p:sp>
      <p:sp>
        <p:nvSpPr>
          <p:cNvPr id="2" name="文本框 1"/>
          <p:cNvSpPr txBox="1"/>
          <p:nvPr>
            <p:custDataLst>
              <p:tags r:id="rId6"/>
            </p:custDataLst>
          </p:nvPr>
        </p:nvSpPr>
        <p:spPr>
          <a:xfrm>
            <a:off x="389890" y="1126490"/>
            <a:ext cx="5896610" cy="521970"/>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一、不要太顾面子</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pic>
        <p:nvPicPr>
          <p:cNvPr id="100" name="图片 99"/>
          <p:cNvPicPr/>
          <p:nvPr/>
        </p:nvPicPr>
        <p:blipFill>
          <a:blip r:embed="rId7"/>
          <a:stretch>
            <a:fillRect/>
          </a:stretch>
        </p:blipFill>
        <p:spPr>
          <a:xfrm>
            <a:off x="6096000" y="2026920"/>
            <a:ext cx="5414645" cy="300799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9356090" cy="1410335"/>
            <a:chOff x="-719" y="-497"/>
            <a:chExt cx="14734"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06</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12466" cy="1199"/>
              <a:chOff x="1828468" y="2747536"/>
              <a:chExt cx="5936924" cy="570889"/>
            </a:xfrm>
          </p:grpSpPr>
          <p:sp>
            <p:nvSpPr>
              <p:cNvPr id="23" name="文本框 22"/>
              <p:cNvSpPr txBox="1"/>
              <p:nvPr>
                <p:custDataLst>
                  <p:tags r:id="rId3"/>
                </p:custDataLst>
              </p:nvPr>
            </p:nvSpPr>
            <p:spPr>
              <a:xfrm>
                <a:off x="1828468" y="2927040"/>
                <a:ext cx="5936924"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换个心态去销售你的设计，你会越来越顺利</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六</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
        <p:nvSpPr>
          <p:cNvPr id="10" name="文本框 9"/>
          <p:cNvSpPr txBox="1"/>
          <p:nvPr>
            <p:custDataLst>
              <p:tags r:id="rId5"/>
            </p:custDataLst>
          </p:nvPr>
        </p:nvSpPr>
        <p:spPr>
          <a:xfrm>
            <a:off x="389890" y="1988820"/>
            <a:ext cx="5445125" cy="3046095"/>
          </a:xfrm>
          <a:prstGeom prst="rect">
            <a:avLst/>
          </a:prstGeom>
          <a:noFill/>
        </p:spPr>
        <p:txBody>
          <a:bodyPr wrap="square" rtlCol="0">
            <a:spAutoFit/>
          </a:bodyPr>
          <a:p>
            <a:pPr>
              <a:lnSpc>
                <a:spcPct val="100000"/>
              </a:lnSpc>
            </a:pPr>
            <a:r>
              <a:rPr lang="en-US" altLang="zh-CN" dirty="0">
                <a:solidFill>
                  <a:srgbClr val="384A66"/>
                </a:solidFill>
                <a:latin typeface="+mn-ea"/>
              </a:rPr>
              <a:t>谈生意先得好好推荐自己，客户对你本人都尚不信任，那何尝会有生意可做，先把过程做好，结果自然会好。没有了过程，怎么会有一个好的结果呢？工作中同样如此，太注重待遇的好坏，反而做不好工作。工作做好了，自然一切都会好。待人接物关系也一样，太看重得失，有势利的嫌疑。</a:t>
            </a:r>
            <a:endParaRPr lang="en-US" altLang="zh-CN" dirty="0">
              <a:solidFill>
                <a:srgbClr val="384A66"/>
              </a:solidFill>
              <a:latin typeface="+mn-ea"/>
            </a:endParaRPr>
          </a:p>
        </p:txBody>
      </p:sp>
      <p:sp>
        <p:nvSpPr>
          <p:cNvPr id="2" name="文本框 1"/>
          <p:cNvSpPr txBox="1"/>
          <p:nvPr>
            <p:custDataLst>
              <p:tags r:id="rId6"/>
            </p:custDataLst>
          </p:nvPr>
        </p:nvSpPr>
        <p:spPr>
          <a:xfrm>
            <a:off x="389890" y="1126490"/>
            <a:ext cx="5896610" cy="521970"/>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二、不要太注重得失</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pic>
        <p:nvPicPr>
          <p:cNvPr id="101" name="图片 100"/>
          <p:cNvPicPr/>
          <p:nvPr/>
        </p:nvPicPr>
        <p:blipFill>
          <a:blip r:embed="rId7"/>
          <a:stretch>
            <a:fillRect/>
          </a:stretch>
        </p:blipFill>
        <p:spPr>
          <a:xfrm>
            <a:off x="6286500" y="1917065"/>
            <a:ext cx="5298440" cy="352361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9356090" cy="1410335"/>
            <a:chOff x="-719" y="-497"/>
            <a:chExt cx="14734"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06</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12466" cy="1199"/>
              <a:chOff x="1828468" y="2747536"/>
              <a:chExt cx="5936924" cy="570889"/>
            </a:xfrm>
          </p:grpSpPr>
          <p:sp>
            <p:nvSpPr>
              <p:cNvPr id="23" name="文本框 22"/>
              <p:cNvSpPr txBox="1"/>
              <p:nvPr>
                <p:custDataLst>
                  <p:tags r:id="rId3"/>
                </p:custDataLst>
              </p:nvPr>
            </p:nvSpPr>
            <p:spPr>
              <a:xfrm>
                <a:off x="1828468" y="2927040"/>
                <a:ext cx="5936924"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换个心态去销售你的设计，你会越来越顺利</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六</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
        <p:nvSpPr>
          <p:cNvPr id="10" name="文本框 9"/>
          <p:cNvSpPr txBox="1"/>
          <p:nvPr>
            <p:custDataLst>
              <p:tags r:id="rId5"/>
            </p:custDataLst>
          </p:nvPr>
        </p:nvSpPr>
        <p:spPr>
          <a:xfrm>
            <a:off x="389890" y="1988820"/>
            <a:ext cx="5445125" cy="3415030"/>
          </a:xfrm>
          <a:prstGeom prst="rect">
            <a:avLst/>
          </a:prstGeom>
          <a:noFill/>
        </p:spPr>
        <p:txBody>
          <a:bodyPr wrap="square" rtlCol="0">
            <a:spAutoFit/>
          </a:bodyPr>
          <a:p>
            <a:pPr>
              <a:lnSpc>
                <a:spcPct val="100000"/>
              </a:lnSpc>
            </a:pPr>
            <a:r>
              <a:rPr lang="en-US" altLang="zh-CN" dirty="0">
                <a:solidFill>
                  <a:srgbClr val="384A66"/>
                </a:solidFill>
                <a:latin typeface="+mn-ea"/>
              </a:rPr>
              <a:t>在工作中遇到困难不能退缩，要坚强，明白困难只是暂时的，风雨过后往往都是彩虹。对工作一不满意就想另谋高就，一朝不满就很难满足。如此循环，就成了候鸟，永远成不了老鹰。生活中也不能太情绪化，始终要有一个平和的心态，要能“骤然临之而不惊，无故加之而不惧”。而且人一旦情绪化，所有的能力就得不到正常发挥，自然就会影响工作。</a:t>
            </a:r>
            <a:endParaRPr lang="en-US" altLang="zh-CN" dirty="0">
              <a:solidFill>
                <a:srgbClr val="384A66"/>
              </a:solidFill>
              <a:latin typeface="+mn-ea"/>
            </a:endParaRPr>
          </a:p>
        </p:txBody>
      </p:sp>
      <p:sp>
        <p:nvSpPr>
          <p:cNvPr id="2" name="文本框 1"/>
          <p:cNvSpPr txBox="1"/>
          <p:nvPr>
            <p:custDataLst>
              <p:tags r:id="rId6"/>
            </p:custDataLst>
          </p:nvPr>
        </p:nvSpPr>
        <p:spPr>
          <a:xfrm>
            <a:off x="389890" y="1126490"/>
            <a:ext cx="5896610" cy="521970"/>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三、不可感情用事</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pic>
        <p:nvPicPr>
          <p:cNvPr id="102" name="图片 101"/>
          <p:cNvPicPr/>
          <p:nvPr/>
        </p:nvPicPr>
        <p:blipFill>
          <a:blip r:embed="rId7"/>
          <a:stretch>
            <a:fillRect/>
          </a:stretch>
        </p:blipFill>
        <p:spPr>
          <a:xfrm>
            <a:off x="6096000" y="1883410"/>
            <a:ext cx="5553710" cy="3687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9356090" cy="1410335"/>
            <a:chOff x="-719" y="-497"/>
            <a:chExt cx="14734"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06</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12466" cy="1199"/>
              <a:chOff x="1828468" y="2747536"/>
              <a:chExt cx="5936924" cy="570889"/>
            </a:xfrm>
          </p:grpSpPr>
          <p:sp>
            <p:nvSpPr>
              <p:cNvPr id="23" name="文本框 22"/>
              <p:cNvSpPr txBox="1"/>
              <p:nvPr>
                <p:custDataLst>
                  <p:tags r:id="rId3"/>
                </p:custDataLst>
              </p:nvPr>
            </p:nvSpPr>
            <p:spPr>
              <a:xfrm>
                <a:off x="1828468" y="2927040"/>
                <a:ext cx="5936924"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换个心态去销售你的设计，你会越来越顺利</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六</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
        <p:nvSpPr>
          <p:cNvPr id="10" name="文本框 9"/>
          <p:cNvSpPr txBox="1"/>
          <p:nvPr>
            <p:custDataLst>
              <p:tags r:id="rId5"/>
            </p:custDataLst>
          </p:nvPr>
        </p:nvSpPr>
        <p:spPr>
          <a:xfrm>
            <a:off x="389890" y="1988820"/>
            <a:ext cx="5445125" cy="2306955"/>
          </a:xfrm>
          <a:prstGeom prst="rect">
            <a:avLst/>
          </a:prstGeom>
          <a:noFill/>
        </p:spPr>
        <p:txBody>
          <a:bodyPr wrap="square" rtlCol="0">
            <a:spAutoFit/>
          </a:bodyPr>
          <a:p>
            <a:pPr>
              <a:lnSpc>
                <a:spcPct val="100000"/>
              </a:lnSpc>
            </a:pPr>
            <a:r>
              <a:rPr lang="en-US" altLang="zh-CN" dirty="0">
                <a:solidFill>
                  <a:srgbClr val="384A66"/>
                </a:solidFill>
                <a:latin typeface="+mn-ea"/>
              </a:rPr>
              <a:t>古人曰：君子坦荡荡，小人长戚戚。君子度量大，心胸宽广，不计较小事。对人太计较、太在乎，忧愁、烦恼就会太多；生活中太苛求、太求全，人就不会快乐。不妨对生活、对人宽容一点，也许天地就大了起来！</a:t>
            </a:r>
            <a:endParaRPr lang="en-US" altLang="zh-CN" dirty="0">
              <a:solidFill>
                <a:srgbClr val="384A66"/>
              </a:solidFill>
              <a:latin typeface="+mn-ea"/>
            </a:endParaRPr>
          </a:p>
        </p:txBody>
      </p:sp>
      <p:sp>
        <p:nvSpPr>
          <p:cNvPr id="2" name="文本框 1"/>
          <p:cNvSpPr txBox="1"/>
          <p:nvPr>
            <p:custDataLst>
              <p:tags r:id="rId6"/>
            </p:custDataLst>
          </p:nvPr>
        </p:nvSpPr>
        <p:spPr>
          <a:xfrm>
            <a:off x="389890" y="1126490"/>
            <a:ext cx="5896610" cy="521970"/>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四、对生活、对人要宽容</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pic>
        <p:nvPicPr>
          <p:cNvPr id="103" name="图片 102"/>
          <p:cNvPicPr/>
          <p:nvPr/>
        </p:nvPicPr>
        <p:blipFill>
          <a:blip r:embed="rId7"/>
          <a:stretch>
            <a:fillRect/>
          </a:stretch>
        </p:blipFill>
        <p:spPr>
          <a:xfrm>
            <a:off x="6240145" y="1988820"/>
            <a:ext cx="5093335" cy="366966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9356090" cy="1410335"/>
            <a:chOff x="-719" y="-497"/>
            <a:chExt cx="14734"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06</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12466" cy="1199"/>
              <a:chOff x="1828468" y="2747536"/>
              <a:chExt cx="5936924" cy="570889"/>
            </a:xfrm>
          </p:grpSpPr>
          <p:sp>
            <p:nvSpPr>
              <p:cNvPr id="23" name="文本框 22"/>
              <p:cNvSpPr txBox="1"/>
              <p:nvPr>
                <p:custDataLst>
                  <p:tags r:id="rId3"/>
                </p:custDataLst>
              </p:nvPr>
            </p:nvSpPr>
            <p:spPr>
              <a:xfrm>
                <a:off x="1828468" y="2927040"/>
                <a:ext cx="5936924"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换个心态去销售你的设计，你会越来越顺利</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六</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
        <p:nvSpPr>
          <p:cNvPr id="10" name="文本框 9"/>
          <p:cNvSpPr txBox="1"/>
          <p:nvPr>
            <p:custDataLst>
              <p:tags r:id="rId5"/>
            </p:custDataLst>
          </p:nvPr>
        </p:nvSpPr>
        <p:spPr>
          <a:xfrm>
            <a:off x="389890" y="1988820"/>
            <a:ext cx="5445125" cy="3415030"/>
          </a:xfrm>
          <a:prstGeom prst="rect">
            <a:avLst/>
          </a:prstGeom>
          <a:noFill/>
        </p:spPr>
        <p:txBody>
          <a:bodyPr wrap="square" rtlCol="0">
            <a:spAutoFit/>
          </a:bodyPr>
          <a:p>
            <a:pPr>
              <a:lnSpc>
                <a:spcPct val="100000"/>
              </a:lnSpc>
            </a:pPr>
            <a:r>
              <a:rPr lang="en-US" altLang="zh-CN" dirty="0">
                <a:solidFill>
                  <a:srgbClr val="384A66"/>
                </a:solidFill>
                <a:latin typeface="+mn-ea"/>
              </a:rPr>
              <a:t>业务谈判中，学会站在客户立场考虑问题，就能分析出客户的心理，知己知彼，就能百战百胜；在工作中，学会站在老板、公司的立场考虑问题，就能透彻地理解公司政策，有利于业务开展；在生活中，学会站在朋友的立场考虑问题，“己所不欲，勿施于人”就能善解人意，交到好朋友，有了换位思考，心态就能明朗起来。</a:t>
            </a:r>
            <a:endParaRPr lang="en-US" altLang="zh-CN" dirty="0">
              <a:solidFill>
                <a:srgbClr val="384A66"/>
              </a:solidFill>
              <a:latin typeface="+mn-ea"/>
            </a:endParaRPr>
          </a:p>
        </p:txBody>
      </p:sp>
      <p:sp>
        <p:nvSpPr>
          <p:cNvPr id="2" name="文本框 1"/>
          <p:cNvSpPr txBox="1"/>
          <p:nvPr>
            <p:custDataLst>
              <p:tags r:id="rId6"/>
            </p:custDataLst>
          </p:nvPr>
        </p:nvSpPr>
        <p:spPr>
          <a:xfrm>
            <a:off x="389890" y="1126490"/>
            <a:ext cx="5896610" cy="521970"/>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五、换个角度思考</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pic>
        <p:nvPicPr>
          <p:cNvPr id="104" name="图片 103"/>
          <p:cNvPicPr/>
          <p:nvPr/>
        </p:nvPicPr>
        <p:blipFill>
          <a:blip r:embed="rId7"/>
          <a:stretch>
            <a:fillRect/>
          </a:stretch>
        </p:blipFill>
        <p:spPr>
          <a:xfrm>
            <a:off x="6456045" y="1628775"/>
            <a:ext cx="4949190" cy="38906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7368" y="1560473"/>
            <a:ext cx="2448272" cy="4608512"/>
          </a:xfrm>
          <a:prstGeom prst="rect">
            <a:avLst/>
          </a:prstGeom>
          <a:blipFill>
            <a:blip r:embed="rId1"/>
            <a:srcRect/>
            <a:stretch>
              <a:fillRect l="-12745" r="-127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999656" y="1560473"/>
            <a:ext cx="3096344" cy="2088232"/>
          </a:xfrm>
          <a:prstGeom prst="rect">
            <a:avLst/>
          </a:prstGeom>
          <a:blipFill>
            <a:blip r:embed="rId2"/>
            <a:srcRect/>
            <a:stretch>
              <a:fillRect l="-581" r="-58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017202" y="3801105"/>
            <a:ext cx="3096344" cy="2367880"/>
          </a:xfrm>
          <a:prstGeom prst="rect">
            <a:avLst/>
          </a:prstGeom>
          <a:blipFill>
            <a:blip r:embed="rId3"/>
            <a:srcRect/>
            <a:stretch>
              <a:fillRect l="-7413" r="-741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240017" y="1560473"/>
            <a:ext cx="5472608" cy="4608512"/>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p:cNvSpPr txBox="1"/>
          <p:nvPr/>
        </p:nvSpPr>
        <p:spPr>
          <a:xfrm>
            <a:off x="6593594" y="1919615"/>
            <a:ext cx="4647534" cy="645160"/>
          </a:xfrm>
          <a:prstGeom prst="rect">
            <a:avLst/>
          </a:prstGeom>
          <a:noFill/>
        </p:spPr>
        <p:txBody>
          <a:bodyPr wrap="square" rtlCol="0">
            <a:spAutoFit/>
          </a:bodyPr>
          <a:lstStyle/>
          <a:p>
            <a:r>
              <a:rPr lang="zh-CN" altLang="en-US" sz="3600" b="1" dirty="0">
                <a:solidFill>
                  <a:schemeClr val="bg1"/>
                </a:solidFill>
                <a:latin typeface="思源黑体 CN Light" panose="020B0300000000000000" pitchFamily="34" charset="-122"/>
                <a:ea typeface="思源黑体 CN Light" panose="020B0300000000000000" pitchFamily="34" charset="-122"/>
              </a:rPr>
              <a:t>课后小结</a:t>
            </a:r>
            <a:endParaRPr lang="zh-CN" altLang="en-US" sz="3600" b="1" dirty="0">
              <a:solidFill>
                <a:schemeClr val="bg1"/>
              </a:solidFill>
              <a:latin typeface="思源黑体 CN Light" panose="020B0300000000000000" pitchFamily="34" charset="-122"/>
              <a:ea typeface="思源黑体 CN Light" panose="020B0300000000000000" pitchFamily="34" charset="-122"/>
            </a:endParaRPr>
          </a:p>
        </p:txBody>
      </p:sp>
      <p:sp>
        <p:nvSpPr>
          <p:cNvPr id="15" name="矩形 14"/>
          <p:cNvSpPr/>
          <p:nvPr/>
        </p:nvSpPr>
        <p:spPr>
          <a:xfrm flipV="1">
            <a:off x="6880614" y="2757948"/>
            <a:ext cx="153191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文本框 15"/>
          <p:cNvSpPr txBox="1"/>
          <p:nvPr/>
        </p:nvSpPr>
        <p:spPr>
          <a:xfrm>
            <a:off x="6593594" y="2999105"/>
            <a:ext cx="4755515" cy="1198880"/>
          </a:xfrm>
          <a:prstGeom prst="rect">
            <a:avLst/>
          </a:prstGeom>
          <a:noFill/>
        </p:spPr>
        <p:txBody>
          <a:bodyPr wrap="square" rtlCol="0">
            <a:spAutoFit/>
          </a:bodyPr>
          <a:lstStyle/>
          <a:p>
            <a:pPr>
              <a:lnSpc>
                <a:spcPct val="100000"/>
              </a:lnSpc>
            </a:pPr>
            <a:r>
              <a:rPr lang="en-US" altLang="zh-CN" dirty="0">
                <a:solidFill>
                  <a:schemeClr val="bg1"/>
                </a:solidFill>
                <a:latin typeface="思源黑体 CN Light" panose="020B0300000000000000" pitchFamily="34" charset="-122"/>
                <a:ea typeface="思源黑体 CN Light" panose="020B0300000000000000" pitchFamily="34" charset="-122"/>
              </a:rPr>
              <a:t>好的心态决定我们好的状态，积极乐观的心态会让我们的学习和工作都“在状态”。</a:t>
            </a:r>
            <a:endParaRPr lang="en-US" altLang="zh-CN" dirty="0">
              <a:solidFill>
                <a:schemeClr val="bg1"/>
              </a:solidFill>
              <a:latin typeface="思源黑体 CN Light" panose="020B0300000000000000" pitchFamily="34" charset="-122"/>
              <a:ea typeface="思源黑体 CN Light" panose="020B0300000000000000" pitchFamily="34" charset="-122"/>
            </a:endParaRPr>
          </a:p>
        </p:txBody>
      </p:sp>
      <p:grpSp>
        <p:nvGrpSpPr>
          <p:cNvPr id="3" name="组合 2"/>
          <p:cNvGrpSpPr/>
          <p:nvPr/>
        </p:nvGrpSpPr>
        <p:grpSpPr>
          <a:xfrm>
            <a:off x="-456565" y="-315595"/>
            <a:ext cx="9356090" cy="1410335"/>
            <a:chOff x="-719" y="-497"/>
            <a:chExt cx="14734" cy="2221"/>
          </a:xfrm>
        </p:grpSpPr>
        <p:sp>
          <p:nvSpPr>
            <p:cNvPr id="4" name="椭圆 3"/>
            <p:cNvSpPr/>
            <p:nvPr>
              <p:custDataLst>
                <p:tags r:id="rId4"/>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custDataLst>
                <p:tags r:id="rId5"/>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06</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11" name="组合 10"/>
            <p:cNvGrpSpPr/>
            <p:nvPr/>
          </p:nvGrpSpPr>
          <p:grpSpPr>
            <a:xfrm>
              <a:off x="1549" y="347"/>
              <a:ext cx="12466" cy="1199"/>
              <a:chOff x="1828468" y="2747536"/>
              <a:chExt cx="5936924" cy="570889"/>
            </a:xfrm>
          </p:grpSpPr>
          <p:sp>
            <p:nvSpPr>
              <p:cNvPr id="12" name="文本框 11"/>
              <p:cNvSpPr txBox="1"/>
              <p:nvPr>
                <p:custDataLst>
                  <p:tags r:id="rId6"/>
                </p:custDataLst>
              </p:nvPr>
            </p:nvSpPr>
            <p:spPr>
              <a:xfrm>
                <a:off x="1828468" y="2927040"/>
                <a:ext cx="5936924"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换个心态去销售你的设计，你会越来越顺利</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3" name="文本框 12"/>
              <p:cNvSpPr txBox="1"/>
              <p:nvPr>
                <p:custDataLst>
                  <p:tags r:id="rId7"/>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六</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bldLvl="0" animBg="1"/>
      <p:bldP spid="16" grpId="0"/>
    </p:bld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3934200"/>
            <a:ext cx="12192000" cy="2923800"/>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976320" y="4676020"/>
            <a:ext cx="2880320" cy="1440160"/>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951984" y="4676020"/>
            <a:ext cx="2880320" cy="144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741269" y="5085184"/>
            <a:ext cx="1301750" cy="768350"/>
          </a:xfrm>
          <a:prstGeom prst="rect">
            <a:avLst/>
          </a:prstGeom>
        </p:spPr>
        <p:txBody>
          <a:bodyPr wrap="none">
            <a:spAutoFit/>
          </a:bodyPr>
          <a:lstStyle/>
          <a:p>
            <a:pPr algn="dist"/>
            <a:r>
              <a:rPr lang="zh-CN" altLang="en-US" sz="4400" b="1" dirty="0">
                <a:solidFill>
                  <a:srgbClr val="384A66"/>
                </a:solidFill>
                <a:latin typeface="思源黑体 CN Light" panose="020B0300000000000000" pitchFamily="34" charset="-122"/>
                <a:ea typeface="思源黑体 CN Light" panose="020B0300000000000000" pitchFamily="34" charset="-122"/>
              </a:rPr>
              <a:t>课后</a:t>
            </a:r>
            <a:endParaRPr lang="zh-CN" altLang="en-US" sz="4400" b="1" dirty="0">
              <a:solidFill>
                <a:srgbClr val="384A66"/>
              </a:solidFill>
              <a:latin typeface="思源黑体 CN Light" panose="020B0300000000000000" pitchFamily="34" charset="-122"/>
              <a:ea typeface="思源黑体 CN Light" panose="020B0300000000000000" pitchFamily="34" charset="-122"/>
            </a:endParaRPr>
          </a:p>
        </p:txBody>
      </p:sp>
      <p:sp>
        <p:nvSpPr>
          <p:cNvPr id="14" name="矩形 13"/>
          <p:cNvSpPr/>
          <p:nvPr/>
        </p:nvSpPr>
        <p:spPr>
          <a:xfrm>
            <a:off x="9765605" y="5089082"/>
            <a:ext cx="1301750" cy="768350"/>
          </a:xfrm>
          <a:prstGeom prst="rect">
            <a:avLst/>
          </a:prstGeom>
        </p:spPr>
        <p:txBody>
          <a:bodyPr wrap="none">
            <a:spAutoFit/>
          </a:bodyPr>
          <a:lstStyle/>
          <a:p>
            <a:pPr algn="dist"/>
            <a:r>
              <a:rPr lang="zh-CN" altLang="en-US" sz="4400" b="1" dirty="0">
                <a:solidFill>
                  <a:schemeClr val="bg1"/>
                </a:solidFill>
                <a:latin typeface="思源黑体 CN Light" panose="020B0300000000000000" pitchFamily="34" charset="-122"/>
                <a:ea typeface="思源黑体 CN Light" panose="020B0300000000000000" pitchFamily="34" charset="-122"/>
              </a:rPr>
              <a:t>思考</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983615" y="1629410"/>
            <a:ext cx="10222230" cy="737235"/>
          </a:xfrm>
          <a:prstGeom prst="rect">
            <a:avLst/>
          </a:prstGeom>
          <a:noFill/>
        </p:spPr>
        <p:txBody>
          <a:bodyPr wrap="square" rtlCol="0">
            <a:spAutoFit/>
          </a:bodyPr>
          <a:lstStyle/>
          <a:p>
            <a:pPr algn="l">
              <a:lnSpc>
                <a:spcPct val="150000"/>
              </a:lnSpc>
            </a:pPr>
            <a:r>
              <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设计师应如何调整好心态？</a:t>
            </a:r>
            <a:endPar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4" name="组合 3"/>
          <p:cNvGrpSpPr/>
          <p:nvPr/>
        </p:nvGrpSpPr>
        <p:grpSpPr>
          <a:xfrm>
            <a:off x="-456565" y="-315595"/>
            <a:ext cx="9356090" cy="1410335"/>
            <a:chOff x="-719" y="-497"/>
            <a:chExt cx="14734" cy="2221"/>
          </a:xfrm>
        </p:grpSpPr>
        <p:sp>
          <p:nvSpPr>
            <p:cNvPr id="5" name="椭圆 4"/>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06</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6" name="组合 5"/>
            <p:cNvGrpSpPr/>
            <p:nvPr/>
          </p:nvGrpSpPr>
          <p:grpSpPr>
            <a:xfrm>
              <a:off x="1549" y="347"/>
              <a:ext cx="12466" cy="1199"/>
              <a:chOff x="1828468" y="2747536"/>
              <a:chExt cx="5936924" cy="570889"/>
            </a:xfrm>
          </p:grpSpPr>
          <p:sp>
            <p:nvSpPr>
              <p:cNvPr id="11" name="文本框 10"/>
              <p:cNvSpPr txBox="1"/>
              <p:nvPr>
                <p:custDataLst>
                  <p:tags r:id="rId3"/>
                </p:custDataLst>
              </p:nvPr>
            </p:nvSpPr>
            <p:spPr>
              <a:xfrm>
                <a:off x="1828468" y="2927040"/>
                <a:ext cx="5936924"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换个心态去销售你的设计，你会越来越顺利</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2" name="文本框 11"/>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六</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2"/>
          <a:stretch>
            <a:fillRect/>
          </a:stretch>
        </p:blipFill>
        <p:spPr>
          <a:xfrm>
            <a:off x="-24765" y="0"/>
            <a:ext cx="8011160" cy="6870700"/>
          </a:xfrm>
          <a:prstGeom prst="rect">
            <a:avLst/>
          </a:prstGeom>
        </p:spPr>
      </p:pic>
      <p:sp>
        <p:nvSpPr>
          <p:cNvPr id="18" name="任意多边形: 形状 17"/>
          <p:cNvSpPr/>
          <p:nvPr/>
        </p:nvSpPr>
        <p:spPr>
          <a:xfrm>
            <a:off x="4044045" y="0"/>
            <a:ext cx="8147955" cy="6858000"/>
          </a:xfrm>
          <a:custGeom>
            <a:avLst/>
            <a:gdLst>
              <a:gd name="connsiteX0" fmla="*/ 0 w 6110966"/>
              <a:gd name="connsiteY0" fmla="*/ 0 h 5143500"/>
              <a:gd name="connsiteX1" fmla="*/ 6110966 w 6110966"/>
              <a:gd name="connsiteY1" fmla="*/ 0 h 5143500"/>
              <a:gd name="connsiteX2" fmla="*/ 6110966 w 6110966"/>
              <a:gd name="connsiteY2" fmla="*/ 5143500 h 5143500"/>
              <a:gd name="connsiteX3" fmla="*/ 0 w 6110966"/>
              <a:gd name="connsiteY3" fmla="*/ 5143500 h 5143500"/>
              <a:gd name="connsiteX4" fmla="*/ 8870 w 6110966"/>
              <a:gd name="connsiteY4" fmla="*/ 5139287 h 5143500"/>
              <a:gd name="connsiteX5" fmla="*/ 1754990 w 6110966"/>
              <a:gd name="connsiteY5" fmla="*/ 2571750 h 5143500"/>
              <a:gd name="connsiteX6" fmla="*/ 8870 w 6110966"/>
              <a:gd name="connsiteY6" fmla="*/ 4213 h 5143500"/>
              <a:gd name="connsiteX7" fmla="*/ 0 w 6110966"/>
              <a:gd name="connsiteY7"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10966" h="5143500">
                <a:moveTo>
                  <a:pt x="0" y="0"/>
                </a:moveTo>
                <a:lnTo>
                  <a:pt x="6110966" y="0"/>
                </a:lnTo>
                <a:lnTo>
                  <a:pt x="6110966" y="5143500"/>
                </a:lnTo>
                <a:lnTo>
                  <a:pt x="0" y="5143500"/>
                </a:lnTo>
                <a:lnTo>
                  <a:pt x="8870" y="5139287"/>
                </a:lnTo>
                <a:cubicBezTo>
                  <a:pt x="1062354" y="4582852"/>
                  <a:pt x="1754990" y="3640540"/>
                  <a:pt x="1754990" y="2571750"/>
                </a:cubicBezTo>
                <a:cubicBezTo>
                  <a:pt x="1754990" y="1502960"/>
                  <a:pt x="1062354" y="560648"/>
                  <a:pt x="8870" y="4213"/>
                </a:cubicBezTo>
                <a:lnTo>
                  <a:pt x="0" y="0"/>
                </a:lnTo>
                <a:close/>
              </a:path>
            </a:pathLst>
          </a:cu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prstClr val="white"/>
              </a:solidFill>
              <a:latin typeface="Calibri" panose="020F0502020204030204"/>
              <a:ea typeface="宋体" panose="02010600030101010101" pitchFamily="2" charset="-122"/>
            </a:endParaRPr>
          </a:p>
        </p:txBody>
      </p:sp>
      <p:sp>
        <p:nvSpPr>
          <p:cNvPr id="21" name="文本框 20"/>
          <p:cNvSpPr txBox="1"/>
          <p:nvPr/>
        </p:nvSpPr>
        <p:spPr>
          <a:xfrm>
            <a:off x="7091260" y="2958465"/>
            <a:ext cx="4412615" cy="1322070"/>
          </a:xfrm>
          <a:prstGeom prst="rect">
            <a:avLst/>
          </a:prstGeom>
          <a:noFill/>
        </p:spPr>
        <p:txBody>
          <a:bodyPr wrap="square" rtlCol="0">
            <a:spAutoFit/>
          </a:bodyPr>
          <a:lstStyle/>
          <a:p>
            <a:pPr algn="r">
              <a:defRPr/>
            </a:pPr>
            <a:r>
              <a:rPr lang="zh-CN" altLang="en-US" sz="8000" dirty="0">
                <a:solidFill>
                  <a:prstClr val="white"/>
                </a:solidFill>
                <a:latin typeface="思源黑体 CN Light" panose="020B0300000000000000" pitchFamily="34" charset="-122"/>
                <a:ea typeface="思源黑体 CN Light" panose="020B0300000000000000" pitchFamily="34" charset="-122"/>
              </a:rPr>
              <a:t>感谢观看</a:t>
            </a:r>
            <a:endParaRPr lang="zh-CN" altLang="en-US" sz="8000" dirty="0">
              <a:solidFill>
                <a:prstClr val="white"/>
              </a:solidFill>
              <a:latin typeface="思源黑体 CN Light" panose="020B0300000000000000" pitchFamily="34" charset="-122"/>
              <a:ea typeface="思源黑体 CN Light" panose="020B0300000000000000" pitchFamily="34" charset="-122"/>
            </a:endParaRPr>
          </a:p>
        </p:txBody>
      </p:sp>
      <p:sp>
        <p:nvSpPr>
          <p:cNvPr id="27" name="矩形 26"/>
          <p:cNvSpPr/>
          <p:nvPr/>
        </p:nvSpPr>
        <p:spPr>
          <a:xfrm>
            <a:off x="9523310" y="2131889"/>
            <a:ext cx="1980565" cy="768350"/>
          </a:xfrm>
          <a:prstGeom prst="rect">
            <a:avLst/>
          </a:prstGeom>
        </p:spPr>
        <p:txBody>
          <a:bodyPr wrap="none">
            <a:spAutoFit/>
          </a:bodyPr>
          <a:lstStyle/>
          <a:p>
            <a:pPr lvl="0" algn="r"/>
            <a:r>
              <a:rPr lang="en-US" altLang="zh-CN" sz="4400" b="1" dirty="0">
                <a:solidFill>
                  <a:prstClr val="white"/>
                </a:solidFill>
                <a:latin typeface="思源黑体 CN Light" panose="020B0300000000000000" pitchFamily="34" charset="-122"/>
                <a:ea typeface="思源黑体 CN Light" panose="020B0300000000000000" pitchFamily="34" charset="-122"/>
              </a:rPr>
              <a:t>THANK</a:t>
            </a:r>
            <a:endParaRPr lang="zh-CN" altLang="en-US" sz="4400" b="1" dirty="0">
              <a:solidFill>
                <a:prstClr val="white"/>
              </a:solidFill>
              <a:latin typeface="思源黑体 CN Light" panose="020B0300000000000000" pitchFamily="34" charset="-122"/>
              <a:ea typeface="思源黑体 CN Light" panose="020B0300000000000000" pitchFamily="34" charset="-122"/>
            </a:endParaRPr>
          </a:p>
        </p:txBody>
      </p:sp>
      <p:cxnSp>
        <p:nvCxnSpPr>
          <p:cNvPr id="30" name="直接连接符 29"/>
          <p:cNvCxnSpPr/>
          <p:nvPr/>
        </p:nvCxnSpPr>
        <p:spPr>
          <a:xfrm>
            <a:off x="10704512" y="4463086"/>
            <a:ext cx="79936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2"/>
          <a:stretch>
            <a:fillRect/>
          </a:stretch>
        </p:blipFill>
        <p:spPr>
          <a:xfrm>
            <a:off x="0" y="0"/>
            <a:ext cx="12192000" cy="6870700"/>
          </a:xfrm>
          <a:prstGeom prst="rect">
            <a:avLst/>
          </a:prstGeom>
        </p:spPr>
      </p:pic>
      <p:sp>
        <p:nvSpPr>
          <p:cNvPr id="11" name="文本框 10"/>
          <p:cNvSpPr txBox="1"/>
          <p:nvPr/>
        </p:nvSpPr>
        <p:spPr>
          <a:xfrm>
            <a:off x="4511605" y="337923"/>
            <a:ext cx="3072341" cy="1445260"/>
          </a:xfrm>
          <a:prstGeom prst="rect">
            <a:avLst/>
          </a:prstGeom>
          <a:noFill/>
        </p:spPr>
        <p:txBody>
          <a:bodyPr wrap="square" rtlCol="0">
            <a:spAutoFit/>
          </a:bodyPr>
          <a:lstStyle/>
          <a:p>
            <a:pPr algn="ctr">
              <a:lnSpc>
                <a:spcPct val="100000"/>
              </a:lnSpc>
            </a:pPr>
            <a:r>
              <a:rPr lang="zh-CN" altLang="en-US" sz="8800" dirty="0">
                <a:solidFill>
                  <a:schemeClr val="bg1"/>
                </a:solidFill>
                <a:latin typeface="思源黑体 CN Light" panose="020B0300000000000000" pitchFamily="34" charset="-122"/>
                <a:ea typeface="思源黑体 CN Light" panose="020B0300000000000000" pitchFamily="34" charset="-122"/>
              </a:rPr>
              <a:t>目录</a:t>
            </a:r>
            <a:endParaRPr lang="zh-CN" altLang="en-US" sz="8800" dirty="0">
              <a:solidFill>
                <a:schemeClr val="bg1"/>
              </a:solidFill>
              <a:latin typeface="思源黑体 CN Light" panose="020B0300000000000000" pitchFamily="34" charset="-122"/>
              <a:ea typeface="思源黑体 CN Light" panose="020B0300000000000000" pitchFamily="34" charset="-122"/>
            </a:endParaRPr>
          </a:p>
        </p:txBody>
      </p:sp>
      <p:sp>
        <p:nvSpPr>
          <p:cNvPr id="12" name="文本框 11"/>
          <p:cNvSpPr txBox="1"/>
          <p:nvPr/>
        </p:nvSpPr>
        <p:spPr>
          <a:xfrm>
            <a:off x="4415593" y="1701253"/>
            <a:ext cx="3264363" cy="583565"/>
          </a:xfrm>
          <a:prstGeom prst="rect">
            <a:avLst/>
          </a:prstGeom>
          <a:noFill/>
        </p:spPr>
        <p:txBody>
          <a:bodyPr wrap="square" rtlCol="0">
            <a:spAutoFit/>
          </a:bodyPr>
          <a:lstStyle/>
          <a:p>
            <a:pPr algn="ctr">
              <a:lnSpc>
                <a:spcPct val="100000"/>
              </a:lnSpc>
            </a:pPr>
            <a:r>
              <a:rPr lang="en-US" altLang="zh-CN" sz="3200" dirty="0">
                <a:solidFill>
                  <a:schemeClr val="bg1"/>
                </a:solidFill>
                <a:latin typeface="思源黑体 CN Light" panose="020B0300000000000000" pitchFamily="34" charset="-122"/>
                <a:ea typeface="思源黑体 CN Light" panose="020B0300000000000000" pitchFamily="34" charset="-122"/>
              </a:rPr>
              <a:t>CATALOG</a:t>
            </a:r>
            <a:endParaRPr lang="en-US" altLang="zh-CN" sz="3200" dirty="0">
              <a:solidFill>
                <a:schemeClr val="bg1"/>
              </a:solidFill>
              <a:latin typeface="思源黑体 CN Light" panose="020B0300000000000000" pitchFamily="34" charset="-122"/>
              <a:ea typeface="思源黑体 CN Light" panose="020B0300000000000000" pitchFamily="34" charset="-122"/>
            </a:endParaRPr>
          </a:p>
        </p:txBody>
      </p:sp>
      <p:sp>
        <p:nvSpPr>
          <p:cNvPr id="13" name="矩形 12"/>
          <p:cNvSpPr/>
          <p:nvPr/>
        </p:nvSpPr>
        <p:spPr>
          <a:xfrm>
            <a:off x="239350" y="164638"/>
            <a:ext cx="11713301" cy="2784309"/>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8" name="任意多边形: 形状 7"/>
          <p:cNvSpPr/>
          <p:nvPr/>
        </p:nvSpPr>
        <p:spPr>
          <a:xfrm>
            <a:off x="0" y="1815251"/>
            <a:ext cx="12192000" cy="5042749"/>
          </a:xfrm>
          <a:custGeom>
            <a:avLst/>
            <a:gdLst>
              <a:gd name="connsiteX0" fmla="*/ 0 w 9144000"/>
              <a:gd name="connsiteY0" fmla="*/ 0 h 3782062"/>
              <a:gd name="connsiteX1" fmla="*/ 40216 w 9144000"/>
              <a:gd name="connsiteY1" fmla="*/ 17740 h 3782062"/>
              <a:gd name="connsiteX2" fmla="*/ 4572000 w 9144000"/>
              <a:gd name="connsiteY2" fmla="*/ 490232 h 3782062"/>
              <a:gd name="connsiteX3" fmla="*/ 9103784 w 9144000"/>
              <a:gd name="connsiteY3" fmla="*/ 17740 h 3782062"/>
              <a:gd name="connsiteX4" fmla="*/ 9144000 w 9144000"/>
              <a:gd name="connsiteY4" fmla="*/ 0 h 3782062"/>
              <a:gd name="connsiteX5" fmla="*/ 9144000 w 9144000"/>
              <a:gd name="connsiteY5" fmla="*/ 3782062 h 3782062"/>
              <a:gd name="connsiteX6" fmla="*/ 0 w 9144000"/>
              <a:gd name="connsiteY6" fmla="*/ 3782062 h 3782062"/>
              <a:gd name="connsiteX7" fmla="*/ 0 w 9144000"/>
              <a:gd name="connsiteY7" fmla="*/ 0 h 3782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4000" h="3782062">
                <a:moveTo>
                  <a:pt x="0" y="0"/>
                </a:moveTo>
                <a:lnTo>
                  <a:pt x="40216" y="17740"/>
                </a:lnTo>
                <a:cubicBezTo>
                  <a:pt x="716613" y="293460"/>
                  <a:pt x="2490345" y="490232"/>
                  <a:pt x="4572000" y="490232"/>
                </a:cubicBezTo>
                <a:cubicBezTo>
                  <a:pt x="6653655" y="490232"/>
                  <a:pt x="8427387" y="293460"/>
                  <a:pt x="9103784" y="17740"/>
                </a:cubicBezTo>
                <a:lnTo>
                  <a:pt x="9144000" y="0"/>
                </a:lnTo>
                <a:lnTo>
                  <a:pt x="9144000" y="3782062"/>
                </a:lnTo>
                <a:lnTo>
                  <a:pt x="0" y="3782062"/>
                </a:lnTo>
                <a:lnTo>
                  <a:pt x="0" y="0"/>
                </a:lnTo>
                <a:close/>
              </a:path>
            </a:pathLst>
          </a:cu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6" name="文本框 15"/>
          <p:cNvSpPr txBox="1"/>
          <p:nvPr/>
        </p:nvSpPr>
        <p:spPr>
          <a:xfrm>
            <a:off x="910590" y="3312795"/>
            <a:ext cx="5045710" cy="460375"/>
          </a:xfrm>
          <a:prstGeom prst="rect">
            <a:avLst/>
          </a:prstGeom>
          <a:noFill/>
        </p:spPr>
        <p:txBody>
          <a:bodyPr wrap="square" rtlCol="0">
            <a:spAutoFit/>
          </a:bodyPr>
          <a:lstStyle/>
          <a:p>
            <a:r>
              <a:rPr lang="zh-CN" altLang="en-US" dirty="0">
                <a:solidFill>
                  <a:schemeClr val="bg1"/>
                </a:solidFill>
                <a:latin typeface="思源黑体 CN Light" panose="020B0300000000000000" pitchFamily="34" charset="-122"/>
                <a:ea typeface="思源黑体 CN Light" panose="020B0300000000000000" pitchFamily="34" charset="-122"/>
              </a:rPr>
              <a:t>第 1 章 室内设计师综合能力素养</a:t>
            </a:r>
            <a:endParaRPr lang="zh-CN" altLang="en-US" dirty="0">
              <a:solidFill>
                <a:schemeClr val="bg1"/>
              </a:solidFill>
              <a:latin typeface="思源黑体 CN Light" panose="020B0300000000000000" pitchFamily="34" charset="-122"/>
              <a:ea typeface="思源黑体 CN Light" panose="020B0300000000000000" pitchFamily="34" charset="-122"/>
            </a:endParaRPr>
          </a:p>
        </p:txBody>
      </p:sp>
      <p:sp>
        <p:nvSpPr>
          <p:cNvPr id="24" name="文本框 23"/>
          <p:cNvSpPr txBox="1"/>
          <p:nvPr/>
        </p:nvSpPr>
        <p:spPr>
          <a:xfrm>
            <a:off x="910590" y="5229225"/>
            <a:ext cx="5045075" cy="460375"/>
          </a:xfrm>
          <a:prstGeom prst="rect">
            <a:avLst/>
          </a:prstGeom>
          <a:noFill/>
        </p:spPr>
        <p:txBody>
          <a:bodyPr wrap="square" rtlCol="0">
            <a:spAutoFit/>
          </a:bodyPr>
          <a:lstStyle/>
          <a:p>
            <a:r>
              <a:rPr lang="zh-CN" altLang="en-US" dirty="0">
                <a:solidFill>
                  <a:schemeClr val="bg1"/>
                </a:solidFill>
                <a:latin typeface="思源黑体 CN Light" panose="020B0300000000000000" pitchFamily="34" charset="-122"/>
                <a:ea typeface="思源黑体 CN Light" panose="020B0300000000000000" pitchFamily="34" charset="-122"/>
              </a:rPr>
              <a:t>第 3 章 签单步骤及技巧</a:t>
            </a:r>
            <a:endParaRPr lang="zh-CN" altLang="en-US" dirty="0">
              <a:solidFill>
                <a:schemeClr val="bg1"/>
              </a:solidFill>
              <a:latin typeface="思源黑体 CN Light" panose="020B0300000000000000" pitchFamily="34" charset="-122"/>
              <a:ea typeface="思源黑体 CN Light" panose="020B0300000000000000" pitchFamily="34" charset="-122"/>
            </a:endParaRPr>
          </a:p>
        </p:txBody>
      </p:sp>
      <p:sp>
        <p:nvSpPr>
          <p:cNvPr id="28" name="文本框 27"/>
          <p:cNvSpPr txBox="1"/>
          <p:nvPr/>
        </p:nvSpPr>
        <p:spPr>
          <a:xfrm>
            <a:off x="910590" y="4271010"/>
            <a:ext cx="5045710" cy="460375"/>
          </a:xfrm>
          <a:prstGeom prst="rect">
            <a:avLst/>
          </a:prstGeom>
          <a:noFill/>
        </p:spPr>
        <p:txBody>
          <a:bodyPr wrap="square" rtlCol="0">
            <a:spAutoFit/>
          </a:bodyPr>
          <a:lstStyle/>
          <a:p>
            <a:r>
              <a:rPr lang="zh-CN" altLang="en-US" dirty="0">
                <a:solidFill>
                  <a:schemeClr val="bg1"/>
                </a:solidFill>
                <a:latin typeface="思源黑体 CN Light" panose="020B0300000000000000" pitchFamily="34" charset="-122"/>
                <a:ea typeface="思源黑体 CN Light" panose="020B0300000000000000" pitchFamily="34" charset="-122"/>
              </a:rPr>
              <a:t>第 2 章 了解客户和分析客户</a:t>
            </a:r>
            <a:endParaRPr lang="zh-CN" altLang="en-US" dirty="0">
              <a:solidFill>
                <a:schemeClr val="bg1"/>
              </a:solidFill>
              <a:latin typeface="思源黑体 CN Light" panose="020B0300000000000000" pitchFamily="34" charset="-122"/>
              <a:ea typeface="思源黑体 CN Light" panose="020B0300000000000000" pitchFamily="34" charset="-122"/>
            </a:endParaRPr>
          </a:p>
        </p:txBody>
      </p:sp>
      <p:sp>
        <p:nvSpPr>
          <p:cNvPr id="32" name="文本框 31"/>
          <p:cNvSpPr txBox="1"/>
          <p:nvPr/>
        </p:nvSpPr>
        <p:spPr>
          <a:xfrm>
            <a:off x="6671310" y="3312795"/>
            <a:ext cx="4467225" cy="460375"/>
          </a:xfrm>
          <a:prstGeom prst="rect">
            <a:avLst/>
          </a:prstGeom>
          <a:noFill/>
        </p:spPr>
        <p:txBody>
          <a:bodyPr wrap="square" rtlCol="0">
            <a:spAutoFit/>
          </a:bodyPr>
          <a:lstStyle/>
          <a:p>
            <a:r>
              <a:rPr lang="zh-CN" altLang="en-US" dirty="0">
                <a:solidFill>
                  <a:schemeClr val="bg1"/>
                </a:solidFill>
                <a:latin typeface="思源黑体 CN Light" panose="020B0300000000000000" pitchFamily="34" charset="-122"/>
                <a:ea typeface="思源黑体 CN Light" panose="020B0300000000000000" pitchFamily="34" charset="-122"/>
              </a:rPr>
              <a:t>第 4 章 客户关系维护与管理</a:t>
            </a:r>
            <a:endParaRPr lang="zh-CN" altLang="en-US" dirty="0">
              <a:solidFill>
                <a:schemeClr val="bg1"/>
              </a:solidFill>
              <a:latin typeface="思源黑体 CN Light" panose="020B0300000000000000" pitchFamily="34" charset="-122"/>
              <a:ea typeface="思源黑体 CN Light" panose="020B0300000000000000" pitchFamily="34" charset="-122"/>
            </a:endParaRPr>
          </a:p>
        </p:txBody>
      </p:sp>
      <p:sp>
        <p:nvSpPr>
          <p:cNvPr id="3" name="文本框 2"/>
          <p:cNvSpPr txBox="1"/>
          <p:nvPr>
            <p:custDataLst>
              <p:tags r:id="rId3"/>
            </p:custDataLst>
          </p:nvPr>
        </p:nvSpPr>
        <p:spPr>
          <a:xfrm>
            <a:off x="6671310" y="4271010"/>
            <a:ext cx="4467225" cy="460375"/>
          </a:xfrm>
          <a:prstGeom prst="rect">
            <a:avLst/>
          </a:prstGeom>
          <a:noFill/>
        </p:spPr>
        <p:txBody>
          <a:bodyPr wrap="square" rtlCol="0">
            <a:spAutoFit/>
          </a:bodyPr>
          <a:p>
            <a:r>
              <a:rPr lang="zh-CN" altLang="en-US" dirty="0">
                <a:solidFill>
                  <a:schemeClr val="bg1"/>
                </a:solidFill>
                <a:latin typeface="思源黑体 CN Light" panose="020B0300000000000000" pitchFamily="34" charset="-122"/>
                <a:ea typeface="思源黑体 CN Light" panose="020B0300000000000000" pitchFamily="34" charset="-122"/>
              </a:rPr>
              <a:t>第 5 章 营销型设计师生存手册</a:t>
            </a:r>
            <a:endParaRPr lang="zh-CN" altLang="en-US" dirty="0">
              <a:solidFill>
                <a:schemeClr val="bg1"/>
              </a:solidFill>
              <a:latin typeface="思源黑体 CN Light" panose="020B0300000000000000" pitchFamily="34" charset="-122"/>
              <a:ea typeface="思源黑体 CN Light" panose="020B0300000000000000" pitchFamily="34" charset="-122"/>
            </a:endParaRPr>
          </a:p>
        </p:txBody>
      </p:sp>
      <p:sp>
        <p:nvSpPr>
          <p:cNvPr id="4" name="文本框 3"/>
          <p:cNvSpPr txBox="1"/>
          <p:nvPr>
            <p:custDataLst>
              <p:tags r:id="rId4"/>
            </p:custDataLst>
          </p:nvPr>
        </p:nvSpPr>
        <p:spPr>
          <a:xfrm>
            <a:off x="6671310" y="5229225"/>
            <a:ext cx="3840480" cy="460375"/>
          </a:xfrm>
          <a:prstGeom prst="rect">
            <a:avLst/>
          </a:prstGeom>
          <a:noFill/>
        </p:spPr>
        <p:txBody>
          <a:bodyPr wrap="square" rtlCol="0">
            <a:spAutoFit/>
          </a:bodyPr>
          <a:lstStyle/>
          <a:p>
            <a:r>
              <a:rPr lang="zh-CN" altLang="en-US" dirty="0">
                <a:solidFill>
                  <a:schemeClr val="bg1"/>
                </a:solidFill>
                <a:latin typeface="思源黑体 CN Light" panose="020B0300000000000000" pitchFamily="34" charset="-122"/>
                <a:ea typeface="思源黑体 CN Light" panose="020B0300000000000000" pitchFamily="34" charset="-122"/>
              </a:rPr>
              <a:t>第 6 章 家居设计风格</a:t>
            </a:r>
            <a:endParaRPr lang="zh-CN" altLang="en-US" dirty="0">
              <a:solidFill>
                <a:schemeClr val="bg1"/>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887628"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室内设计师谈单的基本流程</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396240" y="1053465"/>
            <a:ext cx="6328410" cy="645160"/>
          </a:xfrm>
          <a:prstGeom prst="rect">
            <a:avLst/>
          </a:prstGeom>
          <a:noFill/>
        </p:spPr>
        <p:txBody>
          <a:bodyPr wrap="square" rtlCol="0">
            <a:spAutoFit/>
          </a:bodyPr>
          <a:lstStyle/>
          <a:p>
            <a:r>
              <a:rPr lang="zh-CN" altLang="en-US" sz="3600" b="1" dirty="0">
                <a:solidFill>
                  <a:srgbClr val="384A66"/>
                </a:solidFill>
                <a:latin typeface="思源黑体 CN Light" panose="020B0300000000000000" pitchFamily="34" charset="-122"/>
                <a:ea typeface="思源黑体 CN Light" panose="020B0300000000000000" pitchFamily="34" charset="-122"/>
              </a:rPr>
              <a:t>六、工作流程</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sp>
        <p:nvSpPr>
          <p:cNvPr id="8" name="矩形 7"/>
          <p:cNvSpPr/>
          <p:nvPr>
            <p:custDataLst>
              <p:tags r:id="rId1"/>
            </p:custDataLst>
          </p:nvPr>
        </p:nvSpPr>
        <p:spPr>
          <a:xfrm>
            <a:off x="8351520" y="2399809"/>
            <a:ext cx="3840427" cy="4104456"/>
          </a:xfrm>
          <a:prstGeom prst="rect">
            <a:avLst/>
          </a:prstGeom>
          <a:blipFill>
            <a:blip r:embed="rId2"/>
            <a:srcRect/>
            <a:stretch>
              <a:fillRect l="-33246" t="-494" r="-27226" b="49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custDataLst>
              <p:tags r:id="rId3"/>
            </p:custDataLst>
          </p:nvPr>
        </p:nvSpPr>
        <p:spPr>
          <a:xfrm>
            <a:off x="4367477" y="2399873"/>
            <a:ext cx="3840427" cy="4104456"/>
          </a:xfrm>
          <a:prstGeom prst="rect">
            <a:avLst/>
          </a:prstGeom>
          <a:blipFill>
            <a:blip r:embed="rId4"/>
            <a:srcRect/>
            <a:stretch>
              <a:fillRect l="-30236" r="-3023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custDataLst>
              <p:tags r:id="rId5"/>
            </p:custDataLst>
          </p:nvPr>
        </p:nvSpPr>
        <p:spPr>
          <a:xfrm>
            <a:off x="2434" y="2399873"/>
            <a:ext cx="4206346" cy="4104456"/>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custDataLst>
              <p:tags r:id="rId6"/>
            </p:custDataLst>
          </p:nvPr>
        </p:nvSpPr>
        <p:spPr>
          <a:xfrm>
            <a:off x="236220" y="2735580"/>
            <a:ext cx="3756660" cy="2676525"/>
          </a:xfrm>
          <a:prstGeom prst="rect">
            <a:avLst/>
          </a:prstGeom>
          <a:noFill/>
        </p:spPr>
        <p:txBody>
          <a:bodyPr wrap="square" rtlCol="0">
            <a:spAutoFit/>
          </a:bodyPr>
          <a:p>
            <a:pPr>
              <a:lnSpc>
                <a:spcPct val="100000"/>
              </a:lnSpc>
            </a:pPr>
            <a:r>
              <a:rPr lang="en-US" altLang="zh-CN" dirty="0">
                <a:solidFill>
                  <a:schemeClr val="bg1"/>
                </a:solidFill>
                <a:latin typeface="思源黑体 CN Light" panose="020B0300000000000000" pitchFamily="34" charset="-122"/>
                <a:ea typeface="思源黑体 CN Light" panose="020B0300000000000000" pitchFamily="34" charset="-122"/>
              </a:rPr>
              <a:t>热情真实地向客户介绍公司的市场地位、设计特点（设计小组和“三个不做、四个少做”等设计理念）、施工流程（八级质量保障体系）、分级报价和付款方式。</a:t>
            </a:r>
            <a:endParaRPr lang="en-US" altLang="zh-CN" dirty="0">
              <a:solidFill>
                <a:schemeClr val="bg1"/>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7"/>
            </p:custDataLst>
          </p:nvPr>
        </p:nvSpPr>
        <p:spPr>
          <a:xfrm>
            <a:off x="400050" y="1802130"/>
            <a:ext cx="4501515" cy="460375"/>
          </a:xfrm>
          <a:prstGeom prst="rect">
            <a:avLst/>
          </a:prstGeom>
          <a:noFill/>
        </p:spPr>
        <p:txBody>
          <a:bodyPr wrap="square" rtlCol="0">
            <a:spAutoFit/>
          </a:bodyPr>
          <a:p>
            <a:pPr>
              <a:lnSpc>
                <a:spcPct val="100000"/>
              </a:lnSpc>
            </a:pPr>
            <a:r>
              <a:rPr lang="en-US" altLang="zh-CN" b="1" dirty="0">
                <a:solidFill>
                  <a:srgbClr val="575B47"/>
                </a:solidFill>
                <a:highlight>
                  <a:srgbClr val="FFFF00"/>
                </a:highlight>
                <a:latin typeface="思源黑体 CN Bold" panose="020B0800000000000000" charset="-122"/>
                <a:ea typeface="思源黑体 CN Bold" panose="020B0800000000000000" charset="-122"/>
              </a:rPr>
              <a:t>（一）介绍</a:t>
            </a:r>
            <a:endParaRPr lang="en-US" altLang="zh-CN" b="1" dirty="0">
              <a:solidFill>
                <a:srgbClr val="575B47"/>
              </a:solidFill>
              <a:highlight>
                <a:srgbClr val="FFFF00"/>
              </a:highlight>
              <a:latin typeface="思源黑体 CN Bold" panose="020B0800000000000000" charset="-122"/>
              <a:ea typeface="思源黑体 CN Bold" panose="020B0800000000000000"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left)">
                                      <p:cBhvr>
                                        <p:cTn id="1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887628"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室内设计师谈单的基本流程</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8" name="矩形 7"/>
          <p:cNvSpPr/>
          <p:nvPr>
            <p:custDataLst>
              <p:tags r:id="rId1"/>
            </p:custDataLst>
          </p:nvPr>
        </p:nvSpPr>
        <p:spPr>
          <a:xfrm>
            <a:off x="8351520" y="1969279"/>
            <a:ext cx="3840427" cy="4104456"/>
          </a:xfrm>
          <a:prstGeom prst="rect">
            <a:avLst/>
          </a:prstGeom>
          <a:blipFill>
            <a:blip r:embed="rId2"/>
            <a:srcRect/>
            <a:stretch>
              <a:fillRect l="-33246" t="-494" r="-27226" b="49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custDataLst>
              <p:tags r:id="rId3"/>
            </p:custDataLst>
          </p:nvPr>
        </p:nvSpPr>
        <p:spPr>
          <a:xfrm>
            <a:off x="4367477" y="1969343"/>
            <a:ext cx="3840427" cy="4104456"/>
          </a:xfrm>
          <a:prstGeom prst="rect">
            <a:avLst/>
          </a:prstGeom>
          <a:blipFill>
            <a:blip r:embed="rId4"/>
            <a:srcRect/>
            <a:stretch>
              <a:fillRect l="-30236" r="-3023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custDataLst>
              <p:tags r:id="rId5"/>
            </p:custDataLst>
          </p:nvPr>
        </p:nvSpPr>
        <p:spPr>
          <a:xfrm>
            <a:off x="2434" y="1969343"/>
            <a:ext cx="4206346" cy="4104456"/>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custDataLst>
              <p:tags r:id="rId6"/>
            </p:custDataLst>
          </p:nvPr>
        </p:nvSpPr>
        <p:spPr>
          <a:xfrm>
            <a:off x="236220" y="2305050"/>
            <a:ext cx="3756660" cy="2306955"/>
          </a:xfrm>
          <a:prstGeom prst="rect">
            <a:avLst/>
          </a:prstGeom>
          <a:noFill/>
        </p:spPr>
        <p:txBody>
          <a:bodyPr wrap="square" rtlCol="0">
            <a:spAutoFit/>
          </a:bodyPr>
          <a:p>
            <a:pPr>
              <a:lnSpc>
                <a:spcPct val="100000"/>
              </a:lnSpc>
            </a:pPr>
            <a:r>
              <a:rPr lang="en-US" altLang="zh-CN" dirty="0">
                <a:solidFill>
                  <a:schemeClr val="bg1"/>
                </a:solidFill>
                <a:latin typeface="思源黑体 CN Light" panose="020B0300000000000000" pitchFamily="34" charset="-122"/>
                <a:ea typeface="思源黑体 CN Light" panose="020B0300000000000000" pitchFamily="34" charset="-122"/>
              </a:rPr>
              <a:t>仔细了解客户房间的基本情况和客户基本的设计思路，与客户就未来的房间设计做充分的沟通，提出一些能够赢得客户认同和信任的设计意见。</a:t>
            </a:r>
            <a:endParaRPr lang="en-US" altLang="zh-CN" dirty="0">
              <a:solidFill>
                <a:schemeClr val="bg1"/>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7"/>
            </p:custDataLst>
          </p:nvPr>
        </p:nvSpPr>
        <p:spPr>
          <a:xfrm>
            <a:off x="400050" y="1371600"/>
            <a:ext cx="4501515" cy="460375"/>
          </a:xfrm>
          <a:prstGeom prst="rect">
            <a:avLst/>
          </a:prstGeom>
          <a:noFill/>
        </p:spPr>
        <p:txBody>
          <a:bodyPr wrap="square" rtlCol="0">
            <a:spAutoFit/>
          </a:bodyPr>
          <a:p>
            <a:pPr>
              <a:lnSpc>
                <a:spcPct val="100000"/>
              </a:lnSpc>
            </a:pPr>
            <a:r>
              <a:rPr lang="en-US" altLang="zh-CN" b="1" dirty="0">
                <a:solidFill>
                  <a:srgbClr val="575B47"/>
                </a:solidFill>
                <a:highlight>
                  <a:srgbClr val="FFFF00"/>
                </a:highlight>
                <a:latin typeface="思源黑体 CN Bold" panose="020B0800000000000000" charset="-122"/>
                <a:ea typeface="思源黑体 CN Bold" panose="020B0800000000000000" charset="-122"/>
              </a:rPr>
              <a:t>（二）沟通</a:t>
            </a:r>
            <a:endParaRPr lang="en-US" altLang="zh-CN" b="1" dirty="0">
              <a:solidFill>
                <a:srgbClr val="575B47"/>
              </a:solidFill>
              <a:highlight>
                <a:srgbClr val="FFFF00"/>
              </a:highlight>
              <a:latin typeface="思源黑体 CN Bold" panose="020B0800000000000000" charset="-122"/>
              <a:ea typeface="思源黑体 CN Bold" panose="020B0800000000000000"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887628"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室内设计师谈单的基本流程</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8" name="矩形 7"/>
          <p:cNvSpPr/>
          <p:nvPr>
            <p:custDataLst>
              <p:tags r:id="rId1"/>
            </p:custDataLst>
          </p:nvPr>
        </p:nvSpPr>
        <p:spPr>
          <a:xfrm>
            <a:off x="8351520" y="1969279"/>
            <a:ext cx="3840427" cy="4104456"/>
          </a:xfrm>
          <a:prstGeom prst="rect">
            <a:avLst/>
          </a:prstGeom>
          <a:blipFill>
            <a:blip r:embed="rId2"/>
            <a:srcRect/>
            <a:stretch>
              <a:fillRect l="-33246" t="-494" r="-27226" b="49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custDataLst>
              <p:tags r:id="rId3"/>
            </p:custDataLst>
          </p:nvPr>
        </p:nvSpPr>
        <p:spPr>
          <a:xfrm>
            <a:off x="4367477" y="1969343"/>
            <a:ext cx="3840427" cy="4104456"/>
          </a:xfrm>
          <a:prstGeom prst="rect">
            <a:avLst/>
          </a:prstGeom>
          <a:blipFill>
            <a:blip r:embed="rId4"/>
            <a:srcRect/>
            <a:stretch>
              <a:fillRect l="-30236" r="-3023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custDataLst>
              <p:tags r:id="rId5"/>
            </p:custDataLst>
          </p:nvPr>
        </p:nvSpPr>
        <p:spPr>
          <a:xfrm>
            <a:off x="2434" y="1969343"/>
            <a:ext cx="4206346" cy="4104456"/>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custDataLst>
              <p:tags r:id="rId6"/>
            </p:custDataLst>
          </p:nvPr>
        </p:nvSpPr>
        <p:spPr>
          <a:xfrm>
            <a:off x="236220" y="2305050"/>
            <a:ext cx="3756660" cy="1938020"/>
          </a:xfrm>
          <a:prstGeom prst="rect">
            <a:avLst/>
          </a:prstGeom>
          <a:noFill/>
        </p:spPr>
        <p:txBody>
          <a:bodyPr wrap="square" rtlCol="0">
            <a:spAutoFit/>
          </a:bodyPr>
          <a:p>
            <a:pPr>
              <a:lnSpc>
                <a:spcPct val="100000"/>
              </a:lnSpc>
            </a:pPr>
            <a:r>
              <a:rPr lang="en-US" altLang="zh-CN" dirty="0">
                <a:solidFill>
                  <a:schemeClr val="bg1"/>
                </a:solidFill>
                <a:latin typeface="思源黑体 CN Light" panose="020B0300000000000000" pitchFamily="34" charset="-122"/>
                <a:ea typeface="思源黑体 CN Light" panose="020B0300000000000000" pitchFamily="34" charset="-122"/>
              </a:rPr>
              <a:t>客户咨询时，及时对客户姓名、房间基本情况、设计要求、预算、预计量房签单时间、客户来源做登记。</a:t>
            </a:r>
            <a:endParaRPr lang="en-US" altLang="zh-CN" dirty="0">
              <a:solidFill>
                <a:schemeClr val="bg1"/>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7"/>
            </p:custDataLst>
          </p:nvPr>
        </p:nvSpPr>
        <p:spPr>
          <a:xfrm>
            <a:off x="400050" y="1371600"/>
            <a:ext cx="4501515" cy="460375"/>
          </a:xfrm>
          <a:prstGeom prst="rect">
            <a:avLst/>
          </a:prstGeom>
          <a:noFill/>
        </p:spPr>
        <p:txBody>
          <a:bodyPr wrap="square" rtlCol="0">
            <a:spAutoFit/>
          </a:bodyPr>
          <a:p>
            <a:pPr>
              <a:lnSpc>
                <a:spcPct val="100000"/>
              </a:lnSpc>
            </a:pPr>
            <a:r>
              <a:rPr lang="en-US" altLang="zh-CN" b="1" dirty="0">
                <a:solidFill>
                  <a:srgbClr val="575B47"/>
                </a:solidFill>
                <a:highlight>
                  <a:srgbClr val="FFFF00"/>
                </a:highlight>
                <a:latin typeface="思源黑体 CN Bold" panose="020B0800000000000000" charset="-122"/>
                <a:ea typeface="思源黑体 CN Bold" panose="020B0800000000000000" charset="-122"/>
              </a:rPr>
              <a:t>（三）客户资源登记</a:t>
            </a:r>
            <a:endParaRPr lang="en-US" altLang="zh-CN" b="1" dirty="0">
              <a:solidFill>
                <a:srgbClr val="575B47"/>
              </a:solidFill>
              <a:highlight>
                <a:srgbClr val="FFFF00"/>
              </a:highlight>
              <a:latin typeface="思源黑体 CN Bold" panose="020B0800000000000000" charset="-122"/>
              <a:ea typeface="思源黑体 CN Bold" panose="020B0800000000000000"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887628"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室内设计师谈单的基本流程</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8" name="矩形 7"/>
          <p:cNvSpPr/>
          <p:nvPr>
            <p:custDataLst>
              <p:tags r:id="rId1"/>
            </p:custDataLst>
          </p:nvPr>
        </p:nvSpPr>
        <p:spPr>
          <a:xfrm>
            <a:off x="8351520" y="1969279"/>
            <a:ext cx="3840427" cy="4104456"/>
          </a:xfrm>
          <a:prstGeom prst="rect">
            <a:avLst/>
          </a:prstGeom>
          <a:blipFill>
            <a:blip r:embed="rId2"/>
            <a:srcRect/>
            <a:stretch>
              <a:fillRect l="-33246" t="-494" r="-27226" b="49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custDataLst>
              <p:tags r:id="rId3"/>
            </p:custDataLst>
          </p:nvPr>
        </p:nvSpPr>
        <p:spPr>
          <a:xfrm>
            <a:off x="4367477" y="1969343"/>
            <a:ext cx="3840427" cy="4104456"/>
          </a:xfrm>
          <a:prstGeom prst="rect">
            <a:avLst/>
          </a:prstGeom>
          <a:blipFill>
            <a:blip r:embed="rId4"/>
            <a:srcRect/>
            <a:stretch>
              <a:fillRect l="-30236" r="-3023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custDataLst>
              <p:tags r:id="rId5"/>
            </p:custDataLst>
          </p:nvPr>
        </p:nvSpPr>
        <p:spPr>
          <a:xfrm>
            <a:off x="2434" y="1969343"/>
            <a:ext cx="4206346" cy="4104456"/>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custDataLst>
              <p:tags r:id="rId6"/>
            </p:custDataLst>
          </p:nvPr>
        </p:nvSpPr>
        <p:spPr>
          <a:xfrm>
            <a:off x="236220" y="2305050"/>
            <a:ext cx="3756660" cy="3138170"/>
          </a:xfrm>
          <a:prstGeom prst="rect">
            <a:avLst/>
          </a:prstGeom>
          <a:noFill/>
        </p:spPr>
        <p:txBody>
          <a:bodyPr wrap="square" rtlCol="0">
            <a:spAutoFit/>
          </a:bodyPr>
          <a:p>
            <a:pPr>
              <a:lnSpc>
                <a:spcPct val="100000"/>
              </a:lnSpc>
            </a:pPr>
            <a:r>
              <a:rPr lang="en-US" altLang="zh-CN" sz="2200" dirty="0">
                <a:solidFill>
                  <a:schemeClr val="bg1"/>
                </a:solidFill>
                <a:latin typeface="思源黑体 CN Light" panose="020B0300000000000000" pitchFamily="34" charset="-122"/>
                <a:ea typeface="思源黑体 CN Light" panose="020B0300000000000000" pitchFamily="34" charset="-122"/>
              </a:rPr>
              <a:t>量房后开始设计、绘图、报价，与客户充分沟通、达到客户要求后，签订正式合同，签约时客户应同时到总部财务部交纳合同金额 60% 的首期款，签约后设计师应在一日内将合同交至质量技术经济部审核，以便及时安排开工事宜。</a:t>
            </a:r>
            <a:endParaRPr lang="en-US" altLang="zh-CN" sz="2200" dirty="0">
              <a:solidFill>
                <a:schemeClr val="bg1"/>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7"/>
            </p:custDataLst>
          </p:nvPr>
        </p:nvSpPr>
        <p:spPr>
          <a:xfrm>
            <a:off x="400050" y="1371600"/>
            <a:ext cx="4501515" cy="460375"/>
          </a:xfrm>
          <a:prstGeom prst="rect">
            <a:avLst/>
          </a:prstGeom>
          <a:noFill/>
        </p:spPr>
        <p:txBody>
          <a:bodyPr wrap="square" rtlCol="0">
            <a:spAutoFit/>
          </a:bodyPr>
          <a:p>
            <a:pPr>
              <a:lnSpc>
                <a:spcPct val="100000"/>
              </a:lnSpc>
            </a:pPr>
            <a:r>
              <a:rPr lang="en-US" altLang="zh-CN" b="1" dirty="0">
                <a:solidFill>
                  <a:srgbClr val="575B47"/>
                </a:solidFill>
                <a:highlight>
                  <a:srgbClr val="FFFF00"/>
                </a:highlight>
                <a:latin typeface="思源黑体 CN Bold" panose="020B0800000000000000" charset="-122"/>
                <a:ea typeface="思源黑体 CN Bold" panose="020B0800000000000000" charset="-122"/>
              </a:rPr>
              <a:t>（四）签约</a:t>
            </a:r>
            <a:endParaRPr lang="en-US" altLang="zh-CN" b="1" dirty="0">
              <a:solidFill>
                <a:srgbClr val="575B47"/>
              </a:solidFill>
              <a:highlight>
                <a:srgbClr val="FFFF00"/>
              </a:highlight>
              <a:latin typeface="思源黑体 CN Bold" panose="020B0800000000000000" charset="-122"/>
              <a:ea typeface="思源黑体 CN Bold" panose="020B0800000000000000"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887628"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室内设计师谈单的基本流程</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8" name="矩形 7"/>
          <p:cNvSpPr/>
          <p:nvPr>
            <p:custDataLst>
              <p:tags r:id="rId1"/>
            </p:custDataLst>
          </p:nvPr>
        </p:nvSpPr>
        <p:spPr>
          <a:xfrm>
            <a:off x="8351520" y="1969279"/>
            <a:ext cx="3840427" cy="4104456"/>
          </a:xfrm>
          <a:prstGeom prst="rect">
            <a:avLst/>
          </a:prstGeom>
          <a:blipFill>
            <a:blip r:embed="rId2"/>
            <a:srcRect/>
            <a:stretch>
              <a:fillRect l="-33246" t="-494" r="-27226" b="49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custDataLst>
              <p:tags r:id="rId3"/>
            </p:custDataLst>
          </p:nvPr>
        </p:nvSpPr>
        <p:spPr>
          <a:xfrm>
            <a:off x="4367477" y="1969343"/>
            <a:ext cx="3840427" cy="4104456"/>
          </a:xfrm>
          <a:prstGeom prst="rect">
            <a:avLst/>
          </a:prstGeom>
          <a:blipFill>
            <a:blip r:embed="rId4"/>
            <a:srcRect/>
            <a:stretch>
              <a:fillRect l="-30236" r="-3023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custDataLst>
              <p:tags r:id="rId5"/>
            </p:custDataLst>
          </p:nvPr>
        </p:nvSpPr>
        <p:spPr>
          <a:xfrm>
            <a:off x="2434" y="1969343"/>
            <a:ext cx="4206346" cy="4104456"/>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custDataLst>
              <p:tags r:id="rId6"/>
            </p:custDataLst>
          </p:nvPr>
        </p:nvSpPr>
        <p:spPr>
          <a:xfrm>
            <a:off x="236220" y="2305050"/>
            <a:ext cx="3756660" cy="1938020"/>
          </a:xfrm>
          <a:prstGeom prst="rect">
            <a:avLst/>
          </a:prstGeom>
          <a:noFill/>
        </p:spPr>
        <p:txBody>
          <a:bodyPr wrap="square" rtlCol="0">
            <a:spAutoFit/>
          </a:bodyPr>
          <a:p>
            <a:pPr>
              <a:lnSpc>
                <a:spcPct val="100000"/>
              </a:lnSpc>
            </a:pPr>
            <a:r>
              <a:rPr lang="en-US" altLang="zh-CN" dirty="0">
                <a:solidFill>
                  <a:schemeClr val="bg1"/>
                </a:solidFill>
                <a:latin typeface="思源黑体 CN Light" panose="020B0300000000000000" pitchFamily="34" charset="-122"/>
                <a:ea typeface="思源黑体 CN Light" panose="020B0300000000000000" pitchFamily="34" charset="-122"/>
              </a:rPr>
              <a:t>合同签订三日后开工，由工程部统一安排施工队，设计师、巡检、工长和客户在开工当日同时到现场交底。</a:t>
            </a:r>
            <a:endParaRPr lang="en-US" altLang="zh-CN" dirty="0">
              <a:solidFill>
                <a:schemeClr val="bg1"/>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7"/>
            </p:custDataLst>
          </p:nvPr>
        </p:nvSpPr>
        <p:spPr>
          <a:xfrm>
            <a:off x="400050" y="1371600"/>
            <a:ext cx="4501515" cy="460375"/>
          </a:xfrm>
          <a:prstGeom prst="rect">
            <a:avLst/>
          </a:prstGeom>
          <a:noFill/>
        </p:spPr>
        <p:txBody>
          <a:bodyPr wrap="square" rtlCol="0">
            <a:spAutoFit/>
          </a:bodyPr>
          <a:p>
            <a:pPr>
              <a:lnSpc>
                <a:spcPct val="100000"/>
              </a:lnSpc>
            </a:pPr>
            <a:r>
              <a:rPr lang="en-US" altLang="zh-CN" b="1" dirty="0">
                <a:solidFill>
                  <a:srgbClr val="575B47"/>
                </a:solidFill>
                <a:highlight>
                  <a:srgbClr val="FFFF00"/>
                </a:highlight>
                <a:latin typeface="思源黑体 CN Bold" panose="020B0800000000000000" charset="-122"/>
                <a:ea typeface="思源黑体 CN Bold" panose="020B0800000000000000" charset="-122"/>
              </a:rPr>
              <a:t>（五）开工</a:t>
            </a:r>
            <a:endParaRPr lang="en-US" altLang="zh-CN" b="1" dirty="0">
              <a:solidFill>
                <a:srgbClr val="575B47"/>
              </a:solidFill>
              <a:highlight>
                <a:srgbClr val="FFFF00"/>
              </a:highlight>
              <a:latin typeface="思源黑体 CN Bold" panose="020B0800000000000000" charset="-122"/>
              <a:ea typeface="思源黑体 CN Bold" panose="020B0800000000000000"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887628"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室内设计师谈单的基本流程</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8" name="矩形 7"/>
          <p:cNvSpPr/>
          <p:nvPr>
            <p:custDataLst>
              <p:tags r:id="rId1"/>
            </p:custDataLst>
          </p:nvPr>
        </p:nvSpPr>
        <p:spPr>
          <a:xfrm>
            <a:off x="8351520" y="1969279"/>
            <a:ext cx="3840427" cy="4104456"/>
          </a:xfrm>
          <a:prstGeom prst="rect">
            <a:avLst/>
          </a:prstGeom>
          <a:blipFill>
            <a:blip r:embed="rId2"/>
            <a:srcRect/>
            <a:stretch>
              <a:fillRect l="-33246" t="-494" r="-27226" b="49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custDataLst>
              <p:tags r:id="rId3"/>
            </p:custDataLst>
          </p:nvPr>
        </p:nvSpPr>
        <p:spPr>
          <a:xfrm>
            <a:off x="4367477" y="1969343"/>
            <a:ext cx="3840427" cy="4104456"/>
          </a:xfrm>
          <a:prstGeom prst="rect">
            <a:avLst/>
          </a:prstGeom>
          <a:blipFill>
            <a:blip r:embed="rId4"/>
            <a:srcRect/>
            <a:stretch>
              <a:fillRect l="-30236" r="-3023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custDataLst>
              <p:tags r:id="rId5"/>
            </p:custDataLst>
          </p:nvPr>
        </p:nvSpPr>
        <p:spPr>
          <a:xfrm>
            <a:off x="2434" y="1969343"/>
            <a:ext cx="4206346" cy="4104456"/>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custDataLst>
              <p:tags r:id="rId6"/>
            </p:custDataLst>
          </p:nvPr>
        </p:nvSpPr>
        <p:spPr>
          <a:xfrm>
            <a:off x="236220" y="2305050"/>
            <a:ext cx="3756660" cy="3046095"/>
          </a:xfrm>
          <a:prstGeom prst="rect">
            <a:avLst/>
          </a:prstGeom>
          <a:noFill/>
        </p:spPr>
        <p:txBody>
          <a:bodyPr wrap="square" rtlCol="0">
            <a:spAutoFit/>
          </a:bodyPr>
          <a:p>
            <a:pPr>
              <a:lnSpc>
                <a:spcPct val="100000"/>
              </a:lnSpc>
            </a:pPr>
            <a:r>
              <a:rPr lang="en-US" altLang="zh-CN" dirty="0">
                <a:solidFill>
                  <a:schemeClr val="bg1"/>
                </a:solidFill>
                <a:latin typeface="思源黑体 CN Light" panose="020B0300000000000000" pitchFamily="34" charset="-122"/>
                <a:ea typeface="思源黑体 CN Light" panose="020B0300000000000000" pitchFamily="34" charset="-122"/>
              </a:rPr>
              <a:t>工程队应严格按公司工程质量标准进行施工，严禁在施工工艺上偷工减料，在材料使用上以次充好，每月公司将对施工工程进行评比，评出最好和最差的工程，奖优罚劣、重奖罚。</a:t>
            </a:r>
            <a:endParaRPr lang="en-US" altLang="zh-CN" dirty="0">
              <a:solidFill>
                <a:schemeClr val="bg1"/>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7"/>
            </p:custDataLst>
          </p:nvPr>
        </p:nvSpPr>
        <p:spPr>
          <a:xfrm>
            <a:off x="400050" y="1371600"/>
            <a:ext cx="4501515" cy="460375"/>
          </a:xfrm>
          <a:prstGeom prst="rect">
            <a:avLst/>
          </a:prstGeom>
          <a:noFill/>
        </p:spPr>
        <p:txBody>
          <a:bodyPr wrap="square" rtlCol="0">
            <a:spAutoFit/>
          </a:bodyPr>
          <a:p>
            <a:pPr>
              <a:lnSpc>
                <a:spcPct val="100000"/>
              </a:lnSpc>
            </a:pPr>
            <a:r>
              <a:rPr lang="en-US" altLang="zh-CN" b="1" dirty="0">
                <a:solidFill>
                  <a:srgbClr val="575B47"/>
                </a:solidFill>
                <a:highlight>
                  <a:srgbClr val="FFFF00"/>
                </a:highlight>
                <a:latin typeface="思源黑体 CN Bold" panose="020B0800000000000000" charset="-122"/>
                <a:ea typeface="思源黑体 CN Bold" panose="020B0800000000000000" charset="-122"/>
              </a:rPr>
              <a:t>（六）施工</a:t>
            </a:r>
            <a:endParaRPr lang="en-US" altLang="zh-CN" b="1" dirty="0">
              <a:solidFill>
                <a:srgbClr val="575B47"/>
              </a:solidFill>
              <a:highlight>
                <a:srgbClr val="FFFF00"/>
              </a:highlight>
              <a:latin typeface="思源黑体 CN Bold" panose="020B0800000000000000" charset="-122"/>
              <a:ea typeface="思源黑体 CN Bold" panose="020B0800000000000000"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887628"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室内设计师谈单的基本流程</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13" name="组合 12"/>
          <p:cNvGrpSpPr/>
          <p:nvPr/>
        </p:nvGrpSpPr>
        <p:grpSpPr>
          <a:xfrm>
            <a:off x="2068195" y="981710"/>
            <a:ext cx="8055610" cy="5787390"/>
            <a:chOff x="3257" y="1546"/>
            <a:chExt cx="12686" cy="9114"/>
          </a:xfrm>
        </p:grpSpPr>
        <p:pic>
          <p:nvPicPr>
            <p:cNvPr id="7" name="图片 6" descr="图片3-1-8"/>
            <p:cNvPicPr>
              <a:picLocks noChangeAspect="1"/>
            </p:cNvPicPr>
            <p:nvPr/>
          </p:nvPicPr>
          <p:blipFill>
            <a:blip r:embed="rId1"/>
            <a:stretch>
              <a:fillRect/>
            </a:stretch>
          </p:blipFill>
          <p:spPr>
            <a:xfrm>
              <a:off x="3257" y="1546"/>
              <a:ext cx="12687" cy="8352"/>
            </a:xfrm>
            <a:prstGeom prst="rect">
              <a:avLst/>
            </a:prstGeom>
          </p:spPr>
        </p:pic>
        <p:sp>
          <p:nvSpPr>
            <p:cNvPr id="12" name="文本框 11"/>
            <p:cNvSpPr txBox="1"/>
            <p:nvPr/>
          </p:nvSpPr>
          <p:spPr>
            <a:xfrm>
              <a:off x="4838" y="9936"/>
              <a:ext cx="9600" cy="725"/>
            </a:xfrm>
            <a:prstGeom prst="rect">
              <a:avLst/>
            </a:prstGeom>
            <a:noFill/>
          </p:spPr>
          <p:txBody>
            <a:bodyPr wrap="square" rtlCol="0" anchor="t">
              <a:spAutoFit/>
            </a:bodyPr>
            <a:p>
              <a:pPr algn="ctr"/>
              <a:r>
                <a:rPr lang="zh-CN" altLang="en-US"/>
                <a:t>施工现场</a:t>
              </a: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887628"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室内设计师谈单的基本流程</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8" name="矩形 7"/>
          <p:cNvSpPr/>
          <p:nvPr>
            <p:custDataLst>
              <p:tags r:id="rId1"/>
            </p:custDataLst>
          </p:nvPr>
        </p:nvSpPr>
        <p:spPr>
          <a:xfrm>
            <a:off x="8351520" y="1969279"/>
            <a:ext cx="3840427" cy="4104456"/>
          </a:xfrm>
          <a:prstGeom prst="rect">
            <a:avLst/>
          </a:prstGeom>
          <a:blipFill>
            <a:blip r:embed="rId2"/>
            <a:srcRect/>
            <a:stretch>
              <a:fillRect l="-33246" t="-494" r="-27226" b="49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custDataLst>
              <p:tags r:id="rId3"/>
            </p:custDataLst>
          </p:nvPr>
        </p:nvSpPr>
        <p:spPr>
          <a:xfrm>
            <a:off x="4367477" y="1969343"/>
            <a:ext cx="3840427" cy="4104456"/>
          </a:xfrm>
          <a:prstGeom prst="rect">
            <a:avLst/>
          </a:prstGeom>
          <a:blipFill>
            <a:blip r:embed="rId4"/>
            <a:srcRect/>
            <a:stretch>
              <a:fillRect l="-30236" r="-3023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custDataLst>
              <p:tags r:id="rId5"/>
            </p:custDataLst>
          </p:nvPr>
        </p:nvSpPr>
        <p:spPr>
          <a:xfrm>
            <a:off x="2434" y="1969343"/>
            <a:ext cx="4206346" cy="4104456"/>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custDataLst>
              <p:tags r:id="rId6"/>
            </p:custDataLst>
          </p:nvPr>
        </p:nvSpPr>
        <p:spPr>
          <a:xfrm>
            <a:off x="236220" y="2305050"/>
            <a:ext cx="3756660" cy="1938020"/>
          </a:xfrm>
          <a:prstGeom prst="rect">
            <a:avLst/>
          </a:prstGeom>
          <a:noFill/>
        </p:spPr>
        <p:txBody>
          <a:bodyPr wrap="square" rtlCol="0">
            <a:spAutoFit/>
          </a:bodyPr>
          <a:p>
            <a:pPr>
              <a:lnSpc>
                <a:spcPct val="100000"/>
              </a:lnSpc>
            </a:pPr>
            <a:r>
              <a:rPr lang="en-US" altLang="zh-CN" dirty="0">
                <a:solidFill>
                  <a:schemeClr val="bg1"/>
                </a:solidFill>
                <a:latin typeface="思源黑体 CN Light" panose="020B0300000000000000" pitchFamily="34" charset="-122"/>
                <a:ea typeface="思源黑体 CN Light" panose="020B0300000000000000" pitchFamily="34" charset="-122"/>
              </a:rPr>
              <a:t>每个在施工程，工程部巡检每周至少去 1 次，认真检查工程质量、工程进度和现场文明情况，发现问题及时处理。</a:t>
            </a:r>
            <a:endParaRPr lang="en-US" altLang="zh-CN" dirty="0">
              <a:solidFill>
                <a:schemeClr val="bg1"/>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7"/>
            </p:custDataLst>
          </p:nvPr>
        </p:nvSpPr>
        <p:spPr>
          <a:xfrm>
            <a:off x="400050" y="1371600"/>
            <a:ext cx="4501515" cy="460375"/>
          </a:xfrm>
          <a:prstGeom prst="rect">
            <a:avLst/>
          </a:prstGeom>
          <a:noFill/>
        </p:spPr>
        <p:txBody>
          <a:bodyPr wrap="square" rtlCol="0">
            <a:spAutoFit/>
          </a:bodyPr>
          <a:p>
            <a:pPr>
              <a:lnSpc>
                <a:spcPct val="100000"/>
              </a:lnSpc>
            </a:pPr>
            <a:r>
              <a:rPr lang="en-US" altLang="zh-CN" b="1" dirty="0">
                <a:solidFill>
                  <a:srgbClr val="575B47"/>
                </a:solidFill>
                <a:highlight>
                  <a:srgbClr val="FFFF00"/>
                </a:highlight>
                <a:latin typeface="思源黑体 CN Bold" panose="020B0800000000000000" charset="-122"/>
                <a:ea typeface="思源黑体 CN Bold" panose="020B0800000000000000" charset="-122"/>
              </a:rPr>
              <a:t>（七）质量检查</a:t>
            </a:r>
            <a:endParaRPr lang="en-US" altLang="zh-CN" b="1" dirty="0">
              <a:solidFill>
                <a:srgbClr val="575B47"/>
              </a:solidFill>
              <a:highlight>
                <a:srgbClr val="FFFF00"/>
              </a:highlight>
              <a:latin typeface="思源黑体 CN Bold" panose="020B0800000000000000" charset="-122"/>
              <a:ea typeface="思源黑体 CN Bold" panose="020B0800000000000000"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887628"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室内设计师谈单的基本流程</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8" name="矩形 7"/>
          <p:cNvSpPr/>
          <p:nvPr>
            <p:custDataLst>
              <p:tags r:id="rId1"/>
            </p:custDataLst>
          </p:nvPr>
        </p:nvSpPr>
        <p:spPr>
          <a:xfrm>
            <a:off x="8351520" y="1969279"/>
            <a:ext cx="3840427" cy="4104456"/>
          </a:xfrm>
          <a:prstGeom prst="rect">
            <a:avLst/>
          </a:prstGeom>
          <a:blipFill>
            <a:blip r:embed="rId2"/>
            <a:srcRect/>
            <a:stretch>
              <a:fillRect l="-33246" t="-494" r="-27226" b="49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custDataLst>
              <p:tags r:id="rId3"/>
            </p:custDataLst>
          </p:nvPr>
        </p:nvSpPr>
        <p:spPr>
          <a:xfrm>
            <a:off x="4367477" y="1969343"/>
            <a:ext cx="3840427" cy="4104456"/>
          </a:xfrm>
          <a:prstGeom prst="rect">
            <a:avLst/>
          </a:prstGeom>
          <a:blipFill>
            <a:blip r:embed="rId4"/>
            <a:srcRect/>
            <a:stretch>
              <a:fillRect l="-30236" r="-3023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custDataLst>
              <p:tags r:id="rId5"/>
            </p:custDataLst>
          </p:nvPr>
        </p:nvSpPr>
        <p:spPr>
          <a:xfrm>
            <a:off x="2434" y="1969343"/>
            <a:ext cx="4206346" cy="4104456"/>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custDataLst>
              <p:tags r:id="rId6"/>
            </p:custDataLst>
          </p:nvPr>
        </p:nvSpPr>
        <p:spPr>
          <a:xfrm>
            <a:off x="236220" y="2305050"/>
            <a:ext cx="3756660" cy="1938020"/>
          </a:xfrm>
          <a:prstGeom prst="rect">
            <a:avLst/>
          </a:prstGeom>
          <a:noFill/>
        </p:spPr>
        <p:txBody>
          <a:bodyPr wrap="square" rtlCol="0">
            <a:spAutoFit/>
          </a:bodyPr>
          <a:p>
            <a:pPr>
              <a:lnSpc>
                <a:spcPct val="100000"/>
              </a:lnSpc>
            </a:pPr>
            <a:r>
              <a:rPr lang="en-US" altLang="zh-CN" dirty="0">
                <a:solidFill>
                  <a:schemeClr val="bg1"/>
                </a:solidFill>
                <a:latin typeface="思源黑体 CN Light" panose="020B0300000000000000" pitchFamily="34" charset="-122"/>
                <a:ea typeface="思源黑体 CN Light" panose="020B0300000000000000" pitchFamily="34" charset="-122"/>
              </a:rPr>
              <a:t>每个在施工程，公司电话回访员每周至少电话回访 1 次，对于客户反馈认真记录，并于当日转至工程部和客户服务部。</a:t>
            </a:r>
            <a:endParaRPr lang="en-US" altLang="zh-CN" dirty="0">
              <a:solidFill>
                <a:schemeClr val="bg1"/>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7"/>
            </p:custDataLst>
          </p:nvPr>
        </p:nvSpPr>
        <p:spPr>
          <a:xfrm>
            <a:off x="400050" y="1371600"/>
            <a:ext cx="4501515" cy="460375"/>
          </a:xfrm>
          <a:prstGeom prst="rect">
            <a:avLst/>
          </a:prstGeom>
          <a:noFill/>
        </p:spPr>
        <p:txBody>
          <a:bodyPr wrap="square" rtlCol="0">
            <a:spAutoFit/>
          </a:bodyPr>
          <a:p>
            <a:pPr>
              <a:lnSpc>
                <a:spcPct val="100000"/>
              </a:lnSpc>
            </a:pPr>
            <a:r>
              <a:rPr lang="en-US" altLang="zh-CN" b="1" dirty="0">
                <a:solidFill>
                  <a:srgbClr val="575B47"/>
                </a:solidFill>
                <a:highlight>
                  <a:srgbClr val="FFFF00"/>
                </a:highlight>
                <a:latin typeface="思源黑体 CN Bold" panose="020B0800000000000000" charset="-122"/>
                <a:ea typeface="思源黑体 CN Bold" panose="020B0800000000000000" charset="-122"/>
              </a:rPr>
              <a:t>（八）电话回访</a:t>
            </a:r>
            <a:endParaRPr lang="en-US" altLang="zh-CN" b="1" dirty="0">
              <a:solidFill>
                <a:srgbClr val="575B47"/>
              </a:solidFill>
              <a:highlight>
                <a:srgbClr val="FFFF00"/>
              </a:highlight>
              <a:latin typeface="思源黑体 CN Bold" panose="020B0800000000000000" charset="-122"/>
              <a:ea typeface="思源黑体 CN Bold" panose="020B0800000000000000"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887628"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室内设计师谈单的基本流程</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8" name="矩形 7"/>
          <p:cNvSpPr/>
          <p:nvPr>
            <p:custDataLst>
              <p:tags r:id="rId1"/>
            </p:custDataLst>
          </p:nvPr>
        </p:nvSpPr>
        <p:spPr>
          <a:xfrm>
            <a:off x="8351520" y="1969279"/>
            <a:ext cx="3840427" cy="4104456"/>
          </a:xfrm>
          <a:prstGeom prst="rect">
            <a:avLst/>
          </a:prstGeom>
          <a:blipFill>
            <a:blip r:embed="rId2"/>
            <a:srcRect/>
            <a:stretch>
              <a:fillRect l="-33246" t="-494" r="-27226" b="49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custDataLst>
              <p:tags r:id="rId3"/>
            </p:custDataLst>
          </p:nvPr>
        </p:nvSpPr>
        <p:spPr>
          <a:xfrm>
            <a:off x="4367477" y="1969343"/>
            <a:ext cx="3840427" cy="4104456"/>
          </a:xfrm>
          <a:prstGeom prst="rect">
            <a:avLst/>
          </a:prstGeom>
          <a:blipFill>
            <a:blip r:embed="rId4"/>
            <a:srcRect/>
            <a:stretch>
              <a:fillRect l="-30236" r="-3023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custDataLst>
              <p:tags r:id="rId5"/>
            </p:custDataLst>
          </p:nvPr>
        </p:nvSpPr>
        <p:spPr>
          <a:xfrm>
            <a:off x="2434" y="1969343"/>
            <a:ext cx="4206346" cy="4104456"/>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custDataLst>
              <p:tags r:id="rId6"/>
            </p:custDataLst>
          </p:nvPr>
        </p:nvSpPr>
        <p:spPr>
          <a:xfrm>
            <a:off x="236220" y="2233295"/>
            <a:ext cx="3934460" cy="3538220"/>
          </a:xfrm>
          <a:prstGeom prst="rect">
            <a:avLst/>
          </a:prstGeom>
          <a:noFill/>
        </p:spPr>
        <p:txBody>
          <a:bodyPr wrap="square" rtlCol="0">
            <a:spAutoFit/>
          </a:bodyPr>
          <a:p>
            <a:pPr>
              <a:lnSpc>
                <a:spcPct val="100000"/>
              </a:lnSpc>
            </a:pPr>
            <a:r>
              <a:rPr lang="en-US" altLang="zh-CN" sz="1600" dirty="0">
                <a:solidFill>
                  <a:schemeClr val="bg1"/>
                </a:solidFill>
                <a:latin typeface="思源黑体 CN Light" panose="020B0300000000000000" pitchFamily="34" charset="-122"/>
                <a:ea typeface="思源黑体 CN Light" panose="020B0300000000000000" pitchFamily="34" charset="-122"/>
              </a:rPr>
              <a:t>工程在施工过程中，遇到客户投诉时、投诉到部门时，应由部门负责人及时处理。部门无法解决时，应将投诉及时转至客户服务部，由客户服务部及时协调、监督各相关部门处理。客户服务部填写投诉承办单（一式两份），责任人处理完后将承办单交回客户服务部，客户服务部电话落实承办情况，并于每周例会向总经理汇报。投诉至接待员处时，接待员应填写投诉接待处理单一式两份转至责任部门及客户服务部，责任部门将处理结果报回投诉接待员处，由投诉接待员电话落实结果。未得到有效解决的立即上报总经理处理及反馈至责任部门。</a:t>
            </a:r>
            <a:endParaRPr lang="en-US" altLang="zh-CN" sz="1600" dirty="0">
              <a:solidFill>
                <a:schemeClr val="bg1"/>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7"/>
            </p:custDataLst>
          </p:nvPr>
        </p:nvSpPr>
        <p:spPr>
          <a:xfrm>
            <a:off x="400050" y="1371600"/>
            <a:ext cx="4501515" cy="460375"/>
          </a:xfrm>
          <a:prstGeom prst="rect">
            <a:avLst/>
          </a:prstGeom>
          <a:noFill/>
        </p:spPr>
        <p:txBody>
          <a:bodyPr wrap="square" rtlCol="0">
            <a:spAutoFit/>
          </a:bodyPr>
          <a:p>
            <a:pPr>
              <a:lnSpc>
                <a:spcPct val="100000"/>
              </a:lnSpc>
            </a:pPr>
            <a:r>
              <a:rPr lang="en-US" altLang="zh-CN" b="1" dirty="0">
                <a:solidFill>
                  <a:srgbClr val="575B47"/>
                </a:solidFill>
                <a:highlight>
                  <a:srgbClr val="FFFF00"/>
                </a:highlight>
                <a:latin typeface="思源黑体 CN Bold" panose="020B0800000000000000" charset="-122"/>
                <a:ea typeface="思源黑体 CN Bold" panose="020B0800000000000000" charset="-122"/>
              </a:rPr>
              <a:t>（九）投诉处理</a:t>
            </a:r>
            <a:endParaRPr lang="en-US" altLang="zh-CN" b="1" dirty="0">
              <a:solidFill>
                <a:srgbClr val="575B47"/>
              </a:solidFill>
              <a:highlight>
                <a:srgbClr val="FFFF00"/>
              </a:highlight>
              <a:latin typeface="思源黑体 CN Bold" panose="020B0800000000000000" charset="-122"/>
              <a:ea typeface="思源黑体 CN Bold" panose="020B0800000000000000"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2"/>
          <a:srcRect b="42754"/>
          <a:stretch>
            <a:fillRect/>
          </a:stretch>
        </p:blipFill>
        <p:spPr>
          <a:xfrm>
            <a:off x="0" y="0"/>
            <a:ext cx="12192000" cy="4212590"/>
          </a:xfrm>
          <a:prstGeom prst="rect">
            <a:avLst/>
          </a:prstGeom>
        </p:spPr>
      </p:pic>
      <p:sp>
        <p:nvSpPr>
          <p:cNvPr id="18" name="矩形 17"/>
          <p:cNvSpPr/>
          <p:nvPr/>
        </p:nvSpPr>
        <p:spPr>
          <a:xfrm>
            <a:off x="3143671" y="3284377"/>
            <a:ext cx="5904656" cy="2520887"/>
          </a:xfrm>
          <a:prstGeom prst="rect">
            <a:avLst/>
          </a:prstGeom>
          <a:noFill/>
          <a:ln w="38100">
            <a:solidFill>
              <a:srgbClr val="384A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rotWithShape="1">
          <a:blip r:embed="rId3">
            <a:extLst>
              <a:ext uri="{28A0092B-C50C-407E-A947-70E740481C1C}">
                <a14:useLocalDpi xmlns:a14="http://schemas.microsoft.com/office/drawing/2010/main" val="0"/>
              </a:ext>
            </a:extLst>
          </a:blip>
          <a:srcRect l="34" t="32060" r="-34" b="16059"/>
          <a:stretch>
            <a:fillRect/>
          </a:stretch>
        </p:blipFill>
        <p:spPr>
          <a:xfrm>
            <a:off x="0" y="0"/>
            <a:ext cx="12192000" cy="4212622"/>
          </a:xfrm>
          <a:prstGeom prst="rect">
            <a:avLst/>
          </a:prstGeom>
        </p:spPr>
      </p:pic>
      <p:sp>
        <p:nvSpPr>
          <p:cNvPr id="3" name="矩形 2"/>
          <p:cNvSpPr/>
          <p:nvPr/>
        </p:nvSpPr>
        <p:spPr>
          <a:xfrm>
            <a:off x="3359696" y="3068960"/>
            <a:ext cx="5472608" cy="2447665"/>
          </a:xfrm>
          <a:prstGeom prst="rect">
            <a:avLst/>
          </a:prstGeom>
          <a:solidFill>
            <a:srgbClr val="485F8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5447928" y="3257294"/>
            <a:ext cx="1728192" cy="1198880"/>
          </a:xfrm>
          <a:prstGeom prst="rect">
            <a:avLst/>
          </a:prstGeom>
          <a:noFill/>
        </p:spPr>
        <p:txBody>
          <a:bodyPr wrap="square" rtlCol="0">
            <a:spAutoFit/>
          </a:bodyPr>
          <a:lstStyle/>
          <a:p>
            <a:r>
              <a:rPr lang="en-US" altLang="zh-CN" sz="7200" dirty="0">
                <a:solidFill>
                  <a:schemeClr val="bg1"/>
                </a:solidFill>
                <a:latin typeface="思源黑体 CN Light" panose="020B0300000000000000" pitchFamily="34" charset="-122"/>
                <a:ea typeface="思源黑体 CN Light" panose="020B0300000000000000" pitchFamily="34" charset="-122"/>
              </a:rPr>
              <a:t>03</a:t>
            </a:r>
            <a:endParaRPr lang="zh-CN" altLang="en-US" sz="7200" dirty="0">
              <a:solidFill>
                <a:schemeClr val="bg1"/>
              </a:solidFill>
              <a:latin typeface="思源黑体 CN Light" panose="020B0300000000000000" pitchFamily="34" charset="-122"/>
              <a:ea typeface="思源黑体 CN Light" panose="020B0300000000000000" pitchFamily="34" charset="-122"/>
            </a:endParaRPr>
          </a:p>
        </p:txBody>
      </p:sp>
      <p:sp>
        <p:nvSpPr>
          <p:cNvPr id="13" name="文本框 12"/>
          <p:cNvSpPr txBox="1"/>
          <p:nvPr/>
        </p:nvSpPr>
        <p:spPr>
          <a:xfrm>
            <a:off x="3425190" y="4457700"/>
            <a:ext cx="5341620" cy="645160"/>
          </a:xfrm>
          <a:prstGeom prst="rect">
            <a:avLst/>
          </a:prstGeom>
          <a:noFill/>
        </p:spPr>
        <p:txBody>
          <a:bodyPr wrap="square" rtlCol="0">
            <a:spAutoFit/>
          </a:bodyPr>
          <a:lstStyle/>
          <a:p>
            <a:pPr algn="ctr"/>
            <a:r>
              <a:rPr lang="zh-CN" altLang="en-US" sz="3600" dirty="0">
                <a:solidFill>
                  <a:schemeClr val="bg1"/>
                </a:solidFill>
                <a:latin typeface="思源黑体 CN Light" panose="020B0300000000000000" pitchFamily="34" charset="-122"/>
                <a:ea typeface="思源黑体 CN Light" panose="020B0300000000000000" pitchFamily="34" charset="-122"/>
              </a:rPr>
              <a:t>签单步骤及技巧</a:t>
            </a:r>
            <a:endParaRPr lang="zh-CN" altLang="en-US" sz="3600" dirty="0">
              <a:solidFill>
                <a:schemeClr val="bg1"/>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887628"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室内设计师谈单的基本流程</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8" name="矩形 7"/>
          <p:cNvSpPr/>
          <p:nvPr>
            <p:custDataLst>
              <p:tags r:id="rId1"/>
            </p:custDataLst>
          </p:nvPr>
        </p:nvSpPr>
        <p:spPr>
          <a:xfrm>
            <a:off x="8351520" y="1969279"/>
            <a:ext cx="3840427" cy="4104456"/>
          </a:xfrm>
          <a:prstGeom prst="rect">
            <a:avLst/>
          </a:prstGeom>
          <a:blipFill>
            <a:blip r:embed="rId2"/>
            <a:srcRect/>
            <a:stretch>
              <a:fillRect l="-33246" t="-494" r="-27226" b="49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custDataLst>
              <p:tags r:id="rId3"/>
            </p:custDataLst>
          </p:nvPr>
        </p:nvSpPr>
        <p:spPr>
          <a:xfrm>
            <a:off x="4367477" y="1969343"/>
            <a:ext cx="3840427" cy="4104456"/>
          </a:xfrm>
          <a:prstGeom prst="rect">
            <a:avLst/>
          </a:prstGeom>
          <a:blipFill>
            <a:blip r:embed="rId4"/>
            <a:srcRect/>
            <a:stretch>
              <a:fillRect l="-30236" r="-3023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custDataLst>
              <p:tags r:id="rId5"/>
            </p:custDataLst>
          </p:nvPr>
        </p:nvSpPr>
        <p:spPr>
          <a:xfrm>
            <a:off x="2434" y="1969343"/>
            <a:ext cx="4206346" cy="4104456"/>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custDataLst>
              <p:tags r:id="rId6"/>
            </p:custDataLst>
          </p:nvPr>
        </p:nvSpPr>
        <p:spPr>
          <a:xfrm>
            <a:off x="236220" y="2305050"/>
            <a:ext cx="3756660" cy="3046095"/>
          </a:xfrm>
          <a:prstGeom prst="rect">
            <a:avLst/>
          </a:prstGeom>
          <a:noFill/>
        </p:spPr>
        <p:txBody>
          <a:bodyPr wrap="square" rtlCol="0">
            <a:spAutoFit/>
          </a:bodyPr>
          <a:p>
            <a:pPr>
              <a:lnSpc>
                <a:spcPct val="100000"/>
              </a:lnSpc>
            </a:pPr>
            <a:r>
              <a:rPr lang="en-US" altLang="zh-CN" dirty="0">
                <a:solidFill>
                  <a:schemeClr val="bg1"/>
                </a:solidFill>
                <a:latin typeface="思源黑体 CN Light" panose="020B0300000000000000" pitchFamily="34" charset="-122"/>
                <a:ea typeface="思源黑体 CN Light" panose="020B0300000000000000" pitchFamily="34" charset="-122"/>
              </a:rPr>
              <a:t>工程至中期时，应由设计师、工长和客户共同到现场进行中期验收（设计师也可提前约请客户到现场进行设计验收），中期验收后三日内客户应到公司财务部交纳合同金额 35% 的中期款。</a:t>
            </a:r>
            <a:endParaRPr lang="en-US" altLang="zh-CN" dirty="0">
              <a:solidFill>
                <a:schemeClr val="bg1"/>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7"/>
            </p:custDataLst>
          </p:nvPr>
        </p:nvSpPr>
        <p:spPr>
          <a:xfrm>
            <a:off x="400050" y="1371600"/>
            <a:ext cx="4501515" cy="460375"/>
          </a:xfrm>
          <a:prstGeom prst="rect">
            <a:avLst/>
          </a:prstGeom>
          <a:noFill/>
        </p:spPr>
        <p:txBody>
          <a:bodyPr wrap="square" rtlCol="0">
            <a:spAutoFit/>
          </a:bodyPr>
          <a:p>
            <a:pPr>
              <a:lnSpc>
                <a:spcPct val="100000"/>
              </a:lnSpc>
            </a:pPr>
            <a:r>
              <a:rPr lang="en-US" altLang="zh-CN" b="1" dirty="0">
                <a:solidFill>
                  <a:srgbClr val="575B47"/>
                </a:solidFill>
                <a:highlight>
                  <a:srgbClr val="FFFF00"/>
                </a:highlight>
                <a:latin typeface="思源黑体 CN Bold" panose="020B0800000000000000" charset="-122"/>
                <a:ea typeface="思源黑体 CN Bold" panose="020B0800000000000000" charset="-122"/>
              </a:rPr>
              <a:t>（十）中期验收</a:t>
            </a:r>
            <a:endParaRPr lang="en-US" altLang="zh-CN" b="1" dirty="0">
              <a:solidFill>
                <a:srgbClr val="575B47"/>
              </a:solidFill>
              <a:highlight>
                <a:srgbClr val="FFFF00"/>
              </a:highlight>
              <a:latin typeface="思源黑体 CN Bold" panose="020B0800000000000000" charset="-122"/>
              <a:ea typeface="思源黑体 CN Bold" panose="020B0800000000000000"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887628"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室内设计师谈单的基本流程</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8" name="矩形 7"/>
          <p:cNvSpPr/>
          <p:nvPr>
            <p:custDataLst>
              <p:tags r:id="rId1"/>
            </p:custDataLst>
          </p:nvPr>
        </p:nvSpPr>
        <p:spPr>
          <a:xfrm>
            <a:off x="8351520" y="1969279"/>
            <a:ext cx="3840427" cy="4104456"/>
          </a:xfrm>
          <a:prstGeom prst="rect">
            <a:avLst/>
          </a:prstGeom>
          <a:blipFill>
            <a:blip r:embed="rId2"/>
            <a:srcRect/>
            <a:stretch>
              <a:fillRect l="-33246" t="-494" r="-27226" b="49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custDataLst>
              <p:tags r:id="rId3"/>
            </p:custDataLst>
          </p:nvPr>
        </p:nvSpPr>
        <p:spPr>
          <a:xfrm>
            <a:off x="4367477" y="1969343"/>
            <a:ext cx="3840427" cy="4104456"/>
          </a:xfrm>
          <a:prstGeom prst="rect">
            <a:avLst/>
          </a:prstGeom>
          <a:blipFill>
            <a:blip r:embed="rId4"/>
            <a:srcRect/>
            <a:stretch>
              <a:fillRect l="-30236" r="-3023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custDataLst>
              <p:tags r:id="rId5"/>
            </p:custDataLst>
          </p:nvPr>
        </p:nvSpPr>
        <p:spPr>
          <a:xfrm>
            <a:off x="2434" y="1969343"/>
            <a:ext cx="4206346" cy="4104456"/>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custDataLst>
              <p:tags r:id="rId6"/>
            </p:custDataLst>
          </p:nvPr>
        </p:nvSpPr>
        <p:spPr>
          <a:xfrm>
            <a:off x="236220" y="2305050"/>
            <a:ext cx="3756660" cy="3138170"/>
          </a:xfrm>
          <a:prstGeom prst="rect">
            <a:avLst/>
          </a:prstGeom>
          <a:noFill/>
        </p:spPr>
        <p:txBody>
          <a:bodyPr wrap="square" rtlCol="0">
            <a:spAutoFit/>
          </a:bodyPr>
          <a:p>
            <a:pPr>
              <a:lnSpc>
                <a:spcPct val="100000"/>
              </a:lnSpc>
            </a:pPr>
            <a:r>
              <a:rPr lang="en-US" altLang="zh-CN" sz="2200" dirty="0">
                <a:solidFill>
                  <a:schemeClr val="bg1"/>
                </a:solidFill>
                <a:latin typeface="思源黑体 CN Light" panose="020B0300000000000000" pitchFamily="34" charset="-122"/>
                <a:ea typeface="思源黑体 CN Light" panose="020B0300000000000000" pitchFamily="34" charset="-122"/>
              </a:rPr>
              <a:t>工程完工当日，应由工长召集设计师、巡检、客户共同到现场进行竣工验收，竣工验收后三日内客户应到公司财务部交纳合同金额 5% 的尾款（扣除 500 元的量房服务费），客户凭付款收据在前台接待员处填写客户意见反馈表并开具保修单。</a:t>
            </a:r>
            <a:endParaRPr lang="en-US" altLang="zh-CN" sz="2200" dirty="0">
              <a:solidFill>
                <a:schemeClr val="bg1"/>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7"/>
            </p:custDataLst>
          </p:nvPr>
        </p:nvSpPr>
        <p:spPr>
          <a:xfrm>
            <a:off x="400050" y="1371600"/>
            <a:ext cx="4501515" cy="460375"/>
          </a:xfrm>
          <a:prstGeom prst="rect">
            <a:avLst/>
          </a:prstGeom>
          <a:noFill/>
        </p:spPr>
        <p:txBody>
          <a:bodyPr wrap="square" rtlCol="0">
            <a:spAutoFit/>
          </a:bodyPr>
          <a:p>
            <a:pPr>
              <a:lnSpc>
                <a:spcPct val="100000"/>
              </a:lnSpc>
            </a:pPr>
            <a:r>
              <a:rPr lang="en-US" altLang="zh-CN" b="1" dirty="0">
                <a:solidFill>
                  <a:srgbClr val="575B47"/>
                </a:solidFill>
                <a:highlight>
                  <a:srgbClr val="FFFF00"/>
                </a:highlight>
                <a:latin typeface="思源黑体 CN Bold" panose="020B0800000000000000" charset="-122"/>
                <a:ea typeface="思源黑体 CN Bold" panose="020B0800000000000000" charset="-122"/>
              </a:rPr>
              <a:t>（十一）竣工验收</a:t>
            </a:r>
            <a:endParaRPr lang="en-US" altLang="zh-CN" b="1" dirty="0">
              <a:solidFill>
                <a:srgbClr val="575B47"/>
              </a:solidFill>
              <a:highlight>
                <a:srgbClr val="FFFF00"/>
              </a:highlight>
              <a:latin typeface="思源黑体 CN Bold" panose="020B0800000000000000" charset="-122"/>
              <a:ea typeface="思源黑体 CN Bold" panose="020B0800000000000000"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887628"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室内设计师谈单的基本流程</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8" name="矩形 7"/>
          <p:cNvSpPr/>
          <p:nvPr>
            <p:custDataLst>
              <p:tags r:id="rId1"/>
            </p:custDataLst>
          </p:nvPr>
        </p:nvSpPr>
        <p:spPr>
          <a:xfrm>
            <a:off x="8351520" y="2615074"/>
            <a:ext cx="3840427" cy="4104456"/>
          </a:xfrm>
          <a:prstGeom prst="rect">
            <a:avLst/>
          </a:prstGeom>
          <a:blipFill>
            <a:blip r:embed="rId2"/>
            <a:srcRect/>
            <a:stretch>
              <a:fillRect l="-33246" t="-494" r="-27226" b="49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custDataLst>
              <p:tags r:id="rId3"/>
            </p:custDataLst>
          </p:nvPr>
        </p:nvSpPr>
        <p:spPr>
          <a:xfrm>
            <a:off x="4367477" y="2615138"/>
            <a:ext cx="3840427" cy="4104456"/>
          </a:xfrm>
          <a:prstGeom prst="rect">
            <a:avLst/>
          </a:prstGeom>
          <a:blipFill>
            <a:blip r:embed="rId4"/>
            <a:srcRect/>
            <a:stretch>
              <a:fillRect l="-30236" r="-3023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custDataLst>
              <p:tags r:id="rId5"/>
            </p:custDataLst>
          </p:nvPr>
        </p:nvSpPr>
        <p:spPr>
          <a:xfrm>
            <a:off x="2434" y="2615138"/>
            <a:ext cx="4206346" cy="4104456"/>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custDataLst>
              <p:tags r:id="rId6"/>
            </p:custDataLst>
          </p:nvPr>
        </p:nvSpPr>
        <p:spPr>
          <a:xfrm>
            <a:off x="236220" y="2950845"/>
            <a:ext cx="3756660" cy="1938020"/>
          </a:xfrm>
          <a:prstGeom prst="rect">
            <a:avLst/>
          </a:prstGeom>
          <a:noFill/>
        </p:spPr>
        <p:txBody>
          <a:bodyPr wrap="square" rtlCol="0">
            <a:spAutoFit/>
          </a:bodyPr>
          <a:p>
            <a:pPr>
              <a:lnSpc>
                <a:spcPct val="100000"/>
              </a:lnSpc>
            </a:pPr>
            <a:r>
              <a:rPr lang="en-US" altLang="zh-CN" dirty="0">
                <a:solidFill>
                  <a:schemeClr val="bg1"/>
                </a:solidFill>
                <a:latin typeface="思源黑体 CN Light" panose="020B0300000000000000" pitchFamily="34" charset="-122"/>
                <a:ea typeface="思源黑体 CN Light" panose="020B0300000000000000" pitchFamily="34" charset="-122"/>
              </a:rPr>
              <a:t>工程竣工后，保修期内电话回访员、设计师每隔一季度应对客户进行电话回访，发现问题及时协商解决，做好客户维护工作。</a:t>
            </a:r>
            <a:endParaRPr lang="en-US" altLang="zh-CN" dirty="0">
              <a:solidFill>
                <a:schemeClr val="bg1"/>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7"/>
            </p:custDataLst>
          </p:nvPr>
        </p:nvSpPr>
        <p:spPr>
          <a:xfrm>
            <a:off x="400050" y="1228090"/>
            <a:ext cx="9072245" cy="460375"/>
          </a:xfrm>
          <a:prstGeom prst="rect">
            <a:avLst/>
          </a:prstGeom>
          <a:noFill/>
        </p:spPr>
        <p:txBody>
          <a:bodyPr wrap="square" rtlCol="0">
            <a:spAutoFit/>
          </a:bodyPr>
          <a:p>
            <a:pPr>
              <a:lnSpc>
                <a:spcPct val="100000"/>
              </a:lnSpc>
            </a:pPr>
            <a:r>
              <a:rPr lang="en-US" altLang="zh-CN" b="1" dirty="0">
                <a:solidFill>
                  <a:srgbClr val="575B47"/>
                </a:solidFill>
                <a:highlight>
                  <a:srgbClr val="FFFF00"/>
                </a:highlight>
                <a:latin typeface="思源黑体 CN Bold" panose="020B0800000000000000" charset="-122"/>
                <a:ea typeface="思源黑体 CN Bold" panose="020B0800000000000000" charset="-122"/>
              </a:rPr>
              <a:t>（十二）工程保修，合同竣工后，有 1 年的保修期</a:t>
            </a:r>
            <a:endParaRPr lang="en-US" altLang="zh-CN" b="1" dirty="0">
              <a:solidFill>
                <a:srgbClr val="575B47"/>
              </a:solidFill>
              <a:highlight>
                <a:srgbClr val="FFFF00"/>
              </a:highlight>
              <a:latin typeface="思源黑体 CN Bold" panose="020B0800000000000000" charset="-122"/>
              <a:ea typeface="思源黑体 CN Bold" panose="020B0800000000000000" charset="-122"/>
            </a:endParaRPr>
          </a:p>
        </p:txBody>
      </p:sp>
      <p:sp>
        <p:nvSpPr>
          <p:cNvPr id="7" name="文本框 6"/>
          <p:cNvSpPr txBox="1"/>
          <p:nvPr>
            <p:custDataLst>
              <p:tags r:id="rId8"/>
            </p:custDataLst>
          </p:nvPr>
        </p:nvSpPr>
        <p:spPr>
          <a:xfrm>
            <a:off x="400050" y="1844675"/>
            <a:ext cx="9072245" cy="460375"/>
          </a:xfrm>
          <a:prstGeom prst="rect">
            <a:avLst/>
          </a:prstGeom>
          <a:noFill/>
        </p:spPr>
        <p:txBody>
          <a:bodyPr wrap="square" rtlCol="0">
            <a:spAutoFit/>
          </a:bodyPr>
          <a:p>
            <a:pPr>
              <a:lnSpc>
                <a:spcPct val="100000"/>
              </a:lnSpc>
            </a:pPr>
            <a:r>
              <a:rPr lang="en-US" altLang="zh-CN" b="1" dirty="0">
                <a:solidFill>
                  <a:srgbClr val="575B47"/>
                </a:solidFill>
                <a:highlight>
                  <a:srgbClr val="FFFF00"/>
                </a:highlight>
                <a:latin typeface="思源黑体 CN Bold" panose="020B0800000000000000" charset="-122"/>
                <a:ea typeface="思源黑体 CN Bold" panose="020B0800000000000000" charset="-122"/>
              </a:rPr>
              <a:t>（十三）客情维护</a:t>
            </a:r>
            <a:endParaRPr lang="en-US" altLang="zh-CN" b="1" dirty="0">
              <a:solidFill>
                <a:srgbClr val="575B47"/>
              </a:solidFill>
              <a:highlight>
                <a:srgbClr val="FFFF00"/>
              </a:highlight>
              <a:latin typeface="思源黑体 CN Bold" panose="020B0800000000000000" charset="-122"/>
              <a:ea typeface="思源黑体 CN Bold" panose="020B0800000000000000"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7368" y="1560473"/>
            <a:ext cx="2448272" cy="4608512"/>
          </a:xfrm>
          <a:prstGeom prst="rect">
            <a:avLst/>
          </a:prstGeom>
          <a:blipFill>
            <a:blip r:embed="rId1"/>
            <a:srcRect/>
            <a:stretch>
              <a:fillRect l="-12745" r="-127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999656" y="1560473"/>
            <a:ext cx="3096344" cy="2088232"/>
          </a:xfrm>
          <a:prstGeom prst="rect">
            <a:avLst/>
          </a:prstGeom>
          <a:blipFill>
            <a:blip r:embed="rId2"/>
            <a:srcRect/>
            <a:stretch>
              <a:fillRect l="-581" r="-58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017202" y="3801105"/>
            <a:ext cx="3096344" cy="2367880"/>
          </a:xfrm>
          <a:prstGeom prst="rect">
            <a:avLst/>
          </a:prstGeom>
          <a:blipFill>
            <a:blip r:embed="rId3"/>
            <a:srcRect/>
            <a:stretch>
              <a:fillRect l="-7413" r="-741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240017" y="1560473"/>
            <a:ext cx="5472608" cy="4608512"/>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p:cNvSpPr txBox="1"/>
          <p:nvPr/>
        </p:nvSpPr>
        <p:spPr>
          <a:xfrm>
            <a:off x="6593594" y="2134880"/>
            <a:ext cx="4647534" cy="645160"/>
          </a:xfrm>
          <a:prstGeom prst="rect">
            <a:avLst/>
          </a:prstGeom>
          <a:noFill/>
        </p:spPr>
        <p:txBody>
          <a:bodyPr wrap="square" rtlCol="0">
            <a:spAutoFit/>
          </a:bodyPr>
          <a:lstStyle/>
          <a:p>
            <a:r>
              <a:rPr lang="zh-CN" altLang="en-US" sz="3600" b="1" dirty="0">
                <a:solidFill>
                  <a:schemeClr val="bg1"/>
                </a:solidFill>
                <a:latin typeface="思源黑体 CN Light" panose="020B0300000000000000" pitchFamily="34" charset="-122"/>
                <a:ea typeface="思源黑体 CN Light" panose="020B0300000000000000" pitchFamily="34" charset="-122"/>
              </a:rPr>
              <a:t>课后小结</a:t>
            </a:r>
            <a:endParaRPr lang="zh-CN" altLang="en-US" sz="3600" b="1" dirty="0">
              <a:solidFill>
                <a:schemeClr val="bg1"/>
              </a:solidFill>
              <a:latin typeface="思源黑体 CN Light" panose="020B0300000000000000" pitchFamily="34" charset="-122"/>
              <a:ea typeface="思源黑体 CN Light" panose="020B0300000000000000" pitchFamily="34" charset="-122"/>
            </a:endParaRPr>
          </a:p>
        </p:txBody>
      </p:sp>
      <p:sp>
        <p:nvSpPr>
          <p:cNvPr id="15" name="矩形 14"/>
          <p:cNvSpPr/>
          <p:nvPr/>
        </p:nvSpPr>
        <p:spPr>
          <a:xfrm flipV="1">
            <a:off x="6880614" y="2973213"/>
            <a:ext cx="153191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文本框 15"/>
          <p:cNvSpPr txBox="1"/>
          <p:nvPr/>
        </p:nvSpPr>
        <p:spPr>
          <a:xfrm>
            <a:off x="6593594" y="3214370"/>
            <a:ext cx="4755515" cy="1322070"/>
          </a:xfrm>
          <a:prstGeom prst="rect">
            <a:avLst/>
          </a:prstGeom>
          <a:noFill/>
        </p:spPr>
        <p:txBody>
          <a:bodyPr wrap="square" rtlCol="0">
            <a:spAutoFit/>
          </a:bodyPr>
          <a:lstStyle/>
          <a:p>
            <a:pPr>
              <a:lnSpc>
                <a:spcPct val="100000"/>
              </a:lnSpc>
            </a:pPr>
            <a:r>
              <a:rPr lang="en-US" altLang="zh-CN" sz="2000" dirty="0">
                <a:solidFill>
                  <a:schemeClr val="bg1"/>
                </a:solidFill>
                <a:latin typeface="思源黑体 CN Light" panose="020B0300000000000000" pitchFamily="34" charset="-122"/>
                <a:ea typeface="思源黑体 CN Light" panose="020B0300000000000000" pitchFamily="34" charset="-122"/>
              </a:rPr>
              <a:t>作为一名设计师，从开始接单到签订合同，期间要经过很多的过程，熟练掌握这些过程中的重点和细节，及所需要做相关的工作对于设计师来说是一件非常重要的事情。</a:t>
            </a:r>
            <a:endParaRPr lang="en-US" altLang="zh-CN" sz="2000" dirty="0">
              <a:solidFill>
                <a:schemeClr val="bg1"/>
              </a:solidFill>
              <a:latin typeface="思源黑体 CN Light" panose="020B0300000000000000" pitchFamily="34" charset="-122"/>
              <a:ea typeface="思源黑体 CN Light" panose="020B0300000000000000" pitchFamily="34" charset="-122"/>
            </a:endParaRPr>
          </a:p>
        </p:txBody>
      </p:sp>
      <p:sp>
        <p:nvSpPr>
          <p:cNvPr id="12" name="文本框 11"/>
          <p:cNvSpPr txBox="1"/>
          <p:nvPr>
            <p:custDataLst>
              <p:tags r:id="rId4"/>
            </p:custDataLst>
          </p:nvPr>
        </p:nvSpPr>
        <p:spPr>
          <a:xfrm>
            <a:off x="47328" y="211287"/>
            <a:ext cx="1177490" cy="769441"/>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9" name="组合 28"/>
          <p:cNvGrpSpPr/>
          <p:nvPr/>
        </p:nvGrpSpPr>
        <p:grpSpPr>
          <a:xfrm>
            <a:off x="-456565" y="-315595"/>
            <a:ext cx="7053580" cy="1409700"/>
            <a:chOff x="-719" y="-497"/>
            <a:chExt cx="11108" cy="2220"/>
          </a:xfrm>
        </p:grpSpPr>
        <p:grpSp>
          <p:nvGrpSpPr>
            <p:cNvPr id="30" name="组合 29"/>
            <p:cNvGrpSpPr/>
            <p:nvPr/>
          </p:nvGrpSpPr>
          <p:grpSpPr>
            <a:xfrm>
              <a:off x="1549" y="347"/>
              <a:ext cx="8840" cy="1199"/>
              <a:chOff x="1828468" y="2747536"/>
              <a:chExt cx="4210044" cy="571023"/>
            </a:xfrm>
          </p:grpSpPr>
          <p:sp>
            <p:nvSpPr>
              <p:cNvPr id="31" name="文本框 30"/>
              <p:cNvSpPr txBox="1"/>
              <p:nvPr>
                <p:custDataLst>
                  <p:tags r:id="rId5"/>
                </p:custDataLst>
              </p:nvPr>
            </p:nvSpPr>
            <p:spPr>
              <a:xfrm>
                <a:off x="1828468" y="2927082"/>
                <a:ext cx="3887628"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室内设计师谈单的基本流程</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32" name="文本框 31"/>
              <p:cNvSpPr txBox="1"/>
              <p:nvPr>
                <p:custDataLst>
                  <p:tags r:id="rId6"/>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33" name="椭圆 32"/>
            <p:cNvSpPr/>
            <p:nvPr>
              <p:custDataLst>
                <p:tags r:id="rId7"/>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4" name="文本框 33"/>
            <p:cNvSpPr txBox="1"/>
            <p:nvPr>
              <p:custDataLst>
                <p:tags r:id="rId8"/>
              </p:custDataLst>
            </p:nvPr>
          </p:nvSpPr>
          <p:spPr>
            <a:xfrm>
              <a:off x="75" y="333"/>
              <a:ext cx="1854" cy="1212"/>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bldLvl="0" animBg="1"/>
      <p:bldP spid="1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3934200"/>
            <a:ext cx="12192000" cy="2923800"/>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976320" y="4676020"/>
            <a:ext cx="2880320" cy="1440160"/>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951984" y="4676020"/>
            <a:ext cx="2880320" cy="144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741269" y="5085184"/>
            <a:ext cx="1301750" cy="768350"/>
          </a:xfrm>
          <a:prstGeom prst="rect">
            <a:avLst/>
          </a:prstGeom>
        </p:spPr>
        <p:txBody>
          <a:bodyPr wrap="none">
            <a:spAutoFit/>
          </a:bodyPr>
          <a:lstStyle/>
          <a:p>
            <a:pPr algn="dist"/>
            <a:r>
              <a:rPr lang="zh-CN" altLang="en-US" sz="4400" b="1" dirty="0">
                <a:solidFill>
                  <a:srgbClr val="384A66"/>
                </a:solidFill>
                <a:latin typeface="思源黑体 CN Light" panose="020B0300000000000000" pitchFamily="34" charset="-122"/>
                <a:ea typeface="思源黑体 CN Light" panose="020B0300000000000000" pitchFamily="34" charset="-122"/>
              </a:rPr>
              <a:t>课后</a:t>
            </a:r>
            <a:endParaRPr lang="zh-CN" altLang="en-US" sz="4400" b="1" dirty="0">
              <a:solidFill>
                <a:srgbClr val="384A66"/>
              </a:solidFill>
              <a:latin typeface="思源黑体 CN Light" panose="020B0300000000000000" pitchFamily="34" charset="-122"/>
              <a:ea typeface="思源黑体 CN Light" panose="020B0300000000000000" pitchFamily="34" charset="-122"/>
            </a:endParaRPr>
          </a:p>
        </p:txBody>
      </p:sp>
      <p:sp>
        <p:nvSpPr>
          <p:cNvPr id="14" name="矩形 13"/>
          <p:cNvSpPr/>
          <p:nvPr/>
        </p:nvSpPr>
        <p:spPr>
          <a:xfrm>
            <a:off x="9765605" y="5089082"/>
            <a:ext cx="1301750" cy="768350"/>
          </a:xfrm>
          <a:prstGeom prst="rect">
            <a:avLst/>
          </a:prstGeom>
        </p:spPr>
        <p:txBody>
          <a:bodyPr wrap="none">
            <a:spAutoFit/>
          </a:bodyPr>
          <a:lstStyle/>
          <a:p>
            <a:pPr algn="dist"/>
            <a:r>
              <a:rPr lang="zh-CN" altLang="en-US" sz="4400" b="1" dirty="0">
                <a:solidFill>
                  <a:schemeClr val="bg1"/>
                </a:solidFill>
                <a:latin typeface="思源黑体 CN Light" panose="020B0300000000000000" pitchFamily="34" charset="-122"/>
                <a:ea typeface="思源黑体 CN Light" panose="020B0300000000000000" pitchFamily="34" charset="-122"/>
              </a:rPr>
              <a:t>思考</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983615" y="1414145"/>
            <a:ext cx="10222230" cy="2030095"/>
          </a:xfrm>
          <a:prstGeom prst="rect">
            <a:avLst/>
          </a:prstGeom>
          <a:noFill/>
        </p:spPr>
        <p:txBody>
          <a:bodyPr wrap="square" rtlCol="0">
            <a:spAutoFit/>
          </a:bodyPr>
          <a:lstStyle/>
          <a:p>
            <a:pPr algn="l">
              <a:lnSpc>
                <a:spcPct val="150000"/>
              </a:lnSpc>
            </a:pPr>
            <a:r>
              <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1. 验房时应该注意哪些问题呢？</a:t>
            </a:r>
            <a:endPar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gn="l">
              <a:lnSpc>
                <a:spcPct val="150000"/>
              </a:lnSpc>
            </a:pPr>
            <a:r>
              <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2. 量房的过程中应该和客户沟通什么问题？</a:t>
            </a:r>
            <a:endPar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gn="l">
              <a:lnSpc>
                <a:spcPct val="150000"/>
              </a:lnSpc>
            </a:pPr>
            <a:r>
              <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3. 总结设计师签单流程的具体步骤和内容。</a:t>
            </a:r>
            <a:endPar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11" name="组合 10"/>
          <p:cNvGrpSpPr/>
          <p:nvPr/>
        </p:nvGrpSpPr>
        <p:grpSpPr>
          <a:xfrm>
            <a:off x="-456565" y="-315595"/>
            <a:ext cx="7053580" cy="1409700"/>
            <a:chOff x="-719" y="-497"/>
            <a:chExt cx="11108" cy="2220"/>
          </a:xfrm>
        </p:grpSpPr>
        <p:grpSp>
          <p:nvGrpSpPr>
            <p:cNvPr id="2" name="组合 1"/>
            <p:cNvGrpSpPr/>
            <p:nvPr/>
          </p:nvGrpSpPr>
          <p:grpSpPr>
            <a:xfrm>
              <a:off x="1549" y="347"/>
              <a:ext cx="8840" cy="1199"/>
              <a:chOff x="1828468" y="2747536"/>
              <a:chExt cx="4210044" cy="571023"/>
            </a:xfrm>
          </p:grpSpPr>
          <p:sp>
            <p:nvSpPr>
              <p:cNvPr id="3" name="文本框 2"/>
              <p:cNvSpPr txBox="1"/>
              <p:nvPr>
                <p:custDataLst>
                  <p:tags r:id="rId1"/>
                </p:custDataLst>
              </p:nvPr>
            </p:nvSpPr>
            <p:spPr>
              <a:xfrm>
                <a:off x="1828468" y="2927082"/>
                <a:ext cx="3887628"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室内设计师谈单的基本流程</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custDataLst>
                  <p:tags r:id="rId2"/>
                </p:custDataLst>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custDataLst>
                <p:tags r:id="rId3"/>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custDataLst>
                <p:tags r:id="rId4"/>
              </p:custDataLst>
            </p:nvPr>
          </p:nvSpPr>
          <p:spPr>
            <a:xfrm>
              <a:off x="75" y="333"/>
              <a:ext cx="1854" cy="1212"/>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35360" y="3573016"/>
            <a:ext cx="11521280" cy="27363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11860" y="3933190"/>
            <a:ext cx="10390505" cy="1753235"/>
          </a:xfrm>
          <a:prstGeom prst="rect">
            <a:avLst/>
          </a:prstGeom>
          <a:noFill/>
        </p:spPr>
        <p:txBody>
          <a:bodyPr wrap="square" rtlCol="0">
            <a:spAutoFit/>
          </a:bodyPr>
          <a:lstStyle/>
          <a:p>
            <a:pPr indent="457200" fontAlgn="auto">
              <a:lnSpc>
                <a:spcPct val="150000"/>
              </a:lnSpc>
            </a:pPr>
            <a:r>
              <a:rPr lang="en-US" altLang="zh-CN" b="1" dirty="0">
                <a:solidFill>
                  <a:srgbClr val="575B47"/>
                </a:solidFill>
                <a:latin typeface="思源黑体 CN Light" panose="020B0300000000000000" pitchFamily="34" charset="-122"/>
                <a:ea typeface="思源黑体 CN Light" panose="020B0300000000000000" pitchFamily="34" charset="-122"/>
              </a:rPr>
              <a:t>1. 3~5 人为一组，模拟验房场景。</a:t>
            </a:r>
            <a:endParaRPr lang="en-US" altLang="zh-CN" b="1" dirty="0">
              <a:solidFill>
                <a:srgbClr val="575B47"/>
              </a:solidFill>
              <a:latin typeface="思源黑体 CN Light" panose="020B0300000000000000" pitchFamily="34" charset="-122"/>
              <a:ea typeface="思源黑体 CN Light" panose="020B0300000000000000" pitchFamily="34" charset="-122"/>
            </a:endParaRPr>
          </a:p>
          <a:p>
            <a:pPr indent="457200" fontAlgn="auto">
              <a:lnSpc>
                <a:spcPct val="150000"/>
              </a:lnSpc>
            </a:pPr>
            <a:r>
              <a:rPr lang="en-US" altLang="zh-CN" b="1" dirty="0">
                <a:solidFill>
                  <a:srgbClr val="575B47"/>
                </a:solidFill>
                <a:latin typeface="思源黑体 CN Light" panose="020B0300000000000000" pitchFamily="34" charset="-122"/>
                <a:ea typeface="思源黑体 CN Light" panose="020B0300000000000000" pitchFamily="34" charset="-122"/>
              </a:rPr>
              <a:t>2. 3~5 人为一组，模拟现场量房场景（准备：量房本、笔、卷尺、测量仪）。</a:t>
            </a:r>
            <a:endParaRPr lang="en-US" altLang="zh-CN" b="1" dirty="0">
              <a:solidFill>
                <a:srgbClr val="575B47"/>
              </a:solidFill>
              <a:latin typeface="思源黑体 CN Light" panose="020B0300000000000000" pitchFamily="34" charset="-122"/>
              <a:ea typeface="思源黑体 CN Light" panose="020B0300000000000000" pitchFamily="34" charset="-122"/>
            </a:endParaRPr>
          </a:p>
        </p:txBody>
      </p:sp>
      <p:sp>
        <p:nvSpPr>
          <p:cNvPr id="10" name="矩形 9"/>
          <p:cNvSpPr/>
          <p:nvPr/>
        </p:nvSpPr>
        <p:spPr>
          <a:xfrm>
            <a:off x="5251697" y="5948015"/>
            <a:ext cx="1747934" cy="5511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00" name="图片 99"/>
          <p:cNvPicPr/>
          <p:nvPr/>
        </p:nvPicPr>
        <p:blipFill>
          <a:blip r:embed="rId1">
            <a:clrChange>
              <a:clrFrom>
                <a:srgbClr val="F6F6F6">
                  <a:alpha val="100000"/>
                </a:srgbClr>
              </a:clrFrom>
              <a:clrTo>
                <a:srgbClr val="F6F6F6">
                  <a:alpha val="100000"/>
                  <a:alpha val="0"/>
                </a:srgbClr>
              </a:clrTo>
            </a:clrChange>
          </a:blip>
          <a:stretch>
            <a:fillRect/>
          </a:stretch>
        </p:blipFill>
        <p:spPr>
          <a:xfrm>
            <a:off x="7392670" y="332740"/>
            <a:ext cx="2955290" cy="2955290"/>
          </a:xfrm>
          <a:prstGeom prst="rect">
            <a:avLst/>
          </a:prstGeom>
          <a:noFill/>
          <a:ln w="9525">
            <a:noFill/>
          </a:ln>
        </p:spPr>
      </p:pic>
      <p:sp>
        <p:nvSpPr>
          <p:cNvPr id="17" name="文本框 16"/>
          <p:cNvSpPr txBox="1"/>
          <p:nvPr>
            <p:custDataLst>
              <p:tags r:id="rId2"/>
            </p:custDataLst>
          </p:nvPr>
        </p:nvSpPr>
        <p:spPr>
          <a:xfrm>
            <a:off x="2135259" y="2205365"/>
            <a:ext cx="4647534" cy="645160"/>
          </a:xfrm>
          <a:prstGeom prst="rect">
            <a:avLst/>
          </a:prstGeom>
          <a:noFill/>
        </p:spPr>
        <p:txBody>
          <a:bodyPr wrap="square" rtlCol="0">
            <a:spAutoFit/>
          </a:bodyPr>
          <a:p>
            <a:pPr algn="ctr"/>
            <a:r>
              <a:rPr lang="zh-CN" altLang="en-US" sz="3600" b="1" dirty="0">
                <a:solidFill>
                  <a:srgbClr val="485F84"/>
                </a:solidFill>
                <a:latin typeface="思源黑体 CN Light" panose="020B0300000000000000" pitchFamily="34" charset="-122"/>
                <a:ea typeface="思源黑体 CN Light" panose="020B0300000000000000" pitchFamily="34" charset="-122"/>
              </a:rPr>
              <a:t>模拟演练</a:t>
            </a:r>
            <a:endParaRPr lang="zh-CN" altLang="en-US" sz="3600" b="1" dirty="0">
              <a:solidFill>
                <a:srgbClr val="485F84"/>
              </a:solidFill>
              <a:latin typeface="思源黑体 CN Light" panose="020B0300000000000000" pitchFamily="34" charset="-122"/>
              <a:ea typeface="思源黑体 CN Light" panose="020B0300000000000000" pitchFamily="34" charset="-122"/>
            </a:endParaRPr>
          </a:p>
        </p:txBody>
      </p:sp>
      <p:grpSp>
        <p:nvGrpSpPr>
          <p:cNvPr id="2" name="组合 1"/>
          <p:cNvGrpSpPr/>
          <p:nvPr/>
        </p:nvGrpSpPr>
        <p:grpSpPr>
          <a:xfrm>
            <a:off x="-456565" y="-315595"/>
            <a:ext cx="7053580" cy="1409700"/>
            <a:chOff x="-719" y="-497"/>
            <a:chExt cx="11108" cy="2220"/>
          </a:xfrm>
        </p:grpSpPr>
        <p:grpSp>
          <p:nvGrpSpPr>
            <p:cNvPr id="3" name="组合 2"/>
            <p:cNvGrpSpPr/>
            <p:nvPr/>
          </p:nvGrpSpPr>
          <p:grpSpPr>
            <a:xfrm>
              <a:off x="1549" y="347"/>
              <a:ext cx="8840" cy="1199"/>
              <a:chOff x="1828468" y="2747536"/>
              <a:chExt cx="4210044" cy="571023"/>
            </a:xfrm>
          </p:grpSpPr>
          <p:sp>
            <p:nvSpPr>
              <p:cNvPr id="4" name="文本框 3"/>
              <p:cNvSpPr txBox="1"/>
              <p:nvPr>
                <p:custDataLst>
                  <p:tags r:id="rId3"/>
                </p:custDataLst>
              </p:nvPr>
            </p:nvSpPr>
            <p:spPr>
              <a:xfrm>
                <a:off x="1828468" y="2927082"/>
                <a:ext cx="3887628"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室内设计师谈单的基本流程</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5" name="文本框 4"/>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6" name="椭圆 5"/>
            <p:cNvSpPr/>
            <p:nvPr>
              <p:custDataLst>
                <p:tags r:id="rId5"/>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custDataLst>
                <p:tags r:id="rId6"/>
              </p:custDataLst>
            </p:nvPr>
          </p:nvSpPr>
          <p:spPr>
            <a:xfrm>
              <a:off x="75" y="333"/>
              <a:ext cx="1854" cy="1212"/>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983432" y="220560"/>
            <a:ext cx="5613393" cy="761186"/>
            <a:chOff x="1828468" y="2747536"/>
            <a:chExt cx="4210044" cy="570889"/>
          </a:xfrm>
        </p:grpSpPr>
        <p:sp>
          <p:nvSpPr>
            <p:cNvPr id="13" name="文本框 12"/>
            <p:cNvSpPr txBox="1"/>
            <p:nvPr>
              <p:custDataLst>
                <p:tags r:id="rId1"/>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签单话术技巧</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2"/>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二</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3"/>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1" name="组合 20"/>
          <p:cNvGrpSpPr/>
          <p:nvPr/>
        </p:nvGrpSpPr>
        <p:grpSpPr>
          <a:xfrm>
            <a:off x="479375" y="1198245"/>
            <a:ext cx="10918240" cy="1086485"/>
            <a:chOff x="755" y="1887"/>
            <a:chExt cx="17194" cy="1711"/>
          </a:xfrm>
        </p:grpSpPr>
        <p:sp>
          <p:nvSpPr>
            <p:cNvPr id="2" name="文本框 1"/>
            <p:cNvSpPr txBox="1"/>
            <p:nvPr>
              <p:custDataLst>
                <p:tags r:id="rId5"/>
              </p:custDataLst>
            </p:nvPr>
          </p:nvSpPr>
          <p:spPr>
            <a:xfrm>
              <a:off x="755" y="1887"/>
              <a:ext cx="9286" cy="822"/>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一、思考问题</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sp>
          <p:nvSpPr>
            <p:cNvPr id="3" name="文本框 2"/>
            <p:cNvSpPr txBox="1"/>
            <p:nvPr>
              <p:custDataLst>
                <p:tags r:id="rId6"/>
              </p:custDataLst>
            </p:nvPr>
          </p:nvSpPr>
          <p:spPr>
            <a:xfrm>
              <a:off x="755" y="2873"/>
              <a:ext cx="17194" cy="725"/>
            </a:xfrm>
            <a:prstGeom prst="rect">
              <a:avLst/>
            </a:prstGeom>
            <a:noFill/>
          </p:spPr>
          <p:txBody>
            <a:bodyPr wrap="square" rtlCol="0">
              <a:spAutoFit/>
            </a:bodyPr>
            <a:p>
              <a:pPr indent="0" fontAlgn="auto">
                <a:lnSpc>
                  <a:spcPct val="100000"/>
                </a:lnSpc>
                <a:spcAft>
                  <a:spcPts val="1000"/>
                </a:spcAft>
              </a:pPr>
              <a:r>
                <a:rPr lang="en-US" altLang="zh-CN" dirty="0">
                  <a:solidFill>
                    <a:srgbClr val="FF0000"/>
                  </a:solidFill>
                  <a:latin typeface="思源黑体 CN Light" panose="020B0300000000000000" pitchFamily="34" charset="-122"/>
                  <a:ea typeface="思源黑体 CN Light" panose="020B0300000000000000" pitchFamily="34" charset="-122"/>
                </a:rPr>
                <a:t>去思考一个问题，客户为什么一直没有跟你签单？什么原因？</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grpSp>
        <p:nvGrpSpPr>
          <p:cNvPr id="22" name="组合 21"/>
          <p:cNvGrpSpPr/>
          <p:nvPr/>
        </p:nvGrpSpPr>
        <p:grpSpPr>
          <a:xfrm>
            <a:off x="479375" y="2572385"/>
            <a:ext cx="10918240" cy="2446020"/>
            <a:chOff x="869" y="5520"/>
            <a:chExt cx="17194" cy="3852"/>
          </a:xfrm>
        </p:grpSpPr>
        <p:sp>
          <p:nvSpPr>
            <p:cNvPr id="6" name="文本框 5"/>
            <p:cNvSpPr txBox="1"/>
            <p:nvPr>
              <p:custDataLst>
                <p:tags r:id="rId7"/>
              </p:custDataLst>
            </p:nvPr>
          </p:nvSpPr>
          <p:spPr>
            <a:xfrm>
              <a:off x="869" y="5520"/>
              <a:ext cx="9286" cy="822"/>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二、认清客户</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sp>
          <p:nvSpPr>
            <p:cNvPr id="20" name="文本框 19"/>
            <p:cNvSpPr txBox="1"/>
            <p:nvPr>
              <p:custDataLst>
                <p:tags r:id="rId8"/>
              </p:custDataLst>
            </p:nvPr>
          </p:nvSpPr>
          <p:spPr>
            <a:xfrm>
              <a:off x="869" y="6506"/>
              <a:ext cx="17194" cy="2866"/>
            </a:xfrm>
            <a:prstGeom prst="rect">
              <a:avLst/>
            </a:prstGeom>
            <a:noFill/>
          </p:spPr>
          <p:txBody>
            <a:bodyPr wrap="square" rtlCol="0">
              <a:spAutoFit/>
            </a:bodyPr>
            <a:p>
              <a:pPr indent="0" fontAlgn="auto">
                <a:lnSpc>
                  <a:spcPct val="100000"/>
                </a:lnSpc>
                <a:spcAft>
                  <a:spcPts val="1000"/>
                </a:spcAft>
              </a:pPr>
              <a:r>
                <a:rPr lang="en-US" altLang="zh-CN" dirty="0">
                  <a:solidFill>
                    <a:srgbClr val="FF0000"/>
                  </a:solidFill>
                  <a:latin typeface="思源黑体 CN Light" panose="020B0300000000000000" pitchFamily="34" charset="-122"/>
                  <a:ea typeface="思源黑体 CN Light" panose="020B0300000000000000" pitchFamily="34" charset="-122"/>
                </a:rPr>
                <a:t>了解客户目前的情况，有什么原因在阻碍你</a:t>
              </a:r>
              <a:r>
                <a:rPr lang="zh-CN" altLang="en-US" dirty="0">
                  <a:solidFill>
                    <a:srgbClr val="FF0000"/>
                  </a:solidFill>
                  <a:latin typeface="思源黑体 CN Light" panose="020B0300000000000000" pitchFamily="34" charset="-122"/>
                  <a:ea typeface="思源黑体 CN Light" panose="020B0300000000000000" pitchFamily="34" charset="-122"/>
                </a:rPr>
                <a:t>？</a:t>
              </a:r>
              <a:endParaRPr lang="en-US" altLang="zh-CN" dirty="0">
                <a:solidFill>
                  <a:srgbClr val="FF0000"/>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1000"/>
                </a:spcAft>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这些原因可能有意识不强烈、没有计划、销量不好、只是代理建设新厂房或是搬迁、正在改制、品种单一、客户有限、太忙、价格太贵，对你或是公司不了解、不信任、没人管理等各种理由。我们一定要坚定自己的信念，一定要坚信，每个客户早晚一定会跟你合作，这只是一个时间问题。我们要做的工作就是把时间提前再提前。</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983432" y="220560"/>
            <a:ext cx="5613393" cy="761186"/>
            <a:chOff x="1828468" y="2747536"/>
            <a:chExt cx="4210044" cy="570889"/>
          </a:xfrm>
        </p:grpSpPr>
        <p:sp>
          <p:nvSpPr>
            <p:cNvPr id="13" name="文本框 12"/>
            <p:cNvSpPr txBox="1"/>
            <p:nvPr>
              <p:custDataLst>
                <p:tags r:id="rId1"/>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签单话术技巧</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2"/>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二</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3"/>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5" name="组合 4"/>
          <p:cNvGrpSpPr/>
          <p:nvPr/>
        </p:nvGrpSpPr>
        <p:grpSpPr>
          <a:xfrm>
            <a:off x="479425" y="1198245"/>
            <a:ext cx="10918190" cy="1024890"/>
            <a:chOff x="755" y="1887"/>
            <a:chExt cx="17194" cy="1614"/>
          </a:xfrm>
        </p:grpSpPr>
        <p:sp>
          <p:nvSpPr>
            <p:cNvPr id="2" name="文本框 1"/>
            <p:cNvSpPr txBox="1"/>
            <p:nvPr>
              <p:custDataLst>
                <p:tags r:id="rId5"/>
              </p:custDataLst>
            </p:nvPr>
          </p:nvSpPr>
          <p:spPr>
            <a:xfrm>
              <a:off x="755" y="1887"/>
              <a:ext cx="10682" cy="822"/>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三、只要思想不滑坡，方法总比困难多</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sp>
          <p:nvSpPr>
            <p:cNvPr id="3" name="文本框 2"/>
            <p:cNvSpPr txBox="1"/>
            <p:nvPr>
              <p:custDataLst>
                <p:tags r:id="rId6"/>
              </p:custDataLst>
            </p:nvPr>
          </p:nvSpPr>
          <p:spPr>
            <a:xfrm>
              <a:off x="755" y="2873"/>
              <a:ext cx="17194" cy="628"/>
            </a:xfrm>
            <a:prstGeom prst="rect">
              <a:avLst/>
            </a:prstGeom>
            <a:noFill/>
          </p:spPr>
          <p:txBody>
            <a:bodyPr wrap="square" rtlCol="0">
              <a:spAutoFit/>
            </a:bodyPr>
            <a:p>
              <a:pPr indent="0" fontAlgn="auto">
                <a:lnSpc>
                  <a:spcPct val="100000"/>
                </a:lnSpc>
                <a:spcAft>
                  <a:spcPts val="1000"/>
                </a:spcAft>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不要慌、不要乱，头脑清醒，思路清晰。有问题我们要去分析、解决。</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grpSp>
        <p:nvGrpSpPr>
          <p:cNvPr id="4" name="组合 3"/>
          <p:cNvGrpSpPr/>
          <p:nvPr/>
        </p:nvGrpSpPr>
        <p:grpSpPr>
          <a:xfrm>
            <a:off x="479425" y="2637790"/>
            <a:ext cx="10918190" cy="1024890"/>
            <a:chOff x="869" y="4390"/>
            <a:chExt cx="17194" cy="1614"/>
          </a:xfrm>
        </p:grpSpPr>
        <p:sp>
          <p:nvSpPr>
            <p:cNvPr id="6" name="文本框 5"/>
            <p:cNvSpPr txBox="1"/>
            <p:nvPr>
              <p:custDataLst>
                <p:tags r:id="rId7"/>
              </p:custDataLst>
            </p:nvPr>
          </p:nvSpPr>
          <p:spPr>
            <a:xfrm>
              <a:off x="869" y="4390"/>
              <a:ext cx="12976" cy="822"/>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四、抓住客户心理，想客户所想，急客户所急</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sp>
          <p:nvSpPr>
            <p:cNvPr id="20" name="文本框 19"/>
            <p:cNvSpPr txBox="1"/>
            <p:nvPr>
              <p:custDataLst>
                <p:tags r:id="rId8"/>
              </p:custDataLst>
            </p:nvPr>
          </p:nvSpPr>
          <p:spPr>
            <a:xfrm>
              <a:off x="869" y="5376"/>
              <a:ext cx="17194" cy="628"/>
            </a:xfrm>
            <a:prstGeom prst="rect">
              <a:avLst/>
            </a:prstGeom>
            <a:noFill/>
          </p:spPr>
          <p:txBody>
            <a:bodyPr wrap="square" rtlCol="0">
              <a:spAutoFit/>
            </a:bodyPr>
            <a:p>
              <a:pPr indent="0" fontAlgn="auto">
                <a:lnSpc>
                  <a:spcPct val="100000"/>
                </a:lnSpc>
                <a:spcAft>
                  <a:spcPts val="1000"/>
                </a:spcAft>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要知道</a:t>
              </a:r>
              <a:r>
                <a:rPr lang="zh-CN" altLang="en-US"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客户</a:t>
              </a: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究竟在想些什么，担心什么，还有什么顾虑。</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grpSp>
        <p:nvGrpSpPr>
          <p:cNvPr id="7" name="组合 6"/>
          <p:cNvGrpSpPr/>
          <p:nvPr/>
        </p:nvGrpSpPr>
        <p:grpSpPr>
          <a:xfrm>
            <a:off x="479425" y="4077335"/>
            <a:ext cx="10918190" cy="1024890"/>
            <a:chOff x="869" y="4390"/>
            <a:chExt cx="17194" cy="1614"/>
          </a:xfrm>
        </p:grpSpPr>
        <p:sp>
          <p:nvSpPr>
            <p:cNvPr id="8" name="文本框 7"/>
            <p:cNvSpPr txBox="1"/>
            <p:nvPr>
              <p:custDataLst>
                <p:tags r:id="rId9"/>
              </p:custDataLst>
            </p:nvPr>
          </p:nvSpPr>
          <p:spPr>
            <a:xfrm>
              <a:off x="869" y="4390"/>
              <a:ext cx="12976" cy="822"/>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五、一切尽在掌握中，你就是导演</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10"/>
              </p:custDataLst>
            </p:nvPr>
          </p:nvSpPr>
          <p:spPr>
            <a:xfrm>
              <a:off x="869" y="5376"/>
              <a:ext cx="17194" cy="628"/>
            </a:xfrm>
            <a:prstGeom prst="rect">
              <a:avLst/>
            </a:prstGeom>
            <a:noFill/>
          </p:spPr>
          <p:txBody>
            <a:bodyPr wrap="square" rtlCol="0">
              <a:spAutoFit/>
            </a:bodyPr>
            <a:p>
              <a:pPr indent="0" fontAlgn="auto">
                <a:lnSpc>
                  <a:spcPct val="100000"/>
                </a:lnSpc>
                <a:spcAft>
                  <a:spcPts val="1000"/>
                </a:spcAft>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思想一定要积极，应该怎么去引导客户将劣势变为优势，将不利因素变为有利因素。</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983432" y="220560"/>
            <a:ext cx="5613393" cy="761186"/>
            <a:chOff x="1828468" y="2747536"/>
            <a:chExt cx="4210044" cy="570889"/>
          </a:xfrm>
        </p:grpSpPr>
        <p:sp>
          <p:nvSpPr>
            <p:cNvPr id="13" name="文本框 12"/>
            <p:cNvSpPr txBox="1"/>
            <p:nvPr>
              <p:custDataLst>
                <p:tags r:id="rId1"/>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签单话术技巧</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2"/>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二</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3"/>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5" name="组合 4"/>
          <p:cNvGrpSpPr/>
          <p:nvPr/>
        </p:nvGrpSpPr>
        <p:grpSpPr>
          <a:xfrm>
            <a:off x="479425" y="1198245"/>
            <a:ext cx="10918190" cy="1024890"/>
            <a:chOff x="755" y="1887"/>
            <a:chExt cx="17194" cy="1614"/>
          </a:xfrm>
        </p:grpSpPr>
        <p:sp>
          <p:nvSpPr>
            <p:cNvPr id="2" name="文本框 1"/>
            <p:cNvSpPr txBox="1"/>
            <p:nvPr>
              <p:custDataLst>
                <p:tags r:id="rId5"/>
              </p:custDataLst>
            </p:nvPr>
          </p:nvSpPr>
          <p:spPr>
            <a:xfrm>
              <a:off x="755" y="1887"/>
              <a:ext cx="11625" cy="822"/>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六、为客户解决问题，帮助客户做一些事情</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sp>
          <p:nvSpPr>
            <p:cNvPr id="3" name="文本框 2"/>
            <p:cNvSpPr txBox="1"/>
            <p:nvPr>
              <p:custDataLst>
                <p:tags r:id="rId6"/>
              </p:custDataLst>
            </p:nvPr>
          </p:nvSpPr>
          <p:spPr>
            <a:xfrm>
              <a:off x="755" y="2873"/>
              <a:ext cx="17194" cy="628"/>
            </a:xfrm>
            <a:prstGeom prst="rect">
              <a:avLst/>
            </a:prstGeom>
            <a:noFill/>
          </p:spPr>
          <p:txBody>
            <a:bodyPr wrap="square" rtlCol="0">
              <a:spAutoFit/>
            </a:bodyPr>
            <a:p>
              <a:pPr indent="0" fontAlgn="auto">
                <a:lnSpc>
                  <a:spcPct val="100000"/>
                </a:lnSpc>
                <a:spcAft>
                  <a:spcPts val="1000"/>
                </a:spcAft>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对客户认真负责，为客户办实事、办好事，让客户感受我们的工作态度。</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grpSp>
        <p:nvGrpSpPr>
          <p:cNvPr id="4" name="组合 3"/>
          <p:cNvGrpSpPr/>
          <p:nvPr/>
        </p:nvGrpSpPr>
        <p:grpSpPr>
          <a:xfrm>
            <a:off x="479425" y="2530475"/>
            <a:ext cx="10918190" cy="1024890"/>
            <a:chOff x="869" y="4390"/>
            <a:chExt cx="17194" cy="1614"/>
          </a:xfrm>
        </p:grpSpPr>
        <p:sp>
          <p:nvSpPr>
            <p:cNvPr id="6" name="文本框 5"/>
            <p:cNvSpPr txBox="1"/>
            <p:nvPr>
              <p:custDataLst>
                <p:tags r:id="rId7"/>
              </p:custDataLst>
            </p:nvPr>
          </p:nvSpPr>
          <p:spPr>
            <a:xfrm>
              <a:off x="869" y="4390"/>
              <a:ext cx="12976" cy="822"/>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七、征服客户，发扬蚂蟥吸血的精神</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sp>
          <p:nvSpPr>
            <p:cNvPr id="20" name="文本框 19"/>
            <p:cNvSpPr txBox="1"/>
            <p:nvPr>
              <p:custDataLst>
                <p:tags r:id="rId8"/>
              </p:custDataLst>
            </p:nvPr>
          </p:nvSpPr>
          <p:spPr>
            <a:xfrm>
              <a:off x="869" y="5376"/>
              <a:ext cx="17194" cy="628"/>
            </a:xfrm>
            <a:prstGeom prst="rect">
              <a:avLst/>
            </a:prstGeom>
            <a:noFill/>
          </p:spPr>
          <p:txBody>
            <a:bodyPr wrap="square" rtlCol="0">
              <a:spAutoFit/>
            </a:bodyPr>
            <a:p>
              <a:pPr indent="0" fontAlgn="auto">
                <a:lnSpc>
                  <a:spcPct val="100000"/>
                </a:lnSpc>
                <a:spcAft>
                  <a:spcPts val="1000"/>
                </a:spcAft>
              </a:pPr>
              <a:r>
                <a:rPr lang="zh-CN" altLang="en-US"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无论是</a:t>
              </a: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在工作时间里，还</a:t>
              </a:r>
              <a:r>
                <a:rPr lang="zh-CN" altLang="en-US"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是</a:t>
              </a: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业余时间里，一定要有耐心，锲而不舍，百折不挠，用执着感动客户。</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grpSp>
        <p:nvGrpSpPr>
          <p:cNvPr id="7" name="组合 6"/>
          <p:cNvGrpSpPr/>
          <p:nvPr/>
        </p:nvGrpSpPr>
        <p:grpSpPr>
          <a:xfrm>
            <a:off x="479425" y="3862705"/>
            <a:ext cx="10918190" cy="1024890"/>
            <a:chOff x="869" y="4390"/>
            <a:chExt cx="17194" cy="1614"/>
          </a:xfrm>
        </p:grpSpPr>
        <p:sp>
          <p:nvSpPr>
            <p:cNvPr id="8" name="文本框 7"/>
            <p:cNvSpPr txBox="1"/>
            <p:nvPr>
              <p:custDataLst>
                <p:tags r:id="rId9"/>
              </p:custDataLst>
            </p:nvPr>
          </p:nvSpPr>
          <p:spPr>
            <a:xfrm>
              <a:off x="869" y="4390"/>
              <a:ext cx="12976" cy="822"/>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八、能解决的就解决，不能的就避重就轻</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10"/>
              </p:custDataLst>
            </p:nvPr>
          </p:nvSpPr>
          <p:spPr>
            <a:xfrm>
              <a:off x="869" y="5376"/>
              <a:ext cx="17194" cy="628"/>
            </a:xfrm>
            <a:prstGeom prst="rect">
              <a:avLst/>
            </a:prstGeom>
            <a:noFill/>
          </p:spPr>
          <p:txBody>
            <a:bodyPr wrap="square" rtlCol="0">
              <a:spAutoFit/>
            </a:bodyPr>
            <a:p>
              <a:pPr indent="0" fontAlgn="auto">
                <a:lnSpc>
                  <a:spcPct val="100000"/>
                </a:lnSpc>
                <a:spcAft>
                  <a:spcPts val="1000"/>
                </a:spcAft>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将问题淡化、避开。头脑一定要灵活。</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983432" y="220560"/>
            <a:ext cx="5613393" cy="761186"/>
            <a:chOff x="1828468" y="2747536"/>
            <a:chExt cx="4210044" cy="570889"/>
          </a:xfrm>
        </p:grpSpPr>
        <p:sp>
          <p:nvSpPr>
            <p:cNvPr id="13" name="文本框 12"/>
            <p:cNvSpPr txBox="1"/>
            <p:nvPr>
              <p:custDataLst>
                <p:tags r:id="rId1"/>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签单话术技巧</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2"/>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二</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3"/>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5" name="组合 4"/>
          <p:cNvGrpSpPr/>
          <p:nvPr/>
        </p:nvGrpSpPr>
        <p:grpSpPr>
          <a:xfrm>
            <a:off x="479425" y="1198245"/>
            <a:ext cx="10918190" cy="1332865"/>
            <a:chOff x="755" y="1887"/>
            <a:chExt cx="17194" cy="2099"/>
          </a:xfrm>
        </p:grpSpPr>
        <p:sp>
          <p:nvSpPr>
            <p:cNvPr id="2" name="文本框 1"/>
            <p:cNvSpPr txBox="1"/>
            <p:nvPr>
              <p:custDataLst>
                <p:tags r:id="rId5"/>
              </p:custDataLst>
            </p:nvPr>
          </p:nvSpPr>
          <p:spPr>
            <a:xfrm>
              <a:off x="755" y="1887"/>
              <a:ext cx="13154" cy="822"/>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九、假设成交法，做单要常用的方法之一</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sp>
          <p:nvSpPr>
            <p:cNvPr id="3" name="文本框 2"/>
            <p:cNvSpPr txBox="1"/>
            <p:nvPr>
              <p:custDataLst>
                <p:tags r:id="rId6"/>
              </p:custDataLst>
            </p:nvPr>
          </p:nvSpPr>
          <p:spPr>
            <a:xfrm>
              <a:off x="755" y="2873"/>
              <a:ext cx="17194" cy="1113"/>
            </a:xfrm>
            <a:prstGeom prst="rect">
              <a:avLst/>
            </a:prstGeom>
            <a:noFill/>
          </p:spPr>
          <p:txBody>
            <a:bodyPr wrap="square" rtlCol="0">
              <a:spAutoFit/>
            </a:bodyPr>
            <a:p>
              <a:pPr indent="0" fontAlgn="auto">
                <a:lnSpc>
                  <a:spcPct val="100000"/>
                </a:lnSpc>
                <a:spcAft>
                  <a:spcPts val="1000"/>
                </a:spcAft>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观看一下我们的客户案例。或者在签单以前先填写一下表格，当谈得差不多的时候要说：我们办一下手续吧（签合同打款），不要说太刺激的词语。</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grpSp>
        <p:nvGrpSpPr>
          <p:cNvPr id="4" name="组合 3"/>
          <p:cNvGrpSpPr/>
          <p:nvPr/>
        </p:nvGrpSpPr>
        <p:grpSpPr>
          <a:xfrm>
            <a:off x="479425" y="2682875"/>
            <a:ext cx="10918190" cy="1024890"/>
            <a:chOff x="869" y="4390"/>
            <a:chExt cx="17194" cy="1614"/>
          </a:xfrm>
        </p:grpSpPr>
        <p:sp>
          <p:nvSpPr>
            <p:cNvPr id="6" name="文本框 5"/>
            <p:cNvSpPr txBox="1"/>
            <p:nvPr>
              <p:custDataLst>
                <p:tags r:id="rId7"/>
              </p:custDataLst>
            </p:nvPr>
          </p:nvSpPr>
          <p:spPr>
            <a:xfrm>
              <a:off x="869" y="4390"/>
              <a:ext cx="12976" cy="822"/>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十、逼单就是“半推半就”，就是强迫成交法</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sp>
          <p:nvSpPr>
            <p:cNvPr id="20" name="文本框 19"/>
            <p:cNvSpPr txBox="1"/>
            <p:nvPr>
              <p:custDataLst>
                <p:tags r:id="rId8"/>
              </p:custDataLst>
            </p:nvPr>
          </p:nvSpPr>
          <p:spPr>
            <a:xfrm>
              <a:off x="869" y="5376"/>
              <a:ext cx="17194" cy="628"/>
            </a:xfrm>
            <a:prstGeom prst="rect">
              <a:avLst/>
            </a:prstGeom>
            <a:noFill/>
          </p:spPr>
          <p:txBody>
            <a:bodyPr wrap="square" rtlCol="0">
              <a:spAutoFit/>
            </a:bodyPr>
            <a:p>
              <a:pPr indent="0" fontAlgn="auto">
                <a:lnSpc>
                  <a:spcPct val="100000"/>
                </a:lnSpc>
                <a:spcAft>
                  <a:spcPts val="1000"/>
                </a:spcAft>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以气吞山河之势，一鼓作气将客户搞定。让客户感觉到有一种不可抗拒的力量。</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grpSp>
        <p:nvGrpSpPr>
          <p:cNvPr id="7" name="组合 6"/>
          <p:cNvGrpSpPr/>
          <p:nvPr/>
        </p:nvGrpSpPr>
        <p:grpSpPr>
          <a:xfrm>
            <a:off x="479425" y="3859530"/>
            <a:ext cx="10918190" cy="1024890"/>
            <a:chOff x="869" y="4390"/>
            <a:chExt cx="17194" cy="1614"/>
          </a:xfrm>
        </p:grpSpPr>
        <p:sp>
          <p:nvSpPr>
            <p:cNvPr id="8" name="文本框 7"/>
            <p:cNvSpPr txBox="1"/>
            <p:nvPr>
              <p:custDataLst>
                <p:tags r:id="rId9"/>
              </p:custDataLst>
            </p:nvPr>
          </p:nvSpPr>
          <p:spPr>
            <a:xfrm>
              <a:off x="869" y="4390"/>
              <a:ext cx="12976" cy="822"/>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十一、编织一个“梦”</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10"/>
              </p:custDataLst>
            </p:nvPr>
          </p:nvSpPr>
          <p:spPr>
            <a:xfrm>
              <a:off x="869" y="5376"/>
              <a:ext cx="17194" cy="628"/>
            </a:xfrm>
            <a:prstGeom prst="rect">
              <a:avLst/>
            </a:prstGeom>
            <a:noFill/>
          </p:spPr>
          <p:txBody>
            <a:bodyPr wrap="square" rtlCol="0">
              <a:spAutoFit/>
            </a:bodyPr>
            <a:p>
              <a:pPr indent="0" fontAlgn="auto">
                <a:lnSpc>
                  <a:spcPct val="100000"/>
                </a:lnSpc>
                <a:spcAft>
                  <a:spcPts val="1000"/>
                </a:spcAft>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让客户想想我们的公司给他带来的各种好处，让他梦想成真。</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grpSp>
        <p:nvGrpSpPr>
          <p:cNvPr id="11" name="组合 10"/>
          <p:cNvGrpSpPr/>
          <p:nvPr/>
        </p:nvGrpSpPr>
        <p:grpSpPr>
          <a:xfrm>
            <a:off x="479425" y="5036185"/>
            <a:ext cx="10918190" cy="1332865"/>
            <a:chOff x="869" y="4390"/>
            <a:chExt cx="17194" cy="2099"/>
          </a:xfrm>
        </p:grpSpPr>
        <p:sp>
          <p:nvSpPr>
            <p:cNvPr id="12" name="文本框 11"/>
            <p:cNvSpPr txBox="1"/>
            <p:nvPr>
              <p:custDataLst>
                <p:tags r:id="rId11"/>
              </p:custDataLst>
            </p:nvPr>
          </p:nvSpPr>
          <p:spPr>
            <a:xfrm>
              <a:off x="869" y="4390"/>
              <a:ext cx="12976" cy="822"/>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十二、给客户一些好处</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sp>
          <p:nvSpPr>
            <p:cNvPr id="14" name="文本框 13"/>
            <p:cNvSpPr txBox="1"/>
            <p:nvPr>
              <p:custDataLst>
                <p:tags r:id="rId12"/>
              </p:custDataLst>
            </p:nvPr>
          </p:nvSpPr>
          <p:spPr>
            <a:xfrm>
              <a:off x="869" y="5376"/>
              <a:ext cx="17194" cy="1113"/>
            </a:xfrm>
            <a:prstGeom prst="rect">
              <a:avLst/>
            </a:prstGeom>
            <a:noFill/>
          </p:spPr>
          <p:txBody>
            <a:bodyPr wrap="square" rtlCol="0">
              <a:spAutoFit/>
            </a:bodyPr>
            <a:p>
              <a:pPr indent="0" fontAlgn="auto">
                <a:lnSpc>
                  <a:spcPct val="100000"/>
                </a:lnSpc>
                <a:spcAft>
                  <a:spcPts val="1000"/>
                </a:spcAft>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要抓住客户心理，怎么说，给谁？谁是重要人物，怎么给？让客户吃得舒服、放心，或者是以礼物的方式回馈。</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0" y="4078235"/>
            <a:ext cx="12192000" cy="2349500"/>
            <a:chOff x="0" y="4508765"/>
            <a:chExt cx="12192000" cy="2349500"/>
          </a:xfrm>
        </p:grpSpPr>
        <p:sp>
          <p:nvSpPr>
            <p:cNvPr id="7" name="矩形 6"/>
            <p:cNvSpPr/>
            <p:nvPr/>
          </p:nvSpPr>
          <p:spPr>
            <a:xfrm>
              <a:off x="0" y="4509120"/>
              <a:ext cx="12192000" cy="2348880"/>
            </a:xfrm>
            <a:prstGeom prst="rect">
              <a:avLst/>
            </a:prstGeom>
            <a:blipFill>
              <a:blip r:embed="rId1"/>
              <a:srcRect/>
              <a:stretch>
                <a:fillRect l="-131" t="-116494" r="131" b="-12954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703705" y="4508765"/>
              <a:ext cx="9577070" cy="2349500"/>
            </a:xfrm>
            <a:prstGeom prst="rect">
              <a:avLst/>
            </a:prstGeom>
            <a:solidFill>
              <a:schemeClr val="bg1">
                <a:lumMod val="7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8183698" y="910238"/>
            <a:ext cx="3672408" cy="3137159"/>
            <a:chOff x="8183698" y="1450484"/>
            <a:chExt cx="3672408" cy="3137159"/>
          </a:xfrm>
        </p:grpSpPr>
        <p:sp>
          <p:nvSpPr>
            <p:cNvPr id="10" name="矩形: 圆角 9"/>
            <p:cNvSpPr/>
            <p:nvPr/>
          </p:nvSpPr>
          <p:spPr>
            <a:xfrm>
              <a:off x="8183698" y="1450484"/>
              <a:ext cx="3672408" cy="2703239"/>
            </a:xfrm>
            <a:prstGeom prst="round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10800000">
              <a:off x="8832304" y="4117887"/>
              <a:ext cx="469668" cy="469756"/>
            </a:xfrm>
            <a:prstGeom prst="triangle">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35894" y="910240"/>
            <a:ext cx="3672408" cy="3168350"/>
            <a:chOff x="335894" y="1450486"/>
            <a:chExt cx="3672408" cy="3168350"/>
          </a:xfrm>
        </p:grpSpPr>
        <p:sp>
          <p:nvSpPr>
            <p:cNvPr id="9" name="矩形: 圆角 8"/>
            <p:cNvSpPr/>
            <p:nvPr/>
          </p:nvSpPr>
          <p:spPr>
            <a:xfrm>
              <a:off x="335894" y="1450486"/>
              <a:ext cx="3672408" cy="2703239"/>
            </a:xfrm>
            <a:prstGeom prst="round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10800000">
              <a:off x="2890028" y="4149080"/>
              <a:ext cx="469668" cy="469756"/>
            </a:xfrm>
            <a:prstGeom prst="triangle">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4259796" y="910239"/>
            <a:ext cx="3672408" cy="3168351"/>
            <a:chOff x="4259796" y="1450485"/>
            <a:chExt cx="3672408" cy="3168351"/>
          </a:xfrm>
        </p:grpSpPr>
        <p:sp>
          <p:nvSpPr>
            <p:cNvPr id="11" name="矩形: 圆角 10"/>
            <p:cNvSpPr/>
            <p:nvPr/>
          </p:nvSpPr>
          <p:spPr>
            <a:xfrm>
              <a:off x="4259796" y="1450485"/>
              <a:ext cx="3672408" cy="2703239"/>
            </a:xfrm>
            <a:prstGeom prst="round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0800000">
              <a:off x="5861166" y="4149080"/>
              <a:ext cx="469668" cy="469756"/>
            </a:xfrm>
            <a:prstGeom prst="triangl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0" name="文本框 19"/>
          <p:cNvSpPr txBox="1"/>
          <p:nvPr/>
        </p:nvSpPr>
        <p:spPr>
          <a:xfrm>
            <a:off x="518179" y="1341755"/>
            <a:ext cx="2315845" cy="521970"/>
          </a:xfrm>
          <a:prstGeom prst="rect">
            <a:avLst/>
          </a:prstGeom>
          <a:noFill/>
        </p:spPr>
        <p:txBody>
          <a:bodyPr wrap="square" rtlCol="0">
            <a:spAutoFit/>
          </a:bodyPr>
          <a:lstStyle/>
          <a:p>
            <a:r>
              <a:rPr lang="zh-CN" altLang="en-US" sz="2800" b="1" dirty="0">
                <a:solidFill>
                  <a:schemeClr val="bg1"/>
                </a:solidFill>
                <a:latin typeface="思源黑体 CN Light" panose="020B0300000000000000" pitchFamily="34" charset="-122"/>
                <a:ea typeface="思源黑体 CN Light" panose="020B0300000000000000" pitchFamily="34" charset="-122"/>
              </a:rPr>
              <a:t>学习目标</a:t>
            </a:r>
            <a:endParaRPr lang="zh-CN" altLang="en-US" sz="28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518179" y="1997974"/>
            <a:ext cx="3307838" cy="645160"/>
          </a:xfrm>
          <a:prstGeom prst="rect">
            <a:avLst/>
          </a:prstGeom>
          <a:noFill/>
        </p:spPr>
        <p:txBody>
          <a:bodyPr wrap="square" rtlCol="0">
            <a:spAutoFit/>
          </a:bodyPr>
          <a:lstStyle/>
          <a:p>
            <a:pPr algn="l">
              <a:lnSpc>
                <a:spcPct val="100000"/>
              </a:lnSpc>
            </a:pPr>
            <a:r>
              <a:rPr lang="en-US" altLang="zh-CN" sz="1800" dirty="0">
                <a:solidFill>
                  <a:schemeClr val="bg1"/>
                </a:solidFill>
                <a:latin typeface="思源黑体 CN Light" panose="020B0300000000000000" pitchFamily="34" charset="-122"/>
                <a:ea typeface="思源黑体 CN Light" panose="020B0300000000000000" pitchFamily="34" charset="-122"/>
              </a:rPr>
              <a:t>掌握谈单的基本流程、关键步骤、技巧。</a:t>
            </a:r>
            <a:endParaRPr lang="en-US" altLang="zh-CN" sz="1800" dirty="0">
              <a:solidFill>
                <a:schemeClr val="bg1"/>
              </a:solidFill>
              <a:latin typeface="思源黑体 CN Light" panose="020B0300000000000000" pitchFamily="34" charset="-122"/>
              <a:ea typeface="思源黑体 CN Light" panose="020B0300000000000000" pitchFamily="34" charset="-122"/>
            </a:endParaRPr>
          </a:p>
        </p:txBody>
      </p:sp>
      <p:sp>
        <p:nvSpPr>
          <p:cNvPr id="22" name="文本框 21"/>
          <p:cNvSpPr txBox="1"/>
          <p:nvPr/>
        </p:nvSpPr>
        <p:spPr>
          <a:xfrm>
            <a:off x="4499006" y="1341755"/>
            <a:ext cx="2308860" cy="521970"/>
          </a:xfrm>
          <a:prstGeom prst="rect">
            <a:avLst/>
          </a:prstGeom>
          <a:noFill/>
        </p:spPr>
        <p:txBody>
          <a:bodyPr wrap="square" rtlCol="0">
            <a:spAutoFit/>
          </a:bodyPr>
          <a:lstStyle/>
          <a:p>
            <a:r>
              <a:rPr lang="zh-CN" altLang="en-US" sz="2800" b="1" dirty="0">
                <a:solidFill>
                  <a:schemeClr val="bg1"/>
                </a:solidFill>
                <a:latin typeface="思源黑体 CN Light" panose="020B0300000000000000" pitchFamily="34" charset="-122"/>
                <a:ea typeface="思源黑体 CN Light" panose="020B0300000000000000" pitchFamily="34" charset="-122"/>
              </a:rPr>
              <a:t>知识重点</a:t>
            </a:r>
            <a:endParaRPr lang="zh-CN" altLang="en-US" sz="2800" b="1" dirty="0">
              <a:solidFill>
                <a:schemeClr val="bg1"/>
              </a:solidFill>
              <a:latin typeface="思源黑体 CN Light" panose="020B0300000000000000" pitchFamily="34" charset="-122"/>
              <a:ea typeface="思源黑体 CN Light" panose="020B0300000000000000" pitchFamily="34" charset="-122"/>
            </a:endParaRPr>
          </a:p>
        </p:txBody>
      </p:sp>
      <p:sp>
        <p:nvSpPr>
          <p:cNvPr id="23" name="文本框 22"/>
          <p:cNvSpPr txBox="1"/>
          <p:nvPr/>
        </p:nvSpPr>
        <p:spPr>
          <a:xfrm>
            <a:off x="4499006" y="1997974"/>
            <a:ext cx="3291510" cy="645160"/>
          </a:xfrm>
          <a:prstGeom prst="rect">
            <a:avLst/>
          </a:prstGeom>
          <a:noFill/>
        </p:spPr>
        <p:txBody>
          <a:bodyPr wrap="square" rtlCol="0">
            <a:spAutoFit/>
          </a:bodyPr>
          <a:lstStyle/>
          <a:p>
            <a:pPr algn="l">
              <a:lnSpc>
                <a:spcPct val="100000"/>
              </a:lnSpc>
            </a:pPr>
            <a:r>
              <a:rPr lang="en-US" altLang="zh-CN" sz="1800" dirty="0">
                <a:solidFill>
                  <a:schemeClr val="bg1"/>
                </a:solidFill>
                <a:latin typeface="思源黑体 CN Light" panose="020B0300000000000000" pitchFamily="34" charset="-122"/>
                <a:ea typeface="思源黑体 CN Light" panose="020B0300000000000000" pitchFamily="34" charset="-122"/>
              </a:rPr>
              <a:t>谈单过程中的流程把控和技巧的运用。</a:t>
            </a:r>
            <a:endParaRPr lang="en-US" altLang="zh-CN" sz="1800" dirty="0">
              <a:solidFill>
                <a:schemeClr val="bg1"/>
              </a:solidFill>
              <a:latin typeface="思源黑体 CN Light" panose="020B0300000000000000" pitchFamily="34" charset="-122"/>
              <a:ea typeface="思源黑体 CN Light" panose="020B0300000000000000" pitchFamily="34" charset="-122"/>
            </a:endParaRPr>
          </a:p>
        </p:txBody>
      </p:sp>
      <p:sp>
        <p:nvSpPr>
          <p:cNvPr id="24" name="文本框 23"/>
          <p:cNvSpPr txBox="1"/>
          <p:nvPr/>
        </p:nvSpPr>
        <p:spPr>
          <a:xfrm>
            <a:off x="8366205" y="1341755"/>
            <a:ext cx="2308860" cy="521970"/>
          </a:xfrm>
          <a:prstGeom prst="rect">
            <a:avLst/>
          </a:prstGeom>
          <a:noFill/>
        </p:spPr>
        <p:txBody>
          <a:bodyPr wrap="square" rtlCol="0">
            <a:spAutoFit/>
          </a:bodyPr>
          <a:lstStyle/>
          <a:p>
            <a:r>
              <a:rPr lang="zh-CN" altLang="en-US" sz="2800" b="1" dirty="0">
                <a:solidFill>
                  <a:schemeClr val="bg1"/>
                </a:solidFill>
                <a:latin typeface="思源黑体 CN Light" panose="020B0300000000000000" pitchFamily="34" charset="-122"/>
                <a:ea typeface="思源黑体 CN Light" panose="020B0300000000000000" pitchFamily="34" charset="-122"/>
              </a:rPr>
              <a:t>知识难点</a:t>
            </a:r>
            <a:endParaRPr lang="zh-CN" altLang="en-US" sz="2800" b="1" dirty="0">
              <a:solidFill>
                <a:schemeClr val="bg1"/>
              </a:solidFill>
              <a:latin typeface="思源黑体 CN Light" panose="020B0300000000000000" pitchFamily="34" charset="-122"/>
              <a:ea typeface="思源黑体 CN Light" panose="020B0300000000000000" pitchFamily="34" charset="-122"/>
            </a:endParaRPr>
          </a:p>
        </p:txBody>
      </p:sp>
      <p:sp>
        <p:nvSpPr>
          <p:cNvPr id="25" name="文本框 24"/>
          <p:cNvSpPr txBox="1"/>
          <p:nvPr/>
        </p:nvSpPr>
        <p:spPr>
          <a:xfrm>
            <a:off x="8366205" y="1997974"/>
            <a:ext cx="3351844" cy="645160"/>
          </a:xfrm>
          <a:prstGeom prst="rect">
            <a:avLst/>
          </a:prstGeom>
          <a:noFill/>
        </p:spPr>
        <p:txBody>
          <a:bodyPr wrap="square" rtlCol="0">
            <a:spAutoFit/>
          </a:bodyPr>
          <a:lstStyle/>
          <a:p>
            <a:pPr algn="l">
              <a:lnSpc>
                <a:spcPct val="100000"/>
              </a:lnSpc>
            </a:pPr>
            <a:r>
              <a:rPr lang="en-US" altLang="zh-CN" sz="1800" dirty="0">
                <a:solidFill>
                  <a:schemeClr val="bg1"/>
                </a:solidFill>
                <a:latin typeface="思源黑体 CN Light" panose="020B0300000000000000" pitchFamily="34" charset="-122"/>
                <a:ea typeface="思源黑体 CN Light" panose="020B0300000000000000" pitchFamily="34" charset="-122"/>
              </a:rPr>
              <a:t>如何解决好谈单过程中出现的问题。</a:t>
            </a:r>
            <a:endParaRPr lang="en-US" altLang="zh-CN" sz="1800" dirty="0">
              <a:solidFill>
                <a:schemeClr val="bg1"/>
              </a:solidFill>
              <a:latin typeface="思源黑体 CN Light" panose="020B0300000000000000" pitchFamily="34" charset="-122"/>
              <a:ea typeface="思源黑体 CN Light" panose="020B0300000000000000" pitchFamily="34" charset="-122"/>
            </a:endParaRPr>
          </a:p>
        </p:txBody>
      </p:sp>
      <p:sp>
        <p:nvSpPr>
          <p:cNvPr id="27" name="文本框 26"/>
          <p:cNvSpPr txBox="1"/>
          <p:nvPr/>
        </p:nvSpPr>
        <p:spPr>
          <a:xfrm>
            <a:off x="1991360" y="4366260"/>
            <a:ext cx="9826625" cy="1863725"/>
          </a:xfrm>
          <a:prstGeom prst="rect">
            <a:avLst/>
          </a:prstGeom>
          <a:noFill/>
        </p:spPr>
        <p:txBody>
          <a:bodyPr wrap="square" rtlCol="0">
            <a:spAutoFit/>
          </a:bodyPr>
          <a:lstStyle/>
          <a:p>
            <a:pPr>
              <a:lnSpc>
                <a:spcPct val="120000"/>
              </a:lnSpc>
            </a:pPr>
            <a:r>
              <a:rPr dirty="0">
                <a:solidFill>
                  <a:schemeClr val="bg1"/>
                </a:solidFill>
                <a:latin typeface="思源黑体 CN Light" panose="020B0300000000000000" pitchFamily="34" charset="-122"/>
                <a:ea typeface="思源黑体 CN Light" panose="020B0300000000000000" pitchFamily="34" charset="-122"/>
              </a:rPr>
              <a:t>一名成功的设计师首先要学会室内设计的理论知识，其次最重要的就是签单；只有签单才有高提成，只有签单才有事做——熟练运用独特的沟通技巧在帮助你获得了更多的客户信息的同时，也引发了他对家居配饰提升生活品质的兴趣。</a:t>
            </a:r>
            <a:endParaRPr dirty="0">
              <a:solidFill>
                <a:schemeClr val="bg1"/>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983432" y="220560"/>
            <a:ext cx="5613393" cy="761186"/>
            <a:chOff x="1828468" y="2747536"/>
            <a:chExt cx="4210044" cy="570889"/>
          </a:xfrm>
        </p:grpSpPr>
        <p:sp>
          <p:nvSpPr>
            <p:cNvPr id="13" name="文本框 12"/>
            <p:cNvSpPr txBox="1"/>
            <p:nvPr>
              <p:custDataLst>
                <p:tags r:id="rId1"/>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签单话术技巧</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2"/>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二</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3"/>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5" name="组合 4"/>
          <p:cNvGrpSpPr/>
          <p:nvPr/>
        </p:nvGrpSpPr>
        <p:grpSpPr>
          <a:xfrm>
            <a:off x="479425" y="1198245"/>
            <a:ext cx="10918190" cy="1024890"/>
            <a:chOff x="755" y="1887"/>
            <a:chExt cx="17194" cy="1614"/>
          </a:xfrm>
        </p:grpSpPr>
        <p:sp>
          <p:nvSpPr>
            <p:cNvPr id="2" name="文本框 1"/>
            <p:cNvSpPr txBox="1"/>
            <p:nvPr>
              <p:custDataLst>
                <p:tags r:id="rId5"/>
              </p:custDataLst>
            </p:nvPr>
          </p:nvSpPr>
          <p:spPr>
            <a:xfrm>
              <a:off x="755" y="1887"/>
              <a:ext cx="10682" cy="822"/>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十三、放弃当然只是暂时的，以退为进</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sp>
          <p:nvSpPr>
            <p:cNvPr id="3" name="文本框 2"/>
            <p:cNvSpPr txBox="1"/>
            <p:nvPr>
              <p:custDataLst>
                <p:tags r:id="rId6"/>
              </p:custDataLst>
            </p:nvPr>
          </p:nvSpPr>
          <p:spPr>
            <a:xfrm>
              <a:off x="755" y="2873"/>
              <a:ext cx="17194" cy="628"/>
            </a:xfrm>
            <a:prstGeom prst="rect">
              <a:avLst/>
            </a:prstGeom>
            <a:noFill/>
          </p:spPr>
          <p:txBody>
            <a:bodyPr wrap="square" rtlCol="0">
              <a:spAutoFit/>
            </a:bodyPr>
            <a:p>
              <a:pPr indent="0" fontAlgn="auto">
                <a:lnSpc>
                  <a:spcPct val="100000"/>
                </a:lnSpc>
                <a:spcAft>
                  <a:spcPts val="1000"/>
                </a:spcAft>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不要在一些“老顽固”身上浪费太多时间，慢慢来。</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grpSp>
        <p:nvGrpSpPr>
          <p:cNvPr id="4" name="组合 3"/>
          <p:cNvGrpSpPr/>
          <p:nvPr/>
        </p:nvGrpSpPr>
        <p:grpSpPr>
          <a:xfrm>
            <a:off x="479425" y="2391410"/>
            <a:ext cx="10918190" cy="1948180"/>
            <a:chOff x="869" y="4390"/>
            <a:chExt cx="17194" cy="3068"/>
          </a:xfrm>
        </p:grpSpPr>
        <p:sp>
          <p:nvSpPr>
            <p:cNvPr id="6" name="文本框 5"/>
            <p:cNvSpPr txBox="1"/>
            <p:nvPr>
              <p:custDataLst>
                <p:tags r:id="rId7"/>
              </p:custDataLst>
            </p:nvPr>
          </p:nvSpPr>
          <p:spPr>
            <a:xfrm>
              <a:off x="869" y="4390"/>
              <a:ext cx="12976" cy="822"/>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十四、领导拖拉，不起积极作用，不向老总力荐</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sp>
          <p:nvSpPr>
            <p:cNvPr id="20" name="文本框 19"/>
            <p:cNvSpPr txBox="1"/>
            <p:nvPr>
              <p:custDataLst>
                <p:tags r:id="rId8"/>
              </p:custDataLst>
            </p:nvPr>
          </p:nvSpPr>
          <p:spPr>
            <a:xfrm>
              <a:off x="869" y="5376"/>
              <a:ext cx="17194" cy="2082"/>
            </a:xfrm>
            <a:prstGeom prst="rect">
              <a:avLst/>
            </a:prstGeom>
            <a:noFill/>
          </p:spPr>
          <p:txBody>
            <a:bodyPr wrap="square" rtlCol="0">
              <a:spAutoFit/>
            </a:bodyPr>
            <a:p>
              <a:pPr indent="0" fontAlgn="auto">
                <a:lnSpc>
                  <a:spcPct val="100000"/>
                </a:lnSpc>
                <a:spcAft>
                  <a:spcPts val="1000"/>
                </a:spcAft>
              </a:pPr>
              <a:r>
                <a:rPr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向该中层领导施压，向其灌输“我们向其推荐了”，如果因为他的原因没有向老总说明，等老总重视这件事的时候却发现中层领导当时没有汇报，或竞争对手做得好，自己公司没有做到好处，老总找责任人，最终都将是中层领导的责任。通过这种责任归咎的方法，使其不敢怠慢。如果中间领导不重视，影响谈判进程，可从其他途径找总经理的联系方式与其直接对话。</a:t>
              </a:r>
              <a:endParaRPr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grpSp>
        <p:nvGrpSpPr>
          <p:cNvPr id="7" name="组合 6"/>
          <p:cNvGrpSpPr/>
          <p:nvPr/>
        </p:nvGrpSpPr>
        <p:grpSpPr>
          <a:xfrm>
            <a:off x="479425" y="4507865"/>
            <a:ext cx="10918190" cy="1640840"/>
            <a:chOff x="869" y="6876"/>
            <a:chExt cx="17194" cy="2584"/>
          </a:xfrm>
        </p:grpSpPr>
        <p:sp>
          <p:nvSpPr>
            <p:cNvPr id="8" name="文本框 7"/>
            <p:cNvSpPr txBox="1"/>
            <p:nvPr>
              <p:custDataLst>
                <p:tags r:id="rId9"/>
              </p:custDataLst>
            </p:nvPr>
          </p:nvSpPr>
          <p:spPr>
            <a:xfrm>
              <a:off x="869" y="6876"/>
              <a:ext cx="12976" cy="822"/>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十五、学会观察，学会聆听</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10"/>
              </p:custDataLst>
            </p:nvPr>
          </p:nvSpPr>
          <p:spPr>
            <a:xfrm>
              <a:off x="869" y="7862"/>
              <a:ext cx="17194" cy="1598"/>
            </a:xfrm>
            <a:prstGeom prst="rect">
              <a:avLst/>
            </a:prstGeom>
            <a:noFill/>
          </p:spPr>
          <p:txBody>
            <a:bodyPr wrap="square" rtlCol="0">
              <a:spAutoFit/>
            </a:bodyPr>
            <a:p>
              <a:pPr indent="0" fontAlgn="auto">
                <a:lnSpc>
                  <a:spcPct val="100000"/>
                </a:lnSpc>
                <a:spcAft>
                  <a:spcPts val="1000"/>
                </a:spcAft>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在与客户谈单时，一定要多观察，通过对客户（眼神、举止、表情等）的观察，及时了解客户的心理变化，把障碍消灭在萌芽状态；通过聆听可以了解客户的真正需要，这样就容易与客户达成共识。</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983432" y="220560"/>
            <a:ext cx="5613393" cy="761186"/>
            <a:chOff x="1828468" y="2747536"/>
            <a:chExt cx="4210044" cy="570889"/>
          </a:xfrm>
        </p:grpSpPr>
        <p:sp>
          <p:nvSpPr>
            <p:cNvPr id="13" name="文本框 12"/>
            <p:cNvSpPr txBox="1"/>
            <p:nvPr>
              <p:custDataLst>
                <p:tags r:id="rId1"/>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签单话术技巧</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2"/>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二</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3"/>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5" name="组合 4"/>
          <p:cNvGrpSpPr/>
          <p:nvPr/>
        </p:nvGrpSpPr>
        <p:grpSpPr>
          <a:xfrm>
            <a:off x="479425" y="1054735"/>
            <a:ext cx="10918190" cy="1640840"/>
            <a:chOff x="755" y="1887"/>
            <a:chExt cx="17194" cy="2584"/>
          </a:xfrm>
        </p:grpSpPr>
        <p:sp>
          <p:nvSpPr>
            <p:cNvPr id="2" name="文本框 1"/>
            <p:cNvSpPr txBox="1"/>
            <p:nvPr>
              <p:custDataLst>
                <p:tags r:id="rId5"/>
              </p:custDataLst>
            </p:nvPr>
          </p:nvSpPr>
          <p:spPr>
            <a:xfrm>
              <a:off x="755" y="1887"/>
              <a:ext cx="10682" cy="822"/>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十六、机不可失，失不再来</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sp>
          <p:nvSpPr>
            <p:cNvPr id="3" name="文本框 2"/>
            <p:cNvSpPr txBox="1"/>
            <p:nvPr>
              <p:custDataLst>
                <p:tags r:id="rId6"/>
              </p:custDataLst>
            </p:nvPr>
          </p:nvSpPr>
          <p:spPr>
            <a:xfrm>
              <a:off x="755" y="2873"/>
              <a:ext cx="17194" cy="1598"/>
            </a:xfrm>
            <a:prstGeom prst="rect">
              <a:avLst/>
            </a:prstGeom>
            <a:noFill/>
          </p:spPr>
          <p:txBody>
            <a:bodyPr wrap="square" rtlCol="0">
              <a:spAutoFit/>
            </a:bodyPr>
            <a:p>
              <a:pPr indent="0" fontAlgn="auto">
                <a:lnSpc>
                  <a:spcPct val="100000"/>
                </a:lnSpc>
                <a:spcAft>
                  <a:spcPts val="1000"/>
                </a:spcAft>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在与客户谈单时，使用假设成交法，在与客户聊的同时，把合同及附件拿出，一边和客户聊一些和签单无关的事，如他们的同行发展状况或对他适当地奉承一下等，一边把合同和附表填好让其签字盖章。</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grpSp>
        <p:nvGrpSpPr>
          <p:cNvPr id="4" name="组合 3"/>
          <p:cNvGrpSpPr/>
          <p:nvPr/>
        </p:nvGrpSpPr>
        <p:grpSpPr>
          <a:xfrm>
            <a:off x="479425" y="2863850"/>
            <a:ext cx="10918190" cy="1332865"/>
            <a:chOff x="869" y="4390"/>
            <a:chExt cx="17194" cy="2099"/>
          </a:xfrm>
        </p:grpSpPr>
        <p:sp>
          <p:nvSpPr>
            <p:cNvPr id="6" name="文本框 5"/>
            <p:cNvSpPr txBox="1"/>
            <p:nvPr>
              <p:custDataLst>
                <p:tags r:id="rId7"/>
              </p:custDataLst>
            </p:nvPr>
          </p:nvSpPr>
          <p:spPr>
            <a:xfrm>
              <a:off x="869" y="4390"/>
              <a:ext cx="12976" cy="822"/>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十七、抓住客户的弱点，临门一脚</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sp>
          <p:nvSpPr>
            <p:cNvPr id="20" name="文本框 19"/>
            <p:cNvSpPr txBox="1"/>
            <p:nvPr>
              <p:custDataLst>
                <p:tags r:id="rId8"/>
              </p:custDataLst>
            </p:nvPr>
          </p:nvSpPr>
          <p:spPr>
            <a:xfrm>
              <a:off x="869" y="5376"/>
              <a:ext cx="17194" cy="1113"/>
            </a:xfrm>
            <a:prstGeom prst="rect">
              <a:avLst/>
            </a:prstGeom>
            <a:noFill/>
          </p:spPr>
          <p:txBody>
            <a:bodyPr wrap="square" rtlCol="0">
              <a:spAutoFit/>
            </a:bodyPr>
            <a:p>
              <a:pPr indent="0" fontAlgn="auto">
                <a:lnSpc>
                  <a:spcPct val="100000"/>
                </a:lnSpc>
                <a:spcAft>
                  <a:spcPts val="1000"/>
                </a:spcAft>
              </a:pPr>
              <a:r>
                <a:rPr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在与客户谈单时，客户如果说“产品肯定会要，但再比较一下，你回去等我的电话”，这时尽量不要等，抓住客户的弱点，先奉承再逼单。</a:t>
              </a:r>
              <a:endParaRPr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983432" y="220560"/>
            <a:ext cx="5613393" cy="761186"/>
            <a:chOff x="1828468" y="2747536"/>
            <a:chExt cx="4210044" cy="570889"/>
          </a:xfrm>
        </p:grpSpPr>
        <p:sp>
          <p:nvSpPr>
            <p:cNvPr id="13" name="文本框 12"/>
            <p:cNvSpPr txBox="1"/>
            <p:nvPr>
              <p:custDataLst>
                <p:tags r:id="rId1"/>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签单话术技巧</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2"/>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二</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3"/>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7" name="组合 6"/>
          <p:cNvGrpSpPr/>
          <p:nvPr/>
        </p:nvGrpSpPr>
        <p:grpSpPr>
          <a:xfrm>
            <a:off x="479425" y="1207770"/>
            <a:ext cx="10918190" cy="3641090"/>
            <a:chOff x="869" y="6876"/>
            <a:chExt cx="17194" cy="5734"/>
          </a:xfrm>
        </p:grpSpPr>
        <p:sp>
          <p:nvSpPr>
            <p:cNvPr id="8" name="文本框 7"/>
            <p:cNvSpPr txBox="1"/>
            <p:nvPr>
              <p:custDataLst>
                <p:tags r:id="rId5"/>
              </p:custDataLst>
            </p:nvPr>
          </p:nvSpPr>
          <p:spPr>
            <a:xfrm>
              <a:off x="869" y="6876"/>
              <a:ext cx="12976" cy="822"/>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十八、把握促成签单的时机</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6"/>
              </p:custDataLst>
            </p:nvPr>
          </p:nvSpPr>
          <p:spPr>
            <a:xfrm>
              <a:off x="869" y="7862"/>
              <a:ext cx="17194" cy="4748"/>
            </a:xfrm>
            <a:prstGeom prst="rect">
              <a:avLst/>
            </a:prstGeom>
            <a:noFill/>
          </p:spPr>
          <p:txBody>
            <a:bodyPr wrap="square" rtlCol="0">
              <a:spAutoFit/>
            </a:bodyPr>
            <a:p>
              <a:pPr indent="0" fontAlgn="auto">
                <a:lnSpc>
                  <a:spcPct val="100000"/>
                </a:lnSpc>
                <a:spcAft>
                  <a:spcPts val="1000"/>
                </a:spcAft>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在访问时要留心观察。一般来说，以下所述为客户购买欲望起动的时候：</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1000"/>
                </a:spcAft>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1. 不停地翻阅公司的资料时。</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1000"/>
                </a:spcAft>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2. 要求到公司参观，参观表现出对公司有浓厚的兴趣时。</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1000"/>
                </a:spcAft>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3. 开始与第三者商量时。</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1000"/>
                </a:spcAft>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4. 表现出兴奋的表情时。</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1000"/>
                </a:spcAft>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5. 身体向前倾斜，不断点头向前倾，微笑。</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1000"/>
                </a:spcAft>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6. 有犹豫不决表情时。</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6565" y="-315595"/>
            <a:ext cx="7053580" cy="1409700"/>
            <a:chOff x="-719" y="-497"/>
            <a:chExt cx="11108" cy="2220"/>
          </a:xfrm>
        </p:grpSpPr>
        <p:grpSp>
          <p:nvGrpSpPr>
            <p:cNvPr id="9" name="组合 8"/>
            <p:cNvGrpSpPr/>
            <p:nvPr/>
          </p:nvGrpSpPr>
          <p:grpSpPr>
            <a:xfrm>
              <a:off x="1549" y="347"/>
              <a:ext cx="8840" cy="1199"/>
              <a:chOff x="1828468" y="2747536"/>
              <a:chExt cx="4210044" cy="570889"/>
            </a:xfrm>
          </p:grpSpPr>
          <p:sp>
            <p:nvSpPr>
              <p:cNvPr id="13" name="文本框 12"/>
              <p:cNvSpPr txBox="1"/>
              <p:nvPr>
                <p:custDataLst>
                  <p:tags r:id="rId1"/>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签单话术技巧</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2"/>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二</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3"/>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sp>
        <p:nvSpPr>
          <p:cNvPr id="8" name="文本框 7"/>
          <p:cNvSpPr txBox="1"/>
          <p:nvPr>
            <p:custDataLst>
              <p:tags r:id="rId5"/>
            </p:custDataLst>
          </p:nvPr>
        </p:nvSpPr>
        <p:spPr>
          <a:xfrm>
            <a:off x="479425" y="1207770"/>
            <a:ext cx="8239760" cy="521970"/>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十九、促使客户做出最后决定</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grpSp>
        <p:nvGrpSpPr>
          <p:cNvPr id="4" name="组合 3"/>
          <p:cNvGrpSpPr/>
          <p:nvPr/>
        </p:nvGrpSpPr>
        <p:grpSpPr>
          <a:xfrm>
            <a:off x="479425" y="1842135"/>
            <a:ext cx="10918190" cy="2595245"/>
            <a:chOff x="755" y="2901"/>
            <a:chExt cx="17194" cy="4087"/>
          </a:xfrm>
        </p:grpSpPr>
        <p:sp>
          <p:nvSpPr>
            <p:cNvPr id="10" name="文本框 9"/>
            <p:cNvSpPr txBox="1"/>
            <p:nvPr>
              <p:custDataLst>
                <p:tags r:id="rId6"/>
              </p:custDataLst>
            </p:nvPr>
          </p:nvSpPr>
          <p:spPr>
            <a:xfrm>
              <a:off x="755" y="4018"/>
              <a:ext cx="17194" cy="2971"/>
            </a:xfrm>
            <a:prstGeom prst="rect">
              <a:avLst/>
            </a:prstGeom>
            <a:noFill/>
          </p:spPr>
          <p:txBody>
            <a:bodyPr wrap="square" rtlCol="0">
              <a:spAutoFit/>
            </a:bodyPr>
            <a:p>
              <a:pPr indent="0" fontAlgn="auto">
                <a:lnSpc>
                  <a:spcPct val="100000"/>
                </a:lnSpc>
                <a:spcAft>
                  <a:spcPts val="1000"/>
                </a:spcAft>
              </a:pPr>
              <a:r>
                <a:rPr lang="en-US" altLang="zh-CN" sz="2000" dirty="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rPr>
                <a:t>当客户一再出现购买信号却犹豫不决时，可采用这个技巧，使对方按你的思维做决断。</a:t>
              </a:r>
              <a:endParaRPr lang="en-US" altLang="zh-CN" sz="2000" dirty="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endParaRPr>
            </a:p>
            <a:p>
              <a:pPr indent="0" fontAlgn="auto">
                <a:lnSpc>
                  <a:spcPct val="100000"/>
                </a:lnSpc>
                <a:spcAft>
                  <a:spcPts val="1000"/>
                </a:spcAft>
              </a:pPr>
              <a:r>
                <a:rPr lang="en-US" altLang="zh-CN" sz="2000" dirty="0">
                  <a:solidFill>
                    <a:schemeClr val="tx1">
                      <a:lumMod val="50000"/>
                      <a:lumOff val="50000"/>
                    </a:schemeClr>
                  </a:solidFill>
                  <a:latin typeface="楷体" panose="02010609060101010101" charset="-122"/>
                  <a:ea typeface="楷体" panose="02010609060101010101" charset="-122"/>
                  <a:cs typeface="楷体" panose="02010609060101010101" charset="-122"/>
                </a:rPr>
                <a:t>如：客户对设计行业了解不多，但又觉得是有好处的，却不知做哪版，我们可以对客户说：“要做就做最好的嘛，反正也没多少钱！您看呢？”</a:t>
              </a:r>
              <a:endParaRPr lang="en-US" altLang="zh-CN" sz="2000" dirty="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endParaRPr>
            </a:p>
            <a:p>
              <a:pPr indent="0" fontAlgn="auto">
                <a:lnSpc>
                  <a:spcPct val="100000"/>
                </a:lnSpc>
                <a:spcAft>
                  <a:spcPts val="1000"/>
                </a:spcAft>
              </a:pPr>
              <a:r>
                <a:rPr lang="en-US" altLang="zh-CN" sz="2000" dirty="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rPr>
                <a:t>这样客户就会被引入到你的思考中，不是考虑做不做，而是考虑怎么做，实际上就是同意做了。使商谈在这种二选一的商讨中达成协议。</a:t>
              </a:r>
              <a:endParaRPr lang="en-US" altLang="zh-CN" sz="2000" dirty="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endParaRPr>
            </a:p>
          </p:txBody>
        </p:sp>
        <p:sp>
          <p:nvSpPr>
            <p:cNvPr id="3" name="矩形 2"/>
            <p:cNvSpPr/>
            <p:nvPr>
              <p:custDataLst>
                <p:tags r:id="rId7"/>
              </p:custDataLst>
            </p:nvPr>
          </p:nvSpPr>
          <p:spPr>
            <a:xfrm>
              <a:off x="755" y="2901"/>
              <a:ext cx="6350" cy="841"/>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（一）假定客户已同意签约</a:t>
              </a:r>
              <a:endParaRPr lang="zh-CN" altLang="en-US"/>
            </a:p>
          </p:txBody>
        </p:sp>
      </p:grpSp>
      <p:grpSp>
        <p:nvGrpSpPr>
          <p:cNvPr id="5" name="组合 4"/>
          <p:cNvGrpSpPr/>
          <p:nvPr/>
        </p:nvGrpSpPr>
        <p:grpSpPr>
          <a:xfrm>
            <a:off x="479425" y="4613275"/>
            <a:ext cx="10918190" cy="1108075"/>
            <a:chOff x="755" y="2901"/>
            <a:chExt cx="17194" cy="1745"/>
          </a:xfrm>
        </p:grpSpPr>
        <p:sp>
          <p:nvSpPr>
            <p:cNvPr id="6" name="文本框 5"/>
            <p:cNvSpPr txBox="1"/>
            <p:nvPr>
              <p:custDataLst>
                <p:tags r:id="rId8"/>
              </p:custDataLst>
            </p:nvPr>
          </p:nvSpPr>
          <p:spPr>
            <a:xfrm>
              <a:off x="755" y="4018"/>
              <a:ext cx="17194" cy="628"/>
            </a:xfrm>
            <a:prstGeom prst="rect">
              <a:avLst/>
            </a:prstGeom>
            <a:noFill/>
          </p:spPr>
          <p:txBody>
            <a:bodyPr wrap="square" rtlCol="0">
              <a:spAutoFit/>
            </a:bodyPr>
            <a:p>
              <a:pPr indent="0" fontAlgn="auto">
                <a:lnSpc>
                  <a:spcPct val="100000"/>
                </a:lnSpc>
                <a:spcAft>
                  <a:spcPts val="1000"/>
                </a:spcAft>
              </a:pPr>
              <a:r>
                <a:rPr lang="en-US" altLang="zh-CN" sz="2000" dirty="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rPr>
                <a:t>要审时度势，解除客户的疑虑，不要急于谈订单的问题。</a:t>
              </a:r>
              <a:endParaRPr lang="en-US" altLang="zh-CN" sz="2000" dirty="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endParaRPr>
            </a:p>
          </p:txBody>
        </p:sp>
        <p:sp>
          <p:nvSpPr>
            <p:cNvPr id="11" name="矩形 10"/>
            <p:cNvSpPr/>
            <p:nvPr>
              <p:custDataLst>
                <p:tags r:id="rId9"/>
              </p:custDataLst>
            </p:nvPr>
          </p:nvSpPr>
          <p:spPr>
            <a:xfrm>
              <a:off x="755" y="2901"/>
              <a:ext cx="5024" cy="841"/>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（二）帮助客户挑选</a:t>
              </a: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6565" y="-315595"/>
            <a:ext cx="7053580" cy="1409700"/>
            <a:chOff x="-719" y="-497"/>
            <a:chExt cx="11108" cy="2220"/>
          </a:xfrm>
        </p:grpSpPr>
        <p:grpSp>
          <p:nvGrpSpPr>
            <p:cNvPr id="9" name="组合 8"/>
            <p:cNvGrpSpPr/>
            <p:nvPr/>
          </p:nvGrpSpPr>
          <p:grpSpPr>
            <a:xfrm>
              <a:off x="1549" y="347"/>
              <a:ext cx="8840" cy="1199"/>
              <a:chOff x="1828468" y="2747536"/>
              <a:chExt cx="4210044" cy="570889"/>
            </a:xfrm>
          </p:grpSpPr>
          <p:sp>
            <p:nvSpPr>
              <p:cNvPr id="13" name="文本框 12"/>
              <p:cNvSpPr txBox="1"/>
              <p:nvPr>
                <p:custDataLst>
                  <p:tags r:id="rId1"/>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签单话术技巧</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2"/>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二</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3"/>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grpSp>
        <p:nvGrpSpPr>
          <p:cNvPr id="4" name="组合 3"/>
          <p:cNvGrpSpPr/>
          <p:nvPr/>
        </p:nvGrpSpPr>
        <p:grpSpPr>
          <a:xfrm>
            <a:off x="479425" y="1268095"/>
            <a:ext cx="10918190" cy="1724025"/>
            <a:chOff x="755" y="2901"/>
            <a:chExt cx="17194" cy="2715"/>
          </a:xfrm>
        </p:grpSpPr>
        <p:sp>
          <p:nvSpPr>
            <p:cNvPr id="10" name="文本框 9"/>
            <p:cNvSpPr txBox="1"/>
            <p:nvPr>
              <p:custDataLst>
                <p:tags r:id="rId5"/>
              </p:custDataLst>
            </p:nvPr>
          </p:nvSpPr>
          <p:spPr>
            <a:xfrm>
              <a:off x="755" y="4018"/>
              <a:ext cx="17194" cy="1598"/>
            </a:xfrm>
            <a:prstGeom prst="rect">
              <a:avLst/>
            </a:prstGeom>
            <a:noFill/>
          </p:spPr>
          <p:txBody>
            <a:bodyPr wrap="square" rtlCol="0">
              <a:spAutoFit/>
            </a:bodyPr>
            <a:p>
              <a:pPr indent="0" fontAlgn="auto">
                <a:lnSpc>
                  <a:spcPct val="100000"/>
                </a:lnSpc>
                <a:spcAft>
                  <a:spcPts val="1000"/>
                </a:spcAft>
              </a:pPr>
              <a:r>
                <a:rPr lang="en-US" altLang="zh-CN" sz="2000" dirty="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rPr>
                <a:t>有些客户天生优柔寡断，虽然对你的服务有兴趣，可是拖拖拉拉，迟迟不做出决定。这时，你不妨故意收拾东西，做出要告辞的样子。这种举止有时会促使对方下定决心，但是在竞争比较激烈的情况下，可不能真离开客户，即使离开了也要马上又联系，以免被人钻了空子。</a:t>
              </a:r>
              <a:endParaRPr lang="en-US" altLang="zh-CN" sz="2000" dirty="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endParaRPr>
            </a:p>
          </p:txBody>
        </p:sp>
        <p:sp>
          <p:nvSpPr>
            <p:cNvPr id="3" name="矩形 2"/>
            <p:cNvSpPr/>
            <p:nvPr>
              <p:custDataLst>
                <p:tags r:id="rId6"/>
              </p:custDataLst>
            </p:nvPr>
          </p:nvSpPr>
          <p:spPr>
            <a:xfrm>
              <a:off x="755" y="2901"/>
              <a:ext cx="4201" cy="841"/>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（三）欲擒故纵</a:t>
              </a:r>
              <a:endParaRPr lang="zh-CN" altLang="en-US"/>
            </a:p>
          </p:txBody>
        </p:sp>
      </p:grpSp>
      <p:grpSp>
        <p:nvGrpSpPr>
          <p:cNvPr id="5" name="组合 4"/>
          <p:cNvGrpSpPr/>
          <p:nvPr/>
        </p:nvGrpSpPr>
        <p:grpSpPr>
          <a:xfrm>
            <a:off x="479425" y="3249930"/>
            <a:ext cx="10918190" cy="2159635"/>
            <a:chOff x="755" y="2901"/>
            <a:chExt cx="17194" cy="3401"/>
          </a:xfrm>
        </p:grpSpPr>
        <p:sp>
          <p:nvSpPr>
            <p:cNvPr id="6" name="文本框 5"/>
            <p:cNvSpPr txBox="1"/>
            <p:nvPr>
              <p:custDataLst>
                <p:tags r:id="rId7"/>
              </p:custDataLst>
            </p:nvPr>
          </p:nvSpPr>
          <p:spPr>
            <a:xfrm>
              <a:off x="755" y="4018"/>
              <a:ext cx="17194" cy="2284"/>
            </a:xfrm>
            <a:prstGeom prst="rect">
              <a:avLst/>
            </a:prstGeom>
            <a:noFill/>
          </p:spPr>
          <p:txBody>
            <a:bodyPr wrap="square" rtlCol="0">
              <a:spAutoFit/>
            </a:bodyPr>
            <a:p>
              <a:pPr indent="0" fontAlgn="auto">
                <a:lnSpc>
                  <a:spcPct val="100000"/>
                </a:lnSpc>
                <a:spcAft>
                  <a:spcPts val="1000"/>
                </a:spcAft>
              </a:pPr>
              <a:r>
                <a:rPr lang="en-US" altLang="zh-CN" sz="2000" dirty="0">
                  <a:solidFill>
                    <a:schemeClr val="tx1">
                      <a:lumMod val="50000"/>
                      <a:lumOff val="50000"/>
                    </a:schemeClr>
                  </a:solidFill>
                  <a:latin typeface="楷体" panose="02010609060101010101" charset="-122"/>
                  <a:ea typeface="楷体" panose="02010609060101010101" charset="-122"/>
                  <a:cs typeface="楷体" panose="02010609060101010101" charset="-122"/>
                </a:rPr>
                <a:t>比如说：“虽然我知道设计对您家庭很重要，可能我的能力很差，没办法说服您，我认输了。不过在认输之前，请您指出我的错误，让我有个提高的机会。”</a:t>
              </a:r>
              <a:endParaRPr lang="en-US" altLang="zh-CN" sz="2000" dirty="0">
                <a:solidFill>
                  <a:schemeClr val="tx1">
                    <a:lumMod val="50000"/>
                    <a:lumOff val="50000"/>
                  </a:schemeClr>
                </a:solidFill>
                <a:latin typeface="楷体" panose="02010609060101010101" charset="-122"/>
                <a:ea typeface="楷体" panose="02010609060101010101" charset="-122"/>
                <a:cs typeface="楷体" panose="02010609060101010101" charset="-122"/>
              </a:endParaRPr>
            </a:p>
            <a:p>
              <a:pPr indent="0" fontAlgn="auto">
                <a:lnSpc>
                  <a:spcPct val="100000"/>
                </a:lnSpc>
                <a:spcAft>
                  <a:spcPts val="1000"/>
                </a:spcAft>
              </a:pPr>
              <a:r>
                <a:rPr lang="en-US" altLang="zh-CN" sz="2000" dirty="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rPr>
                <a:t>像这种谦卑的话语，不但很容易满足对方的虚荣心，而且会缓和彼此对抗的态度。他可能会一边指正你，一边鼓励你，说不定又带来签约的机会。</a:t>
              </a:r>
              <a:endParaRPr lang="en-US" altLang="zh-CN" sz="2000" dirty="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endParaRPr>
            </a:p>
          </p:txBody>
        </p:sp>
        <p:sp>
          <p:nvSpPr>
            <p:cNvPr id="11" name="矩形 10"/>
            <p:cNvSpPr/>
            <p:nvPr>
              <p:custDataLst>
                <p:tags r:id="rId8"/>
              </p:custDataLst>
            </p:nvPr>
          </p:nvSpPr>
          <p:spPr>
            <a:xfrm>
              <a:off x="755" y="2901"/>
              <a:ext cx="4200" cy="841"/>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（四）拜师学艺</a:t>
              </a: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6565" y="-315595"/>
            <a:ext cx="7053580" cy="1409700"/>
            <a:chOff x="-719" y="-497"/>
            <a:chExt cx="11108" cy="2220"/>
          </a:xfrm>
        </p:grpSpPr>
        <p:grpSp>
          <p:nvGrpSpPr>
            <p:cNvPr id="9" name="组合 8"/>
            <p:cNvGrpSpPr/>
            <p:nvPr/>
          </p:nvGrpSpPr>
          <p:grpSpPr>
            <a:xfrm>
              <a:off x="1549" y="347"/>
              <a:ext cx="8840" cy="1199"/>
              <a:chOff x="1828468" y="2747536"/>
              <a:chExt cx="4210044" cy="570889"/>
            </a:xfrm>
          </p:grpSpPr>
          <p:sp>
            <p:nvSpPr>
              <p:cNvPr id="13" name="文本框 12"/>
              <p:cNvSpPr txBox="1"/>
              <p:nvPr>
                <p:custDataLst>
                  <p:tags r:id="rId1"/>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签单话术技巧</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2"/>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二</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3"/>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grpSp>
        <p:nvGrpSpPr>
          <p:cNvPr id="4" name="组合 3"/>
          <p:cNvGrpSpPr/>
          <p:nvPr/>
        </p:nvGrpSpPr>
        <p:grpSpPr>
          <a:xfrm>
            <a:off x="479425" y="1268095"/>
            <a:ext cx="10918190" cy="3596005"/>
            <a:chOff x="755" y="2901"/>
            <a:chExt cx="17194" cy="5663"/>
          </a:xfrm>
        </p:grpSpPr>
        <p:sp>
          <p:nvSpPr>
            <p:cNvPr id="10" name="文本框 9"/>
            <p:cNvSpPr txBox="1"/>
            <p:nvPr>
              <p:custDataLst>
                <p:tags r:id="rId5"/>
              </p:custDataLst>
            </p:nvPr>
          </p:nvSpPr>
          <p:spPr>
            <a:xfrm>
              <a:off x="755" y="4018"/>
              <a:ext cx="17194" cy="4546"/>
            </a:xfrm>
            <a:prstGeom prst="rect">
              <a:avLst/>
            </a:prstGeom>
            <a:noFill/>
          </p:spPr>
          <p:txBody>
            <a:bodyPr wrap="square" rtlCol="0">
              <a:spAutoFit/>
            </a:bodyPr>
            <a:p>
              <a:pPr indent="0" fontAlgn="auto">
                <a:lnSpc>
                  <a:spcPct val="100000"/>
                </a:lnSpc>
                <a:spcAft>
                  <a:spcPts val="1000"/>
                </a:spcAft>
              </a:pPr>
              <a:r>
                <a:rPr lang="en-US" altLang="zh-CN" sz="2000" dirty="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rPr>
                <a:t>（1）既然一切都定下来了，那我们就签个协议吧！</a:t>
              </a:r>
              <a:endParaRPr lang="en-US" altLang="zh-CN" sz="2000" dirty="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endParaRPr>
            </a:p>
            <a:p>
              <a:pPr indent="0" fontAlgn="auto">
                <a:lnSpc>
                  <a:spcPct val="100000"/>
                </a:lnSpc>
                <a:spcAft>
                  <a:spcPts val="1000"/>
                </a:spcAft>
              </a:pPr>
              <a:r>
                <a:rPr lang="en-US" altLang="zh-CN" sz="2000" dirty="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rPr>
                <a:t>（2）您是不是在付款方式上还有疑问？</a:t>
              </a:r>
              <a:endParaRPr lang="en-US" altLang="zh-CN" sz="2000" dirty="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endParaRPr>
            </a:p>
            <a:p>
              <a:pPr indent="0" fontAlgn="auto">
                <a:lnSpc>
                  <a:spcPct val="100000"/>
                </a:lnSpc>
                <a:spcAft>
                  <a:spcPts val="1000"/>
                </a:spcAft>
              </a:pPr>
              <a:r>
                <a:rPr lang="en-US" altLang="zh-CN" sz="2000" dirty="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rPr>
                <a:t>（3）您是不是还有什么疑问，还要向人咨询吗？</a:t>
              </a:r>
              <a:endParaRPr lang="en-US" altLang="zh-CN" sz="2000" dirty="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endParaRPr>
            </a:p>
            <a:p>
              <a:pPr indent="0" fontAlgn="auto">
                <a:lnSpc>
                  <a:spcPct val="100000"/>
                </a:lnSpc>
                <a:spcAft>
                  <a:spcPts val="1000"/>
                </a:spcAft>
              </a:pPr>
              <a:r>
                <a:rPr lang="en-US" altLang="zh-CN" sz="2000" dirty="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rPr>
                <a:t>（4）我们先签个协议吧，我也开始准备下面的工作，好早日让你们住进新房子，早日受益。</a:t>
              </a:r>
              <a:endParaRPr lang="en-US" altLang="zh-CN" sz="2000" dirty="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endParaRPr>
            </a:p>
            <a:p>
              <a:pPr indent="0" fontAlgn="auto">
                <a:lnSpc>
                  <a:spcPct val="100000"/>
                </a:lnSpc>
                <a:spcAft>
                  <a:spcPts val="1000"/>
                </a:spcAft>
              </a:pPr>
              <a:r>
                <a:rPr lang="en-US" altLang="zh-CN" sz="2000" dirty="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rPr>
                <a:t>（5）如果现在签协议的话，您觉得我们还有哪些工作要做？</a:t>
              </a:r>
              <a:endParaRPr lang="en-US" altLang="zh-CN" sz="2000" dirty="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endParaRPr>
            </a:p>
            <a:p>
              <a:pPr indent="0" fontAlgn="auto">
                <a:lnSpc>
                  <a:spcPct val="100000"/>
                </a:lnSpc>
                <a:spcAft>
                  <a:spcPts val="1000"/>
                </a:spcAft>
              </a:pPr>
              <a:r>
                <a:rPr lang="en-US" altLang="zh-CN" sz="2000" dirty="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rPr>
                <a:t>（6）您希望您的房子什么时候能入住？如果您要求很快的话，我们就得赶快做了，比如签协议、准备资料等。</a:t>
              </a:r>
              <a:endParaRPr lang="en-US" altLang="zh-CN" sz="2000" dirty="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endParaRPr>
            </a:p>
          </p:txBody>
        </p:sp>
        <p:sp>
          <p:nvSpPr>
            <p:cNvPr id="3" name="矩形 2"/>
            <p:cNvSpPr/>
            <p:nvPr>
              <p:custDataLst>
                <p:tags r:id="rId6"/>
              </p:custDataLst>
            </p:nvPr>
          </p:nvSpPr>
          <p:spPr>
            <a:xfrm>
              <a:off x="755" y="2901"/>
              <a:ext cx="4201" cy="841"/>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（五）协议成交</a:t>
              </a: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6565" y="-315595"/>
            <a:ext cx="7053580" cy="1409700"/>
            <a:chOff x="-719" y="-497"/>
            <a:chExt cx="11108" cy="2220"/>
          </a:xfrm>
        </p:grpSpPr>
        <p:grpSp>
          <p:nvGrpSpPr>
            <p:cNvPr id="9" name="组合 8"/>
            <p:cNvGrpSpPr/>
            <p:nvPr/>
          </p:nvGrpSpPr>
          <p:grpSpPr>
            <a:xfrm>
              <a:off x="1549" y="347"/>
              <a:ext cx="8840" cy="1199"/>
              <a:chOff x="1828468" y="2747536"/>
              <a:chExt cx="4210044" cy="570889"/>
            </a:xfrm>
          </p:grpSpPr>
          <p:sp>
            <p:nvSpPr>
              <p:cNvPr id="13" name="文本框 12"/>
              <p:cNvSpPr txBox="1"/>
              <p:nvPr>
                <p:custDataLst>
                  <p:tags r:id="rId1"/>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签单话术技巧</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2"/>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二</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3"/>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sp>
        <p:nvSpPr>
          <p:cNvPr id="12" name="文本框 11"/>
          <p:cNvSpPr txBox="1"/>
          <p:nvPr>
            <p:custDataLst>
              <p:tags r:id="rId5"/>
            </p:custDataLst>
          </p:nvPr>
        </p:nvSpPr>
        <p:spPr>
          <a:xfrm>
            <a:off x="5375910" y="2277745"/>
            <a:ext cx="6485890" cy="3553460"/>
          </a:xfrm>
          <a:prstGeom prst="rect">
            <a:avLst/>
          </a:prstGeom>
          <a:noFill/>
        </p:spPr>
        <p:txBody>
          <a:bodyPr wrap="square" rtlCol="0">
            <a:spAutoFit/>
          </a:bodyPr>
          <a:p>
            <a:pPr indent="0" fontAlgn="auto">
              <a:lnSpc>
                <a:spcPct val="100000"/>
              </a:lnSpc>
              <a:spcAft>
                <a:spcPts val="500"/>
              </a:spcAft>
            </a:pPr>
            <a:r>
              <a:rPr lang="en-US" altLang="zh-CN" sz="2000" dirty="0">
                <a:solidFill>
                  <a:srgbClr val="384A66"/>
                </a:solidFill>
                <a:latin typeface="思源黑体 CN Light" panose="020B0300000000000000" pitchFamily="34" charset="-122"/>
                <a:ea typeface="思源黑体 CN Light" panose="020B0300000000000000" pitchFamily="34" charset="-122"/>
              </a:rPr>
              <a:t>（1）小心说闲话，以免前功尽弃，不能轻易让价。</a:t>
            </a:r>
            <a:endParaRPr lang="en-US" altLang="zh-CN" sz="2000" dirty="0">
              <a:solidFill>
                <a:srgbClr val="384A66"/>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500"/>
              </a:spcAft>
            </a:pPr>
            <a:r>
              <a:rPr lang="en-US" altLang="zh-CN" sz="2000" dirty="0">
                <a:solidFill>
                  <a:srgbClr val="384A66"/>
                </a:solidFill>
                <a:latin typeface="思源黑体 CN Light" panose="020B0300000000000000" pitchFamily="34" charset="-122"/>
                <a:ea typeface="思源黑体 CN Light" panose="020B0300000000000000" pitchFamily="34" charset="-122"/>
              </a:rPr>
              <a:t>（2）尽可能在自己的权限内决定事情，实在不行，则打电话请示经理批准，一定要让客户感到你已经尽自己最大努力帮助客户争取最多的利益。</a:t>
            </a:r>
            <a:endParaRPr lang="en-US" altLang="zh-CN" sz="2000" dirty="0">
              <a:solidFill>
                <a:srgbClr val="384A66"/>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500"/>
              </a:spcAft>
            </a:pPr>
            <a:r>
              <a:rPr lang="en-US" altLang="zh-CN" sz="2000" dirty="0">
                <a:solidFill>
                  <a:srgbClr val="384A66"/>
                </a:solidFill>
                <a:latin typeface="思源黑体 CN Light" panose="020B0300000000000000" pitchFamily="34" charset="-122"/>
                <a:ea typeface="思源黑体 CN Light" panose="020B0300000000000000" pitchFamily="34" charset="-122"/>
              </a:rPr>
              <a:t>（3）不露出过于高兴的表情。</a:t>
            </a:r>
            <a:endParaRPr lang="en-US" altLang="zh-CN" sz="2000" dirty="0">
              <a:solidFill>
                <a:srgbClr val="384A66"/>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500"/>
              </a:spcAft>
            </a:pPr>
            <a:r>
              <a:rPr lang="en-US" altLang="zh-CN" sz="2000" dirty="0">
                <a:solidFill>
                  <a:srgbClr val="384A66"/>
                </a:solidFill>
                <a:latin typeface="思源黑体 CN Light" panose="020B0300000000000000" pitchFamily="34" charset="-122"/>
                <a:ea typeface="思源黑体 CN Light" panose="020B0300000000000000" pitchFamily="34" charset="-122"/>
              </a:rPr>
              <a:t>（4）设法消除对方不安心理，让其觉得是最好的选择。</a:t>
            </a:r>
            <a:endParaRPr lang="en-US" altLang="zh-CN" sz="2000" dirty="0">
              <a:solidFill>
                <a:srgbClr val="384A66"/>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500"/>
              </a:spcAft>
            </a:pPr>
            <a:r>
              <a:rPr lang="en-US" altLang="zh-CN" sz="2000" dirty="0">
                <a:solidFill>
                  <a:srgbClr val="384A66"/>
                </a:solidFill>
                <a:latin typeface="思源黑体 CN Light" panose="020B0300000000000000" pitchFamily="34" charset="-122"/>
                <a:ea typeface="思源黑体 CN Light" panose="020B0300000000000000" pitchFamily="34" charset="-122"/>
              </a:rPr>
              <a:t>（5）早点告辞。</a:t>
            </a:r>
            <a:endParaRPr lang="en-US" altLang="zh-CN" sz="2000" dirty="0">
              <a:solidFill>
                <a:srgbClr val="384A66"/>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500"/>
              </a:spcAft>
            </a:pPr>
            <a:r>
              <a:rPr lang="en-US" altLang="zh-CN" sz="2000" dirty="0">
                <a:solidFill>
                  <a:srgbClr val="384A66"/>
                </a:solidFill>
                <a:latin typeface="思源黑体 CN Light" panose="020B0300000000000000" pitchFamily="34" charset="-122"/>
                <a:ea typeface="思源黑体 CN Light" panose="020B0300000000000000" pitchFamily="34" charset="-122"/>
              </a:rPr>
              <a:t>（6）不能与客户争论——到了最后阶段，绝不可因客户的挑剔言论而与其争论。</a:t>
            </a:r>
            <a:endParaRPr lang="en-US" altLang="zh-CN" sz="2000" dirty="0">
              <a:solidFill>
                <a:srgbClr val="384A66"/>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500"/>
              </a:spcAft>
            </a:pPr>
            <a:r>
              <a:rPr lang="en-US" altLang="zh-CN" sz="2000" dirty="0">
                <a:solidFill>
                  <a:srgbClr val="384A66"/>
                </a:solidFill>
                <a:latin typeface="思源黑体 CN Light" panose="020B0300000000000000" pitchFamily="34" charset="-122"/>
                <a:ea typeface="思源黑体 CN Light" panose="020B0300000000000000" pitchFamily="34" charset="-122"/>
              </a:rPr>
              <a:t>（7）立即提出付款。</a:t>
            </a:r>
            <a:endParaRPr lang="en-US" altLang="zh-CN" sz="2000" dirty="0">
              <a:solidFill>
                <a:srgbClr val="384A66"/>
              </a:solidFill>
              <a:latin typeface="思源黑体 CN Light" panose="020B0300000000000000" pitchFamily="34" charset="-122"/>
              <a:ea typeface="思源黑体 CN Light" panose="020B0300000000000000" pitchFamily="34" charset="-122"/>
            </a:endParaRPr>
          </a:p>
        </p:txBody>
      </p:sp>
      <p:grpSp>
        <p:nvGrpSpPr>
          <p:cNvPr id="16" name="组合 15"/>
          <p:cNvGrpSpPr/>
          <p:nvPr/>
        </p:nvGrpSpPr>
        <p:grpSpPr>
          <a:xfrm>
            <a:off x="4223777" y="1197084"/>
            <a:ext cx="3748405" cy="673735"/>
            <a:chOff x="4223777" y="1158856"/>
            <a:chExt cx="3748405" cy="673735"/>
          </a:xfrm>
        </p:grpSpPr>
        <p:sp>
          <p:nvSpPr>
            <p:cNvPr id="3" name="矩形: 圆角 9"/>
            <p:cNvSpPr/>
            <p:nvPr>
              <p:custDataLst>
                <p:tags r:id="rId6"/>
              </p:custDataLst>
            </p:nvPr>
          </p:nvSpPr>
          <p:spPr>
            <a:xfrm>
              <a:off x="4223777" y="1158856"/>
              <a:ext cx="3748405" cy="673735"/>
            </a:xfrm>
            <a:prstGeom prst="roundRect">
              <a:avLst>
                <a:gd name="adj" fmla="val 50000"/>
              </a:avLst>
            </a:prstGeom>
            <a:noFill/>
            <a:ln w="38100">
              <a:solidFill>
                <a:srgbClr val="384A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384A66"/>
                </a:solidFill>
              </a:endParaRPr>
            </a:p>
          </p:txBody>
        </p:sp>
        <p:sp>
          <p:nvSpPr>
            <p:cNvPr id="15" name="矩形 14"/>
            <p:cNvSpPr/>
            <p:nvPr>
              <p:custDataLst>
                <p:tags r:id="rId7"/>
              </p:custDataLst>
            </p:nvPr>
          </p:nvSpPr>
          <p:spPr>
            <a:xfrm>
              <a:off x="4579935" y="1231246"/>
              <a:ext cx="3032760" cy="521970"/>
            </a:xfrm>
            <a:prstGeom prst="rect">
              <a:avLst/>
            </a:prstGeom>
          </p:spPr>
          <p:txBody>
            <a:bodyPr wrap="none">
              <a:spAutoFit/>
            </a:bodyPr>
            <a:p>
              <a:pPr algn="dist"/>
              <a:r>
                <a:rPr lang="en-US" altLang="zh-CN" sz="2800" b="1" dirty="0">
                  <a:solidFill>
                    <a:srgbClr val="384A66"/>
                  </a:solidFill>
                  <a:latin typeface="思源黑体 CN Light" panose="020B0300000000000000" pitchFamily="34" charset="-122"/>
                  <a:ea typeface="思源黑体 CN Light" panose="020B0300000000000000" pitchFamily="34" charset="-122"/>
                </a:rPr>
                <a:t>签约时的注意事项</a:t>
              </a:r>
              <a:endParaRPr lang="en-US" altLang="zh-CN" sz="2800" b="1" dirty="0">
                <a:solidFill>
                  <a:srgbClr val="384A66"/>
                </a:solidFill>
                <a:latin typeface="思源黑体 CN Light" panose="020B0300000000000000" pitchFamily="34" charset="-122"/>
                <a:ea typeface="思源黑体 CN Light" panose="020B0300000000000000" pitchFamily="34" charset="-122"/>
              </a:endParaRPr>
            </a:p>
          </p:txBody>
        </p:sp>
      </p:grpSp>
      <p:pic>
        <p:nvPicPr>
          <p:cNvPr id="100" name="图片 99"/>
          <p:cNvPicPr/>
          <p:nvPr/>
        </p:nvPicPr>
        <p:blipFill>
          <a:blip r:embed="rId8"/>
          <a:stretch>
            <a:fillRect/>
          </a:stretch>
        </p:blipFill>
        <p:spPr>
          <a:xfrm>
            <a:off x="406400" y="2637790"/>
            <a:ext cx="4704080" cy="28035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7368" y="1560473"/>
            <a:ext cx="2448272" cy="4608512"/>
          </a:xfrm>
          <a:prstGeom prst="rect">
            <a:avLst/>
          </a:prstGeom>
          <a:blipFill>
            <a:blip r:embed="rId1"/>
            <a:srcRect/>
            <a:stretch>
              <a:fillRect l="-12745" r="-127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999656" y="1560473"/>
            <a:ext cx="3096344" cy="2088232"/>
          </a:xfrm>
          <a:prstGeom prst="rect">
            <a:avLst/>
          </a:prstGeom>
          <a:blipFill>
            <a:blip r:embed="rId2"/>
            <a:srcRect/>
            <a:stretch>
              <a:fillRect l="-581" r="-58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017202" y="3801105"/>
            <a:ext cx="3096344" cy="2367880"/>
          </a:xfrm>
          <a:prstGeom prst="rect">
            <a:avLst/>
          </a:prstGeom>
          <a:blipFill>
            <a:blip r:embed="rId3"/>
            <a:srcRect/>
            <a:stretch>
              <a:fillRect l="-7413" r="-741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240017" y="1560473"/>
            <a:ext cx="5472608" cy="4608512"/>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p:cNvSpPr txBox="1"/>
          <p:nvPr/>
        </p:nvSpPr>
        <p:spPr>
          <a:xfrm>
            <a:off x="6593594" y="1919615"/>
            <a:ext cx="4647534" cy="645160"/>
          </a:xfrm>
          <a:prstGeom prst="rect">
            <a:avLst/>
          </a:prstGeom>
          <a:noFill/>
        </p:spPr>
        <p:txBody>
          <a:bodyPr wrap="square" rtlCol="0">
            <a:spAutoFit/>
          </a:bodyPr>
          <a:lstStyle/>
          <a:p>
            <a:r>
              <a:rPr lang="zh-CN" altLang="en-US" sz="3600" b="1" dirty="0">
                <a:solidFill>
                  <a:schemeClr val="bg1"/>
                </a:solidFill>
                <a:latin typeface="思源黑体 CN Light" panose="020B0300000000000000" pitchFamily="34" charset="-122"/>
                <a:ea typeface="思源黑体 CN Light" panose="020B0300000000000000" pitchFamily="34" charset="-122"/>
              </a:rPr>
              <a:t>课后小结</a:t>
            </a:r>
            <a:endParaRPr lang="zh-CN" altLang="en-US" sz="3600" b="1" dirty="0">
              <a:solidFill>
                <a:schemeClr val="bg1"/>
              </a:solidFill>
              <a:latin typeface="思源黑体 CN Light" panose="020B0300000000000000" pitchFamily="34" charset="-122"/>
              <a:ea typeface="思源黑体 CN Light" panose="020B0300000000000000" pitchFamily="34" charset="-122"/>
            </a:endParaRPr>
          </a:p>
        </p:txBody>
      </p:sp>
      <p:sp>
        <p:nvSpPr>
          <p:cNvPr id="15" name="矩形 14"/>
          <p:cNvSpPr/>
          <p:nvPr/>
        </p:nvSpPr>
        <p:spPr>
          <a:xfrm flipV="1">
            <a:off x="6880614" y="2757948"/>
            <a:ext cx="153191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文本框 15"/>
          <p:cNvSpPr txBox="1"/>
          <p:nvPr/>
        </p:nvSpPr>
        <p:spPr>
          <a:xfrm>
            <a:off x="6593594" y="2999105"/>
            <a:ext cx="4755515" cy="2861310"/>
          </a:xfrm>
          <a:prstGeom prst="rect">
            <a:avLst/>
          </a:prstGeom>
          <a:noFill/>
        </p:spPr>
        <p:txBody>
          <a:bodyPr wrap="square" rtlCol="0">
            <a:spAutoFit/>
          </a:bodyPr>
          <a:lstStyle/>
          <a:p>
            <a:pPr>
              <a:lnSpc>
                <a:spcPct val="100000"/>
              </a:lnSpc>
            </a:pPr>
            <a:r>
              <a:rPr lang="en-US" altLang="zh-CN" sz="2000" dirty="0">
                <a:solidFill>
                  <a:schemeClr val="bg1"/>
                </a:solidFill>
                <a:latin typeface="思源黑体 CN Light" panose="020B0300000000000000" pitchFamily="34" charset="-122"/>
                <a:ea typeface="思源黑体 CN Light" panose="020B0300000000000000" pitchFamily="34" charset="-122"/>
              </a:rPr>
              <a:t>话术很重要，话术中的语言运用更重要。在与客户的交谈中，运用热情和充满自信的语言，这就需要你必须精神饱满地去对待每一个客户。过于紧张会减少建设性意见的分量，同时也会削弱你的说服力。抑扬顿挫的表达方式会增加你表达内容的说服力，因此在与客户交谈设计方案的时候需要声音洪亮，避免口头禅、避免语速过慢，避免口齿不清。</a:t>
            </a:r>
            <a:endParaRPr lang="en-US" altLang="zh-CN" sz="2000" dirty="0">
              <a:solidFill>
                <a:schemeClr val="bg1"/>
              </a:solidFill>
              <a:latin typeface="思源黑体 CN Light" panose="020B0300000000000000" pitchFamily="34" charset="-122"/>
              <a:ea typeface="思源黑体 CN Light" panose="020B0300000000000000" pitchFamily="34" charset="-122"/>
            </a:endParaRPr>
          </a:p>
        </p:txBody>
      </p:sp>
      <p:grpSp>
        <p:nvGrpSpPr>
          <p:cNvPr id="3" name="组合 2"/>
          <p:cNvGrpSpPr/>
          <p:nvPr/>
        </p:nvGrpSpPr>
        <p:grpSpPr>
          <a:xfrm>
            <a:off x="-456565" y="-315595"/>
            <a:ext cx="7053580" cy="1409700"/>
            <a:chOff x="-719" y="-497"/>
            <a:chExt cx="11108" cy="2220"/>
          </a:xfrm>
        </p:grpSpPr>
        <p:grpSp>
          <p:nvGrpSpPr>
            <p:cNvPr id="4" name="组合 3"/>
            <p:cNvGrpSpPr/>
            <p:nvPr/>
          </p:nvGrpSpPr>
          <p:grpSpPr>
            <a:xfrm>
              <a:off x="1549" y="347"/>
              <a:ext cx="8840" cy="1199"/>
              <a:chOff x="1828468" y="2747536"/>
              <a:chExt cx="4210044" cy="570889"/>
            </a:xfrm>
          </p:grpSpPr>
          <p:sp>
            <p:nvSpPr>
              <p:cNvPr id="13" name="文本框 12"/>
              <p:cNvSpPr txBox="1"/>
              <p:nvPr>
                <p:custDataLst>
                  <p:tags r:id="rId4"/>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签单话术技巧</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5"/>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二</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6"/>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custDataLst>
                <p:tags r:id="rId7"/>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bldLvl="0" animBg="1"/>
      <p:bldP spid="1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3934200"/>
            <a:ext cx="12192000" cy="2923800"/>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976320" y="4676020"/>
            <a:ext cx="2880320" cy="1440160"/>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951984" y="4676020"/>
            <a:ext cx="2880320" cy="144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741269" y="5085184"/>
            <a:ext cx="1301750" cy="768350"/>
          </a:xfrm>
          <a:prstGeom prst="rect">
            <a:avLst/>
          </a:prstGeom>
        </p:spPr>
        <p:txBody>
          <a:bodyPr wrap="none">
            <a:spAutoFit/>
          </a:bodyPr>
          <a:lstStyle/>
          <a:p>
            <a:pPr algn="dist"/>
            <a:r>
              <a:rPr lang="zh-CN" altLang="en-US" sz="4400" b="1" dirty="0">
                <a:solidFill>
                  <a:srgbClr val="384A66"/>
                </a:solidFill>
                <a:latin typeface="思源黑体 CN Light" panose="020B0300000000000000" pitchFamily="34" charset="-122"/>
                <a:ea typeface="思源黑体 CN Light" panose="020B0300000000000000" pitchFamily="34" charset="-122"/>
              </a:rPr>
              <a:t>课后</a:t>
            </a:r>
            <a:endParaRPr lang="zh-CN" altLang="en-US" sz="4400" b="1" dirty="0">
              <a:solidFill>
                <a:srgbClr val="384A66"/>
              </a:solidFill>
              <a:latin typeface="思源黑体 CN Light" panose="020B0300000000000000" pitchFamily="34" charset="-122"/>
              <a:ea typeface="思源黑体 CN Light" panose="020B0300000000000000" pitchFamily="34" charset="-122"/>
            </a:endParaRPr>
          </a:p>
        </p:txBody>
      </p:sp>
      <p:sp>
        <p:nvSpPr>
          <p:cNvPr id="14" name="矩形 13"/>
          <p:cNvSpPr/>
          <p:nvPr/>
        </p:nvSpPr>
        <p:spPr>
          <a:xfrm>
            <a:off x="9765605" y="5089082"/>
            <a:ext cx="1301750" cy="768350"/>
          </a:xfrm>
          <a:prstGeom prst="rect">
            <a:avLst/>
          </a:prstGeom>
        </p:spPr>
        <p:txBody>
          <a:bodyPr wrap="none">
            <a:spAutoFit/>
          </a:bodyPr>
          <a:lstStyle/>
          <a:p>
            <a:pPr algn="dist"/>
            <a:r>
              <a:rPr lang="zh-CN" altLang="en-US" sz="4400" b="1" dirty="0">
                <a:solidFill>
                  <a:schemeClr val="bg1"/>
                </a:solidFill>
                <a:latin typeface="思源黑体 CN Light" panose="020B0300000000000000" pitchFamily="34" charset="-122"/>
                <a:ea typeface="思源黑体 CN Light" panose="020B0300000000000000" pitchFamily="34" charset="-122"/>
              </a:rPr>
              <a:t>思考</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983615" y="1342390"/>
            <a:ext cx="10222230" cy="2030095"/>
          </a:xfrm>
          <a:prstGeom prst="rect">
            <a:avLst/>
          </a:prstGeom>
          <a:noFill/>
        </p:spPr>
        <p:txBody>
          <a:bodyPr wrap="square" rtlCol="0">
            <a:spAutoFit/>
          </a:bodyPr>
          <a:lstStyle/>
          <a:p>
            <a:pPr algn="l">
              <a:lnSpc>
                <a:spcPct val="150000"/>
              </a:lnSpc>
            </a:pPr>
            <a:r>
              <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1. 谈单过程中如何发现客户的口头信号？</a:t>
            </a:r>
            <a:endPar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gn="l">
              <a:lnSpc>
                <a:spcPct val="150000"/>
              </a:lnSpc>
            </a:pPr>
            <a:r>
              <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2. 谈单过程中如何判断客户发出的行为信号？</a:t>
            </a:r>
            <a:endPar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gn="l">
              <a:lnSpc>
                <a:spcPct val="150000"/>
              </a:lnSpc>
            </a:pPr>
            <a:r>
              <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3. 签约时的注意事项有哪些？</a:t>
            </a:r>
            <a:endPar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4" name="组合 3"/>
          <p:cNvGrpSpPr/>
          <p:nvPr/>
        </p:nvGrpSpPr>
        <p:grpSpPr>
          <a:xfrm>
            <a:off x="-456565" y="-315595"/>
            <a:ext cx="7053580" cy="1409700"/>
            <a:chOff x="-719" y="-497"/>
            <a:chExt cx="11108" cy="2220"/>
          </a:xfrm>
        </p:grpSpPr>
        <p:grpSp>
          <p:nvGrpSpPr>
            <p:cNvPr id="5" name="组合 4"/>
            <p:cNvGrpSpPr/>
            <p:nvPr/>
          </p:nvGrpSpPr>
          <p:grpSpPr>
            <a:xfrm>
              <a:off x="1549" y="347"/>
              <a:ext cx="8840" cy="1199"/>
              <a:chOff x="1828468" y="2747536"/>
              <a:chExt cx="4210044" cy="570889"/>
            </a:xfrm>
          </p:grpSpPr>
          <p:sp>
            <p:nvSpPr>
              <p:cNvPr id="6" name="文本框 5"/>
              <p:cNvSpPr txBox="1"/>
              <p:nvPr>
                <p:custDataLst>
                  <p:tags r:id="rId1"/>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签单话术技巧</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2"/>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二</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3"/>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35360" y="3573016"/>
            <a:ext cx="11521280" cy="27363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11860" y="3933190"/>
            <a:ext cx="10390505" cy="1198880"/>
          </a:xfrm>
          <a:prstGeom prst="rect">
            <a:avLst/>
          </a:prstGeom>
          <a:noFill/>
        </p:spPr>
        <p:txBody>
          <a:bodyPr wrap="square" rtlCol="0">
            <a:spAutoFit/>
          </a:bodyPr>
          <a:lstStyle/>
          <a:p>
            <a:pPr indent="457200" fontAlgn="auto">
              <a:lnSpc>
                <a:spcPct val="150000"/>
              </a:lnSpc>
            </a:pPr>
            <a:r>
              <a:rPr lang="en-US" altLang="zh-CN" b="1" dirty="0">
                <a:solidFill>
                  <a:srgbClr val="575B47"/>
                </a:solidFill>
                <a:latin typeface="思源黑体 CN Light" panose="020B0300000000000000" pitchFamily="34" charset="-122"/>
                <a:ea typeface="思源黑体 CN Light" panose="020B0300000000000000" pitchFamily="34" charset="-122"/>
              </a:rPr>
              <a:t>1. 3~5 人为一组，模拟谈单场景。</a:t>
            </a:r>
            <a:endParaRPr lang="en-US" altLang="zh-CN" b="1" dirty="0">
              <a:solidFill>
                <a:srgbClr val="575B47"/>
              </a:solidFill>
              <a:latin typeface="思源黑体 CN Light" panose="020B0300000000000000" pitchFamily="34" charset="-122"/>
              <a:ea typeface="思源黑体 CN Light" panose="020B0300000000000000" pitchFamily="34" charset="-122"/>
            </a:endParaRPr>
          </a:p>
          <a:p>
            <a:pPr indent="457200" fontAlgn="auto">
              <a:lnSpc>
                <a:spcPct val="150000"/>
              </a:lnSpc>
            </a:pPr>
            <a:r>
              <a:rPr lang="en-US" altLang="zh-CN" b="1" dirty="0">
                <a:solidFill>
                  <a:srgbClr val="575B47"/>
                </a:solidFill>
                <a:latin typeface="思源黑体 CN Light" panose="020B0300000000000000" pitchFamily="34" charset="-122"/>
                <a:ea typeface="思源黑体 CN Light" panose="020B0300000000000000" pitchFamily="34" charset="-122"/>
              </a:rPr>
              <a:t>2. 3~5 人为一组，模拟谈单并签约场景（准备：装修意向合同）。</a:t>
            </a:r>
            <a:endParaRPr lang="en-US" altLang="zh-CN" b="1" dirty="0">
              <a:solidFill>
                <a:srgbClr val="575B47"/>
              </a:solidFill>
              <a:latin typeface="思源黑体 CN Light" panose="020B0300000000000000" pitchFamily="34" charset="-122"/>
              <a:ea typeface="思源黑体 CN Light" panose="020B0300000000000000" pitchFamily="34" charset="-122"/>
            </a:endParaRPr>
          </a:p>
        </p:txBody>
      </p:sp>
      <p:sp>
        <p:nvSpPr>
          <p:cNvPr id="10" name="矩形 9"/>
          <p:cNvSpPr/>
          <p:nvPr/>
        </p:nvSpPr>
        <p:spPr>
          <a:xfrm>
            <a:off x="5251697" y="5948015"/>
            <a:ext cx="1747934" cy="5511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00" name="图片 99"/>
          <p:cNvPicPr/>
          <p:nvPr/>
        </p:nvPicPr>
        <p:blipFill>
          <a:blip r:embed="rId1">
            <a:clrChange>
              <a:clrFrom>
                <a:srgbClr val="F6F6F6">
                  <a:alpha val="100000"/>
                </a:srgbClr>
              </a:clrFrom>
              <a:clrTo>
                <a:srgbClr val="F6F6F6">
                  <a:alpha val="100000"/>
                  <a:alpha val="0"/>
                </a:srgbClr>
              </a:clrTo>
            </a:clrChange>
          </a:blip>
          <a:stretch>
            <a:fillRect/>
          </a:stretch>
        </p:blipFill>
        <p:spPr>
          <a:xfrm>
            <a:off x="7392670" y="332740"/>
            <a:ext cx="2955290" cy="2955290"/>
          </a:xfrm>
          <a:prstGeom prst="rect">
            <a:avLst/>
          </a:prstGeom>
          <a:noFill/>
          <a:ln w="9525">
            <a:noFill/>
          </a:ln>
        </p:spPr>
      </p:pic>
      <p:sp>
        <p:nvSpPr>
          <p:cNvPr id="17" name="文本框 16"/>
          <p:cNvSpPr txBox="1"/>
          <p:nvPr>
            <p:custDataLst>
              <p:tags r:id="rId2"/>
            </p:custDataLst>
          </p:nvPr>
        </p:nvSpPr>
        <p:spPr>
          <a:xfrm>
            <a:off x="2135259" y="2205365"/>
            <a:ext cx="4647534" cy="645160"/>
          </a:xfrm>
          <a:prstGeom prst="rect">
            <a:avLst/>
          </a:prstGeom>
          <a:noFill/>
        </p:spPr>
        <p:txBody>
          <a:bodyPr wrap="square" rtlCol="0">
            <a:spAutoFit/>
          </a:bodyPr>
          <a:p>
            <a:pPr algn="ctr"/>
            <a:r>
              <a:rPr lang="zh-CN" altLang="en-US" sz="3600" b="1" dirty="0">
                <a:solidFill>
                  <a:srgbClr val="485F84"/>
                </a:solidFill>
                <a:latin typeface="思源黑体 CN Light" panose="020B0300000000000000" pitchFamily="34" charset="-122"/>
                <a:ea typeface="思源黑体 CN Light" panose="020B0300000000000000" pitchFamily="34" charset="-122"/>
              </a:rPr>
              <a:t>模拟演练</a:t>
            </a:r>
            <a:endParaRPr lang="zh-CN" altLang="en-US" sz="3600" b="1" dirty="0">
              <a:solidFill>
                <a:srgbClr val="485F84"/>
              </a:solidFill>
              <a:latin typeface="思源黑体 CN Light" panose="020B0300000000000000" pitchFamily="34" charset="-122"/>
              <a:ea typeface="思源黑体 CN Light" panose="020B0300000000000000" pitchFamily="34" charset="-122"/>
            </a:endParaRPr>
          </a:p>
        </p:txBody>
      </p:sp>
      <p:grpSp>
        <p:nvGrpSpPr>
          <p:cNvPr id="11" name="组合 10"/>
          <p:cNvGrpSpPr/>
          <p:nvPr/>
        </p:nvGrpSpPr>
        <p:grpSpPr>
          <a:xfrm>
            <a:off x="-456565" y="-315595"/>
            <a:ext cx="7053580" cy="1409700"/>
            <a:chOff x="-719" y="-497"/>
            <a:chExt cx="11108" cy="2220"/>
          </a:xfrm>
        </p:grpSpPr>
        <p:grpSp>
          <p:nvGrpSpPr>
            <p:cNvPr id="12" name="组合 11"/>
            <p:cNvGrpSpPr/>
            <p:nvPr/>
          </p:nvGrpSpPr>
          <p:grpSpPr>
            <a:xfrm>
              <a:off x="1549" y="347"/>
              <a:ext cx="8840" cy="1199"/>
              <a:chOff x="1828468" y="2747536"/>
              <a:chExt cx="4210044" cy="570889"/>
            </a:xfrm>
          </p:grpSpPr>
          <p:sp>
            <p:nvSpPr>
              <p:cNvPr id="13" name="文本框 12"/>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签单话术技巧</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4" name="文本框 13"/>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二</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5"/>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6"/>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887628"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室内设计师谈单的基本流程</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396515" y="1125387"/>
            <a:ext cx="4647534" cy="645160"/>
          </a:xfrm>
          <a:prstGeom prst="rect">
            <a:avLst/>
          </a:prstGeom>
          <a:noFill/>
        </p:spPr>
        <p:txBody>
          <a:bodyPr wrap="square" rtlCol="0">
            <a:spAutoFit/>
          </a:bodyPr>
          <a:lstStyle/>
          <a:p>
            <a:r>
              <a:rPr lang="zh-CN" altLang="en-US" sz="3600" b="1" dirty="0">
                <a:solidFill>
                  <a:srgbClr val="384A66"/>
                </a:solidFill>
                <a:latin typeface="思源黑体 CN Light" panose="020B0300000000000000" pitchFamily="34" charset="-122"/>
                <a:ea typeface="思源黑体 CN Light" panose="020B0300000000000000" pitchFamily="34" charset="-122"/>
              </a:rPr>
              <a:t>一、签订设计合同</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pic>
        <p:nvPicPr>
          <p:cNvPr id="7" name="图片 6">
            <a:hlinkClick r:id="rId1" action="ppaction://hlinkfile"/>
          </p:cNvPr>
          <p:cNvPicPr>
            <a:picLocks noChangeAspect="1"/>
          </p:cNvPicPr>
          <p:nvPr>
            <p:custDataLst>
              <p:tags r:id="rId2"/>
            </p:custDataLst>
          </p:nvPr>
        </p:nvPicPr>
        <p:blipFill>
          <a:blip r:embed="rId3"/>
          <a:stretch>
            <a:fillRect/>
          </a:stretch>
        </p:blipFill>
        <p:spPr>
          <a:xfrm>
            <a:off x="1565275" y="2062480"/>
            <a:ext cx="9061450" cy="397637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983432" y="220560"/>
            <a:ext cx="5613393" cy="761186"/>
            <a:chOff x="1828468" y="2747536"/>
            <a:chExt cx="4210044" cy="570889"/>
          </a:xfrm>
        </p:grpSpPr>
        <p:sp>
          <p:nvSpPr>
            <p:cNvPr id="23" name="文本框 22"/>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成交技巧</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nvGrpSpPr>
          <p:cNvPr id="5" name="组合 4"/>
          <p:cNvGrpSpPr/>
          <p:nvPr/>
        </p:nvGrpSpPr>
        <p:grpSpPr>
          <a:xfrm>
            <a:off x="389890" y="1126490"/>
            <a:ext cx="5896610" cy="1255395"/>
            <a:chOff x="614" y="1774"/>
            <a:chExt cx="9286" cy="1977"/>
          </a:xfrm>
        </p:grpSpPr>
        <p:sp>
          <p:nvSpPr>
            <p:cNvPr id="4" name="文本框 3"/>
            <p:cNvSpPr txBox="1"/>
            <p:nvPr>
              <p:custDataLst>
                <p:tags r:id="rId5"/>
              </p:custDataLst>
            </p:nvPr>
          </p:nvSpPr>
          <p:spPr>
            <a:xfrm>
              <a:off x="614" y="1774"/>
              <a:ext cx="9286" cy="822"/>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一、客户说：我要考虑一下</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sp>
          <p:nvSpPr>
            <p:cNvPr id="2" name="矩形 1"/>
            <p:cNvSpPr/>
            <p:nvPr>
              <p:custDataLst>
                <p:tags r:id="rId6"/>
              </p:custDataLst>
            </p:nvPr>
          </p:nvSpPr>
          <p:spPr>
            <a:xfrm>
              <a:off x="614" y="3639"/>
              <a:ext cx="3467" cy="113"/>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384A66"/>
                </a:solidFill>
              </a:endParaRPr>
            </a:p>
          </p:txBody>
        </p:sp>
        <p:sp>
          <p:nvSpPr>
            <p:cNvPr id="3" name="文本框 2"/>
            <p:cNvSpPr txBox="1"/>
            <p:nvPr>
              <p:custDataLst>
                <p:tags r:id="rId7"/>
              </p:custDataLst>
            </p:nvPr>
          </p:nvSpPr>
          <p:spPr>
            <a:xfrm>
              <a:off x="614" y="2789"/>
              <a:ext cx="8986" cy="628"/>
            </a:xfrm>
            <a:prstGeom prst="rect">
              <a:avLst/>
            </a:prstGeom>
            <a:noFill/>
          </p:spPr>
          <p:txBody>
            <a:bodyPr wrap="square" rtlCol="0">
              <a:spAutoFit/>
            </a:bodyPr>
            <a:p>
              <a:pPr>
                <a:lnSpc>
                  <a:spcPct val="100000"/>
                </a:lnSpc>
              </a:pPr>
              <a:r>
                <a:rPr lang="en-US" altLang="zh-CN" sz="2000" dirty="0">
                  <a:solidFill>
                    <a:srgbClr val="FF0000"/>
                  </a:solidFill>
                  <a:latin typeface="思源黑体 CN Light" panose="020B0300000000000000" pitchFamily="34" charset="-122"/>
                  <a:ea typeface="思源黑体 CN Light" panose="020B0300000000000000" pitchFamily="34" charset="-122"/>
                </a:rPr>
                <a:t>对 策：</a:t>
              </a:r>
              <a:r>
                <a:rPr lang="en-US" altLang="zh-CN" sz="2000" u="sng" dirty="0">
                  <a:solidFill>
                    <a:srgbClr val="FF0000"/>
                  </a:solidFill>
                  <a:latin typeface="思源黑体 CN Light" panose="020B0300000000000000" pitchFamily="34" charset="-122"/>
                  <a:ea typeface="思源黑体 CN Light" panose="020B0300000000000000" pitchFamily="34" charset="-122"/>
                </a:rPr>
                <a:t>时间就是金钱。机不可失，失不再来。</a:t>
              </a:r>
              <a:endParaRPr lang="en-US" altLang="zh-CN" sz="2000" u="sng" dirty="0">
                <a:solidFill>
                  <a:srgbClr val="FF0000"/>
                </a:solidFill>
                <a:latin typeface="思源黑体 CN Light" panose="020B0300000000000000" pitchFamily="34" charset="-122"/>
                <a:ea typeface="思源黑体 CN Light" panose="020B0300000000000000" pitchFamily="34" charset="-122"/>
              </a:endParaRPr>
            </a:p>
          </p:txBody>
        </p:sp>
      </p:grpSp>
      <p:grpSp>
        <p:nvGrpSpPr>
          <p:cNvPr id="31" name="组合 30"/>
          <p:cNvGrpSpPr/>
          <p:nvPr/>
        </p:nvGrpSpPr>
        <p:grpSpPr>
          <a:xfrm>
            <a:off x="656590" y="2641600"/>
            <a:ext cx="3239770" cy="2294255"/>
            <a:chOff x="1034" y="4160"/>
            <a:chExt cx="5102" cy="3613"/>
          </a:xfrm>
        </p:grpSpPr>
        <p:sp>
          <p:nvSpPr>
            <p:cNvPr id="6" name="矩形: 圆角 11"/>
            <p:cNvSpPr/>
            <p:nvPr>
              <p:custDataLst>
                <p:tags r:id="rId8"/>
              </p:custDataLst>
            </p:nvPr>
          </p:nvSpPr>
          <p:spPr>
            <a:xfrm>
              <a:off x="2205" y="4160"/>
              <a:ext cx="2759" cy="935"/>
            </a:xfrm>
            <a:prstGeom prst="roundRect">
              <a:avLst>
                <a:gd name="adj" fmla="val 50000"/>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思源黑体 CN Light" panose="020B0300000000000000" pitchFamily="34" charset="-122"/>
                  <a:ea typeface="思源黑体 CN Light" panose="020B0300000000000000" pitchFamily="34" charset="-122"/>
                </a:rPr>
                <a:t>01</a:t>
              </a:r>
              <a:endParaRPr lang="zh-CN" altLang="en-US" sz="3200" dirty="0">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9"/>
              </p:custDataLst>
            </p:nvPr>
          </p:nvSpPr>
          <p:spPr>
            <a:xfrm>
              <a:off x="2254" y="5301"/>
              <a:ext cx="2662" cy="822"/>
            </a:xfrm>
            <a:prstGeom prst="rect">
              <a:avLst/>
            </a:prstGeom>
            <a:noFill/>
          </p:spPr>
          <p:txBody>
            <a:bodyPr wrap="square" rtlCol="0">
              <a:spAutoFit/>
            </a:bodyPr>
            <a:lstStyle/>
            <a:p>
              <a:pPr algn="ctr"/>
              <a:r>
                <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询问法</a:t>
              </a:r>
              <a:endPar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8" name="文本框 17"/>
            <p:cNvSpPr txBox="1"/>
            <p:nvPr>
              <p:custDataLst>
                <p:tags r:id="rId10"/>
              </p:custDataLst>
            </p:nvPr>
          </p:nvSpPr>
          <p:spPr>
            <a:xfrm>
              <a:off x="1034" y="6321"/>
              <a:ext cx="5103" cy="1452"/>
            </a:xfrm>
            <a:prstGeom prst="rect">
              <a:avLst/>
            </a:prstGeom>
            <a:noFill/>
          </p:spPr>
          <p:txBody>
            <a:bodyPr wrap="square" rtlCol="0" anchor="t" anchorCtr="0">
              <a:spAutoFit/>
            </a:bodyPr>
            <a:lstStyle/>
            <a:p>
              <a:pPr algn="l">
                <a:lnSpc>
                  <a:spcPct val="100000"/>
                </a:lnSpc>
              </a:pPr>
              <a:r>
                <a:rPr lang="en-US" altLang="zh-CN" sz="1800" dirty="0">
                  <a:solidFill>
                    <a:schemeClr val="tx1">
                      <a:lumMod val="50000"/>
                      <a:lumOff val="50000"/>
                    </a:schemeClr>
                  </a:solidFill>
                  <a:latin typeface="思源黑体 CN Light" panose="020B0300000000000000" pitchFamily="34" charset="-122"/>
                  <a:ea typeface="思源黑体 CN Light" panose="020B0300000000000000" pitchFamily="34" charset="-122"/>
                </a:rPr>
                <a:t>如：先生，我刚才到底是哪里没有解释清楚，所以您说您要考虑一下？</a:t>
              </a:r>
              <a:endParaRPr lang="en-US" altLang="zh-CN" sz="18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grpSp>
        <p:nvGrpSpPr>
          <p:cNvPr id="30" name="组合 29"/>
          <p:cNvGrpSpPr/>
          <p:nvPr/>
        </p:nvGrpSpPr>
        <p:grpSpPr>
          <a:xfrm>
            <a:off x="4271645" y="2641600"/>
            <a:ext cx="3239770" cy="3688715"/>
            <a:chOff x="6583" y="4174"/>
            <a:chExt cx="5102" cy="5809"/>
          </a:xfrm>
        </p:grpSpPr>
        <p:sp>
          <p:nvSpPr>
            <p:cNvPr id="13" name="矩形: 圆角 12"/>
            <p:cNvSpPr/>
            <p:nvPr>
              <p:custDataLst>
                <p:tags r:id="rId11"/>
              </p:custDataLst>
            </p:nvPr>
          </p:nvSpPr>
          <p:spPr>
            <a:xfrm>
              <a:off x="7755" y="4174"/>
              <a:ext cx="2759" cy="921"/>
            </a:xfrm>
            <a:prstGeom prst="roundRect">
              <a:avLst>
                <a:gd name="adj" fmla="val 50000"/>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思源黑体 CN Light" panose="020B0300000000000000" pitchFamily="34" charset="-122"/>
                  <a:ea typeface="思源黑体 CN Light" panose="020B0300000000000000" pitchFamily="34" charset="-122"/>
                </a:rPr>
                <a:t>02</a:t>
              </a:r>
              <a:endParaRPr lang="zh-CN" altLang="en-US" sz="3200" dirty="0">
                <a:latin typeface="思源黑体 CN Light" panose="020B0300000000000000" pitchFamily="34" charset="-122"/>
                <a:ea typeface="思源黑体 CN Light" panose="020B0300000000000000" pitchFamily="34" charset="-122"/>
              </a:endParaRPr>
            </a:p>
          </p:txBody>
        </p:sp>
        <p:sp>
          <p:nvSpPr>
            <p:cNvPr id="21" name="文本框 20"/>
            <p:cNvSpPr txBox="1"/>
            <p:nvPr>
              <p:custDataLst>
                <p:tags r:id="rId12"/>
              </p:custDataLst>
            </p:nvPr>
          </p:nvSpPr>
          <p:spPr>
            <a:xfrm>
              <a:off x="7797" y="5301"/>
              <a:ext cx="2676" cy="822"/>
            </a:xfrm>
            <a:prstGeom prst="rect">
              <a:avLst/>
            </a:prstGeom>
            <a:noFill/>
          </p:spPr>
          <p:txBody>
            <a:bodyPr wrap="square" rtlCol="0">
              <a:spAutoFit/>
            </a:bodyPr>
            <a:lstStyle>
              <a:defPPr>
                <a:defRPr lang="zh-CN"/>
              </a:defPPr>
              <a:lvl1pPr>
                <a:defRPr sz="2800" b="1">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pPr algn="ctr"/>
              <a:r>
                <a:rPr lang="zh-CN" altLang="en-US" dirty="0"/>
                <a:t>假设法</a:t>
              </a:r>
              <a:endParaRPr lang="zh-CN" altLang="en-US" dirty="0"/>
            </a:p>
          </p:txBody>
        </p:sp>
        <p:sp>
          <p:nvSpPr>
            <p:cNvPr id="22" name="文本框 21"/>
            <p:cNvSpPr txBox="1"/>
            <p:nvPr>
              <p:custDataLst>
                <p:tags r:id="rId13"/>
              </p:custDataLst>
            </p:nvPr>
          </p:nvSpPr>
          <p:spPr>
            <a:xfrm>
              <a:off x="6583" y="6351"/>
              <a:ext cx="5103" cy="3633"/>
            </a:xfrm>
            <a:prstGeom prst="rect">
              <a:avLst/>
            </a:prstGeom>
            <a:noFill/>
          </p:spPr>
          <p:txBody>
            <a:bodyPr wrap="square" rtlCol="0" anchor="t" anchorCtr="0">
              <a:spAutoFit/>
            </a:bodyPr>
            <a:lstStyle>
              <a:defPPr>
                <a:defRPr lang="zh-CN"/>
              </a:defPPr>
              <a:lvl1pPr algn="ctr">
                <a:lnSpc>
                  <a:spcPct val="150000"/>
                </a:lnSpc>
                <a:defRPr sz="1800">
                  <a:solidFill>
                    <a:schemeClr val="tx1">
                      <a:lumMod val="50000"/>
                      <a:lumOff val="50000"/>
                    </a:schemeClr>
                  </a:solidFill>
                  <a:latin typeface="思源黑体 CN Light" panose="020B0300000000000000" pitchFamily="34" charset="-122"/>
                  <a:ea typeface="思源黑体 CN Light" panose="020B0300000000000000" pitchFamily="34" charset="-122"/>
                </a:defRPr>
              </a:lvl1pPr>
            </a:lstStyle>
            <a:p>
              <a:pPr algn="l">
                <a:lnSpc>
                  <a:spcPct val="100000"/>
                </a:lnSpc>
              </a:pPr>
              <a:r>
                <a:rPr lang="en-US" altLang="zh-CN" dirty="0"/>
                <a:t>如：×× 先生，一定是对我们的产品确实很感兴趣。假设您现在购买，可以获得 ××（额外礼品）。我们一个月会来一次（或会有一次促销活动），现在有许多人都想购买这种产品，如果您不及时决定，会……</a:t>
              </a:r>
              <a:endParaRPr lang="en-US" altLang="zh-CN" dirty="0"/>
            </a:p>
          </p:txBody>
        </p:sp>
      </p:grpSp>
      <p:grpSp>
        <p:nvGrpSpPr>
          <p:cNvPr id="29" name="组合 28"/>
          <p:cNvGrpSpPr/>
          <p:nvPr/>
        </p:nvGrpSpPr>
        <p:grpSpPr>
          <a:xfrm>
            <a:off x="7886700" y="2641600"/>
            <a:ext cx="3239770" cy="2284095"/>
            <a:chOff x="12420" y="4174"/>
            <a:chExt cx="5102" cy="3597"/>
          </a:xfrm>
        </p:grpSpPr>
        <p:sp>
          <p:nvSpPr>
            <p:cNvPr id="14" name="矩形: 圆角 13"/>
            <p:cNvSpPr/>
            <p:nvPr>
              <p:custDataLst>
                <p:tags r:id="rId14"/>
              </p:custDataLst>
            </p:nvPr>
          </p:nvSpPr>
          <p:spPr>
            <a:xfrm>
              <a:off x="13592" y="4174"/>
              <a:ext cx="2759" cy="921"/>
            </a:xfrm>
            <a:prstGeom prst="roundRect">
              <a:avLst>
                <a:gd name="adj" fmla="val 50000"/>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思源黑体 CN Light" panose="020B0300000000000000" pitchFamily="34" charset="-122"/>
                  <a:ea typeface="思源黑体 CN Light" panose="020B0300000000000000" pitchFamily="34" charset="-122"/>
                </a:rPr>
                <a:t>03</a:t>
              </a:r>
              <a:endParaRPr lang="zh-CN" altLang="en-US" sz="3200" dirty="0">
                <a:latin typeface="思源黑体 CN Light" panose="020B0300000000000000" pitchFamily="34" charset="-122"/>
                <a:ea typeface="思源黑体 CN Light" panose="020B0300000000000000" pitchFamily="34" charset="-122"/>
              </a:endParaRPr>
            </a:p>
          </p:txBody>
        </p:sp>
        <p:sp>
          <p:nvSpPr>
            <p:cNvPr id="27" name="文本框 26"/>
            <p:cNvSpPr txBox="1"/>
            <p:nvPr>
              <p:custDataLst>
                <p:tags r:id="rId15"/>
              </p:custDataLst>
            </p:nvPr>
          </p:nvSpPr>
          <p:spPr>
            <a:xfrm>
              <a:off x="13358" y="5269"/>
              <a:ext cx="3227" cy="822"/>
            </a:xfrm>
            <a:prstGeom prst="rect">
              <a:avLst/>
            </a:prstGeom>
            <a:noFill/>
          </p:spPr>
          <p:txBody>
            <a:bodyPr wrap="square" rtlCol="0">
              <a:spAutoFit/>
            </a:bodyPr>
            <a:lstStyle>
              <a:defPPr>
                <a:defRPr lang="zh-CN"/>
              </a:defPPr>
              <a:lvl1pPr>
                <a:defRPr sz="2800" b="1">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pPr algn="ctr"/>
              <a:r>
                <a:rPr lang="zh-CN" altLang="en-US" dirty="0"/>
                <a:t>直接法</a:t>
              </a:r>
              <a:endParaRPr lang="zh-CN" altLang="en-US" dirty="0"/>
            </a:p>
          </p:txBody>
        </p:sp>
        <p:sp>
          <p:nvSpPr>
            <p:cNvPr id="28" name="文本框 27"/>
            <p:cNvSpPr txBox="1"/>
            <p:nvPr>
              <p:custDataLst>
                <p:tags r:id="rId16"/>
              </p:custDataLst>
            </p:nvPr>
          </p:nvSpPr>
          <p:spPr>
            <a:xfrm>
              <a:off x="12420" y="6319"/>
              <a:ext cx="5103" cy="1452"/>
            </a:xfrm>
            <a:prstGeom prst="rect">
              <a:avLst/>
            </a:prstGeom>
            <a:noFill/>
          </p:spPr>
          <p:txBody>
            <a:bodyPr wrap="square" rtlCol="0" anchor="t" anchorCtr="0">
              <a:spAutoFit/>
            </a:bodyPr>
            <a:lstStyle>
              <a:defPPr>
                <a:defRPr lang="zh-CN"/>
              </a:defPPr>
              <a:lvl1pPr algn="ctr">
                <a:lnSpc>
                  <a:spcPct val="150000"/>
                </a:lnSpc>
                <a:defRPr sz="1800">
                  <a:solidFill>
                    <a:schemeClr val="tx1">
                      <a:lumMod val="50000"/>
                      <a:lumOff val="50000"/>
                    </a:schemeClr>
                  </a:solidFill>
                  <a:latin typeface="思源黑体 CN Light" panose="020B0300000000000000" pitchFamily="34" charset="-122"/>
                  <a:ea typeface="思源黑体 CN Light" panose="020B0300000000000000" pitchFamily="34" charset="-122"/>
                </a:defRPr>
              </a:lvl1pPr>
            </a:lstStyle>
            <a:p>
              <a:pPr algn="l">
                <a:lnSpc>
                  <a:spcPct val="100000"/>
                </a:lnSpc>
              </a:pPr>
              <a:r>
                <a:rPr lang="en-US" altLang="zh-CN" dirty="0"/>
                <a:t>如：×× 先生，说真的，会不会是钱的问题呢？ 或您是在推</a:t>
              </a:r>
              <a:endParaRPr lang="en-US" altLang="zh-CN" dirty="0"/>
            </a:p>
            <a:p>
              <a:pPr algn="l">
                <a:lnSpc>
                  <a:spcPct val="100000"/>
                </a:lnSpc>
              </a:pPr>
              <a:r>
                <a:rPr lang="en-US" altLang="zh-CN" dirty="0"/>
                <a:t>脱吧，想要躲开我吧。</a:t>
              </a:r>
              <a:endParaRPr lang="en-US" altLang="zh-CN" dirty="0"/>
            </a:p>
          </p:txBody>
        </p:sp>
      </p:grpSp>
      <p:sp>
        <p:nvSpPr>
          <p:cNvPr id="34" name="椭圆 33"/>
          <p:cNvSpPr/>
          <p:nvPr>
            <p:custDataLst>
              <p:tags r:id="rId17"/>
            </p:custDataLst>
          </p:nvPr>
        </p:nvSpPr>
        <p:spPr>
          <a:xfrm>
            <a:off x="5902875" y="459512"/>
            <a:ext cx="1728192" cy="1584176"/>
          </a:xfrm>
          <a:prstGeom prst="ellipse">
            <a:avLst/>
          </a:prstGeom>
          <a:blipFill>
            <a:blip r:embed="rId18"/>
            <a:srcRect/>
            <a:stretch>
              <a:fillRect l="-18819" r="-188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椭圆 34"/>
          <p:cNvSpPr/>
          <p:nvPr>
            <p:custDataLst>
              <p:tags r:id="rId19"/>
            </p:custDataLst>
          </p:nvPr>
        </p:nvSpPr>
        <p:spPr>
          <a:xfrm>
            <a:off x="7894419" y="476761"/>
            <a:ext cx="1728192" cy="1584176"/>
          </a:xfrm>
          <a:prstGeom prst="ellipse">
            <a:avLst/>
          </a:prstGeom>
          <a:blipFill>
            <a:blip r:embed="rId20"/>
            <a:srcRect/>
            <a:stretch>
              <a:fillRect l="-18750" r="-1875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椭圆 35"/>
          <p:cNvSpPr/>
          <p:nvPr>
            <p:custDataLst>
              <p:tags r:id="rId21"/>
            </p:custDataLst>
          </p:nvPr>
        </p:nvSpPr>
        <p:spPr>
          <a:xfrm>
            <a:off x="9885963" y="459512"/>
            <a:ext cx="1728192" cy="1584176"/>
          </a:xfrm>
          <a:prstGeom prst="ellipse">
            <a:avLst/>
          </a:prstGeom>
          <a:blipFill>
            <a:blip r:embed="rId22"/>
            <a:srcRect/>
            <a:stretch>
              <a:fillRect l="-18819" r="-188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983432" y="220560"/>
            <a:ext cx="5613393" cy="761186"/>
            <a:chOff x="1828468" y="2747536"/>
            <a:chExt cx="4210044" cy="570889"/>
          </a:xfrm>
        </p:grpSpPr>
        <p:sp>
          <p:nvSpPr>
            <p:cNvPr id="23" name="文本框 22"/>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成交技巧</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nvGrpSpPr>
          <p:cNvPr id="5" name="组合 4"/>
          <p:cNvGrpSpPr/>
          <p:nvPr/>
        </p:nvGrpSpPr>
        <p:grpSpPr>
          <a:xfrm>
            <a:off x="389890" y="1126490"/>
            <a:ext cx="5896610" cy="1256030"/>
            <a:chOff x="614" y="1774"/>
            <a:chExt cx="9286" cy="1978"/>
          </a:xfrm>
        </p:grpSpPr>
        <p:sp>
          <p:nvSpPr>
            <p:cNvPr id="4" name="文本框 3"/>
            <p:cNvSpPr txBox="1"/>
            <p:nvPr>
              <p:custDataLst>
                <p:tags r:id="rId5"/>
              </p:custDataLst>
            </p:nvPr>
          </p:nvSpPr>
          <p:spPr>
            <a:xfrm>
              <a:off x="614" y="1774"/>
              <a:ext cx="9286" cy="822"/>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二、客户说：太贵了</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sp>
          <p:nvSpPr>
            <p:cNvPr id="2" name="矩形 1"/>
            <p:cNvSpPr/>
            <p:nvPr>
              <p:custDataLst>
                <p:tags r:id="rId6"/>
              </p:custDataLst>
            </p:nvPr>
          </p:nvSpPr>
          <p:spPr>
            <a:xfrm>
              <a:off x="614" y="3639"/>
              <a:ext cx="3467" cy="113"/>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384A66"/>
                </a:solidFill>
              </a:endParaRPr>
            </a:p>
          </p:txBody>
        </p:sp>
        <p:sp>
          <p:nvSpPr>
            <p:cNvPr id="3" name="文本框 2"/>
            <p:cNvSpPr txBox="1"/>
            <p:nvPr>
              <p:custDataLst>
                <p:tags r:id="rId7"/>
              </p:custDataLst>
            </p:nvPr>
          </p:nvSpPr>
          <p:spPr>
            <a:xfrm>
              <a:off x="614" y="2789"/>
              <a:ext cx="8986" cy="628"/>
            </a:xfrm>
            <a:prstGeom prst="rect">
              <a:avLst/>
            </a:prstGeom>
            <a:noFill/>
          </p:spPr>
          <p:txBody>
            <a:bodyPr wrap="square" rtlCol="0">
              <a:spAutoFit/>
            </a:bodyPr>
            <a:p>
              <a:pPr>
                <a:lnSpc>
                  <a:spcPct val="100000"/>
                </a:lnSpc>
              </a:pPr>
              <a:r>
                <a:rPr lang="en-US" altLang="zh-CN" sz="2000" dirty="0">
                  <a:solidFill>
                    <a:srgbClr val="FF0000"/>
                  </a:solidFill>
                  <a:latin typeface="思源黑体 CN Light" panose="020B0300000000000000" pitchFamily="34" charset="-122"/>
                  <a:ea typeface="思源黑体 CN Light" panose="020B0300000000000000" pitchFamily="34" charset="-122"/>
                </a:rPr>
                <a:t>对 策：</a:t>
              </a:r>
              <a:r>
                <a:rPr lang="en-US" altLang="zh-CN" sz="2000" u="sng" dirty="0">
                  <a:solidFill>
                    <a:srgbClr val="FF0000"/>
                  </a:solidFill>
                  <a:latin typeface="思源黑体 CN Light" panose="020B0300000000000000" pitchFamily="34" charset="-122"/>
                  <a:ea typeface="思源黑体 CN Light" panose="020B0300000000000000" pitchFamily="34" charset="-122"/>
                </a:rPr>
                <a:t>一分钱一分货，其实一点也不贵</a:t>
              </a:r>
              <a:r>
                <a:rPr lang="en-US" altLang="zh-CN" sz="2000" u="sng" dirty="0">
                  <a:solidFill>
                    <a:srgbClr val="FF0000"/>
                  </a:solidFill>
                  <a:latin typeface="思源黑体 CN Light" panose="020B0300000000000000" pitchFamily="34" charset="-122"/>
                  <a:ea typeface="思源黑体 CN Light" panose="020B0300000000000000" pitchFamily="34" charset="-122"/>
                </a:rPr>
                <a:t>。</a:t>
              </a:r>
              <a:endParaRPr lang="en-US" altLang="zh-CN" sz="2000" u="sng" dirty="0">
                <a:solidFill>
                  <a:srgbClr val="FF0000"/>
                </a:solidFill>
                <a:latin typeface="思源黑体 CN Light" panose="020B0300000000000000" pitchFamily="34" charset="-122"/>
                <a:ea typeface="思源黑体 CN Light" panose="020B0300000000000000" pitchFamily="34" charset="-122"/>
              </a:endParaRPr>
            </a:p>
          </p:txBody>
        </p:sp>
      </p:grpSp>
      <p:graphicFrame>
        <p:nvGraphicFramePr>
          <p:cNvPr id="7" name="表格 6"/>
          <p:cNvGraphicFramePr/>
          <p:nvPr>
            <p:custDataLst>
              <p:tags r:id="rId8"/>
            </p:custDataLst>
          </p:nvPr>
        </p:nvGraphicFramePr>
        <p:xfrm>
          <a:off x="407670" y="2523490"/>
          <a:ext cx="11340465" cy="5311140"/>
        </p:xfrm>
        <a:graphic>
          <a:graphicData uri="http://schemas.openxmlformats.org/drawingml/2006/table">
            <a:tbl>
              <a:tblPr firstCol="1" bandRow="1">
                <a:tableStyleId>{21E4AEA4-8DFA-4A89-87EB-49C32662AFE0}</a:tableStyleId>
              </a:tblPr>
              <a:tblGrid>
                <a:gridCol w="1572895"/>
                <a:gridCol w="4262120"/>
                <a:gridCol w="5505450"/>
              </a:tblGrid>
              <a:tr h="643890">
                <a:tc rowSpan="2">
                  <a:txBody>
                    <a:bodyPr/>
                    <a:p>
                      <a:pPr algn="ctr">
                        <a:buNone/>
                      </a:pPr>
                      <a:r>
                        <a:rPr lang="zh-CN" altLang="en-US" sz="2400">
                          <a:latin typeface="思源黑体 CN Normal" panose="020B0400000000000000" charset="-122"/>
                          <a:ea typeface="思源黑体 CN Normal" panose="020B0400000000000000" charset="-122"/>
                        </a:rPr>
                        <a:t>比较法</a:t>
                      </a:r>
                      <a:endParaRPr lang="zh-CN" altLang="en-US" sz="2400">
                        <a:latin typeface="思源黑体 CN Normal" panose="020B0400000000000000" charset="-122"/>
                        <a:ea typeface="思源黑体 CN Normal" panose="020B0400000000000000" charset="-122"/>
                      </a:endParaRPr>
                    </a:p>
                  </a:txBody>
                  <a:tcPr anchor="ctr" anchorCtr="0"/>
                </a:tc>
                <a:tc>
                  <a:txBody>
                    <a:bodyPr/>
                    <a:p>
                      <a:pPr algn="l">
                        <a:buNone/>
                      </a:pPr>
                      <a:r>
                        <a:rPr lang="zh-CN" altLang="en-US" sz="1800">
                          <a:latin typeface="思源黑体 CN Normal" panose="020B0400000000000000" charset="-122"/>
                          <a:ea typeface="思源黑体 CN Normal" panose="020B0400000000000000" charset="-122"/>
                          <a:cs typeface="思源黑体 CN Normal" panose="020B0400000000000000" charset="-122"/>
                        </a:rPr>
                        <a:t>（1）与同类产品进行比较。</a:t>
                      </a:r>
                      <a:endParaRPr lang="zh-CN" altLang="en-US" sz="1800">
                        <a:latin typeface="思源黑体 CN Normal" panose="020B0400000000000000" charset="-122"/>
                        <a:ea typeface="思源黑体 CN Normal" panose="020B0400000000000000" charset="-122"/>
                        <a:cs typeface="思源黑体 CN Normal" panose="020B0400000000000000" charset="-122"/>
                      </a:endParaRPr>
                    </a:p>
                  </a:txBody>
                  <a:tcPr anchor="ctr" anchorCtr="0"/>
                </a:tc>
                <a:tc>
                  <a:txBody>
                    <a:bodyPr/>
                    <a:p>
                      <a:pPr algn="l">
                        <a:buNone/>
                      </a:pPr>
                      <a:r>
                        <a:rPr lang="zh-CN" altLang="en-US" sz="1800"/>
                        <a:t>如：市场 ×× 牌子的 ×× 钱，这个产品比 ×× 牌子便宜多啦，质量还比 ×× 牌子的好。</a:t>
                      </a:r>
                      <a:endParaRPr lang="zh-CN" altLang="en-US" sz="1800"/>
                    </a:p>
                  </a:txBody>
                  <a:tcPr anchor="ctr" anchorCtr="0"/>
                </a:tc>
              </a:tr>
              <a:tr h="643890">
                <a:tc vMerge="1">
                  <a:tcPr anchor="ctr" anchorCtr="0"/>
                </a:tc>
                <a:tc>
                  <a:txBody>
                    <a:bodyPr/>
                    <a:p>
                      <a:pPr algn="l">
                        <a:buNone/>
                      </a:pPr>
                      <a:r>
                        <a:rPr lang="zh-CN" altLang="en-US" sz="1800">
                          <a:latin typeface="思源黑体 CN Normal" panose="020B0400000000000000" charset="-122"/>
                          <a:ea typeface="思源黑体 CN Normal" panose="020B0400000000000000" charset="-122"/>
                          <a:cs typeface="思源黑体 CN Normal" panose="020B0400000000000000" charset="-122"/>
                        </a:rPr>
                        <a:t>（2）与同价值的其他物品进行比较。</a:t>
                      </a:r>
                      <a:endParaRPr lang="zh-CN" altLang="en-US" sz="1800">
                        <a:latin typeface="思源黑体 CN Normal" panose="020B0400000000000000" charset="-122"/>
                        <a:ea typeface="思源黑体 CN Normal" panose="020B0400000000000000" charset="-122"/>
                        <a:cs typeface="思源黑体 CN Normal" panose="020B0400000000000000" charset="-122"/>
                      </a:endParaRPr>
                    </a:p>
                  </a:txBody>
                  <a:tcPr anchor="ctr" anchorCtr="0"/>
                </a:tc>
                <a:tc>
                  <a:txBody>
                    <a:bodyPr/>
                    <a:p>
                      <a:pPr algn="l">
                        <a:buNone/>
                      </a:pPr>
                      <a:r>
                        <a:rPr lang="zh-CN" altLang="en-US" sz="1800"/>
                        <a:t>如：×× 钱现在可以买 a、b、c、d 等几样东西，而这种产品是您目前最需要的，现在买一点儿都不贵。</a:t>
                      </a:r>
                      <a:endParaRPr lang="zh-CN" altLang="en-US" sz="1800"/>
                    </a:p>
                  </a:txBody>
                  <a:tcPr anchor="ctr" anchorCtr="0"/>
                </a:tc>
              </a:tr>
              <a:tr h="643890">
                <a:tc>
                  <a:txBody>
                    <a:bodyPr/>
                    <a:p>
                      <a:pPr algn="ctr">
                        <a:buNone/>
                      </a:pPr>
                      <a:r>
                        <a:rPr lang="zh-CN" altLang="en-US" sz="2400">
                          <a:latin typeface="思源黑体 CN Normal" panose="020B0400000000000000" charset="-122"/>
                          <a:ea typeface="思源黑体 CN Normal" panose="020B0400000000000000" charset="-122"/>
                        </a:rPr>
                        <a:t>拆散法</a:t>
                      </a:r>
                      <a:endParaRPr lang="zh-CN" altLang="en-US" sz="2400">
                        <a:latin typeface="思源黑体 CN Normal" panose="020B0400000000000000" charset="-122"/>
                        <a:ea typeface="思源黑体 CN Normal" panose="020B0400000000000000" charset="-122"/>
                      </a:endParaRPr>
                    </a:p>
                  </a:txBody>
                  <a:tcPr anchor="ctr" anchorCtr="0"/>
                </a:tc>
                <a:tc gridSpan="2">
                  <a:txBody>
                    <a:bodyPr/>
                    <a:p>
                      <a:pPr algn="l">
                        <a:buNone/>
                      </a:pPr>
                      <a:r>
                        <a:rPr lang="zh-CN" altLang="en-US" sz="1800">
                          <a:latin typeface="思源黑体 CN Normal" panose="020B0400000000000000" charset="-122"/>
                          <a:ea typeface="思源黑体 CN Normal" panose="020B0400000000000000" charset="-122"/>
                        </a:rPr>
                        <a:t>将产品的几个组成部件拆开来，一部分一部分来解说，每一部分都不贵，合起来就更加便宜了。</a:t>
                      </a:r>
                      <a:endParaRPr lang="zh-CN" altLang="en-US" sz="1800">
                        <a:latin typeface="思源黑体 CN Normal" panose="020B0400000000000000" charset="-122"/>
                        <a:ea typeface="思源黑体 CN Normal" panose="020B0400000000000000" charset="-122"/>
                      </a:endParaRPr>
                    </a:p>
                  </a:txBody>
                  <a:tcPr anchor="ctr" anchorCtr="0"/>
                </a:tc>
                <a:tc hMerge="1">
                  <a:tcPr anchor="ctr" anchorCtr="0"/>
                </a:tc>
              </a:tr>
              <a:tr h="643890">
                <a:tc>
                  <a:txBody>
                    <a:bodyPr/>
                    <a:p>
                      <a:pPr algn="ctr">
                        <a:buNone/>
                      </a:pPr>
                      <a:r>
                        <a:rPr lang="zh-CN" altLang="en-US" sz="2400">
                          <a:latin typeface="思源黑体 CN Normal" panose="020B0400000000000000" charset="-122"/>
                          <a:ea typeface="思源黑体 CN Normal" panose="020B0400000000000000" charset="-122"/>
                        </a:rPr>
                        <a:t>平均法</a:t>
                      </a:r>
                      <a:endParaRPr lang="zh-CN" altLang="en-US" sz="2400">
                        <a:latin typeface="思源黑体 CN Normal" panose="020B0400000000000000" charset="-122"/>
                        <a:ea typeface="思源黑体 CN Normal" panose="020B0400000000000000" charset="-122"/>
                      </a:endParaRPr>
                    </a:p>
                  </a:txBody>
                  <a:tcPr anchor="ctr" anchorCtr="0"/>
                </a:tc>
                <a:tc>
                  <a:txBody>
                    <a:bodyPr/>
                    <a:p>
                      <a:pPr algn="l">
                        <a:buNone/>
                      </a:pPr>
                      <a:r>
                        <a:rPr lang="zh-CN" altLang="en-US" sz="1800">
                          <a:latin typeface="思源黑体 CN Normal" panose="020B0400000000000000" charset="-122"/>
                          <a:ea typeface="思源黑体 CN Normal" panose="020B0400000000000000" charset="-122"/>
                        </a:rPr>
                        <a:t>将产品价格分摊到每月、每周、每天，尤其对一些高档服装销售最有效。买一般服装只能穿多少天，而买名牌可以穿多少天，平均到每一天的比较，买贵的名牌显然划算。</a:t>
                      </a:r>
                      <a:endParaRPr lang="zh-CN" altLang="en-US" sz="1800">
                        <a:latin typeface="思源黑体 CN Normal" panose="020B0400000000000000" charset="-122"/>
                        <a:ea typeface="思源黑体 CN Normal" panose="020B0400000000000000" charset="-122"/>
                      </a:endParaRPr>
                    </a:p>
                  </a:txBody>
                  <a:tcPr anchor="ctr" anchorCtr="0"/>
                </a:tc>
                <a:tc>
                  <a:txBody>
                    <a:bodyPr/>
                    <a:p>
                      <a:pPr algn="l">
                        <a:buNone/>
                      </a:pPr>
                      <a:r>
                        <a:rPr lang="zh-CN" altLang="en-US" sz="1800"/>
                        <a:t>如：这个产品你可以用多少年呢？按 ×× 年计算，×× 月 ×× 星期，实际每天的投资是多少，您每天花 ××钱，就可获得这个产品，值！</a:t>
                      </a:r>
                      <a:endParaRPr lang="zh-CN" altLang="en-US" sz="1800"/>
                    </a:p>
                  </a:txBody>
                  <a:tcPr anchor="ctr" anchorCtr="0"/>
                </a:tc>
              </a:tr>
              <a:tr h="643890">
                <a:tc>
                  <a:txBody>
                    <a:bodyPr/>
                    <a:p>
                      <a:pPr algn="ctr">
                        <a:buNone/>
                      </a:pPr>
                      <a:r>
                        <a:rPr lang="zh-CN" altLang="en-US" sz="2400">
                          <a:latin typeface="思源黑体 CN Normal" panose="020B0400000000000000" charset="-122"/>
                          <a:ea typeface="思源黑体 CN Normal" panose="020B0400000000000000" charset="-122"/>
                        </a:rPr>
                        <a:t>赞美法</a:t>
                      </a:r>
                      <a:endParaRPr lang="zh-CN" altLang="en-US" sz="2400">
                        <a:latin typeface="思源黑体 CN Normal" panose="020B0400000000000000" charset="-122"/>
                        <a:ea typeface="思源黑体 CN Normal" panose="020B0400000000000000" charset="-122"/>
                      </a:endParaRPr>
                    </a:p>
                  </a:txBody>
                  <a:tcPr anchor="ctr" anchorCtr="0"/>
                </a:tc>
                <a:tc>
                  <a:txBody>
                    <a:bodyPr/>
                    <a:p>
                      <a:pPr algn="l">
                        <a:buNone/>
                      </a:pPr>
                      <a:r>
                        <a:rPr lang="zh-CN" altLang="en-US" sz="1800">
                          <a:latin typeface="思源黑体 CN Normal" panose="020B0400000000000000" charset="-122"/>
                          <a:ea typeface="思源黑体 CN Normal" panose="020B0400000000000000" charset="-122"/>
                        </a:rPr>
                        <a:t>通过赞美让客户不得不为面子而掏腰包。</a:t>
                      </a:r>
                      <a:endParaRPr lang="zh-CN" altLang="en-US" sz="1800">
                        <a:latin typeface="思源黑体 CN Normal" panose="020B0400000000000000" charset="-122"/>
                        <a:ea typeface="思源黑体 CN Normal" panose="020B0400000000000000" charset="-122"/>
                      </a:endParaRPr>
                    </a:p>
                  </a:txBody>
                  <a:tcPr anchor="ctr" anchorCtr="0"/>
                </a:tc>
                <a:tc>
                  <a:txBody>
                    <a:bodyPr/>
                    <a:p>
                      <a:pPr algn="l">
                        <a:buNone/>
                      </a:pPr>
                      <a:r>
                        <a:rPr lang="zh-CN" altLang="en-US" sz="1800"/>
                        <a:t>如：先生，一看您就知道平时很注重 ××（如仪表、生活品位等）的啦，不会舍不得买这种产品或服务的。</a:t>
                      </a:r>
                      <a:endParaRPr lang="zh-CN" altLang="en-US" sz="1800"/>
                    </a:p>
                  </a:txBody>
                  <a:tcPr anchor="ctr" anchorCtr="0"/>
                </a:tc>
              </a:tr>
            </a:tbl>
          </a:graphicData>
        </a:graphic>
      </p:graphicFrame>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983432" y="220560"/>
            <a:ext cx="5613393" cy="761186"/>
            <a:chOff x="1828468" y="2747536"/>
            <a:chExt cx="4210044" cy="570889"/>
          </a:xfrm>
        </p:grpSpPr>
        <p:sp>
          <p:nvSpPr>
            <p:cNvPr id="23" name="文本框 22"/>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成交技巧</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nvGrpSpPr>
          <p:cNvPr id="5" name="组合 4"/>
          <p:cNvGrpSpPr/>
          <p:nvPr/>
        </p:nvGrpSpPr>
        <p:grpSpPr>
          <a:xfrm>
            <a:off x="389890" y="1126490"/>
            <a:ext cx="5896610" cy="1256030"/>
            <a:chOff x="614" y="1774"/>
            <a:chExt cx="9286" cy="1978"/>
          </a:xfrm>
        </p:grpSpPr>
        <p:sp>
          <p:nvSpPr>
            <p:cNvPr id="4" name="文本框 3"/>
            <p:cNvSpPr txBox="1"/>
            <p:nvPr>
              <p:custDataLst>
                <p:tags r:id="rId5"/>
              </p:custDataLst>
            </p:nvPr>
          </p:nvSpPr>
          <p:spPr>
            <a:xfrm>
              <a:off x="614" y="1774"/>
              <a:ext cx="9286" cy="822"/>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三、客户说：市场不景气</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sp>
          <p:nvSpPr>
            <p:cNvPr id="2" name="矩形 1"/>
            <p:cNvSpPr/>
            <p:nvPr>
              <p:custDataLst>
                <p:tags r:id="rId6"/>
              </p:custDataLst>
            </p:nvPr>
          </p:nvSpPr>
          <p:spPr>
            <a:xfrm>
              <a:off x="614" y="3639"/>
              <a:ext cx="3467" cy="113"/>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384A66"/>
                </a:solidFill>
              </a:endParaRPr>
            </a:p>
          </p:txBody>
        </p:sp>
        <p:sp>
          <p:nvSpPr>
            <p:cNvPr id="3" name="文本框 2"/>
            <p:cNvSpPr txBox="1"/>
            <p:nvPr>
              <p:custDataLst>
                <p:tags r:id="rId7"/>
              </p:custDataLst>
            </p:nvPr>
          </p:nvSpPr>
          <p:spPr>
            <a:xfrm>
              <a:off x="614" y="2789"/>
              <a:ext cx="8986" cy="628"/>
            </a:xfrm>
            <a:prstGeom prst="rect">
              <a:avLst/>
            </a:prstGeom>
            <a:noFill/>
          </p:spPr>
          <p:txBody>
            <a:bodyPr wrap="square" rtlCol="0">
              <a:spAutoFit/>
            </a:bodyPr>
            <a:p>
              <a:pPr>
                <a:lnSpc>
                  <a:spcPct val="100000"/>
                </a:lnSpc>
              </a:pPr>
              <a:r>
                <a:rPr lang="en-US" altLang="zh-CN" sz="2000" dirty="0">
                  <a:solidFill>
                    <a:srgbClr val="FF0000"/>
                  </a:solidFill>
                  <a:latin typeface="思源黑体 CN Light" panose="020B0300000000000000" pitchFamily="34" charset="-122"/>
                  <a:ea typeface="思源黑体 CN Light" panose="020B0300000000000000" pitchFamily="34" charset="-122"/>
                </a:rPr>
                <a:t>对 策：</a:t>
              </a:r>
              <a:r>
                <a:rPr lang="en-US" altLang="zh-CN" sz="2000" u="sng" dirty="0">
                  <a:solidFill>
                    <a:srgbClr val="FF0000"/>
                  </a:solidFill>
                  <a:latin typeface="思源黑体 CN Light" panose="020B0300000000000000" pitchFamily="34" charset="-122"/>
                  <a:ea typeface="思源黑体 CN Light" panose="020B0300000000000000" pitchFamily="34" charset="-122"/>
                </a:rPr>
                <a:t>不景气时买入，景气时卖出</a:t>
              </a:r>
              <a:r>
                <a:rPr lang="en-US" altLang="zh-CN" sz="2000" u="sng" dirty="0">
                  <a:solidFill>
                    <a:srgbClr val="FF0000"/>
                  </a:solidFill>
                  <a:latin typeface="思源黑体 CN Light" panose="020B0300000000000000" pitchFamily="34" charset="-122"/>
                  <a:ea typeface="思源黑体 CN Light" panose="020B0300000000000000" pitchFamily="34" charset="-122"/>
                </a:rPr>
                <a:t>。</a:t>
              </a:r>
              <a:endParaRPr lang="en-US" altLang="zh-CN" sz="2000" u="sng" dirty="0">
                <a:solidFill>
                  <a:srgbClr val="FF0000"/>
                </a:solidFill>
                <a:latin typeface="思源黑体 CN Light" panose="020B0300000000000000" pitchFamily="34" charset="-122"/>
                <a:ea typeface="思源黑体 CN Light" panose="020B0300000000000000" pitchFamily="34" charset="-122"/>
              </a:endParaRPr>
            </a:p>
          </p:txBody>
        </p:sp>
      </p:grpSp>
      <p:grpSp>
        <p:nvGrpSpPr>
          <p:cNvPr id="31" name="组合 30"/>
          <p:cNvGrpSpPr/>
          <p:nvPr/>
        </p:nvGrpSpPr>
        <p:grpSpPr>
          <a:xfrm>
            <a:off x="656590" y="2641600"/>
            <a:ext cx="3240405" cy="2294255"/>
            <a:chOff x="1034" y="4160"/>
            <a:chExt cx="5103" cy="3613"/>
          </a:xfrm>
        </p:grpSpPr>
        <p:sp>
          <p:nvSpPr>
            <p:cNvPr id="6" name="矩形: 圆角 11"/>
            <p:cNvSpPr/>
            <p:nvPr>
              <p:custDataLst>
                <p:tags r:id="rId8"/>
              </p:custDataLst>
            </p:nvPr>
          </p:nvSpPr>
          <p:spPr>
            <a:xfrm>
              <a:off x="2205" y="4160"/>
              <a:ext cx="2759" cy="935"/>
            </a:xfrm>
            <a:prstGeom prst="roundRect">
              <a:avLst>
                <a:gd name="adj" fmla="val 50000"/>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思源黑体 CN Light" panose="020B0300000000000000" pitchFamily="34" charset="-122"/>
                  <a:ea typeface="思源黑体 CN Light" panose="020B0300000000000000" pitchFamily="34" charset="-122"/>
                </a:rPr>
                <a:t>01</a:t>
              </a:r>
              <a:endParaRPr lang="zh-CN" altLang="en-US" sz="3200" dirty="0">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9"/>
              </p:custDataLst>
            </p:nvPr>
          </p:nvSpPr>
          <p:spPr>
            <a:xfrm>
              <a:off x="2254" y="5301"/>
              <a:ext cx="2662" cy="822"/>
            </a:xfrm>
            <a:prstGeom prst="rect">
              <a:avLst/>
            </a:prstGeom>
            <a:noFill/>
          </p:spPr>
          <p:txBody>
            <a:bodyPr wrap="square" rtlCol="0">
              <a:spAutoFit/>
            </a:bodyPr>
            <a:lstStyle/>
            <a:p>
              <a:pPr algn="ctr"/>
              <a:r>
                <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讨好法</a:t>
              </a:r>
              <a:endPar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8" name="文本框 17"/>
            <p:cNvSpPr txBox="1"/>
            <p:nvPr>
              <p:custDataLst>
                <p:tags r:id="rId10"/>
              </p:custDataLst>
            </p:nvPr>
          </p:nvSpPr>
          <p:spPr>
            <a:xfrm>
              <a:off x="1034" y="6321"/>
              <a:ext cx="5103" cy="1452"/>
            </a:xfrm>
            <a:prstGeom prst="rect">
              <a:avLst/>
            </a:prstGeom>
            <a:noFill/>
          </p:spPr>
          <p:txBody>
            <a:bodyPr wrap="square" rtlCol="0" anchor="t" anchorCtr="0">
              <a:spAutoFit/>
            </a:bodyPr>
            <a:lstStyle/>
            <a:p>
              <a:pPr algn="l">
                <a:lnSpc>
                  <a:spcPct val="100000"/>
                </a:lnSpc>
              </a:pPr>
              <a:r>
                <a:rPr lang="en-US" altLang="zh-CN" sz="1800" dirty="0">
                  <a:solidFill>
                    <a:schemeClr val="tx1">
                      <a:lumMod val="50000"/>
                      <a:lumOff val="50000"/>
                    </a:schemeClr>
                  </a:solidFill>
                  <a:latin typeface="思源黑体 CN Light" panose="020B0300000000000000" pitchFamily="34" charset="-122"/>
                  <a:ea typeface="思源黑体 CN Light" panose="020B0300000000000000" pitchFamily="34" charset="-122"/>
                </a:rPr>
                <a:t>通过夸赞购买者聪明、有智慧、是成功人士的料等，讨好客户，使他在得意忘形时掉了钱包！</a:t>
              </a:r>
              <a:endParaRPr lang="en-US" altLang="zh-CN" sz="18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grpSp>
        <p:nvGrpSpPr>
          <p:cNvPr id="30" name="组合 29"/>
          <p:cNvGrpSpPr/>
          <p:nvPr/>
        </p:nvGrpSpPr>
        <p:grpSpPr>
          <a:xfrm>
            <a:off x="4271645" y="2641600"/>
            <a:ext cx="3240405" cy="2858770"/>
            <a:chOff x="6583" y="4174"/>
            <a:chExt cx="5103" cy="4502"/>
          </a:xfrm>
        </p:grpSpPr>
        <p:sp>
          <p:nvSpPr>
            <p:cNvPr id="13" name="矩形: 圆角 12"/>
            <p:cNvSpPr/>
            <p:nvPr>
              <p:custDataLst>
                <p:tags r:id="rId11"/>
              </p:custDataLst>
            </p:nvPr>
          </p:nvSpPr>
          <p:spPr>
            <a:xfrm>
              <a:off x="7755" y="4174"/>
              <a:ext cx="2759" cy="921"/>
            </a:xfrm>
            <a:prstGeom prst="roundRect">
              <a:avLst>
                <a:gd name="adj" fmla="val 50000"/>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思源黑体 CN Light" panose="020B0300000000000000" pitchFamily="34" charset="-122"/>
                  <a:ea typeface="思源黑体 CN Light" panose="020B0300000000000000" pitchFamily="34" charset="-122"/>
                </a:rPr>
                <a:t>02</a:t>
              </a:r>
              <a:endParaRPr lang="zh-CN" altLang="en-US" sz="3200" dirty="0">
                <a:latin typeface="思源黑体 CN Light" panose="020B0300000000000000" pitchFamily="34" charset="-122"/>
                <a:ea typeface="思源黑体 CN Light" panose="020B0300000000000000" pitchFamily="34" charset="-122"/>
              </a:endParaRPr>
            </a:p>
          </p:txBody>
        </p:sp>
        <p:sp>
          <p:nvSpPr>
            <p:cNvPr id="21" name="文本框 20"/>
            <p:cNvSpPr txBox="1"/>
            <p:nvPr>
              <p:custDataLst>
                <p:tags r:id="rId12"/>
              </p:custDataLst>
            </p:nvPr>
          </p:nvSpPr>
          <p:spPr>
            <a:xfrm>
              <a:off x="7797" y="5301"/>
              <a:ext cx="2676" cy="822"/>
            </a:xfrm>
            <a:prstGeom prst="rect">
              <a:avLst/>
            </a:prstGeom>
            <a:noFill/>
          </p:spPr>
          <p:txBody>
            <a:bodyPr wrap="square" rtlCol="0">
              <a:spAutoFit/>
            </a:bodyPr>
            <a:lstStyle>
              <a:defPPr>
                <a:defRPr lang="zh-CN"/>
              </a:defPPr>
              <a:lvl1pPr>
                <a:defRPr sz="2800" b="1">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pPr algn="ctr"/>
              <a:r>
                <a:rPr lang="zh-CN" altLang="en-US" dirty="0"/>
                <a:t>化小法</a:t>
              </a:r>
              <a:endParaRPr lang="zh-CN" altLang="en-US" dirty="0"/>
            </a:p>
          </p:txBody>
        </p:sp>
        <p:sp>
          <p:nvSpPr>
            <p:cNvPr id="22" name="文本框 21"/>
            <p:cNvSpPr txBox="1"/>
            <p:nvPr>
              <p:custDataLst>
                <p:tags r:id="rId13"/>
              </p:custDataLst>
            </p:nvPr>
          </p:nvSpPr>
          <p:spPr>
            <a:xfrm>
              <a:off x="6583" y="6351"/>
              <a:ext cx="5103" cy="2325"/>
            </a:xfrm>
            <a:prstGeom prst="rect">
              <a:avLst/>
            </a:prstGeom>
            <a:noFill/>
          </p:spPr>
          <p:txBody>
            <a:bodyPr wrap="square" rtlCol="0" anchor="t" anchorCtr="0">
              <a:spAutoFit/>
            </a:bodyPr>
            <a:lstStyle>
              <a:defPPr>
                <a:defRPr lang="zh-CN"/>
              </a:defPPr>
              <a:lvl1pPr algn="ctr">
                <a:lnSpc>
                  <a:spcPct val="150000"/>
                </a:lnSpc>
                <a:defRPr sz="1800">
                  <a:solidFill>
                    <a:schemeClr val="tx1">
                      <a:lumMod val="50000"/>
                      <a:lumOff val="50000"/>
                    </a:schemeClr>
                  </a:solidFill>
                  <a:latin typeface="思源黑体 CN Light" panose="020B0300000000000000" pitchFamily="34" charset="-122"/>
                  <a:ea typeface="思源黑体 CN Light" panose="020B0300000000000000" pitchFamily="34" charset="-122"/>
                </a:defRPr>
              </a:lvl1pPr>
            </a:lstStyle>
            <a:p>
              <a:pPr algn="l">
                <a:lnSpc>
                  <a:spcPct val="100000"/>
                </a:lnSpc>
              </a:pPr>
              <a:r>
                <a:rPr lang="en-US" altLang="zh-CN" dirty="0"/>
                <a:t>如：这些日子来有很多人谈到市场不景气，但对我们个人来说，还没有什么大的影响，所以说不会影响您购买 ×× 产品的。</a:t>
              </a:r>
              <a:endParaRPr lang="en-US" altLang="zh-CN" dirty="0"/>
            </a:p>
          </p:txBody>
        </p:sp>
      </p:grpSp>
      <p:grpSp>
        <p:nvGrpSpPr>
          <p:cNvPr id="29" name="组合 28"/>
          <p:cNvGrpSpPr/>
          <p:nvPr/>
        </p:nvGrpSpPr>
        <p:grpSpPr>
          <a:xfrm>
            <a:off x="7886700" y="2641600"/>
            <a:ext cx="3240405" cy="3115310"/>
            <a:chOff x="12420" y="4174"/>
            <a:chExt cx="5103" cy="4906"/>
          </a:xfrm>
        </p:grpSpPr>
        <p:sp>
          <p:nvSpPr>
            <p:cNvPr id="14" name="矩形: 圆角 13"/>
            <p:cNvSpPr/>
            <p:nvPr>
              <p:custDataLst>
                <p:tags r:id="rId14"/>
              </p:custDataLst>
            </p:nvPr>
          </p:nvSpPr>
          <p:spPr>
            <a:xfrm>
              <a:off x="13592" y="4174"/>
              <a:ext cx="2759" cy="921"/>
            </a:xfrm>
            <a:prstGeom prst="roundRect">
              <a:avLst>
                <a:gd name="adj" fmla="val 50000"/>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思源黑体 CN Light" panose="020B0300000000000000" pitchFamily="34" charset="-122"/>
                  <a:ea typeface="思源黑体 CN Light" panose="020B0300000000000000" pitchFamily="34" charset="-122"/>
                </a:rPr>
                <a:t>03</a:t>
              </a:r>
              <a:endParaRPr lang="zh-CN" altLang="en-US" sz="3200" dirty="0">
                <a:latin typeface="思源黑体 CN Light" panose="020B0300000000000000" pitchFamily="34" charset="-122"/>
                <a:ea typeface="思源黑体 CN Light" panose="020B0300000000000000" pitchFamily="34" charset="-122"/>
              </a:endParaRPr>
            </a:p>
          </p:txBody>
        </p:sp>
        <p:sp>
          <p:nvSpPr>
            <p:cNvPr id="27" name="文本框 26"/>
            <p:cNvSpPr txBox="1"/>
            <p:nvPr>
              <p:custDataLst>
                <p:tags r:id="rId15"/>
              </p:custDataLst>
            </p:nvPr>
          </p:nvSpPr>
          <p:spPr>
            <a:xfrm>
              <a:off x="13358" y="5269"/>
              <a:ext cx="3227" cy="822"/>
            </a:xfrm>
            <a:prstGeom prst="rect">
              <a:avLst/>
            </a:prstGeom>
            <a:noFill/>
          </p:spPr>
          <p:txBody>
            <a:bodyPr wrap="square" rtlCol="0">
              <a:spAutoFit/>
            </a:bodyPr>
            <a:lstStyle>
              <a:defPPr>
                <a:defRPr lang="zh-CN"/>
              </a:defPPr>
              <a:lvl1pPr>
                <a:defRPr sz="2800" b="1">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pPr algn="ctr"/>
              <a:r>
                <a:rPr lang="zh-CN" altLang="en-US" dirty="0"/>
                <a:t>例证法</a:t>
              </a:r>
              <a:endParaRPr lang="zh-CN" altLang="en-US" dirty="0"/>
            </a:p>
          </p:txBody>
        </p:sp>
        <p:sp>
          <p:nvSpPr>
            <p:cNvPr id="28" name="文本框 27"/>
            <p:cNvSpPr txBox="1"/>
            <p:nvPr>
              <p:custDataLst>
                <p:tags r:id="rId16"/>
              </p:custDataLst>
            </p:nvPr>
          </p:nvSpPr>
          <p:spPr>
            <a:xfrm>
              <a:off x="12420" y="6319"/>
              <a:ext cx="5103" cy="2761"/>
            </a:xfrm>
            <a:prstGeom prst="rect">
              <a:avLst/>
            </a:prstGeom>
            <a:noFill/>
          </p:spPr>
          <p:txBody>
            <a:bodyPr wrap="square" rtlCol="0" anchor="t" anchorCtr="0">
              <a:spAutoFit/>
            </a:bodyPr>
            <a:lstStyle>
              <a:defPPr>
                <a:defRPr lang="zh-CN"/>
              </a:defPPr>
              <a:lvl1pPr algn="ctr">
                <a:lnSpc>
                  <a:spcPct val="150000"/>
                </a:lnSpc>
                <a:defRPr sz="1800">
                  <a:solidFill>
                    <a:schemeClr val="tx1">
                      <a:lumMod val="50000"/>
                      <a:lumOff val="50000"/>
                    </a:schemeClr>
                  </a:solidFill>
                  <a:latin typeface="思源黑体 CN Light" panose="020B0300000000000000" pitchFamily="34" charset="-122"/>
                  <a:ea typeface="思源黑体 CN Light" panose="020B0300000000000000" pitchFamily="34" charset="-122"/>
                </a:defRPr>
              </a:lvl1pPr>
            </a:lstStyle>
            <a:p>
              <a:pPr algn="l">
                <a:lnSpc>
                  <a:spcPct val="100000"/>
                </a:lnSpc>
              </a:pPr>
              <a:r>
                <a:rPr lang="en-US" altLang="zh-CN" dirty="0"/>
                <a:t>通过举前人的例子，举成功者的例子，举身边的例子，举一类人的群体共同行为例子，举流行的例子，举领导的例子，举歌星偶像的例子，让客户向往，产生冲动、马上购买。</a:t>
              </a:r>
              <a:endParaRPr lang="en-US" altLang="zh-CN" dirty="0"/>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983432" y="220560"/>
            <a:ext cx="5613393" cy="761186"/>
            <a:chOff x="1828468" y="2747536"/>
            <a:chExt cx="4210044" cy="570889"/>
          </a:xfrm>
        </p:grpSpPr>
        <p:sp>
          <p:nvSpPr>
            <p:cNvPr id="23" name="文本框 22"/>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成交技巧</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nvGrpSpPr>
          <p:cNvPr id="5" name="组合 4"/>
          <p:cNvGrpSpPr/>
          <p:nvPr/>
        </p:nvGrpSpPr>
        <p:grpSpPr>
          <a:xfrm>
            <a:off x="389890" y="1126490"/>
            <a:ext cx="5896610" cy="1256030"/>
            <a:chOff x="614" y="1774"/>
            <a:chExt cx="9286" cy="1978"/>
          </a:xfrm>
        </p:grpSpPr>
        <p:sp>
          <p:nvSpPr>
            <p:cNvPr id="4" name="文本框 3"/>
            <p:cNvSpPr txBox="1"/>
            <p:nvPr>
              <p:custDataLst>
                <p:tags r:id="rId5"/>
              </p:custDataLst>
            </p:nvPr>
          </p:nvSpPr>
          <p:spPr>
            <a:xfrm>
              <a:off x="614" y="1774"/>
              <a:ext cx="9286" cy="822"/>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四、客户说：能不能便宜一些</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sp>
          <p:nvSpPr>
            <p:cNvPr id="2" name="矩形 1"/>
            <p:cNvSpPr/>
            <p:nvPr>
              <p:custDataLst>
                <p:tags r:id="rId6"/>
              </p:custDataLst>
            </p:nvPr>
          </p:nvSpPr>
          <p:spPr>
            <a:xfrm>
              <a:off x="614" y="3639"/>
              <a:ext cx="3467" cy="113"/>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384A66"/>
                </a:solidFill>
              </a:endParaRPr>
            </a:p>
          </p:txBody>
        </p:sp>
        <p:sp>
          <p:nvSpPr>
            <p:cNvPr id="3" name="文本框 2"/>
            <p:cNvSpPr txBox="1"/>
            <p:nvPr>
              <p:custDataLst>
                <p:tags r:id="rId7"/>
              </p:custDataLst>
            </p:nvPr>
          </p:nvSpPr>
          <p:spPr>
            <a:xfrm>
              <a:off x="614" y="2789"/>
              <a:ext cx="8986" cy="628"/>
            </a:xfrm>
            <a:prstGeom prst="rect">
              <a:avLst/>
            </a:prstGeom>
            <a:noFill/>
          </p:spPr>
          <p:txBody>
            <a:bodyPr wrap="square" rtlCol="0">
              <a:spAutoFit/>
            </a:bodyPr>
            <a:p>
              <a:pPr>
                <a:lnSpc>
                  <a:spcPct val="100000"/>
                </a:lnSpc>
              </a:pPr>
              <a:r>
                <a:rPr lang="en-US" altLang="zh-CN" sz="2000" dirty="0">
                  <a:solidFill>
                    <a:srgbClr val="FF0000"/>
                  </a:solidFill>
                  <a:latin typeface="思源黑体 CN Light" panose="020B0300000000000000" pitchFamily="34" charset="-122"/>
                  <a:ea typeface="思源黑体 CN Light" panose="020B0300000000000000" pitchFamily="34" charset="-122"/>
                </a:rPr>
                <a:t>对 策：</a:t>
              </a:r>
              <a:r>
                <a:rPr lang="en-US" altLang="zh-CN" sz="2000" u="sng" dirty="0">
                  <a:solidFill>
                    <a:srgbClr val="FF0000"/>
                  </a:solidFill>
                  <a:latin typeface="思源黑体 CN Light" panose="020B0300000000000000" pitchFamily="34" charset="-122"/>
                  <a:ea typeface="思源黑体 CN Light" panose="020B0300000000000000" pitchFamily="34" charset="-122"/>
                </a:rPr>
                <a:t>价格是价值的体现，便宜无好货</a:t>
              </a:r>
              <a:r>
                <a:rPr lang="en-US" altLang="zh-CN" sz="2000" u="sng" dirty="0">
                  <a:solidFill>
                    <a:srgbClr val="FF0000"/>
                  </a:solidFill>
                  <a:latin typeface="思源黑体 CN Light" panose="020B0300000000000000" pitchFamily="34" charset="-122"/>
                  <a:ea typeface="思源黑体 CN Light" panose="020B0300000000000000" pitchFamily="34" charset="-122"/>
                </a:rPr>
                <a:t>。</a:t>
              </a:r>
              <a:endParaRPr lang="en-US" altLang="zh-CN" sz="2000" u="sng" dirty="0">
                <a:solidFill>
                  <a:srgbClr val="FF0000"/>
                </a:solidFill>
                <a:latin typeface="思源黑体 CN Light" panose="020B0300000000000000" pitchFamily="34" charset="-122"/>
                <a:ea typeface="思源黑体 CN Light" panose="020B0300000000000000" pitchFamily="34" charset="-122"/>
              </a:endParaRPr>
            </a:p>
          </p:txBody>
        </p:sp>
      </p:grpSp>
      <p:grpSp>
        <p:nvGrpSpPr>
          <p:cNvPr id="31" name="组合 30"/>
          <p:cNvGrpSpPr/>
          <p:nvPr/>
        </p:nvGrpSpPr>
        <p:grpSpPr>
          <a:xfrm>
            <a:off x="656590" y="2641600"/>
            <a:ext cx="3240405" cy="2294255"/>
            <a:chOff x="1034" y="4160"/>
            <a:chExt cx="5103" cy="3613"/>
          </a:xfrm>
        </p:grpSpPr>
        <p:sp>
          <p:nvSpPr>
            <p:cNvPr id="6" name="矩形: 圆角 11"/>
            <p:cNvSpPr/>
            <p:nvPr>
              <p:custDataLst>
                <p:tags r:id="rId8"/>
              </p:custDataLst>
            </p:nvPr>
          </p:nvSpPr>
          <p:spPr>
            <a:xfrm>
              <a:off x="2205" y="4160"/>
              <a:ext cx="2759" cy="935"/>
            </a:xfrm>
            <a:prstGeom prst="roundRect">
              <a:avLst>
                <a:gd name="adj" fmla="val 50000"/>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思源黑体 CN Light" panose="020B0300000000000000" pitchFamily="34" charset="-122"/>
                  <a:ea typeface="思源黑体 CN Light" panose="020B0300000000000000" pitchFamily="34" charset="-122"/>
                </a:rPr>
                <a:t>01</a:t>
              </a:r>
              <a:endParaRPr lang="zh-CN" altLang="en-US" sz="3200" dirty="0">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9"/>
              </p:custDataLst>
            </p:nvPr>
          </p:nvSpPr>
          <p:spPr>
            <a:xfrm>
              <a:off x="2254" y="5301"/>
              <a:ext cx="2662" cy="822"/>
            </a:xfrm>
            <a:prstGeom prst="rect">
              <a:avLst/>
            </a:prstGeom>
            <a:noFill/>
          </p:spPr>
          <p:txBody>
            <a:bodyPr wrap="square" rtlCol="0">
              <a:spAutoFit/>
            </a:bodyPr>
            <a:lstStyle/>
            <a:p>
              <a:pPr algn="ctr"/>
              <a:r>
                <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得失法</a:t>
              </a:r>
              <a:endPar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8" name="文本框 17"/>
            <p:cNvSpPr txBox="1"/>
            <p:nvPr>
              <p:custDataLst>
                <p:tags r:id="rId10"/>
              </p:custDataLst>
            </p:nvPr>
          </p:nvSpPr>
          <p:spPr>
            <a:xfrm>
              <a:off x="1034" y="6321"/>
              <a:ext cx="5103" cy="1452"/>
            </a:xfrm>
            <a:prstGeom prst="rect">
              <a:avLst/>
            </a:prstGeom>
            <a:noFill/>
          </p:spPr>
          <p:txBody>
            <a:bodyPr wrap="square" rtlCol="0" anchor="t" anchorCtr="0">
              <a:spAutoFit/>
            </a:bodyPr>
            <a:lstStyle/>
            <a:p>
              <a:pPr algn="l">
                <a:lnSpc>
                  <a:spcPct val="100000"/>
                </a:lnSpc>
              </a:pPr>
              <a:r>
                <a:rPr lang="en-US" altLang="zh-CN" sz="1800" dirty="0">
                  <a:solidFill>
                    <a:schemeClr val="tx1">
                      <a:lumMod val="50000"/>
                      <a:lumOff val="50000"/>
                    </a:schemeClr>
                  </a:solidFill>
                  <a:latin typeface="思源黑体 CN Light" panose="020B0300000000000000" pitchFamily="34" charset="-122"/>
                  <a:ea typeface="思源黑体 CN Light" panose="020B0300000000000000" pitchFamily="34" charset="-122"/>
                </a:rPr>
                <a:t>单纯以价格来进行购买决策是不全面的，光看价格，会忽略品质、服务、产品附加值等</a:t>
              </a:r>
              <a:r>
                <a:rPr lang="zh-CN" altLang="en-US" sz="1800" dirty="0">
                  <a:solidFill>
                    <a:schemeClr val="tx1">
                      <a:lumMod val="50000"/>
                      <a:lumOff val="50000"/>
                    </a:schemeClr>
                  </a:solidFill>
                  <a:latin typeface="思源黑体 CN Light" panose="020B0300000000000000" pitchFamily="34" charset="-122"/>
                  <a:ea typeface="思源黑体 CN Light" panose="020B0300000000000000" pitchFamily="34" charset="-122"/>
                </a:rPr>
                <a:t>。</a:t>
              </a:r>
              <a:endParaRPr lang="zh-CN" altLang="en-US" sz="18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grpSp>
        <p:nvGrpSpPr>
          <p:cNvPr id="30" name="组合 29"/>
          <p:cNvGrpSpPr/>
          <p:nvPr/>
        </p:nvGrpSpPr>
        <p:grpSpPr>
          <a:xfrm>
            <a:off x="4271645" y="2641600"/>
            <a:ext cx="3240405" cy="2581275"/>
            <a:chOff x="6583" y="4174"/>
            <a:chExt cx="5103" cy="4065"/>
          </a:xfrm>
        </p:grpSpPr>
        <p:sp>
          <p:nvSpPr>
            <p:cNvPr id="13" name="矩形: 圆角 12"/>
            <p:cNvSpPr/>
            <p:nvPr>
              <p:custDataLst>
                <p:tags r:id="rId11"/>
              </p:custDataLst>
            </p:nvPr>
          </p:nvSpPr>
          <p:spPr>
            <a:xfrm>
              <a:off x="7755" y="4174"/>
              <a:ext cx="2759" cy="921"/>
            </a:xfrm>
            <a:prstGeom prst="roundRect">
              <a:avLst>
                <a:gd name="adj" fmla="val 50000"/>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思源黑体 CN Light" panose="020B0300000000000000" pitchFamily="34" charset="-122"/>
                  <a:ea typeface="思源黑体 CN Light" panose="020B0300000000000000" pitchFamily="34" charset="-122"/>
                </a:rPr>
                <a:t>02</a:t>
              </a:r>
              <a:endParaRPr lang="zh-CN" altLang="en-US" sz="3200" dirty="0">
                <a:latin typeface="思源黑体 CN Light" panose="020B0300000000000000" pitchFamily="34" charset="-122"/>
                <a:ea typeface="思源黑体 CN Light" panose="020B0300000000000000" pitchFamily="34" charset="-122"/>
              </a:endParaRPr>
            </a:p>
          </p:txBody>
        </p:sp>
        <p:sp>
          <p:nvSpPr>
            <p:cNvPr id="21" name="文本框 20"/>
            <p:cNvSpPr txBox="1"/>
            <p:nvPr>
              <p:custDataLst>
                <p:tags r:id="rId12"/>
              </p:custDataLst>
            </p:nvPr>
          </p:nvSpPr>
          <p:spPr>
            <a:xfrm>
              <a:off x="7797" y="5301"/>
              <a:ext cx="2676" cy="822"/>
            </a:xfrm>
            <a:prstGeom prst="rect">
              <a:avLst/>
            </a:prstGeom>
            <a:noFill/>
          </p:spPr>
          <p:txBody>
            <a:bodyPr wrap="square" rtlCol="0">
              <a:spAutoFit/>
            </a:bodyPr>
            <a:lstStyle>
              <a:defPPr>
                <a:defRPr lang="zh-CN"/>
              </a:defPPr>
              <a:lvl1pPr>
                <a:defRPr sz="2800" b="1">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pPr algn="ctr"/>
              <a:r>
                <a:rPr lang="zh-CN" altLang="en-US" dirty="0"/>
                <a:t>底牌法</a:t>
              </a:r>
              <a:endParaRPr lang="zh-CN" altLang="en-US" dirty="0"/>
            </a:p>
          </p:txBody>
        </p:sp>
        <p:sp>
          <p:nvSpPr>
            <p:cNvPr id="22" name="文本框 21"/>
            <p:cNvSpPr txBox="1"/>
            <p:nvPr>
              <p:custDataLst>
                <p:tags r:id="rId13"/>
              </p:custDataLst>
            </p:nvPr>
          </p:nvSpPr>
          <p:spPr>
            <a:xfrm>
              <a:off x="6583" y="6351"/>
              <a:ext cx="5103" cy="1888"/>
            </a:xfrm>
            <a:prstGeom prst="rect">
              <a:avLst/>
            </a:prstGeom>
            <a:noFill/>
          </p:spPr>
          <p:txBody>
            <a:bodyPr wrap="square" rtlCol="0" anchor="t" anchorCtr="0">
              <a:spAutoFit/>
            </a:bodyPr>
            <a:lstStyle>
              <a:defPPr>
                <a:defRPr lang="zh-CN"/>
              </a:defPPr>
              <a:lvl1pPr algn="ctr">
                <a:lnSpc>
                  <a:spcPct val="150000"/>
                </a:lnSpc>
                <a:defRPr sz="1800">
                  <a:solidFill>
                    <a:schemeClr val="tx1">
                      <a:lumMod val="50000"/>
                      <a:lumOff val="50000"/>
                    </a:schemeClr>
                  </a:solidFill>
                  <a:latin typeface="思源黑体 CN Light" panose="020B0300000000000000" pitchFamily="34" charset="-122"/>
                  <a:ea typeface="思源黑体 CN Light" panose="020B0300000000000000" pitchFamily="34" charset="-122"/>
                </a:defRPr>
              </a:lvl1pPr>
            </a:lstStyle>
            <a:p>
              <a:pPr algn="l">
                <a:lnSpc>
                  <a:spcPct val="100000"/>
                </a:lnSpc>
              </a:pPr>
              <a:r>
                <a:rPr lang="en-US" altLang="zh-CN" dirty="0"/>
                <a:t>通过亮出底牌（其实并不是底牌，离底牌还有十万八千里），让客户觉得这种价格在情理之</a:t>
              </a:r>
              <a:endParaRPr lang="en-US" altLang="zh-CN" dirty="0"/>
            </a:p>
            <a:p>
              <a:pPr algn="l">
                <a:lnSpc>
                  <a:spcPct val="100000"/>
                </a:lnSpc>
              </a:pPr>
              <a:r>
                <a:rPr lang="en-US" altLang="zh-CN" dirty="0"/>
                <a:t>中，买得不亏。</a:t>
              </a:r>
              <a:endParaRPr lang="en-US" altLang="zh-CN" dirty="0"/>
            </a:p>
          </p:txBody>
        </p:sp>
      </p:grpSp>
      <p:grpSp>
        <p:nvGrpSpPr>
          <p:cNvPr id="29" name="组合 28"/>
          <p:cNvGrpSpPr/>
          <p:nvPr/>
        </p:nvGrpSpPr>
        <p:grpSpPr>
          <a:xfrm>
            <a:off x="7886700" y="2641600"/>
            <a:ext cx="3240405" cy="2560955"/>
            <a:chOff x="12420" y="4174"/>
            <a:chExt cx="5103" cy="4033"/>
          </a:xfrm>
        </p:grpSpPr>
        <p:sp>
          <p:nvSpPr>
            <p:cNvPr id="14" name="矩形: 圆角 13"/>
            <p:cNvSpPr/>
            <p:nvPr>
              <p:custDataLst>
                <p:tags r:id="rId14"/>
              </p:custDataLst>
            </p:nvPr>
          </p:nvSpPr>
          <p:spPr>
            <a:xfrm>
              <a:off x="13592" y="4174"/>
              <a:ext cx="2759" cy="921"/>
            </a:xfrm>
            <a:prstGeom prst="roundRect">
              <a:avLst>
                <a:gd name="adj" fmla="val 50000"/>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思源黑体 CN Light" panose="020B0300000000000000" pitchFamily="34" charset="-122"/>
                  <a:ea typeface="思源黑体 CN Light" panose="020B0300000000000000" pitchFamily="34" charset="-122"/>
                </a:rPr>
                <a:t>03</a:t>
              </a:r>
              <a:endParaRPr lang="zh-CN" altLang="en-US" sz="3200" dirty="0">
                <a:latin typeface="思源黑体 CN Light" panose="020B0300000000000000" pitchFamily="34" charset="-122"/>
                <a:ea typeface="思源黑体 CN Light" panose="020B0300000000000000" pitchFamily="34" charset="-122"/>
              </a:endParaRPr>
            </a:p>
          </p:txBody>
        </p:sp>
        <p:sp>
          <p:nvSpPr>
            <p:cNvPr id="27" name="文本框 26"/>
            <p:cNvSpPr txBox="1"/>
            <p:nvPr>
              <p:custDataLst>
                <p:tags r:id="rId15"/>
              </p:custDataLst>
            </p:nvPr>
          </p:nvSpPr>
          <p:spPr>
            <a:xfrm>
              <a:off x="13358" y="5269"/>
              <a:ext cx="3227" cy="822"/>
            </a:xfrm>
            <a:prstGeom prst="rect">
              <a:avLst/>
            </a:prstGeom>
            <a:noFill/>
          </p:spPr>
          <p:txBody>
            <a:bodyPr wrap="square" rtlCol="0">
              <a:spAutoFit/>
            </a:bodyPr>
            <a:lstStyle>
              <a:defPPr>
                <a:defRPr lang="zh-CN"/>
              </a:defPPr>
              <a:lvl1pPr>
                <a:defRPr sz="2800" b="1">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pPr algn="ctr"/>
              <a:r>
                <a:rPr lang="zh-CN" altLang="en-US" dirty="0"/>
                <a:t>诚实法</a:t>
              </a:r>
              <a:endParaRPr lang="zh-CN" altLang="en-US" dirty="0"/>
            </a:p>
          </p:txBody>
        </p:sp>
        <p:sp>
          <p:nvSpPr>
            <p:cNvPr id="28" name="文本框 27"/>
            <p:cNvSpPr txBox="1"/>
            <p:nvPr>
              <p:custDataLst>
                <p:tags r:id="rId16"/>
              </p:custDataLst>
            </p:nvPr>
          </p:nvSpPr>
          <p:spPr>
            <a:xfrm>
              <a:off x="12420" y="6319"/>
              <a:ext cx="5103" cy="1888"/>
            </a:xfrm>
            <a:prstGeom prst="rect">
              <a:avLst/>
            </a:prstGeom>
            <a:noFill/>
          </p:spPr>
          <p:txBody>
            <a:bodyPr wrap="square" rtlCol="0" anchor="t" anchorCtr="0">
              <a:spAutoFit/>
            </a:bodyPr>
            <a:lstStyle>
              <a:defPPr>
                <a:defRPr lang="zh-CN"/>
              </a:defPPr>
              <a:lvl1pPr algn="ctr">
                <a:lnSpc>
                  <a:spcPct val="150000"/>
                </a:lnSpc>
                <a:defRPr sz="1800">
                  <a:solidFill>
                    <a:schemeClr val="tx1">
                      <a:lumMod val="50000"/>
                      <a:lumOff val="50000"/>
                    </a:schemeClr>
                  </a:solidFill>
                  <a:latin typeface="思源黑体 CN Light" panose="020B0300000000000000" pitchFamily="34" charset="-122"/>
                  <a:ea typeface="思源黑体 CN Light" panose="020B0300000000000000" pitchFamily="34" charset="-122"/>
                </a:defRPr>
              </a:lvl1pPr>
            </a:lstStyle>
            <a:p>
              <a:pPr algn="l">
                <a:lnSpc>
                  <a:spcPct val="100000"/>
                </a:lnSpc>
              </a:pPr>
              <a:r>
                <a:rPr lang="en-US" altLang="zh-CN" dirty="0"/>
                <a:t>在这个世界上很少有机会花很少钱买到最高品质的产品，这是一个真理，告诉客户不要存有这种侥幸心理。</a:t>
              </a:r>
              <a:endParaRPr lang="en-US" altLang="zh-CN" dirty="0"/>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983432" y="220560"/>
            <a:ext cx="5613393" cy="761186"/>
            <a:chOff x="1828468" y="2747536"/>
            <a:chExt cx="4210044" cy="570889"/>
          </a:xfrm>
        </p:grpSpPr>
        <p:sp>
          <p:nvSpPr>
            <p:cNvPr id="23" name="文本框 22"/>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成交技巧</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nvGrpSpPr>
          <p:cNvPr id="5" name="组合 4"/>
          <p:cNvGrpSpPr/>
          <p:nvPr/>
        </p:nvGrpSpPr>
        <p:grpSpPr>
          <a:xfrm>
            <a:off x="389890" y="1126490"/>
            <a:ext cx="5896610" cy="1256030"/>
            <a:chOff x="614" y="1774"/>
            <a:chExt cx="9286" cy="1978"/>
          </a:xfrm>
        </p:grpSpPr>
        <p:sp>
          <p:nvSpPr>
            <p:cNvPr id="4" name="文本框 3"/>
            <p:cNvSpPr txBox="1"/>
            <p:nvPr>
              <p:custDataLst>
                <p:tags r:id="rId5"/>
              </p:custDataLst>
            </p:nvPr>
          </p:nvSpPr>
          <p:spPr>
            <a:xfrm>
              <a:off x="614" y="1774"/>
              <a:ext cx="9286" cy="822"/>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五、客户说：别的地方更便宜</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sp>
          <p:nvSpPr>
            <p:cNvPr id="2" name="矩形 1"/>
            <p:cNvSpPr/>
            <p:nvPr>
              <p:custDataLst>
                <p:tags r:id="rId6"/>
              </p:custDataLst>
            </p:nvPr>
          </p:nvSpPr>
          <p:spPr>
            <a:xfrm>
              <a:off x="614" y="3639"/>
              <a:ext cx="3467" cy="113"/>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384A66"/>
                </a:solidFill>
              </a:endParaRPr>
            </a:p>
          </p:txBody>
        </p:sp>
        <p:sp>
          <p:nvSpPr>
            <p:cNvPr id="3" name="文本框 2"/>
            <p:cNvSpPr txBox="1"/>
            <p:nvPr>
              <p:custDataLst>
                <p:tags r:id="rId7"/>
              </p:custDataLst>
            </p:nvPr>
          </p:nvSpPr>
          <p:spPr>
            <a:xfrm>
              <a:off x="614" y="2789"/>
              <a:ext cx="8986" cy="628"/>
            </a:xfrm>
            <a:prstGeom prst="rect">
              <a:avLst/>
            </a:prstGeom>
            <a:noFill/>
          </p:spPr>
          <p:txBody>
            <a:bodyPr wrap="square" rtlCol="0">
              <a:spAutoFit/>
            </a:bodyPr>
            <a:p>
              <a:pPr>
                <a:lnSpc>
                  <a:spcPct val="100000"/>
                </a:lnSpc>
              </a:pPr>
              <a:r>
                <a:rPr lang="en-US" altLang="zh-CN" sz="2000" dirty="0">
                  <a:solidFill>
                    <a:srgbClr val="FF0000"/>
                  </a:solidFill>
                  <a:latin typeface="思源黑体 CN Light" panose="020B0300000000000000" pitchFamily="34" charset="-122"/>
                  <a:ea typeface="思源黑体 CN Light" panose="020B0300000000000000" pitchFamily="34" charset="-122"/>
                </a:rPr>
                <a:t>对 策：</a:t>
              </a:r>
              <a:r>
                <a:rPr lang="en-US" altLang="zh-CN" sz="2000" u="sng" dirty="0">
                  <a:solidFill>
                    <a:srgbClr val="FF0000"/>
                  </a:solidFill>
                  <a:latin typeface="思源黑体 CN Light" panose="020B0300000000000000" pitchFamily="34" charset="-122"/>
                  <a:ea typeface="思源黑体 CN Light" panose="020B0300000000000000" pitchFamily="34" charset="-122"/>
                </a:rPr>
                <a:t>服务有价，现在假货泛滥</a:t>
              </a:r>
              <a:r>
                <a:rPr lang="en-US" altLang="zh-CN" sz="2000" u="sng" dirty="0">
                  <a:solidFill>
                    <a:srgbClr val="FF0000"/>
                  </a:solidFill>
                  <a:latin typeface="思源黑体 CN Light" panose="020B0300000000000000" pitchFamily="34" charset="-122"/>
                  <a:ea typeface="思源黑体 CN Light" panose="020B0300000000000000" pitchFamily="34" charset="-122"/>
                </a:rPr>
                <a:t>。</a:t>
              </a:r>
              <a:endParaRPr lang="en-US" altLang="zh-CN" sz="2000" u="sng" dirty="0">
                <a:solidFill>
                  <a:srgbClr val="FF0000"/>
                </a:solidFill>
                <a:latin typeface="思源黑体 CN Light" panose="020B0300000000000000" pitchFamily="34" charset="-122"/>
                <a:ea typeface="思源黑体 CN Light" panose="020B0300000000000000" pitchFamily="34" charset="-122"/>
              </a:endParaRPr>
            </a:p>
          </p:txBody>
        </p:sp>
      </p:grpSp>
      <p:grpSp>
        <p:nvGrpSpPr>
          <p:cNvPr id="31" name="组合 30"/>
          <p:cNvGrpSpPr/>
          <p:nvPr/>
        </p:nvGrpSpPr>
        <p:grpSpPr>
          <a:xfrm>
            <a:off x="656590" y="2641600"/>
            <a:ext cx="3240405" cy="3402330"/>
            <a:chOff x="1034" y="4160"/>
            <a:chExt cx="5103" cy="5358"/>
          </a:xfrm>
        </p:grpSpPr>
        <p:sp>
          <p:nvSpPr>
            <p:cNvPr id="6" name="矩形: 圆角 11"/>
            <p:cNvSpPr/>
            <p:nvPr>
              <p:custDataLst>
                <p:tags r:id="rId8"/>
              </p:custDataLst>
            </p:nvPr>
          </p:nvSpPr>
          <p:spPr>
            <a:xfrm>
              <a:off x="2205" y="4160"/>
              <a:ext cx="2759" cy="935"/>
            </a:xfrm>
            <a:prstGeom prst="roundRect">
              <a:avLst>
                <a:gd name="adj" fmla="val 50000"/>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思源黑体 CN Light" panose="020B0300000000000000" pitchFamily="34" charset="-122"/>
                  <a:ea typeface="思源黑体 CN Light" panose="020B0300000000000000" pitchFamily="34" charset="-122"/>
                </a:rPr>
                <a:t>01</a:t>
              </a:r>
              <a:endParaRPr lang="zh-CN" altLang="en-US" sz="3200" dirty="0">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9"/>
              </p:custDataLst>
            </p:nvPr>
          </p:nvSpPr>
          <p:spPr>
            <a:xfrm>
              <a:off x="2254" y="5301"/>
              <a:ext cx="2662" cy="822"/>
            </a:xfrm>
            <a:prstGeom prst="rect">
              <a:avLst/>
            </a:prstGeom>
            <a:noFill/>
          </p:spPr>
          <p:txBody>
            <a:bodyPr wrap="square" rtlCol="0">
              <a:spAutoFit/>
            </a:bodyPr>
            <a:lstStyle/>
            <a:p>
              <a:pPr algn="ctr"/>
              <a:r>
                <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分析法</a:t>
              </a:r>
              <a:endPar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8" name="文本框 17"/>
            <p:cNvSpPr txBox="1"/>
            <p:nvPr>
              <p:custDataLst>
                <p:tags r:id="rId10"/>
              </p:custDataLst>
            </p:nvPr>
          </p:nvSpPr>
          <p:spPr>
            <a:xfrm>
              <a:off x="1034" y="6321"/>
              <a:ext cx="5103" cy="3197"/>
            </a:xfrm>
            <a:prstGeom prst="rect">
              <a:avLst/>
            </a:prstGeom>
            <a:noFill/>
          </p:spPr>
          <p:txBody>
            <a:bodyPr wrap="square" rtlCol="0" anchor="t" anchorCtr="0">
              <a:spAutoFit/>
            </a:bodyPr>
            <a:lstStyle/>
            <a:p>
              <a:pPr algn="l">
                <a:lnSpc>
                  <a:spcPct val="100000"/>
                </a:lnSpc>
              </a:pPr>
              <a:r>
                <a:rPr sz="1800" dirty="0">
                  <a:solidFill>
                    <a:schemeClr val="tx1">
                      <a:lumMod val="50000"/>
                      <a:lumOff val="50000"/>
                    </a:schemeClr>
                  </a:solidFill>
                  <a:latin typeface="思源黑体 CN Light" panose="020B0300000000000000" pitchFamily="34" charset="-122"/>
                  <a:ea typeface="思源黑体 CN Light" panose="020B0300000000000000" pitchFamily="34" charset="-122"/>
                </a:rPr>
                <a:t>大部分的人在做购买决策的时候，通常会了解三方面的事：第一个是产品的品质，第二个是产品的价格，第三个是产品的售后服务。在这三个方面轮换着进行分析，打消客户心中的顾虑和疑问</a:t>
              </a:r>
              <a:r>
                <a:rPr lang="zh-CN" sz="1800" dirty="0">
                  <a:solidFill>
                    <a:schemeClr val="tx1">
                      <a:lumMod val="50000"/>
                      <a:lumOff val="50000"/>
                    </a:schemeClr>
                  </a:solidFill>
                  <a:latin typeface="思源黑体 CN Light" panose="020B0300000000000000" pitchFamily="34" charset="-122"/>
                  <a:ea typeface="思源黑体 CN Light" panose="020B0300000000000000" pitchFamily="34" charset="-122"/>
                </a:rPr>
                <a:t>。</a:t>
              </a:r>
              <a:endParaRPr lang="zh-CN" sz="18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grpSp>
        <p:nvGrpSpPr>
          <p:cNvPr id="30" name="组合 29"/>
          <p:cNvGrpSpPr/>
          <p:nvPr/>
        </p:nvGrpSpPr>
        <p:grpSpPr>
          <a:xfrm>
            <a:off x="4271645" y="2641600"/>
            <a:ext cx="3240405" cy="2581275"/>
            <a:chOff x="6583" y="4174"/>
            <a:chExt cx="5103" cy="4065"/>
          </a:xfrm>
        </p:grpSpPr>
        <p:sp>
          <p:nvSpPr>
            <p:cNvPr id="13" name="矩形: 圆角 12"/>
            <p:cNvSpPr/>
            <p:nvPr>
              <p:custDataLst>
                <p:tags r:id="rId11"/>
              </p:custDataLst>
            </p:nvPr>
          </p:nvSpPr>
          <p:spPr>
            <a:xfrm>
              <a:off x="7755" y="4174"/>
              <a:ext cx="2759" cy="921"/>
            </a:xfrm>
            <a:prstGeom prst="roundRect">
              <a:avLst>
                <a:gd name="adj" fmla="val 50000"/>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思源黑体 CN Light" panose="020B0300000000000000" pitchFamily="34" charset="-122"/>
                  <a:ea typeface="思源黑体 CN Light" panose="020B0300000000000000" pitchFamily="34" charset="-122"/>
                </a:rPr>
                <a:t>02</a:t>
              </a:r>
              <a:endParaRPr lang="zh-CN" altLang="en-US" sz="3200" dirty="0">
                <a:latin typeface="思源黑体 CN Light" panose="020B0300000000000000" pitchFamily="34" charset="-122"/>
                <a:ea typeface="思源黑体 CN Light" panose="020B0300000000000000" pitchFamily="34" charset="-122"/>
              </a:endParaRPr>
            </a:p>
          </p:txBody>
        </p:sp>
        <p:sp>
          <p:nvSpPr>
            <p:cNvPr id="21" name="文本框 20"/>
            <p:cNvSpPr txBox="1"/>
            <p:nvPr>
              <p:custDataLst>
                <p:tags r:id="rId12"/>
              </p:custDataLst>
            </p:nvPr>
          </p:nvSpPr>
          <p:spPr>
            <a:xfrm>
              <a:off x="7797" y="5301"/>
              <a:ext cx="2676" cy="822"/>
            </a:xfrm>
            <a:prstGeom prst="rect">
              <a:avLst/>
            </a:prstGeom>
            <a:noFill/>
          </p:spPr>
          <p:txBody>
            <a:bodyPr wrap="square" rtlCol="0">
              <a:spAutoFit/>
            </a:bodyPr>
            <a:lstStyle>
              <a:defPPr>
                <a:defRPr lang="zh-CN"/>
              </a:defPPr>
              <a:lvl1pPr>
                <a:defRPr sz="2800" b="1">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pPr algn="ctr"/>
              <a:r>
                <a:rPr lang="zh-CN" altLang="en-US" dirty="0"/>
                <a:t>转向法</a:t>
              </a:r>
              <a:endParaRPr lang="zh-CN" altLang="en-US" dirty="0"/>
            </a:p>
          </p:txBody>
        </p:sp>
        <p:sp>
          <p:nvSpPr>
            <p:cNvPr id="22" name="文本框 21"/>
            <p:cNvSpPr txBox="1"/>
            <p:nvPr>
              <p:custDataLst>
                <p:tags r:id="rId13"/>
              </p:custDataLst>
            </p:nvPr>
          </p:nvSpPr>
          <p:spPr>
            <a:xfrm>
              <a:off x="6583" y="6351"/>
              <a:ext cx="5103" cy="1888"/>
            </a:xfrm>
            <a:prstGeom prst="rect">
              <a:avLst/>
            </a:prstGeom>
            <a:noFill/>
          </p:spPr>
          <p:txBody>
            <a:bodyPr wrap="square" rtlCol="0" anchor="t" anchorCtr="0">
              <a:spAutoFit/>
            </a:bodyPr>
            <a:lstStyle>
              <a:defPPr>
                <a:defRPr lang="zh-CN"/>
              </a:defPPr>
              <a:lvl1pPr algn="ctr">
                <a:lnSpc>
                  <a:spcPct val="150000"/>
                </a:lnSpc>
                <a:defRPr sz="1800">
                  <a:solidFill>
                    <a:schemeClr val="tx1">
                      <a:lumMod val="50000"/>
                      <a:lumOff val="50000"/>
                    </a:schemeClr>
                  </a:solidFill>
                  <a:latin typeface="思源黑体 CN Light" panose="020B0300000000000000" pitchFamily="34" charset="-122"/>
                  <a:ea typeface="思源黑体 CN Light" panose="020B0300000000000000" pitchFamily="34" charset="-122"/>
                </a:defRPr>
              </a:lvl1pPr>
            </a:lstStyle>
            <a:p>
              <a:pPr algn="l">
                <a:lnSpc>
                  <a:spcPct val="100000"/>
                </a:lnSpc>
              </a:pPr>
              <a:r>
                <a:rPr lang="en-US" altLang="zh-CN" dirty="0"/>
                <a:t>不说自己的优势，转向客观公正地说别的地方的弱势，并反复不停地说，摧毁客户心理防</a:t>
              </a:r>
              <a:endParaRPr lang="en-US" altLang="zh-CN" dirty="0"/>
            </a:p>
            <a:p>
              <a:pPr algn="l">
                <a:lnSpc>
                  <a:spcPct val="100000"/>
                </a:lnSpc>
              </a:pPr>
              <a:r>
                <a:rPr lang="en-US" altLang="zh-CN" dirty="0"/>
                <a:t>线。</a:t>
              </a:r>
              <a:endParaRPr lang="en-US" altLang="zh-CN" dirty="0"/>
            </a:p>
          </p:txBody>
        </p:sp>
      </p:grpSp>
      <p:grpSp>
        <p:nvGrpSpPr>
          <p:cNvPr id="29" name="组合 28"/>
          <p:cNvGrpSpPr/>
          <p:nvPr/>
        </p:nvGrpSpPr>
        <p:grpSpPr>
          <a:xfrm>
            <a:off x="7886700" y="2641600"/>
            <a:ext cx="3240405" cy="2007235"/>
            <a:chOff x="12420" y="4174"/>
            <a:chExt cx="5103" cy="3161"/>
          </a:xfrm>
        </p:grpSpPr>
        <p:sp>
          <p:nvSpPr>
            <p:cNvPr id="14" name="矩形: 圆角 13"/>
            <p:cNvSpPr/>
            <p:nvPr>
              <p:custDataLst>
                <p:tags r:id="rId14"/>
              </p:custDataLst>
            </p:nvPr>
          </p:nvSpPr>
          <p:spPr>
            <a:xfrm>
              <a:off x="13592" y="4174"/>
              <a:ext cx="2759" cy="921"/>
            </a:xfrm>
            <a:prstGeom prst="roundRect">
              <a:avLst>
                <a:gd name="adj" fmla="val 50000"/>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思源黑体 CN Light" panose="020B0300000000000000" pitchFamily="34" charset="-122"/>
                  <a:ea typeface="思源黑体 CN Light" panose="020B0300000000000000" pitchFamily="34" charset="-122"/>
                </a:rPr>
                <a:t>03</a:t>
              </a:r>
              <a:endParaRPr lang="zh-CN" altLang="en-US" sz="3200" dirty="0">
                <a:latin typeface="思源黑体 CN Light" panose="020B0300000000000000" pitchFamily="34" charset="-122"/>
                <a:ea typeface="思源黑体 CN Light" panose="020B0300000000000000" pitchFamily="34" charset="-122"/>
              </a:endParaRPr>
            </a:p>
          </p:txBody>
        </p:sp>
        <p:sp>
          <p:nvSpPr>
            <p:cNvPr id="27" name="文本框 26"/>
            <p:cNvSpPr txBox="1"/>
            <p:nvPr>
              <p:custDataLst>
                <p:tags r:id="rId15"/>
              </p:custDataLst>
            </p:nvPr>
          </p:nvSpPr>
          <p:spPr>
            <a:xfrm>
              <a:off x="13358" y="5269"/>
              <a:ext cx="3227" cy="822"/>
            </a:xfrm>
            <a:prstGeom prst="rect">
              <a:avLst/>
            </a:prstGeom>
            <a:noFill/>
          </p:spPr>
          <p:txBody>
            <a:bodyPr wrap="square" rtlCol="0">
              <a:spAutoFit/>
            </a:bodyPr>
            <a:lstStyle>
              <a:defPPr>
                <a:defRPr lang="zh-CN"/>
              </a:defPPr>
              <a:lvl1pPr>
                <a:defRPr sz="2800" b="1">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pPr algn="ctr"/>
              <a:r>
                <a:rPr lang="zh-CN" altLang="en-US" dirty="0"/>
                <a:t>提醒法</a:t>
              </a:r>
              <a:endParaRPr lang="zh-CN" altLang="en-US" dirty="0"/>
            </a:p>
          </p:txBody>
        </p:sp>
        <p:sp>
          <p:nvSpPr>
            <p:cNvPr id="28" name="文本框 27"/>
            <p:cNvSpPr txBox="1"/>
            <p:nvPr>
              <p:custDataLst>
                <p:tags r:id="rId16"/>
              </p:custDataLst>
            </p:nvPr>
          </p:nvSpPr>
          <p:spPr>
            <a:xfrm>
              <a:off x="12420" y="6319"/>
              <a:ext cx="5103" cy="1016"/>
            </a:xfrm>
            <a:prstGeom prst="rect">
              <a:avLst/>
            </a:prstGeom>
            <a:noFill/>
          </p:spPr>
          <p:txBody>
            <a:bodyPr wrap="square" rtlCol="0" anchor="t" anchorCtr="0">
              <a:spAutoFit/>
            </a:bodyPr>
            <a:lstStyle>
              <a:defPPr>
                <a:defRPr lang="zh-CN"/>
              </a:defPPr>
              <a:lvl1pPr algn="ctr">
                <a:lnSpc>
                  <a:spcPct val="150000"/>
                </a:lnSpc>
                <a:defRPr sz="1800">
                  <a:solidFill>
                    <a:schemeClr val="tx1">
                      <a:lumMod val="50000"/>
                      <a:lumOff val="50000"/>
                    </a:schemeClr>
                  </a:solidFill>
                  <a:latin typeface="思源黑体 CN Light" panose="020B0300000000000000" pitchFamily="34" charset="-122"/>
                  <a:ea typeface="思源黑体 CN Light" panose="020B0300000000000000" pitchFamily="34" charset="-122"/>
                </a:defRPr>
              </a:lvl1pPr>
            </a:lstStyle>
            <a:p>
              <a:pPr algn="l">
                <a:lnSpc>
                  <a:spcPct val="100000"/>
                </a:lnSpc>
              </a:pPr>
              <a:r>
                <a:rPr lang="en-US" altLang="zh-CN" dirty="0"/>
                <a:t>提醒客户现在假货泛滥，不要贪图便宜而得不偿失。</a:t>
              </a:r>
              <a:endParaRPr lang="en-US" altLang="zh-CN" dirty="0"/>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983432" y="220560"/>
            <a:ext cx="5613393" cy="761186"/>
            <a:chOff x="1828468" y="2747536"/>
            <a:chExt cx="4210044" cy="570889"/>
          </a:xfrm>
        </p:grpSpPr>
        <p:sp>
          <p:nvSpPr>
            <p:cNvPr id="23" name="文本框 22"/>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成交技巧</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nvGrpSpPr>
          <p:cNvPr id="5" name="组合 4"/>
          <p:cNvGrpSpPr/>
          <p:nvPr/>
        </p:nvGrpSpPr>
        <p:grpSpPr>
          <a:xfrm>
            <a:off x="389890" y="1126490"/>
            <a:ext cx="7647940" cy="1256030"/>
            <a:chOff x="614" y="1774"/>
            <a:chExt cx="12044" cy="1978"/>
          </a:xfrm>
        </p:grpSpPr>
        <p:sp>
          <p:nvSpPr>
            <p:cNvPr id="4" name="文本框 3"/>
            <p:cNvSpPr txBox="1"/>
            <p:nvPr>
              <p:custDataLst>
                <p:tags r:id="rId5"/>
              </p:custDataLst>
            </p:nvPr>
          </p:nvSpPr>
          <p:spPr>
            <a:xfrm>
              <a:off x="614" y="1774"/>
              <a:ext cx="9286" cy="822"/>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六、客户说：没有预算（没有钱）</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sp>
          <p:nvSpPr>
            <p:cNvPr id="2" name="矩形 1"/>
            <p:cNvSpPr/>
            <p:nvPr>
              <p:custDataLst>
                <p:tags r:id="rId6"/>
              </p:custDataLst>
            </p:nvPr>
          </p:nvSpPr>
          <p:spPr>
            <a:xfrm>
              <a:off x="614" y="3639"/>
              <a:ext cx="3467" cy="113"/>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384A66"/>
                </a:solidFill>
              </a:endParaRPr>
            </a:p>
          </p:txBody>
        </p:sp>
        <p:sp>
          <p:nvSpPr>
            <p:cNvPr id="3" name="文本框 2"/>
            <p:cNvSpPr txBox="1"/>
            <p:nvPr>
              <p:custDataLst>
                <p:tags r:id="rId7"/>
              </p:custDataLst>
            </p:nvPr>
          </p:nvSpPr>
          <p:spPr>
            <a:xfrm>
              <a:off x="614" y="2789"/>
              <a:ext cx="12044" cy="628"/>
            </a:xfrm>
            <a:prstGeom prst="rect">
              <a:avLst/>
            </a:prstGeom>
            <a:noFill/>
          </p:spPr>
          <p:txBody>
            <a:bodyPr wrap="square" rtlCol="0">
              <a:spAutoFit/>
            </a:bodyPr>
            <a:p>
              <a:pPr>
                <a:lnSpc>
                  <a:spcPct val="100000"/>
                </a:lnSpc>
              </a:pPr>
              <a:r>
                <a:rPr lang="en-US" altLang="zh-CN" sz="2000" dirty="0">
                  <a:solidFill>
                    <a:srgbClr val="FF0000"/>
                  </a:solidFill>
                  <a:latin typeface="思源黑体 CN Light" panose="020B0300000000000000" pitchFamily="34" charset="-122"/>
                  <a:ea typeface="思源黑体 CN Light" panose="020B0300000000000000" pitchFamily="34" charset="-122"/>
                </a:rPr>
                <a:t>对 策：</a:t>
              </a:r>
              <a:r>
                <a:rPr lang="en-US" altLang="zh-CN" sz="2000" u="sng" dirty="0">
                  <a:solidFill>
                    <a:srgbClr val="FF0000"/>
                  </a:solidFill>
                  <a:latin typeface="思源黑体 CN Light" panose="020B0300000000000000" pitchFamily="34" charset="-122"/>
                  <a:ea typeface="思源黑体 CN Light" panose="020B0300000000000000" pitchFamily="34" charset="-122"/>
                </a:rPr>
                <a:t>制度是死的，人是活的。没有条件可以创造条件。</a:t>
              </a:r>
              <a:endParaRPr lang="en-US" altLang="zh-CN" sz="2000" u="sng" dirty="0">
                <a:solidFill>
                  <a:srgbClr val="FF0000"/>
                </a:solidFill>
                <a:latin typeface="思源黑体 CN Light" panose="020B0300000000000000" pitchFamily="34" charset="-122"/>
                <a:ea typeface="思源黑体 CN Light" panose="020B0300000000000000" pitchFamily="34" charset="-122"/>
              </a:endParaRPr>
            </a:p>
          </p:txBody>
        </p:sp>
      </p:grpSp>
      <p:grpSp>
        <p:nvGrpSpPr>
          <p:cNvPr id="31" name="组合 30"/>
          <p:cNvGrpSpPr/>
          <p:nvPr/>
        </p:nvGrpSpPr>
        <p:grpSpPr>
          <a:xfrm>
            <a:off x="1589405" y="2785110"/>
            <a:ext cx="3240405" cy="2294255"/>
            <a:chOff x="1034" y="4160"/>
            <a:chExt cx="5103" cy="3613"/>
          </a:xfrm>
        </p:grpSpPr>
        <p:sp>
          <p:nvSpPr>
            <p:cNvPr id="6" name="矩形: 圆角 11"/>
            <p:cNvSpPr/>
            <p:nvPr>
              <p:custDataLst>
                <p:tags r:id="rId8"/>
              </p:custDataLst>
            </p:nvPr>
          </p:nvSpPr>
          <p:spPr>
            <a:xfrm>
              <a:off x="2205" y="4160"/>
              <a:ext cx="2759" cy="935"/>
            </a:xfrm>
            <a:prstGeom prst="roundRect">
              <a:avLst>
                <a:gd name="adj" fmla="val 50000"/>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思源黑体 CN Light" panose="020B0300000000000000" pitchFamily="34" charset="-122"/>
                  <a:ea typeface="思源黑体 CN Light" panose="020B0300000000000000" pitchFamily="34" charset="-122"/>
                </a:rPr>
                <a:t>01</a:t>
              </a:r>
              <a:endParaRPr lang="zh-CN" altLang="en-US" sz="3200" dirty="0">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9"/>
              </p:custDataLst>
            </p:nvPr>
          </p:nvSpPr>
          <p:spPr>
            <a:xfrm>
              <a:off x="2254" y="5301"/>
              <a:ext cx="2662" cy="822"/>
            </a:xfrm>
            <a:prstGeom prst="rect">
              <a:avLst/>
            </a:prstGeom>
            <a:noFill/>
          </p:spPr>
          <p:txBody>
            <a:bodyPr wrap="square" rtlCol="0">
              <a:spAutoFit/>
            </a:bodyPr>
            <a:lstStyle/>
            <a:p>
              <a:pPr algn="ctr"/>
              <a:r>
                <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前瞻法</a:t>
              </a:r>
              <a:endPar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8" name="文本框 17"/>
            <p:cNvSpPr txBox="1"/>
            <p:nvPr>
              <p:custDataLst>
                <p:tags r:id="rId10"/>
              </p:custDataLst>
            </p:nvPr>
          </p:nvSpPr>
          <p:spPr>
            <a:xfrm>
              <a:off x="1034" y="6321"/>
              <a:ext cx="5103" cy="1452"/>
            </a:xfrm>
            <a:prstGeom prst="rect">
              <a:avLst/>
            </a:prstGeom>
            <a:noFill/>
          </p:spPr>
          <p:txBody>
            <a:bodyPr wrap="square" rtlCol="0" anchor="t" anchorCtr="0">
              <a:spAutoFit/>
            </a:bodyPr>
            <a:lstStyle/>
            <a:p>
              <a:pPr algn="l">
                <a:lnSpc>
                  <a:spcPct val="100000"/>
                </a:lnSpc>
              </a:pPr>
              <a:r>
                <a:rPr sz="1800" dirty="0">
                  <a:solidFill>
                    <a:schemeClr val="tx1">
                      <a:lumMod val="50000"/>
                      <a:lumOff val="50000"/>
                    </a:schemeClr>
                  </a:solidFill>
                  <a:latin typeface="思源黑体 CN Light" panose="020B0300000000000000" pitchFamily="34" charset="-122"/>
                  <a:ea typeface="思源黑体 CN Light" panose="020B0300000000000000" pitchFamily="34" charset="-122"/>
                </a:rPr>
                <a:t>将产品可以带来的利益讲解给客户听，催促客户进行预算，促成购买。</a:t>
              </a:r>
              <a:endParaRPr sz="18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grpSp>
        <p:nvGrpSpPr>
          <p:cNvPr id="30" name="组合 29"/>
          <p:cNvGrpSpPr/>
          <p:nvPr/>
        </p:nvGrpSpPr>
        <p:grpSpPr>
          <a:xfrm>
            <a:off x="5204460" y="2785110"/>
            <a:ext cx="4818380" cy="2858770"/>
            <a:chOff x="6583" y="4174"/>
            <a:chExt cx="7588" cy="4502"/>
          </a:xfrm>
        </p:grpSpPr>
        <p:sp>
          <p:nvSpPr>
            <p:cNvPr id="13" name="矩形: 圆角 12"/>
            <p:cNvSpPr/>
            <p:nvPr>
              <p:custDataLst>
                <p:tags r:id="rId11"/>
              </p:custDataLst>
            </p:nvPr>
          </p:nvSpPr>
          <p:spPr>
            <a:xfrm>
              <a:off x="8998" y="4174"/>
              <a:ext cx="2759" cy="921"/>
            </a:xfrm>
            <a:prstGeom prst="roundRect">
              <a:avLst>
                <a:gd name="adj" fmla="val 50000"/>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思源黑体 CN Light" panose="020B0300000000000000" pitchFamily="34" charset="-122"/>
                  <a:ea typeface="思源黑体 CN Light" panose="020B0300000000000000" pitchFamily="34" charset="-122"/>
                </a:rPr>
                <a:t>02</a:t>
              </a:r>
              <a:endParaRPr lang="zh-CN" altLang="en-US" sz="3200" dirty="0">
                <a:latin typeface="思源黑体 CN Light" panose="020B0300000000000000" pitchFamily="34" charset="-122"/>
                <a:ea typeface="思源黑体 CN Light" panose="020B0300000000000000" pitchFamily="34" charset="-122"/>
              </a:endParaRPr>
            </a:p>
          </p:txBody>
        </p:sp>
        <p:sp>
          <p:nvSpPr>
            <p:cNvPr id="21" name="文本框 20"/>
            <p:cNvSpPr txBox="1"/>
            <p:nvPr>
              <p:custDataLst>
                <p:tags r:id="rId12"/>
              </p:custDataLst>
            </p:nvPr>
          </p:nvSpPr>
          <p:spPr>
            <a:xfrm>
              <a:off x="9039" y="5301"/>
              <a:ext cx="2676" cy="822"/>
            </a:xfrm>
            <a:prstGeom prst="rect">
              <a:avLst/>
            </a:prstGeom>
            <a:noFill/>
          </p:spPr>
          <p:txBody>
            <a:bodyPr wrap="square" rtlCol="0">
              <a:spAutoFit/>
            </a:bodyPr>
            <a:lstStyle>
              <a:defPPr>
                <a:defRPr lang="zh-CN"/>
              </a:defPPr>
              <a:lvl1pPr>
                <a:defRPr sz="2800" b="1">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pPr algn="ctr"/>
              <a:r>
                <a:rPr lang="zh-CN" altLang="en-US" dirty="0"/>
                <a:t>攻心法</a:t>
              </a:r>
              <a:endParaRPr lang="zh-CN" altLang="en-US" dirty="0"/>
            </a:p>
          </p:txBody>
        </p:sp>
        <p:sp>
          <p:nvSpPr>
            <p:cNvPr id="22" name="文本框 21"/>
            <p:cNvSpPr txBox="1"/>
            <p:nvPr>
              <p:custDataLst>
                <p:tags r:id="rId13"/>
              </p:custDataLst>
            </p:nvPr>
          </p:nvSpPr>
          <p:spPr>
            <a:xfrm>
              <a:off x="6583" y="6351"/>
              <a:ext cx="7588" cy="2325"/>
            </a:xfrm>
            <a:prstGeom prst="rect">
              <a:avLst/>
            </a:prstGeom>
            <a:noFill/>
          </p:spPr>
          <p:txBody>
            <a:bodyPr wrap="square" rtlCol="0" anchor="t" anchorCtr="0">
              <a:spAutoFit/>
            </a:bodyPr>
            <a:lstStyle>
              <a:defPPr>
                <a:defRPr lang="zh-CN"/>
              </a:defPPr>
              <a:lvl1pPr algn="ctr">
                <a:lnSpc>
                  <a:spcPct val="150000"/>
                </a:lnSpc>
                <a:defRPr sz="1800">
                  <a:solidFill>
                    <a:schemeClr val="tx1">
                      <a:lumMod val="50000"/>
                      <a:lumOff val="50000"/>
                    </a:schemeClr>
                  </a:solidFill>
                  <a:latin typeface="思源黑体 CN Light" panose="020B0300000000000000" pitchFamily="34" charset="-122"/>
                  <a:ea typeface="思源黑体 CN Light" panose="020B0300000000000000" pitchFamily="34" charset="-122"/>
                </a:defRPr>
              </a:lvl1pPr>
            </a:lstStyle>
            <a:p>
              <a:pPr algn="l">
                <a:lnSpc>
                  <a:spcPct val="100000"/>
                </a:lnSpc>
              </a:pPr>
              <a:r>
                <a:rPr lang="en-US" altLang="zh-CN" dirty="0"/>
                <a:t>分析产品不仅可以给购买者本身带来好处，而且还可以给周围的人带来好处。尤其对于一些公司的采购部门，可以告诉他们竞争对手在使用，已产生什么效益，不购买将由领先变得落后。</a:t>
              </a:r>
              <a:endParaRPr lang="en-US" altLang="zh-CN" dirty="0"/>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983432" y="220560"/>
            <a:ext cx="5613393" cy="761186"/>
            <a:chOff x="1828468" y="2747536"/>
            <a:chExt cx="4210044" cy="570889"/>
          </a:xfrm>
        </p:grpSpPr>
        <p:sp>
          <p:nvSpPr>
            <p:cNvPr id="23" name="文本框 22"/>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成交技巧</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nvGrpSpPr>
          <p:cNvPr id="5" name="组合 4"/>
          <p:cNvGrpSpPr/>
          <p:nvPr/>
        </p:nvGrpSpPr>
        <p:grpSpPr>
          <a:xfrm>
            <a:off x="389890" y="1126490"/>
            <a:ext cx="5896610" cy="1256030"/>
            <a:chOff x="614" y="1774"/>
            <a:chExt cx="9286" cy="1978"/>
          </a:xfrm>
        </p:grpSpPr>
        <p:sp>
          <p:nvSpPr>
            <p:cNvPr id="4" name="文本框 3"/>
            <p:cNvSpPr txBox="1"/>
            <p:nvPr>
              <p:custDataLst>
                <p:tags r:id="rId5"/>
              </p:custDataLst>
            </p:nvPr>
          </p:nvSpPr>
          <p:spPr>
            <a:xfrm>
              <a:off x="614" y="1774"/>
              <a:ext cx="9286" cy="822"/>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七、客户说：它真的值那么多钱吗？</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sp>
          <p:nvSpPr>
            <p:cNvPr id="2" name="矩形 1"/>
            <p:cNvSpPr/>
            <p:nvPr>
              <p:custDataLst>
                <p:tags r:id="rId6"/>
              </p:custDataLst>
            </p:nvPr>
          </p:nvSpPr>
          <p:spPr>
            <a:xfrm>
              <a:off x="614" y="3639"/>
              <a:ext cx="3467" cy="113"/>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384A66"/>
                </a:solidFill>
              </a:endParaRPr>
            </a:p>
          </p:txBody>
        </p:sp>
        <p:sp>
          <p:nvSpPr>
            <p:cNvPr id="3" name="文本框 2"/>
            <p:cNvSpPr txBox="1"/>
            <p:nvPr>
              <p:custDataLst>
                <p:tags r:id="rId7"/>
              </p:custDataLst>
            </p:nvPr>
          </p:nvSpPr>
          <p:spPr>
            <a:xfrm>
              <a:off x="614" y="2789"/>
              <a:ext cx="8986" cy="628"/>
            </a:xfrm>
            <a:prstGeom prst="rect">
              <a:avLst/>
            </a:prstGeom>
            <a:noFill/>
          </p:spPr>
          <p:txBody>
            <a:bodyPr wrap="square" rtlCol="0">
              <a:spAutoFit/>
            </a:bodyPr>
            <a:p>
              <a:pPr>
                <a:lnSpc>
                  <a:spcPct val="100000"/>
                </a:lnSpc>
              </a:pPr>
              <a:r>
                <a:rPr lang="en-US" altLang="zh-CN" sz="2000" dirty="0">
                  <a:solidFill>
                    <a:srgbClr val="FF0000"/>
                  </a:solidFill>
                  <a:latin typeface="思源黑体 CN Light" panose="020B0300000000000000" pitchFamily="34" charset="-122"/>
                  <a:ea typeface="思源黑体 CN Light" panose="020B0300000000000000" pitchFamily="34" charset="-122"/>
                </a:rPr>
                <a:t>对 策：</a:t>
              </a:r>
              <a:r>
                <a:rPr lang="en-US" altLang="zh-CN" sz="2000" u="sng" dirty="0">
                  <a:solidFill>
                    <a:srgbClr val="FF0000"/>
                  </a:solidFill>
                  <a:latin typeface="思源黑体 CN Light" panose="020B0300000000000000" pitchFamily="34" charset="-122"/>
                  <a:ea typeface="思源黑体 CN Light" panose="020B0300000000000000" pitchFamily="34" charset="-122"/>
                </a:rPr>
                <a:t>怀疑是奸细，怀疑的背后就是肯定</a:t>
              </a:r>
              <a:r>
                <a:rPr lang="en-US" altLang="zh-CN" sz="2000" u="sng" dirty="0">
                  <a:solidFill>
                    <a:srgbClr val="FF0000"/>
                  </a:solidFill>
                  <a:latin typeface="思源黑体 CN Light" panose="020B0300000000000000" pitchFamily="34" charset="-122"/>
                  <a:ea typeface="思源黑体 CN Light" panose="020B0300000000000000" pitchFamily="34" charset="-122"/>
                </a:rPr>
                <a:t>。</a:t>
              </a:r>
              <a:endParaRPr lang="en-US" altLang="zh-CN" sz="2000" u="sng" dirty="0">
                <a:solidFill>
                  <a:srgbClr val="FF0000"/>
                </a:solidFill>
                <a:latin typeface="思源黑体 CN Light" panose="020B0300000000000000" pitchFamily="34" charset="-122"/>
                <a:ea typeface="思源黑体 CN Light" panose="020B0300000000000000" pitchFamily="34" charset="-122"/>
              </a:endParaRPr>
            </a:p>
          </p:txBody>
        </p:sp>
      </p:grpSp>
      <p:grpSp>
        <p:nvGrpSpPr>
          <p:cNvPr id="31" name="组合 30"/>
          <p:cNvGrpSpPr/>
          <p:nvPr/>
        </p:nvGrpSpPr>
        <p:grpSpPr>
          <a:xfrm>
            <a:off x="656590" y="2641600"/>
            <a:ext cx="3240405" cy="2571115"/>
            <a:chOff x="1034" y="4160"/>
            <a:chExt cx="5103" cy="4049"/>
          </a:xfrm>
        </p:grpSpPr>
        <p:sp>
          <p:nvSpPr>
            <p:cNvPr id="6" name="矩形: 圆角 11"/>
            <p:cNvSpPr/>
            <p:nvPr>
              <p:custDataLst>
                <p:tags r:id="rId8"/>
              </p:custDataLst>
            </p:nvPr>
          </p:nvSpPr>
          <p:spPr>
            <a:xfrm>
              <a:off x="2205" y="4160"/>
              <a:ext cx="2759" cy="935"/>
            </a:xfrm>
            <a:prstGeom prst="roundRect">
              <a:avLst>
                <a:gd name="adj" fmla="val 50000"/>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思源黑体 CN Light" panose="020B0300000000000000" pitchFamily="34" charset="-122"/>
                  <a:ea typeface="思源黑体 CN Light" panose="020B0300000000000000" pitchFamily="34" charset="-122"/>
                </a:rPr>
                <a:t>01</a:t>
              </a:r>
              <a:endParaRPr lang="zh-CN" altLang="en-US" sz="3200" dirty="0">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9"/>
              </p:custDataLst>
            </p:nvPr>
          </p:nvSpPr>
          <p:spPr>
            <a:xfrm>
              <a:off x="2254" y="5301"/>
              <a:ext cx="2662" cy="822"/>
            </a:xfrm>
            <a:prstGeom prst="rect">
              <a:avLst/>
            </a:prstGeom>
            <a:noFill/>
          </p:spPr>
          <p:txBody>
            <a:bodyPr wrap="square" rtlCol="0">
              <a:spAutoFit/>
            </a:bodyPr>
            <a:lstStyle/>
            <a:p>
              <a:pPr algn="ctr"/>
              <a:r>
                <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投资法</a:t>
              </a:r>
              <a:endPar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8" name="文本框 17"/>
            <p:cNvSpPr txBox="1"/>
            <p:nvPr>
              <p:custDataLst>
                <p:tags r:id="rId10"/>
              </p:custDataLst>
            </p:nvPr>
          </p:nvSpPr>
          <p:spPr>
            <a:xfrm>
              <a:off x="1034" y="6321"/>
              <a:ext cx="5103" cy="1888"/>
            </a:xfrm>
            <a:prstGeom prst="rect">
              <a:avLst/>
            </a:prstGeom>
            <a:noFill/>
          </p:spPr>
          <p:txBody>
            <a:bodyPr wrap="square" rtlCol="0" anchor="t" anchorCtr="0">
              <a:spAutoFit/>
            </a:bodyPr>
            <a:lstStyle/>
            <a:p>
              <a:pPr algn="l">
                <a:lnSpc>
                  <a:spcPct val="100000"/>
                </a:lnSpc>
              </a:pPr>
              <a:r>
                <a:rPr sz="1800" dirty="0">
                  <a:solidFill>
                    <a:schemeClr val="tx1">
                      <a:lumMod val="50000"/>
                      <a:lumOff val="50000"/>
                    </a:schemeClr>
                  </a:solidFill>
                  <a:latin typeface="思源黑体 CN Light" panose="020B0300000000000000" pitchFamily="34" charset="-122"/>
                  <a:ea typeface="思源黑体 CN Light" panose="020B0300000000000000" pitchFamily="34" charset="-122"/>
                </a:rPr>
                <a:t>既然是投资，就要多看看以后会怎样，现在也许只有一小部分作用，但对未来的作用很大，所以它值！</a:t>
              </a:r>
              <a:endParaRPr sz="18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grpSp>
        <p:nvGrpSpPr>
          <p:cNvPr id="30" name="组合 29"/>
          <p:cNvGrpSpPr/>
          <p:nvPr/>
        </p:nvGrpSpPr>
        <p:grpSpPr>
          <a:xfrm>
            <a:off x="4271645" y="2641600"/>
            <a:ext cx="3240405" cy="3135630"/>
            <a:chOff x="6583" y="4174"/>
            <a:chExt cx="5103" cy="4938"/>
          </a:xfrm>
        </p:grpSpPr>
        <p:sp>
          <p:nvSpPr>
            <p:cNvPr id="13" name="矩形: 圆角 12"/>
            <p:cNvSpPr/>
            <p:nvPr>
              <p:custDataLst>
                <p:tags r:id="rId11"/>
              </p:custDataLst>
            </p:nvPr>
          </p:nvSpPr>
          <p:spPr>
            <a:xfrm>
              <a:off x="7755" y="4174"/>
              <a:ext cx="2759" cy="921"/>
            </a:xfrm>
            <a:prstGeom prst="roundRect">
              <a:avLst>
                <a:gd name="adj" fmla="val 50000"/>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思源黑体 CN Light" panose="020B0300000000000000" pitchFamily="34" charset="-122"/>
                  <a:ea typeface="思源黑体 CN Light" panose="020B0300000000000000" pitchFamily="34" charset="-122"/>
                </a:rPr>
                <a:t>02</a:t>
              </a:r>
              <a:endParaRPr lang="zh-CN" altLang="en-US" sz="3200" dirty="0">
                <a:latin typeface="思源黑体 CN Light" panose="020B0300000000000000" pitchFamily="34" charset="-122"/>
                <a:ea typeface="思源黑体 CN Light" panose="020B0300000000000000" pitchFamily="34" charset="-122"/>
              </a:endParaRPr>
            </a:p>
          </p:txBody>
        </p:sp>
        <p:sp>
          <p:nvSpPr>
            <p:cNvPr id="21" name="文本框 20"/>
            <p:cNvSpPr txBox="1"/>
            <p:nvPr>
              <p:custDataLst>
                <p:tags r:id="rId12"/>
              </p:custDataLst>
            </p:nvPr>
          </p:nvSpPr>
          <p:spPr>
            <a:xfrm>
              <a:off x="7797" y="5301"/>
              <a:ext cx="2676" cy="822"/>
            </a:xfrm>
            <a:prstGeom prst="rect">
              <a:avLst/>
            </a:prstGeom>
            <a:noFill/>
          </p:spPr>
          <p:txBody>
            <a:bodyPr wrap="square" rtlCol="0">
              <a:spAutoFit/>
            </a:bodyPr>
            <a:lstStyle>
              <a:defPPr>
                <a:defRPr lang="zh-CN"/>
              </a:defPPr>
              <a:lvl1pPr>
                <a:defRPr sz="2800" b="1">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pPr algn="ctr"/>
              <a:r>
                <a:rPr lang="zh-CN" altLang="en-US" dirty="0"/>
                <a:t>反驳法</a:t>
              </a:r>
              <a:endParaRPr lang="zh-CN" altLang="en-US" dirty="0"/>
            </a:p>
          </p:txBody>
        </p:sp>
        <p:sp>
          <p:nvSpPr>
            <p:cNvPr id="22" name="文本框 21"/>
            <p:cNvSpPr txBox="1"/>
            <p:nvPr>
              <p:custDataLst>
                <p:tags r:id="rId13"/>
              </p:custDataLst>
            </p:nvPr>
          </p:nvSpPr>
          <p:spPr>
            <a:xfrm>
              <a:off x="6583" y="6351"/>
              <a:ext cx="5103" cy="2761"/>
            </a:xfrm>
            <a:prstGeom prst="rect">
              <a:avLst/>
            </a:prstGeom>
            <a:noFill/>
          </p:spPr>
          <p:txBody>
            <a:bodyPr wrap="square" rtlCol="0" anchor="t" anchorCtr="0">
              <a:spAutoFit/>
            </a:bodyPr>
            <a:lstStyle>
              <a:defPPr>
                <a:defRPr lang="zh-CN"/>
              </a:defPPr>
              <a:lvl1pPr algn="ctr">
                <a:lnSpc>
                  <a:spcPct val="150000"/>
                </a:lnSpc>
                <a:defRPr sz="1800">
                  <a:solidFill>
                    <a:schemeClr val="tx1">
                      <a:lumMod val="50000"/>
                      <a:lumOff val="50000"/>
                    </a:schemeClr>
                  </a:solidFill>
                  <a:latin typeface="思源黑体 CN Light" panose="020B0300000000000000" pitchFamily="34" charset="-122"/>
                  <a:ea typeface="思源黑体 CN Light" panose="020B0300000000000000" pitchFamily="34" charset="-122"/>
                </a:defRPr>
              </a:lvl1pPr>
            </a:lstStyle>
            <a:p>
              <a:pPr algn="l">
                <a:lnSpc>
                  <a:spcPct val="100000"/>
                </a:lnSpc>
              </a:pPr>
              <a:r>
                <a:rPr lang="en-US" altLang="zh-CN" dirty="0"/>
                <a:t>利用反驳，让客户坚定自己的购买决策是正确的。</a:t>
              </a:r>
              <a:endParaRPr lang="en-US" altLang="zh-CN" dirty="0"/>
            </a:p>
            <a:p>
              <a:pPr algn="l">
                <a:lnSpc>
                  <a:spcPct val="100000"/>
                </a:lnSpc>
              </a:pPr>
              <a:r>
                <a:rPr lang="en-US" altLang="zh-CN" dirty="0"/>
                <a:t>如：您是位眼光独到的人，您现在难道怀疑自己了？您的决定是英明的，您不信任我没有关系，您也不相信自己吗？</a:t>
              </a:r>
              <a:endParaRPr lang="en-US" altLang="zh-CN" dirty="0"/>
            </a:p>
          </p:txBody>
        </p:sp>
      </p:grpSp>
      <p:grpSp>
        <p:nvGrpSpPr>
          <p:cNvPr id="29" name="组合 28"/>
          <p:cNvGrpSpPr/>
          <p:nvPr/>
        </p:nvGrpSpPr>
        <p:grpSpPr>
          <a:xfrm>
            <a:off x="7886700" y="2641600"/>
            <a:ext cx="3240405" cy="2284095"/>
            <a:chOff x="12420" y="4174"/>
            <a:chExt cx="5103" cy="3597"/>
          </a:xfrm>
        </p:grpSpPr>
        <p:sp>
          <p:nvSpPr>
            <p:cNvPr id="14" name="矩形: 圆角 13"/>
            <p:cNvSpPr/>
            <p:nvPr>
              <p:custDataLst>
                <p:tags r:id="rId14"/>
              </p:custDataLst>
            </p:nvPr>
          </p:nvSpPr>
          <p:spPr>
            <a:xfrm>
              <a:off x="13592" y="4174"/>
              <a:ext cx="2759" cy="921"/>
            </a:xfrm>
            <a:prstGeom prst="roundRect">
              <a:avLst>
                <a:gd name="adj" fmla="val 50000"/>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思源黑体 CN Light" panose="020B0300000000000000" pitchFamily="34" charset="-122"/>
                  <a:ea typeface="思源黑体 CN Light" panose="020B0300000000000000" pitchFamily="34" charset="-122"/>
                </a:rPr>
                <a:t>03</a:t>
              </a:r>
              <a:endParaRPr lang="zh-CN" altLang="en-US" sz="3200" dirty="0">
                <a:latin typeface="思源黑体 CN Light" panose="020B0300000000000000" pitchFamily="34" charset="-122"/>
                <a:ea typeface="思源黑体 CN Light" panose="020B0300000000000000" pitchFamily="34" charset="-122"/>
              </a:endParaRPr>
            </a:p>
          </p:txBody>
        </p:sp>
        <p:sp>
          <p:nvSpPr>
            <p:cNvPr id="27" name="文本框 26"/>
            <p:cNvSpPr txBox="1"/>
            <p:nvPr>
              <p:custDataLst>
                <p:tags r:id="rId15"/>
              </p:custDataLst>
            </p:nvPr>
          </p:nvSpPr>
          <p:spPr>
            <a:xfrm>
              <a:off x="13358" y="5269"/>
              <a:ext cx="3227" cy="822"/>
            </a:xfrm>
            <a:prstGeom prst="rect">
              <a:avLst/>
            </a:prstGeom>
            <a:noFill/>
          </p:spPr>
          <p:txBody>
            <a:bodyPr wrap="square" rtlCol="0">
              <a:spAutoFit/>
            </a:bodyPr>
            <a:lstStyle>
              <a:defPPr>
                <a:defRPr lang="zh-CN"/>
              </a:defPPr>
              <a:lvl1pPr>
                <a:defRPr sz="2800" b="1">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pPr algn="ctr"/>
              <a:r>
                <a:rPr lang="zh-CN" altLang="en-US" dirty="0"/>
                <a:t>肯定法</a:t>
              </a:r>
              <a:endParaRPr lang="zh-CN" altLang="en-US" dirty="0"/>
            </a:p>
          </p:txBody>
        </p:sp>
        <p:sp>
          <p:nvSpPr>
            <p:cNvPr id="28" name="文本框 27"/>
            <p:cNvSpPr txBox="1"/>
            <p:nvPr>
              <p:custDataLst>
                <p:tags r:id="rId16"/>
              </p:custDataLst>
            </p:nvPr>
          </p:nvSpPr>
          <p:spPr>
            <a:xfrm>
              <a:off x="12420" y="6319"/>
              <a:ext cx="5103" cy="1452"/>
            </a:xfrm>
            <a:prstGeom prst="rect">
              <a:avLst/>
            </a:prstGeom>
            <a:noFill/>
          </p:spPr>
          <p:txBody>
            <a:bodyPr wrap="square" rtlCol="0" anchor="t" anchorCtr="0">
              <a:spAutoFit/>
            </a:bodyPr>
            <a:lstStyle>
              <a:defPPr>
                <a:defRPr lang="zh-CN"/>
              </a:defPPr>
              <a:lvl1pPr algn="ctr">
                <a:lnSpc>
                  <a:spcPct val="150000"/>
                </a:lnSpc>
                <a:defRPr sz="1800">
                  <a:solidFill>
                    <a:schemeClr val="tx1">
                      <a:lumMod val="50000"/>
                      <a:lumOff val="50000"/>
                    </a:schemeClr>
                  </a:solidFill>
                  <a:latin typeface="思源黑体 CN Light" panose="020B0300000000000000" pitchFamily="34" charset="-122"/>
                  <a:ea typeface="思源黑体 CN Light" panose="020B0300000000000000" pitchFamily="34" charset="-122"/>
                </a:defRPr>
              </a:lvl1pPr>
            </a:lstStyle>
            <a:p>
              <a:pPr algn="l">
                <a:lnSpc>
                  <a:spcPct val="100000"/>
                </a:lnSpc>
              </a:pPr>
              <a:r>
                <a:rPr lang="en-US" altLang="zh-CN" dirty="0"/>
                <a:t>分析给客户听，以打消客户的顾虑。可以对比分析，可以拆散分析，还可以举例佐证。</a:t>
              </a:r>
              <a:endParaRPr lang="en-US" altLang="zh-CN" dirty="0"/>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09700"/>
            <a:chOff x="-719" y="-497"/>
            <a:chExt cx="11108" cy="2220"/>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成交技巧</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grpSp>
        <p:nvGrpSpPr>
          <p:cNvPr id="5" name="组合 4"/>
          <p:cNvGrpSpPr/>
          <p:nvPr/>
        </p:nvGrpSpPr>
        <p:grpSpPr>
          <a:xfrm>
            <a:off x="389890" y="1126490"/>
            <a:ext cx="5896610" cy="1256030"/>
            <a:chOff x="614" y="1774"/>
            <a:chExt cx="9286" cy="1978"/>
          </a:xfrm>
        </p:grpSpPr>
        <p:sp>
          <p:nvSpPr>
            <p:cNvPr id="4" name="文本框 3"/>
            <p:cNvSpPr txBox="1"/>
            <p:nvPr>
              <p:custDataLst>
                <p:tags r:id="rId5"/>
              </p:custDataLst>
            </p:nvPr>
          </p:nvSpPr>
          <p:spPr>
            <a:xfrm>
              <a:off x="614" y="1774"/>
              <a:ext cx="9286" cy="822"/>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八、客户说：不，我不要……</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sp>
          <p:nvSpPr>
            <p:cNvPr id="2" name="矩形 1"/>
            <p:cNvSpPr/>
            <p:nvPr>
              <p:custDataLst>
                <p:tags r:id="rId6"/>
              </p:custDataLst>
            </p:nvPr>
          </p:nvSpPr>
          <p:spPr>
            <a:xfrm>
              <a:off x="614" y="3639"/>
              <a:ext cx="3467" cy="113"/>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384A66"/>
                </a:solidFill>
              </a:endParaRPr>
            </a:p>
          </p:txBody>
        </p:sp>
        <p:sp>
          <p:nvSpPr>
            <p:cNvPr id="3" name="文本框 2"/>
            <p:cNvSpPr txBox="1"/>
            <p:nvPr>
              <p:custDataLst>
                <p:tags r:id="rId7"/>
              </p:custDataLst>
            </p:nvPr>
          </p:nvSpPr>
          <p:spPr>
            <a:xfrm>
              <a:off x="614" y="2789"/>
              <a:ext cx="8986" cy="628"/>
            </a:xfrm>
            <a:prstGeom prst="rect">
              <a:avLst/>
            </a:prstGeom>
            <a:noFill/>
          </p:spPr>
          <p:txBody>
            <a:bodyPr wrap="square" rtlCol="0">
              <a:spAutoFit/>
            </a:bodyPr>
            <a:p>
              <a:pPr>
                <a:lnSpc>
                  <a:spcPct val="100000"/>
                </a:lnSpc>
              </a:pPr>
              <a:r>
                <a:rPr lang="en-US" altLang="zh-CN" sz="2000" dirty="0">
                  <a:solidFill>
                    <a:srgbClr val="FF0000"/>
                  </a:solidFill>
                  <a:latin typeface="思源黑体 CN Light" panose="020B0300000000000000" pitchFamily="34" charset="-122"/>
                  <a:ea typeface="思源黑体 CN Light" panose="020B0300000000000000" pitchFamily="34" charset="-122"/>
                </a:rPr>
                <a:t>对 策：</a:t>
              </a:r>
              <a:r>
                <a:rPr lang="en-US" altLang="zh-CN" sz="2000" u="sng" dirty="0">
                  <a:solidFill>
                    <a:srgbClr val="FF0000"/>
                  </a:solidFill>
                  <a:latin typeface="思源黑体 CN Light" panose="020B0300000000000000" pitchFamily="34" charset="-122"/>
                  <a:ea typeface="思源黑体 CN Light" panose="020B0300000000000000" pitchFamily="34" charset="-122"/>
                </a:rPr>
                <a:t>我的字典里没有“不”字。</a:t>
              </a:r>
              <a:endParaRPr lang="en-US" altLang="zh-CN" sz="2000" u="sng" dirty="0">
                <a:solidFill>
                  <a:srgbClr val="FF0000"/>
                </a:solidFill>
                <a:latin typeface="思源黑体 CN Light" panose="020B0300000000000000" pitchFamily="34" charset="-122"/>
                <a:ea typeface="思源黑体 CN Light" panose="020B0300000000000000" pitchFamily="34" charset="-122"/>
              </a:endParaRPr>
            </a:p>
          </p:txBody>
        </p:sp>
      </p:grpSp>
      <p:grpSp>
        <p:nvGrpSpPr>
          <p:cNvPr id="31" name="组合 30"/>
          <p:cNvGrpSpPr/>
          <p:nvPr/>
        </p:nvGrpSpPr>
        <p:grpSpPr>
          <a:xfrm>
            <a:off x="656590" y="2641600"/>
            <a:ext cx="3240405" cy="3679190"/>
            <a:chOff x="1034" y="4160"/>
            <a:chExt cx="5103" cy="5794"/>
          </a:xfrm>
        </p:grpSpPr>
        <p:sp>
          <p:nvSpPr>
            <p:cNvPr id="6" name="矩形: 圆角 11"/>
            <p:cNvSpPr/>
            <p:nvPr>
              <p:custDataLst>
                <p:tags r:id="rId8"/>
              </p:custDataLst>
            </p:nvPr>
          </p:nvSpPr>
          <p:spPr>
            <a:xfrm>
              <a:off x="2205" y="4160"/>
              <a:ext cx="2759" cy="935"/>
            </a:xfrm>
            <a:prstGeom prst="roundRect">
              <a:avLst>
                <a:gd name="adj" fmla="val 50000"/>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思源黑体 CN Light" panose="020B0300000000000000" pitchFamily="34" charset="-122"/>
                  <a:ea typeface="思源黑体 CN Light" panose="020B0300000000000000" pitchFamily="34" charset="-122"/>
                </a:rPr>
                <a:t>01</a:t>
              </a:r>
              <a:endParaRPr lang="zh-CN" altLang="en-US" sz="3200" dirty="0">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9"/>
              </p:custDataLst>
            </p:nvPr>
          </p:nvSpPr>
          <p:spPr>
            <a:xfrm>
              <a:off x="2254" y="5301"/>
              <a:ext cx="2662" cy="822"/>
            </a:xfrm>
            <a:prstGeom prst="rect">
              <a:avLst/>
            </a:prstGeom>
            <a:noFill/>
          </p:spPr>
          <p:txBody>
            <a:bodyPr wrap="square" rtlCol="0">
              <a:spAutoFit/>
            </a:bodyPr>
            <a:lstStyle/>
            <a:p>
              <a:pPr algn="ctr"/>
              <a:r>
                <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吹牛法</a:t>
              </a:r>
              <a:endPar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8" name="文本框 17"/>
            <p:cNvSpPr txBox="1"/>
            <p:nvPr>
              <p:custDataLst>
                <p:tags r:id="rId10"/>
              </p:custDataLst>
            </p:nvPr>
          </p:nvSpPr>
          <p:spPr>
            <a:xfrm>
              <a:off x="1034" y="6321"/>
              <a:ext cx="5103" cy="3633"/>
            </a:xfrm>
            <a:prstGeom prst="rect">
              <a:avLst/>
            </a:prstGeom>
            <a:noFill/>
          </p:spPr>
          <p:txBody>
            <a:bodyPr wrap="square" rtlCol="0" anchor="t" anchorCtr="0">
              <a:spAutoFit/>
            </a:bodyPr>
            <a:lstStyle/>
            <a:p>
              <a:pPr algn="l">
                <a:lnSpc>
                  <a:spcPct val="100000"/>
                </a:lnSpc>
              </a:pPr>
              <a:r>
                <a:rPr sz="1800" dirty="0">
                  <a:solidFill>
                    <a:schemeClr val="tx1">
                      <a:lumMod val="50000"/>
                      <a:lumOff val="50000"/>
                    </a:schemeClr>
                  </a:solidFill>
                  <a:latin typeface="思源黑体 CN Light" panose="020B0300000000000000" pitchFamily="34" charset="-122"/>
                  <a:ea typeface="思源黑体 CN Light" panose="020B0300000000000000" pitchFamily="34" charset="-122"/>
                </a:rPr>
                <a:t>吹牛是讲大话，推销过程中的吹牛不是让销售员说没有事实根据的话，讲假话，而是通过吹牛表明销售员销售的决心，同时让客户对自己有更多的了解，让客户认为你在某方面有优势、是专家，值得信赖以达成交易。</a:t>
              </a:r>
              <a:endParaRPr sz="18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grpSp>
        <p:nvGrpSpPr>
          <p:cNvPr id="30" name="组合 29"/>
          <p:cNvGrpSpPr/>
          <p:nvPr/>
        </p:nvGrpSpPr>
        <p:grpSpPr>
          <a:xfrm>
            <a:off x="4271645" y="2641600"/>
            <a:ext cx="3240405" cy="2858770"/>
            <a:chOff x="6583" y="4174"/>
            <a:chExt cx="5103" cy="4502"/>
          </a:xfrm>
        </p:grpSpPr>
        <p:sp>
          <p:nvSpPr>
            <p:cNvPr id="13" name="矩形: 圆角 12"/>
            <p:cNvSpPr/>
            <p:nvPr>
              <p:custDataLst>
                <p:tags r:id="rId11"/>
              </p:custDataLst>
            </p:nvPr>
          </p:nvSpPr>
          <p:spPr>
            <a:xfrm>
              <a:off x="7755" y="4174"/>
              <a:ext cx="2759" cy="921"/>
            </a:xfrm>
            <a:prstGeom prst="roundRect">
              <a:avLst>
                <a:gd name="adj" fmla="val 50000"/>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思源黑体 CN Light" panose="020B0300000000000000" pitchFamily="34" charset="-122"/>
                  <a:ea typeface="思源黑体 CN Light" panose="020B0300000000000000" pitchFamily="34" charset="-122"/>
                </a:rPr>
                <a:t>02</a:t>
              </a:r>
              <a:endParaRPr lang="zh-CN" altLang="en-US" sz="3200" dirty="0">
                <a:latin typeface="思源黑体 CN Light" panose="020B0300000000000000" pitchFamily="34" charset="-122"/>
                <a:ea typeface="思源黑体 CN Light" panose="020B0300000000000000" pitchFamily="34" charset="-122"/>
              </a:endParaRPr>
            </a:p>
          </p:txBody>
        </p:sp>
        <p:sp>
          <p:nvSpPr>
            <p:cNvPr id="21" name="文本框 20"/>
            <p:cNvSpPr txBox="1"/>
            <p:nvPr>
              <p:custDataLst>
                <p:tags r:id="rId12"/>
              </p:custDataLst>
            </p:nvPr>
          </p:nvSpPr>
          <p:spPr>
            <a:xfrm>
              <a:off x="7797" y="5301"/>
              <a:ext cx="2676" cy="822"/>
            </a:xfrm>
            <a:prstGeom prst="rect">
              <a:avLst/>
            </a:prstGeom>
            <a:noFill/>
          </p:spPr>
          <p:txBody>
            <a:bodyPr wrap="square" rtlCol="0">
              <a:spAutoFit/>
            </a:bodyPr>
            <a:lstStyle>
              <a:defPPr>
                <a:defRPr lang="zh-CN"/>
              </a:defPPr>
              <a:lvl1pPr>
                <a:defRPr sz="2800" b="1">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pPr algn="ctr"/>
              <a:r>
                <a:rPr lang="zh-CN" altLang="en-US" dirty="0"/>
                <a:t>比心法</a:t>
              </a:r>
              <a:endParaRPr lang="zh-CN" altLang="en-US" dirty="0"/>
            </a:p>
          </p:txBody>
        </p:sp>
        <p:sp>
          <p:nvSpPr>
            <p:cNvPr id="22" name="文本框 21"/>
            <p:cNvSpPr txBox="1"/>
            <p:nvPr>
              <p:custDataLst>
                <p:tags r:id="rId13"/>
              </p:custDataLst>
            </p:nvPr>
          </p:nvSpPr>
          <p:spPr>
            <a:xfrm>
              <a:off x="6583" y="6351"/>
              <a:ext cx="5103" cy="2325"/>
            </a:xfrm>
            <a:prstGeom prst="rect">
              <a:avLst/>
            </a:prstGeom>
            <a:noFill/>
          </p:spPr>
          <p:txBody>
            <a:bodyPr wrap="square" rtlCol="0" anchor="t" anchorCtr="0">
              <a:spAutoFit/>
            </a:bodyPr>
            <a:lstStyle>
              <a:defPPr>
                <a:defRPr lang="zh-CN"/>
              </a:defPPr>
              <a:lvl1pPr algn="ctr">
                <a:lnSpc>
                  <a:spcPct val="150000"/>
                </a:lnSpc>
                <a:defRPr sz="1800">
                  <a:solidFill>
                    <a:schemeClr val="tx1">
                      <a:lumMod val="50000"/>
                      <a:lumOff val="50000"/>
                    </a:schemeClr>
                  </a:solidFill>
                  <a:latin typeface="思源黑体 CN Light" panose="020B0300000000000000" pitchFamily="34" charset="-122"/>
                  <a:ea typeface="思源黑体 CN Light" panose="020B0300000000000000" pitchFamily="34" charset="-122"/>
                </a:defRPr>
              </a:lvl1pPr>
            </a:lstStyle>
            <a:p>
              <a:pPr algn="l">
                <a:lnSpc>
                  <a:spcPct val="100000"/>
                </a:lnSpc>
              </a:pPr>
              <a:r>
                <a:rPr lang="en-US" altLang="zh-CN" dirty="0"/>
                <a:t>其实销售员向别人推销产品遭到拒绝，可以将自己的真实处境和感受讲出来与客户分享，以博得客户的同情，使其产生怜悯心，促成购买。</a:t>
              </a:r>
              <a:endParaRPr lang="en-US" altLang="zh-CN" dirty="0"/>
            </a:p>
          </p:txBody>
        </p:sp>
      </p:grpSp>
      <p:grpSp>
        <p:nvGrpSpPr>
          <p:cNvPr id="29" name="组合 28"/>
          <p:cNvGrpSpPr/>
          <p:nvPr/>
        </p:nvGrpSpPr>
        <p:grpSpPr>
          <a:xfrm>
            <a:off x="7886700" y="2641600"/>
            <a:ext cx="3240405" cy="3669030"/>
            <a:chOff x="12420" y="4174"/>
            <a:chExt cx="5103" cy="5778"/>
          </a:xfrm>
        </p:grpSpPr>
        <p:sp>
          <p:nvSpPr>
            <p:cNvPr id="14" name="矩形: 圆角 13"/>
            <p:cNvSpPr/>
            <p:nvPr>
              <p:custDataLst>
                <p:tags r:id="rId14"/>
              </p:custDataLst>
            </p:nvPr>
          </p:nvSpPr>
          <p:spPr>
            <a:xfrm>
              <a:off x="13592" y="4174"/>
              <a:ext cx="2759" cy="921"/>
            </a:xfrm>
            <a:prstGeom prst="roundRect">
              <a:avLst>
                <a:gd name="adj" fmla="val 50000"/>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思源黑体 CN Light" panose="020B0300000000000000" pitchFamily="34" charset="-122"/>
                  <a:ea typeface="思源黑体 CN Light" panose="020B0300000000000000" pitchFamily="34" charset="-122"/>
                </a:rPr>
                <a:t>03</a:t>
              </a:r>
              <a:endParaRPr lang="zh-CN" altLang="en-US" sz="3200" dirty="0">
                <a:latin typeface="思源黑体 CN Light" panose="020B0300000000000000" pitchFamily="34" charset="-122"/>
                <a:ea typeface="思源黑体 CN Light" panose="020B0300000000000000" pitchFamily="34" charset="-122"/>
              </a:endParaRPr>
            </a:p>
          </p:txBody>
        </p:sp>
        <p:sp>
          <p:nvSpPr>
            <p:cNvPr id="27" name="文本框 26"/>
            <p:cNvSpPr txBox="1"/>
            <p:nvPr>
              <p:custDataLst>
                <p:tags r:id="rId15"/>
              </p:custDataLst>
            </p:nvPr>
          </p:nvSpPr>
          <p:spPr>
            <a:xfrm>
              <a:off x="13358" y="5269"/>
              <a:ext cx="3227" cy="822"/>
            </a:xfrm>
            <a:prstGeom prst="rect">
              <a:avLst/>
            </a:prstGeom>
            <a:noFill/>
          </p:spPr>
          <p:txBody>
            <a:bodyPr wrap="square" rtlCol="0">
              <a:spAutoFit/>
            </a:bodyPr>
            <a:lstStyle>
              <a:defPPr>
                <a:defRPr lang="zh-CN"/>
              </a:defPPr>
              <a:lvl1pPr>
                <a:defRPr sz="2800" b="1">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pPr algn="ctr"/>
              <a:r>
                <a:rPr lang="zh-CN" altLang="en-US" dirty="0"/>
                <a:t>死磨法</a:t>
              </a:r>
              <a:endParaRPr lang="zh-CN" altLang="en-US" dirty="0"/>
            </a:p>
          </p:txBody>
        </p:sp>
        <p:sp>
          <p:nvSpPr>
            <p:cNvPr id="28" name="文本框 27"/>
            <p:cNvSpPr txBox="1"/>
            <p:nvPr>
              <p:custDataLst>
                <p:tags r:id="rId16"/>
              </p:custDataLst>
            </p:nvPr>
          </p:nvSpPr>
          <p:spPr>
            <a:xfrm>
              <a:off x="12420" y="6319"/>
              <a:ext cx="5103" cy="3633"/>
            </a:xfrm>
            <a:prstGeom prst="rect">
              <a:avLst/>
            </a:prstGeom>
            <a:noFill/>
          </p:spPr>
          <p:txBody>
            <a:bodyPr wrap="square" rtlCol="0" anchor="t" anchorCtr="0">
              <a:spAutoFit/>
            </a:bodyPr>
            <a:lstStyle>
              <a:defPPr>
                <a:defRPr lang="zh-CN"/>
              </a:defPPr>
              <a:lvl1pPr algn="ctr">
                <a:lnSpc>
                  <a:spcPct val="150000"/>
                </a:lnSpc>
                <a:defRPr sz="1800">
                  <a:solidFill>
                    <a:schemeClr val="tx1">
                      <a:lumMod val="50000"/>
                      <a:lumOff val="50000"/>
                    </a:schemeClr>
                  </a:solidFill>
                  <a:latin typeface="思源黑体 CN Light" panose="020B0300000000000000" pitchFamily="34" charset="-122"/>
                  <a:ea typeface="思源黑体 CN Light" panose="020B0300000000000000" pitchFamily="34" charset="-122"/>
                </a:defRPr>
              </a:lvl1pPr>
            </a:lstStyle>
            <a:p>
              <a:pPr algn="l">
                <a:lnSpc>
                  <a:spcPct val="100000"/>
                </a:lnSpc>
              </a:pPr>
              <a:r>
                <a:rPr lang="en-US" altLang="zh-CN" dirty="0"/>
                <a:t>在推销的过程中，没有你一问客户，客户就说要什么产品的。客户总是下意识地提防和拒绝别人，所以销售员要坚持不懈、持续地向客户进行推销。同时如果客户一拒绝销售员就撤退，客户对销售员也不会留下什么印象。</a:t>
              </a:r>
              <a:endParaRPr lang="en-US" altLang="zh-CN" dirty="0"/>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7368" y="1560473"/>
            <a:ext cx="2448272" cy="4608512"/>
          </a:xfrm>
          <a:prstGeom prst="rect">
            <a:avLst/>
          </a:prstGeom>
          <a:blipFill>
            <a:blip r:embed="rId1"/>
            <a:srcRect/>
            <a:stretch>
              <a:fillRect l="-12745" r="-127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999656" y="1560473"/>
            <a:ext cx="3096344" cy="2088232"/>
          </a:xfrm>
          <a:prstGeom prst="rect">
            <a:avLst/>
          </a:prstGeom>
          <a:blipFill>
            <a:blip r:embed="rId2"/>
            <a:srcRect/>
            <a:stretch>
              <a:fillRect l="-581" r="-58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017202" y="3801105"/>
            <a:ext cx="3096344" cy="2367880"/>
          </a:xfrm>
          <a:prstGeom prst="rect">
            <a:avLst/>
          </a:prstGeom>
          <a:blipFill>
            <a:blip r:embed="rId3"/>
            <a:srcRect/>
            <a:stretch>
              <a:fillRect l="-7413" r="-741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240017" y="1560473"/>
            <a:ext cx="5472608" cy="4608512"/>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p:cNvSpPr txBox="1"/>
          <p:nvPr/>
        </p:nvSpPr>
        <p:spPr>
          <a:xfrm>
            <a:off x="6593594" y="1919615"/>
            <a:ext cx="4647534" cy="645160"/>
          </a:xfrm>
          <a:prstGeom prst="rect">
            <a:avLst/>
          </a:prstGeom>
          <a:noFill/>
        </p:spPr>
        <p:txBody>
          <a:bodyPr wrap="square" rtlCol="0">
            <a:spAutoFit/>
          </a:bodyPr>
          <a:lstStyle/>
          <a:p>
            <a:r>
              <a:rPr lang="zh-CN" altLang="en-US" sz="3600" b="1" dirty="0">
                <a:solidFill>
                  <a:schemeClr val="bg1"/>
                </a:solidFill>
                <a:latin typeface="思源黑体 CN Light" panose="020B0300000000000000" pitchFamily="34" charset="-122"/>
                <a:ea typeface="思源黑体 CN Light" panose="020B0300000000000000" pitchFamily="34" charset="-122"/>
              </a:rPr>
              <a:t>课后小结</a:t>
            </a:r>
            <a:endParaRPr lang="zh-CN" altLang="en-US" sz="3600" b="1" dirty="0">
              <a:solidFill>
                <a:schemeClr val="bg1"/>
              </a:solidFill>
              <a:latin typeface="思源黑体 CN Light" panose="020B0300000000000000" pitchFamily="34" charset="-122"/>
              <a:ea typeface="思源黑体 CN Light" panose="020B0300000000000000" pitchFamily="34" charset="-122"/>
            </a:endParaRPr>
          </a:p>
        </p:txBody>
      </p:sp>
      <p:sp>
        <p:nvSpPr>
          <p:cNvPr id="15" name="矩形 14"/>
          <p:cNvSpPr/>
          <p:nvPr/>
        </p:nvSpPr>
        <p:spPr>
          <a:xfrm flipV="1">
            <a:off x="6880614" y="2757948"/>
            <a:ext cx="153191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文本框 15"/>
          <p:cNvSpPr txBox="1"/>
          <p:nvPr/>
        </p:nvSpPr>
        <p:spPr>
          <a:xfrm>
            <a:off x="6593594" y="2999105"/>
            <a:ext cx="4755515" cy="2553335"/>
          </a:xfrm>
          <a:prstGeom prst="rect">
            <a:avLst/>
          </a:prstGeom>
          <a:noFill/>
        </p:spPr>
        <p:txBody>
          <a:bodyPr wrap="square" rtlCol="0">
            <a:spAutoFit/>
          </a:bodyPr>
          <a:lstStyle/>
          <a:p>
            <a:pPr>
              <a:lnSpc>
                <a:spcPct val="100000"/>
              </a:lnSpc>
            </a:pPr>
            <a:r>
              <a:rPr lang="en-US" altLang="zh-CN" sz="2000" dirty="0">
                <a:solidFill>
                  <a:schemeClr val="bg1"/>
                </a:solidFill>
                <a:latin typeface="思源黑体 CN Light" panose="020B0300000000000000" pitchFamily="34" charset="-122"/>
                <a:ea typeface="思源黑体 CN Light" panose="020B0300000000000000" pitchFamily="34" charset="-122"/>
              </a:rPr>
              <a:t>方法是技巧，方法是捷径，但使用方法的人必须做到熟能生巧。这就要求销售员在日常推销过程中要有意识地利用这些方法，进行现场操练，达到“条件反射”的效果。当客户疑惑是什么情况时，大脑不需要思考，应对方法就脱口而出。到那时，在客户的心中才真正是“除了成交，别无选择”。</a:t>
            </a:r>
            <a:endParaRPr lang="en-US" altLang="zh-CN" sz="2000" dirty="0">
              <a:solidFill>
                <a:schemeClr val="bg1"/>
              </a:solidFill>
              <a:latin typeface="思源黑体 CN Light" panose="020B0300000000000000" pitchFamily="34" charset="-122"/>
              <a:ea typeface="思源黑体 CN Light" panose="020B0300000000000000" pitchFamily="34" charset="-122"/>
            </a:endParaRPr>
          </a:p>
        </p:txBody>
      </p:sp>
      <p:grpSp>
        <p:nvGrpSpPr>
          <p:cNvPr id="2" name="组合 1"/>
          <p:cNvGrpSpPr/>
          <p:nvPr/>
        </p:nvGrpSpPr>
        <p:grpSpPr>
          <a:xfrm>
            <a:off x="-456565" y="-315595"/>
            <a:ext cx="7053580" cy="1409700"/>
            <a:chOff x="-719" y="-497"/>
            <a:chExt cx="11108" cy="2220"/>
          </a:xfrm>
        </p:grpSpPr>
        <p:sp>
          <p:nvSpPr>
            <p:cNvPr id="6" name="椭圆 5"/>
            <p:cNvSpPr/>
            <p:nvPr>
              <p:custDataLst>
                <p:tags r:id="rId4"/>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5"/>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6"/>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成交技巧</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7"/>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bldLvl="0" animBg="1"/>
      <p:bldP spid="1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3934200"/>
            <a:ext cx="12192000" cy="2923800"/>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976320" y="4676020"/>
            <a:ext cx="2880320" cy="1440160"/>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951984" y="4676020"/>
            <a:ext cx="2880320" cy="144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741269" y="5085184"/>
            <a:ext cx="1301750" cy="768350"/>
          </a:xfrm>
          <a:prstGeom prst="rect">
            <a:avLst/>
          </a:prstGeom>
        </p:spPr>
        <p:txBody>
          <a:bodyPr wrap="none">
            <a:spAutoFit/>
          </a:bodyPr>
          <a:lstStyle/>
          <a:p>
            <a:pPr algn="dist"/>
            <a:r>
              <a:rPr lang="zh-CN" altLang="en-US" sz="4400" b="1" dirty="0">
                <a:solidFill>
                  <a:srgbClr val="384A66"/>
                </a:solidFill>
                <a:latin typeface="思源黑体 CN Light" panose="020B0300000000000000" pitchFamily="34" charset="-122"/>
                <a:ea typeface="思源黑体 CN Light" panose="020B0300000000000000" pitchFamily="34" charset="-122"/>
              </a:rPr>
              <a:t>课后</a:t>
            </a:r>
            <a:endParaRPr lang="zh-CN" altLang="en-US" sz="4400" b="1" dirty="0">
              <a:solidFill>
                <a:srgbClr val="384A66"/>
              </a:solidFill>
              <a:latin typeface="思源黑体 CN Light" panose="020B0300000000000000" pitchFamily="34" charset="-122"/>
              <a:ea typeface="思源黑体 CN Light" panose="020B0300000000000000" pitchFamily="34" charset="-122"/>
            </a:endParaRPr>
          </a:p>
        </p:txBody>
      </p:sp>
      <p:sp>
        <p:nvSpPr>
          <p:cNvPr id="14" name="矩形 13"/>
          <p:cNvSpPr/>
          <p:nvPr/>
        </p:nvSpPr>
        <p:spPr>
          <a:xfrm>
            <a:off x="9765605" y="5089082"/>
            <a:ext cx="1301750" cy="768350"/>
          </a:xfrm>
          <a:prstGeom prst="rect">
            <a:avLst/>
          </a:prstGeom>
        </p:spPr>
        <p:txBody>
          <a:bodyPr wrap="none">
            <a:spAutoFit/>
          </a:bodyPr>
          <a:lstStyle/>
          <a:p>
            <a:pPr algn="dist"/>
            <a:r>
              <a:rPr lang="zh-CN" altLang="en-US" sz="4400" b="1" dirty="0">
                <a:solidFill>
                  <a:schemeClr val="bg1"/>
                </a:solidFill>
                <a:latin typeface="思源黑体 CN Light" panose="020B0300000000000000" pitchFamily="34" charset="-122"/>
                <a:ea typeface="思源黑体 CN Light" panose="020B0300000000000000" pitchFamily="34" charset="-122"/>
              </a:rPr>
              <a:t>思考</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983615" y="1342390"/>
            <a:ext cx="10222230" cy="2306955"/>
          </a:xfrm>
          <a:prstGeom prst="rect">
            <a:avLst/>
          </a:prstGeom>
          <a:noFill/>
        </p:spPr>
        <p:txBody>
          <a:bodyPr wrap="square" rtlCol="0">
            <a:spAutoFit/>
          </a:bodyPr>
          <a:lstStyle/>
          <a:p>
            <a:pPr algn="l">
              <a:lnSpc>
                <a:spcPct val="150000"/>
              </a:lnSpc>
            </a:pPr>
            <a:r>
              <a:rPr lang="zh-CN" altLang="en-US" b="1" dirty="0">
                <a:solidFill>
                  <a:schemeClr val="tx1">
                    <a:lumMod val="75000"/>
                    <a:lumOff val="25000"/>
                  </a:schemeClr>
                </a:solidFill>
                <a:latin typeface="思源黑体 CN Light" panose="020B0300000000000000" pitchFamily="34" charset="-122"/>
                <a:ea typeface="思源黑体 CN Light" panose="020B0300000000000000" pitchFamily="34" charset="-122"/>
              </a:rPr>
              <a:t>1. 成交的方法有哪些？</a:t>
            </a:r>
            <a:endParaRPr lang="zh-CN" altLang="en-US"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gn="l">
              <a:lnSpc>
                <a:spcPct val="150000"/>
              </a:lnSpc>
            </a:pPr>
            <a:r>
              <a:rPr lang="zh-CN" altLang="en-US" b="1" dirty="0">
                <a:solidFill>
                  <a:schemeClr val="tx1">
                    <a:lumMod val="75000"/>
                    <a:lumOff val="25000"/>
                  </a:schemeClr>
                </a:solidFill>
                <a:latin typeface="思源黑体 CN Light" panose="020B0300000000000000" pitchFamily="34" charset="-122"/>
                <a:ea typeface="思源黑体 CN Light" panose="020B0300000000000000" pitchFamily="34" charset="-122"/>
              </a:rPr>
              <a:t>2. 如何挖掘客户内心真正的想法？</a:t>
            </a:r>
            <a:endParaRPr lang="zh-CN" altLang="en-US"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gn="l">
              <a:lnSpc>
                <a:spcPct val="150000"/>
              </a:lnSpc>
            </a:pPr>
            <a:r>
              <a:rPr lang="zh-CN" altLang="en-US" b="1" dirty="0">
                <a:solidFill>
                  <a:schemeClr val="tx1">
                    <a:lumMod val="75000"/>
                    <a:lumOff val="25000"/>
                  </a:schemeClr>
                </a:solidFill>
                <a:latin typeface="思源黑体 CN Light" panose="020B0300000000000000" pitchFamily="34" charset="-122"/>
                <a:ea typeface="思源黑体 CN Light" panose="020B0300000000000000" pitchFamily="34" charset="-122"/>
              </a:rPr>
              <a:t>3. 客户和你成交的原因是什么？</a:t>
            </a:r>
            <a:endParaRPr lang="zh-CN" altLang="en-US"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gn="l">
              <a:lnSpc>
                <a:spcPct val="150000"/>
              </a:lnSpc>
            </a:pPr>
            <a:r>
              <a:rPr lang="zh-CN" altLang="en-US" b="1" dirty="0">
                <a:solidFill>
                  <a:schemeClr val="tx1">
                    <a:lumMod val="75000"/>
                    <a:lumOff val="25000"/>
                  </a:schemeClr>
                </a:solidFill>
                <a:latin typeface="思源黑体 CN Light" panose="020B0300000000000000" pitchFamily="34" charset="-122"/>
                <a:ea typeface="思源黑体 CN Light" panose="020B0300000000000000" pitchFamily="34" charset="-122"/>
              </a:rPr>
              <a:t>4. 如何解开客户“心结”？</a:t>
            </a:r>
            <a:endParaRPr lang="zh-CN" altLang="en-US"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2" name="组合 1"/>
          <p:cNvGrpSpPr/>
          <p:nvPr/>
        </p:nvGrpSpPr>
        <p:grpSpPr>
          <a:xfrm>
            <a:off x="-456565" y="-315595"/>
            <a:ext cx="7053580" cy="1409700"/>
            <a:chOff x="-719" y="-497"/>
            <a:chExt cx="11108" cy="2220"/>
          </a:xfrm>
        </p:grpSpPr>
        <p:sp>
          <p:nvSpPr>
            <p:cNvPr id="3" name="椭圆 2"/>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成交技巧</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887628"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室内设计师谈单的基本流程</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396515" y="1053632"/>
            <a:ext cx="4647534" cy="645160"/>
          </a:xfrm>
          <a:prstGeom prst="rect">
            <a:avLst/>
          </a:prstGeom>
          <a:noFill/>
        </p:spPr>
        <p:txBody>
          <a:bodyPr wrap="square" rtlCol="0">
            <a:spAutoFit/>
          </a:bodyPr>
          <a:lstStyle/>
          <a:p>
            <a:r>
              <a:rPr lang="zh-CN" altLang="en-US" sz="3600" b="1" dirty="0">
                <a:solidFill>
                  <a:srgbClr val="384A66"/>
                </a:solidFill>
                <a:latin typeface="思源黑体 CN Light" panose="020B0300000000000000" pitchFamily="34" charset="-122"/>
                <a:ea typeface="思源黑体 CN Light" panose="020B0300000000000000" pitchFamily="34" charset="-122"/>
              </a:rPr>
              <a:t>二、看房和测量</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pic>
        <p:nvPicPr>
          <p:cNvPr id="8" name="图片 7" descr="图片3-1-1"/>
          <p:cNvPicPr>
            <a:picLocks noChangeAspect="1"/>
          </p:cNvPicPr>
          <p:nvPr/>
        </p:nvPicPr>
        <p:blipFill>
          <a:blip r:embed="rId1"/>
          <a:stretch>
            <a:fillRect/>
          </a:stretch>
        </p:blipFill>
        <p:spPr>
          <a:xfrm>
            <a:off x="1847850" y="1771650"/>
            <a:ext cx="8395970" cy="474218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8688070" y="2926080"/>
            <a:ext cx="3161030" cy="3597910"/>
            <a:chOff x="13682" y="4721"/>
            <a:chExt cx="4978" cy="5666"/>
          </a:xfrm>
        </p:grpSpPr>
        <p:pic>
          <p:nvPicPr>
            <p:cNvPr id="101" name="图片 100"/>
            <p:cNvPicPr/>
            <p:nvPr/>
          </p:nvPicPr>
          <p:blipFill>
            <a:blip r:embed="rId1"/>
            <a:stretch>
              <a:fillRect/>
            </a:stretch>
          </p:blipFill>
          <p:spPr>
            <a:xfrm>
              <a:off x="13682" y="4721"/>
              <a:ext cx="4979" cy="4979"/>
            </a:xfrm>
            <a:prstGeom prst="rect">
              <a:avLst/>
            </a:prstGeom>
            <a:noFill/>
            <a:ln w="9525">
              <a:noFill/>
            </a:ln>
          </p:spPr>
        </p:pic>
        <p:sp>
          <p:nvSpPr>
            <p:cNvPr id="15" name="文本框 14"/>
            <p:cNvSpPr txBox="1"/>
            <p:nvPr>
              <p:custDataLst>
                <p:tags r:id="rId2"/>
              </p:custDataLst>
            </p:nvPr>
          </p:nvSpPr>
          <p:spPr>
            <a:xfrm>
              <a:off x="15138" y="9663"/>
              <a:ext cx="2066" cy="725"/>
            </a:xfrm>
            <a:prstGeom prst="rect">
              <a:avLst/>
            </a:prstGeom>
            <a:noFill/>
          </p:spPr>
          <p:txBody>
            <a:bodyPr wrap="square" rtlCol="0" anchor="t">
              <a:spAutoFit/>
            </a:bodyPr>
            <a:p>
              <a:pPr algn="ctr"/>
              <a:r>
                <a:rPr lang="zh-CN" altLang="en-US">
                  <a:latin typeface="思源黑体 CN Bold" panose="020B0800000000000000" charset="-122"/>
                  <a:ea typeface="思源黑体 CN Bold" panose="020B0800000000000000" charset="-122"/>
                </a:rPr>
                <a:t>设计师</a:t>
              </a:r>
              <a:endParaRPr lang="zh-CN" altLang="en-US">
                <a:latin typeface="思源黑体 CN Bold" panose="020B0800000000000000" charset="-122"/>
                <a:ea typeface="思源黑体 CN Bold" panose="020B0800000000000000" charset="-122"/>
              </a:endParaRPr>
            </a:p>
          </p:txBody>
        </p:sp>
      </p:grpSp>
      <p:grpSp>
        <p:nvGrpSpPr>
          <p:cNvPr id="7" name="组合 6"/>
          <p:cNvGrpSpPr/>
          <p:nvPr/>
        </p:nvGrpSpPr>
        <p:grpSpPr>
          <a:xfrm>
            <a:off x="-456565" y="-315595"/>
            <a:ext cx="7053580" cy="1410335"/>
            <a:chOff x="-719" y="-497"/>
            <a:chExt cx="11108" cy="2221"/>
          </a:xfrm>
        </p:grpSpPr>
        <p:sp>
          <p:nvSpPr>
            <p:cNvPr id="9" name="椭圆 8"/>
            <p:cNvSpPr/>
            <p:nvPr>
              <p:custDataLst>
                <p:tags r:id="rId3"/>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5"/>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客户问题解答技巧及话术</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6"/>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
        <p:nvSpPr>
          <p:cNvPr id="4" name="文本框 3"/>
          <p:cNvSpPr txBox="1"/>
          <p:nvPr>
            <p:custDataLst>
              <p:tags r:id="rId7"/>
            </p:custDataLst>
          </p:nvPr>
        </p:nvSpPr>
        <p:spPr>
          <a:xfrm>
            <a:off x="389890" y="1054735"/>
            <a:ext cx="5896610" cy="521970"/>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一、前期与客户洽谈问题及话术</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sp>
        <p:nvSpPr>
          <p:cNvPr id="8" name="圆角矩形标注 7"/>
          <p:cNvSpPr/>
          <p:nvPr/>
        </p:nvSpPr>
        <p:spPr>
          <a:xfrm>
            <a:off x="2999740" y="2061845"/>
            <a:ext cx="3164840" cy="740410"/>
          </a:xfrm>
          <a:prstGeom prst="wedgeRoundRectCallout">
            <a:avLst>
              <a:gd name="adj1" fmla="val -57985"/>
              <a:gd name="adj2" fmla="val -20068"/>
              <a:gd name="adj3" fmla="val 16667"/>
            </a:avLst>
          </a:prstGeom>
        </p:spPr>
        <p:style>
          <a:lnRef idx="2">
            <a:schemeClr val="lt1"/>
          </a:lnRef>
          <a:fillRef idx="1">
            <a:schemeClr val="accent6"/>
          </a:fillRef>
          <a:effectRef idx="1">
            <a:schemeClr val="accent6"/>
          </a:effectRef>
          <a:fontRef idx="minor">
            <a:schemeClr val="dk1"/>
          </a:fontRef>
        </p:style>
        <p:txBody>
          <a:bodyPr rtlCol="0" anchor="ctr"/>
          <a:p>
            <a:pPr algn="ctr"/>
            <a:r>
              <a:rPr lang="zh-CN" altLang="en-US"/>
              <a:t>我想好好考虑一下</a:t>
            </a:r>
            <a:endParaRPr lang="zh-CN" altLang="en-US"/>
          </a:p>
        </p:txBody>
      </p:sp>
      <p:sp>
        <p:nvSpPr>
          <p:cNvPr id="10" name="圆角矩形标注 9"/>
          <p:cNvSpPr/>
          <p:nvPr>
            <p:custDataLst>
              <p:tags r:id="rId8"/>
            </p:custDataLst>
          </p:nvPr>
        </p:nvSpPr>
        <p:spPr>
          <a:xfrm>
            <a:off x="2712085" y="3141980"/>
            <a:ext cx="5905500" cy="2972435"/>
          </a:xfrm>
          <a:prstGeom prst="wedgeRoundRectCallout">
            <a:avLst>
              <a:gd name="adj1" fmla="val 58655"/>
              <a:gd name="adj2" fmla="val -22292"/>
              <a:gd name="adj3" fmla="val 16667"/>
            </a:avLst>
          </a:prstGeom>
        </p:spPr>
        <p:style>
          <a:lnRef idx="2">
            <a:schemeClr val="lt1"/>
          </a:lnRef>
          <a:fillRef idx="1">
            <a:schemeClr val="accent1"/>
          </a:fillRef>
          <a:effectRef idx="1">
            <a:schemeClr val="accent1"/>
          </a:effectRef>
          <a:fontRef idx="minor">
            <a:schemeClr val="lt1"/>
          </a:fontRef>
        </p:style>
        <p:txBody>
          <a:bodyPr rtlCol="0" anchor="ctr"/>
          <a:p>
            <a:pPr algn="l"/>
            <a:r>
              <a:rPr lang="zh-CN" altLang="en-US"/>
              <a:t>可以啊，张小姐，很显然您会花时间好好考虑，除非您真的对我们公司的服务不感兴趣，不是吗？所以我能假设您会认真考虑我提供的服务吗？还是某些我忘了说的事？是考虑效果吗？请认真告诉我是钱的问题吗？</a:t>
            </a:r>
            <a:endParaRPr lang="zh-CN" altLang="en-US"/>
          </a:p>
        </p:txBody>
      </p:sp>
      <p:grpSp>
        <p:nvGrpSpPr>
          <p:cNvPr id="12" name="组合 11"/>
          <p:cNvGrpSpPr/>
          <p:nvPr/>
        </p:nvGrpSpPr>
        <p:grpSpPr>
          <a:xfrm>
            <a:off x="389890" y="1569085"/>
            <a:ext cx="2197100" cy="4954905"/>
            <a:chOff x="614" y="2793"/>
            <a:chExt cx="3460" cy="7803"/>
          </a:xfrm>
        </p:grpSpPr>
        <p:pic>
          <p:nvPicPr>
            <p:cNvPr id="102" name="图片 101"/>
            <p:cNvPicPr/>
            <p:nvPr/>
          </p:nvPicPr>
          <p:blipFill>
            <a:blip r:embed="rId9"/>
            <a:srcRect l="31778" t="5528" r="26222" b="8370"/>
            <a:stretch>
              <a:fillRect/>
            </a:stretch>
          </p:blipFill>
          <p:spPr>
            <a:xfrm flipH="1">
              <a:off x="614" y="2793"/>
              <a:ext cx="3461" cy="7096"/>
            </a:xfrm>
            <a:prstGeom prst="rect">
              <a:avLst/>
            </a:prstGeom>
            <a:noFill/>
            <a:ln w="9525">
              <a:noFill/>
            </a:ln>
          </p:spPr>
        </p:pic>
        <p:sp>
          <p:nvSpPr>
            <p:cNvPr id="11" name="文本框 10"/>
            <p:cNvSpPr txBox="1"/>
            <p:nvPr/>
          </p:nvSpPr>
          <p:spPr>
            <a:xfrm>
              <a:off x="1574" y="9872"/>
              <a:ext cx="1542" cy="725"/>
            </a:xfrm>
            <a:prstGeom prst="rect">
              <a:avLst/>
            </a:prstGeom>
            <a:noFill/>
          </p:spPr>
          <p:txBody>
            <a:bodyPr wrap="square" rtlCol="0" anchor="t">
              <a:spAutoFit/>
            </a:bodyPr>
            <a:p>
              <a:pPr algn="ctr"/>
              <a:r>
                <a:rPr lang="zh-CN" altLang="en-US">
                  <a:latin typeface="思源黑体 CN Bold" panose="020B0800000000000000" charset="-122"/>
                  <a:ea typeface="思源黑体 CN Bold" panose="020B0800000000000000" charset="-122"/>
                </a:rPr>
                <a:t>客户</a:t>
              </a:r>
              <a:endParaRPr lang="zh-CN" altLang="en-US">
                <a:latin typeface="思源黑体 CN Bold" panose="020B0800000000000000" charset="-122"/>
                <a:ea typeface="思源黑体 CN Bold" panose="020B0800000000000000"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8688070" y="2567305"/>
            <a:ext cx="3161030" cy="3597910"/>
            <a:chOff x="13682" y="4721"/>
            <a:chExt cx="4978" cy="5666"/>
          </a:xfrm>
        </p:grpSpPr>
        <p:pic>
          <p:nvPicPr>
            <p:cNvPr id="101" name="图片 100"/>
            <p:cNvPicPr/>
            <p:nvPr/>
          </p:nvPicPr>
          <p:blipFill>
            <a:blip r:embed="rId1"/>
            <a:stretch>
              <a:fillRect/>
            </a:stretch>
          </p:blipFill>
          <p:spPr>
            <a:xfrm>
              <a:off x="13682" y="4721"/>
              <a:ext cx="4979" cy="4979"/>
            </a:xfrm>
            <a:prstGeom prst="rect">
              <a:avLst/>
            </a:prstGeom>
            <a:noFill/>
            <a:ln w="9525">
              <a:noFill/>
            </a:ln>
          </p:spPr>
        </p:pic>
        <p:sp>
          <p:nvSpPr>
            <p:cNvPr id="15" name="文本框 14"/>
            <p:cNvSpPr txBox="1"/>
            <p:nvPr>
              <p:custDataLst>
                <p:tags r:id="rId2"/>
              </p:custDataLst>
            </p:nvPr>
          </p:nvSpPr>
          <p:spPr>
            <a:xfrm>
              <a:off x="15138" y="9663"/>
              <a:ext cx="2066" cy="725"/>
            </a:xfrm>
            <a:prstGeom prst="rect">
              <a:avLst/>
            </a:prstGeom>
            <a:noFill/>
          </p:spPr>
          <p:txBody>
            <a:bodyPr wrap="square" rtlCol="0" anchor="t">
              <a:spAutoFit/>
            </a:bodyPr>
            <a:p>
              <a:pPr algn="ctr"/>
              <a:r>
                <a:rPr lang="zh-CN" altLang="en-US">
                  <a:latin typeface="思源黑体 CN Bold" panose="020B0800000000000000" charset="-122"/>
                  <a:ea typeface="思源黑体 CN Bold" panose="020B0800000000000000" charset="-122"/>
                </a:rPr>
                <a:t>设计师</a:t>
              </a:r>
              <a:endParaRPr lang="zh-CN" altLang="en-US">
                <a:latin typeface="思源黑体 CN Bold" panose="020B0800000000000000" charset="-122"/>
                <a:ea typeface="思源黑体 CN Bold" panose="020B0800000000000000" charset="-122"/>
              </a:endParaRPr>
            </a:p>
          </p:txBody>
        </p:sp>
      </p:grpSp>
      <p:grpSp>
        <p:nvGrpSpPr>
          <p:cNvPr id="7" name="组合 6"/>
          <p:cNvGrpSpPr/>
          <p:nvPr/>
        </p:nvGrpSpPr>
        <p:grpSpPr>
          <a:xfrm>
            <a:off x="-456565" y="-315595"/>
            <a:ext cx="7053580" cy="1410335"/>
            <a:chOff x="-719" y="-497"/>
            <a:chExt cx="11108" cy="2221"/>
          </a:xfrm>
        </p:grpSpPr>
        <p:sp>
          <p:nvSpPr>
            <p:cNvPr id="9" name="椭圆 8"/>
            <p:cNvSpPr/>
            <p:nvPr>
              <p:custDataLst>
                <p:tags r:id="rId3"/>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5"/>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客户问题解答技巧及话术</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6"/>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
        <p:nvSpPr>
          <p:cNvPr id="8" name="圆角矩形标注 7"/>
          <p:cNvSpPr/>
          <p:nvPr/>
        </p:nvSpPr>
        <p:spPr>
          <a:xfrm>
            <a:off x="2999740" y="1703070"/>
            <a:ext cx="3663315" cy="740410"/>
          </a:xfrm>
          <a:prstGeom prst="wedgeRoundRectCallout">
            <a:avLst>
              <a:gd name="adj1" fmla="val -57985"/>
              <a:gd name="adj2" fmla="val -20068"/>
              <a:gd name="adj3" fmla="val 16667"/>
            </a:avLst>
          </a:prstGeom>
        </p:spPr>
        <p:style>
          <a:lnRef idx="2">
            <a:schemeClr val="lt1"/>
          </a:lnRef>
          <a:fillRef idx="1">
            <a:schemeClr val="accent6"/>
          </a:fillRef>
          <a:effectRef idx="1">
            <a:schemeClr val="accent6"/>
          </a:effectRef>
          <a:fontRef idx="minor">
            <a:schemeClr val="dk1"/>
          </a:fontRef>
        </p:style>
        <p:txBody>
          <a:bodyPr rtlCol="0" anchor="ctr"/>
          <a:p>
            <a:pPr algn="ctr"/>
            <a:r>
              <a:rPr lang="zh-CN" altLang="en-US"/>
              <a:t>我可以花更少的钱买到</a:t>
            </a:r>
            <a:endParaRPr lang="zh-CN" altLang="en-US"/>
          </a:p>
        </p:txBody>
      </p:sp>
      <p:sp>
        <p:nvSpPr>
          <p:cNvPr id="10" name="圆角矩形标注 9"/>
          <p:cNvSpPr/>
          <p:nvPr>
            <p:custDataLst>
              <p:tags r:id="rId7"/>
            </p:custDataLst>
          </p:nvPr>
        </p:nvSpPr>
        <p:spPr>
          <a:xfrm>
            <a:off x="2712085" y="2783205"/>
            <a:ext cx="5905500" cy="2972435"/>
          </a:xfrm>
          <a:prstGeom prst="wedgeRoundRectCallout">
            <a:avLst>
              <a:gd name="adj1" fmla="val 58655"/>
              <a:gd name="adj2" fmla="val -22292"/>
              <a:gd name="adj3" fmla="val 16667"/>
            </a:avLst>
          </a:prstGeom>
        </p:spPr>
        <p:style>
          <a:lnRef idx="2">
            <a:schemeClr val="lt1"/>
          </a:lnRef>
          <a:fillRef idx="1">
            <a:schemeClr val="accent1"/>
          </a:fillRef>
          <a:effectRef idx="1">
            <a:schemeClr val="accent1"/>
          </a:effectRef>
          <a:fontRef idx="minor">
            <a:schemeClr val="lt1"/>
          </a:fontRef>
        </p:style>
        <p:txBody>
          <a:bodyPr rtlCol="0" anchor="ctr"/>
          <a:p>
            <a:pPr algn="l"/>
            <a:r>
              <a:rPr lang="zh-CN" altLang="en-US"/>
              <a:t>那确实，张小姐。而且在当今的经济形势下我们总是希望自己的钱能买到最多的商品，但是凭我多年的经验最便宜的未必就是我们最想要的。</a:t>
            </a:r>
            <a:endParaRPr lang="zh-CN" altLang="en-US"/>
          </a:p>
        </p:txBody>
      </p:sp>
      <p:grpSp>
        <p:nvGrpSpPr>
          <p:cNvPr id="12" name="组合 11"/>
          <p:cNvGrpSpPr/>
          <p:nvPr/>
        </p:nvGrpSpPr>
        <p:grpSpPr>
          <a:xfrm>
            <a:off x="389890" y="1210310"/>
            <a:ext cx="2197100" cy="4954905"/>
            <a:chOff x="614" y="2793"/>
            <a:chExt cx="3460" cy="7803"/>
          </a:xfrm>
        </p:grpSpPr>
        <p:pic>
          <p:nvPicPr>
            <p:cNvPr id="102" name="图片 101"/>
            <p:cNvPicPr/>
            <p:nvPr/>
          </p:nvPicPr>
          <p:blipFill>
            <a:blip r:embed="rId8"/>
            <a:srcRect l="31778" t="5528" r="26222" b="8370"/>
            <a:stretch>
              <a:fillRect/>
            </a:stretch>
          </p:blipFill>
          <p:spPr>
            <a:xfrm flipH="1">
              <a:off x="614" y="2793"/>
              <a:ext cx="3461" cy="7096"/>
            </a:xfrm>
            <a:prstGeom prst="rect">
              <a:avLst/>
            </a:prstGeom>
            <a:noFill/>
            <a:ln w="9525">
              <a:noFill/>
            </a:ln>
          </p:spPr>
        </p:pic>
        <p:sp>
          <p:nvSpPr>
            <p:cNvPr id="11" name="文本框 10"/>
            <p:cNvSpPr txBox="1"/>
            <p:nvPr/>
          </p:nvSpPr>
          <p:spPr>
            <a:xfrm>
              <a:off x="1574" y="9872"/>
              <a:ext cx="1542" cy="725"/>
            </a:xfrm>
            <a:prstGeom prst="rect">
              <a:avLst/>
            </a:prstGeom>
            <a:noFill/>
          </p:spPr>
          <p:txBody>
            <a:bodyPr wrap="square" rtlCol="0" anchor="t">
              <a:spAutoFit/>
            </a:bodyPr>
            <a:p>
              <a:pPr algn="ctr"/>
              <a:r>
                <a:rPr lang="zh-CN" altLang="en-US">
                  <a:latin typeface="思源黑体 CN Bold" panose="020B0800000000000000" charset="-122"/>
                  <a:ea typeface="思源黑体 CN Bold" panose="020B0800000000000000" charset="-122"/>
                </a:rPr>
                <a:t>客户</a:t>
              </a:r>
              <a:endParaRPr lang="zh-CN" altLang="en-US">
                <a:latin typeface="思源黑体 CN Bold" panose="020B0800000000000000" charset="-122"/>
                <a:ea typeface="思源黑体 CN Bold" panose="020B0800000000000000"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8688070" y="2567305"/>
            <a:ext cx="3161030" cy="3597910"/>
            <a:chOff x="13682" y="4721"/>
            <a:chExt cx="4978" cy="5666"/>
          </a:xfrm>
        </p:grpSpPr>
        <p:pic>
          <p:nvPicPr>
            <p:cNvPr id="101" name="图片 100"/>
            <p:cNvPicPr/>
            <p:nvPr/>
          </p:nvPicPr>
          <p:blipFill>
            <a:blip r:embed="rId1"/>
            <a:stretch>
              <a:fillRect/>
            </a:stretch>
          </p:blipFill>
          <p:spPr>
            <a:xfrm>
              <a:off x="13682" y="4721"/>
              <a:ext cx="4979" cy="4979"/>
            </a:xfrm>
            <a:prstGeom prst="rect">
              <a:avLst/>
            </a:prstGeom>
            <a:noFill/>
            <a:ln w="9525">
              <a:noFill/>
            </a:ln>
          </p:spPr>
        </p:pic>
        <p:sp>
          <p:nvSpPr>
            <p:cNvPr id="15" name="文本框 14"/>
            <p:cNvSpPr txBox="1"/>
            <p:nvPr>
              <p:custDataLst>
                <p:tags r:id="rId2"/>
              </p:custDataLst>
            </p:nvPr>
          </p:nvSpPr>
          <p:spPr>
            <a:xfrm>
              <a:off x="15138" y="9663"/>
              <a:ext cx="2066" cy="725"/>
            </a:xfrm>
            <a:prstGeom prst="rect">
              <a:avLst/>
            </a:prstGeom>
            <a:noFill/>
          </p:spPr>
          <p:txBody>
            <a:bodyPr wrap="square" rtlCol="0" anchor="t">
              <a:spAutoFit/>
            </a:bodyPr>
            <a:p>
              <a:pPr algn="ctr"/>
              <a:r>
                <a:rPr lang="zh-CN" altLang="en-US">
                  <a:latin typeface="思源黑体 CN Bold" panose="020B0800000000000000" charset="-122"/>
                  <a:ea typeface="思源黑体 CN Bold" panose="020B0800000000000000" charset="-122"/>
                </a:rPr>
                <a:t>设计师</a:t>
              </a:r>
              <a:endParaRPr lang="zh-CN" altLang="en-US">
                <a:latin typeface="思源黑体 CN Bold" panose="020B0800000000000000" charset="-122"/>
                <a:ea typeface="思源黑体 CN Bold" panose="020B0800000000000000" charset="-122"/>
              </a:endParaRPr>
            </a:p>
          </p:txBody>
        </p:sp>
      </p:grpSp>
      <p:grpSp>
        <p:nvGrpSpPr>
          <p:cNvPr id="7" name="组合 6"/>
          <p:cNvGrpSpPr/>
          <p:nvPr/>
        </p:nvGrpSpPr>
        <p:grpSpPr>
          <a:xfrm>
            <a:off x="-456565" y="-315595"/>
            <a:ext cx="7053580" cy="1410335"/>
            <a:chOff x="-719" y="-497"/>
            <a:chExt cx="11108" cy="2221"/>
          </a:xfrm>
        </p:grpSpPr>
        <p:sp>
          <p:nvSpPr>
            <p:cNvPr id="9" name="椭圆 8"/>
            <p:cNvSpPr/>
            <p:nvPr>
              <p:custDataLst>
                <p:tags r:id="rId3"/>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5"/>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客户问题解答技巧及话术</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6"/>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
        <p:nvSpPr>
          <p:cNvPr id="8" name="圆角矩形标注 7"/>
          <p:cNvSpPr/>
          <p:nvPr/>
        </p:nvSpPr>
        <p:spPr>
          <a:xfrm>
            <a:off x="2999740" y="1703070"/>
            <a:ext cx="3663315" cy="740410"/>
          </a:xfrm>
          <a:prstGeom prst="wedgeRoundRectCallout">
            <a:avLst>
              <a:gd name="adj1" fmla="val -57985"/>
              <a:gd name="adj2" fmla="val -20068"/>
              <a:gd name="adj3" fmla="val 16667"/>
            </a:avLst>
          </a:prstGeom>
        </p:spPr>
        <p:style>
          <a:lnRef idx="2">
            <a:schemeClr val="lt1"/>
          </a:lnRef>
          <a:fillRef idx="1">
            <a:schemeClr val="accent6"/>
          </a:fillRef>
          <a:effectRef idx="1">
            <a:schemeClr val="accent6"/>
          </a:effectRef>
          <a:fontRef idx="minor">
            <a:schemeClr val="dk1"/>
          </a:fontRef>
        </p:style>
        <p:txBody>
          <a:bodyPr rtlCol="0" anchor="ctr"/>
          <a:p>
            <a:pPr algn="ctr"/>
            <a:r>
              <a:rPr lang="zh-CN" altLang="en-US"/>
              <a:t>你们的价格太高了</a:t>
            </a:r>
            <a:endParaRPr lang="zh-CN" altLang="en-US"/>
          </a:p>
        </p:txBody>
      </p:sp>
      <p:sp>
        <p:nvSpPr>
          <p:cNvPr id="10" name="圆角矩形标注 9"/>
          <p:cNvSpPr/>
          <p:nvPr>
            <p:custDataLst>
              <p:tags r:id="rId7"/>
            </p:custDataLst>
          </p:nvPr>
        </p:nvSpPr>
        <p:spPr>
          <a:xfrm>
            <a:off x="2712085" y="2783205"/>
            <a:ext cx="5905500" cy="2972435"/>
          </a:xfrm>
          <a:prstGeom prst="wedgeRoundRectCallout">
            <a:avLst>
              <a:gd name="adj1" fmla="val 58655"/>
              <a:gd name="adj2" fmla="val -22292"/>
              <a:gd name="adj3" fmla="val 16667"/>
            </a:avLst>
          </a:prstGeom>
        </p:spPr>
        <p:style>
          <a:lnRef idx="2">
            <a:schemeClr val="lt1"/>
          </a:lnRef>
          <a:fillRef idx="1">
            <a:schemeClr val="accent1"/>
          </a:fillRef>
          <a:effectRef idx="1">
            <a:schemeClr val="accent1"/>
          </a:effectRef>
          <a:fontRef idx="minor">
            <a:schemeClr val="lt1"/>
          </a:fontRef>
        </p:style>
        <p:txBody>
          <a:bodyPr rtlCol="0" anchor="ctr"/>
          <a:p>
            <a:pPr algn="l"/>
            <a:r>
              <a:rPr lang="zh-CN" altLang="en-US"/>
              <a:t>价格是高了点，装修是个性化的产品，是长期的投资，您的设计是独一无二的，是适合您的居住需要的，材料品质和设计效果是我们预算高的关键，您多投资一点住的时候问题会少一点，我们都是根据您的要求设计预算的，我们的报价是统一的，您就放心消费吧。</a:t>
            </a:r>
            <a:endParaRPr lang="zh-CN" altLang="en-US"/>
          </a:p>
        </p:txBody>
      </p:sp>
      <p:grpSp>
        <p:nvGrpSpPr>
          <p:cNvPr id="12" name="组合 11"/>
          <p:cNvGrpSpPr/>
          <p:nvPr/>
        </p:nvGrpSpPr>
        <p:grpSpPr>
          <a:xfrm>
            <a:off x="389890" y="1210310"/>
            <a:ext cx="2197100" cy="4954905"/>
            <a:chOff x="614" y="2793"/>
            <a:chExt cx="3460" cy="7803"/>
          </a:xfrm>
        </p:grpSpPr>
        <p:pic>
          <p:nvPicPr>
            <p:cNvPr id="102" name="图片 101"/>
            <p:cNvPicPr/>
            <p:nvPr/>
          </p:nvPicPr>
          <p:blipFill>
            <a:blip r:embed="rId8"/>
            <a:srcRect l="31778" t="5528" r="26222" b="8370"/>
            <a:stretch>
              <a:fillRect/>
            </a:stretch>
          </p:blipFill>
          <p:spPr>
            <a:xfrm flipH="1">
              <a:off x="614" y="2793"/>
              <a:ext cx="3461" cy="7096"/>
            </a:xfrm>
            <a:prstGeom prst="rect">
              <a:avLst/>
            </a:prstGeom>
            <a:noFill/>
            <a:ln w="9525">
              <a:noFill/>
            </a:ln>
          </p:spPr>
        </p:pic>
        <p:sp>
          <p:nvSpPr>
            <p:cNvPr id="11" name="文本框 10"/>
            <p:cNvSpPr txBox="1"/>
            <p:nvPr/>
          </p:nvSpPr>
          <p:spPr>
            <a:xfrm>
              <a:off x="1574" y="9872"/>
              <a:ext cx="1542" cy="725"/>
            </a:xfrm>
            <a:prstGeom prst="rect">
              <a:avLst/>
            </a:prstGeom>
            <a:noFill/>
          </p:spPr>
          <p:txBody>
            <a:bodyPr wrap="square" rtlCol="0" anchor="t">
              <a:spAutoFit/>
            </a:bodyPr>
            <a:p>
              <a:pPr algn="ctr"/>
              <a:r>
                <a:rPr lang="zh-CN" altLang="en-US">
                  <a:latin typeface="思源黑体 CN Bold" panose="020B0800000000000000" charset="-122"/>
                  <a:ea typeface="思源黑体 CN Bold" panose="020B0800000000000000" charset="-122"/>
                </a:rPr>
                <a:t>客户</a:t>
              </a:r>
              <a:endParaRPr lang="zh-CN" altLang="en-US">
                <a:latin typeface="思源黑体 CN Bold" panose="020B0800000000000000" charset="-122"/>
                <a:ea typeface="思源黑体 CN Bold" panose="020B0800000000000000"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8688070" y="2567305"/>
            <a:ext cx="3161030" cy="3597910"/>
            <a:chOff x="13682" y="4721"/>
            <a:chExt cx="4978" cy="5666"/>
          </a:xfrm>
        </p:grpSpPr>
        <p:pic>
          <p:nvPicPr>
            <p:cNvPr id="101" name="图片 100"/>
            <p:cNvPicPr/>
            <p:nvPr/>
          </p:nvPicPr>
          <p:blipFill>
            <a:blip r:embed="rId1"/>
            <a:stretch>
              <a:fillRect/>
            </a:stretch>
          </p:blipFill>
          <p:spPr>
            <a:xfrm>
              <a:off x="13682" y="4721"/>
              <a:ext cx="4979" cy="4979"/>
            </a:xfrm>
            <a:prstGeom prst="rect">
              <a:avLst/>
            </a:prstGeom>
            <a:noFill/>
            <a:ln w="9525">
              <a:noFill/>
            </a:ln>
          </p:spPr>
        </p:pic>
        <p:sp>
          <p:nvSpPr>
            <p:cNvPr id="15" name="文本框 14"/>
            <p:cNvSpPr txBox="1"/>
            <p:nvPr>
              <p:custDataLst>
                <p:tags r:id="rId2"/>
              </p:custDataLst>
            </p:nvPr>
          </p:nvSpPr>
          <p:spPr>
            <a:xfrm>
              <a:off x="15138" y="9663"/>
              <a:ext cx="2066" cy="725"/>
            </a:xfrm>
            <a:prstGeom prst="rect">
              <a:avLst/>
            </a:prstGeom>
            <a:noFill/>
          </p:spPr>
          <p:txBody>
            <a:bodyPr wrap="square" rtlCol="0" anchor="t">
              <a:spAutoFit/>
            </a:bodyPr>
            <a:p>
              <a:pPr algn="ctr"/>
              <a:r>
                <a:rPr lang="zh-CN" altLang="en-US">
                  <a:latin typeface="思源黑体 CN Bold" panose="020B0800000000000000" charset="-122"/>
                  <a:ea typeface="思源黑体 CN Bold" panose="020B0800000000000000" charset="-122"/>
                </a:rPr>
                <a:t>设计师</a:t>
              </a:r>
              <a:endParaRPr lang="zh-CN" altLang="en-US">
                <a:latin typeface="思源黑体 CN Bold" panose="020B0800000000000000" charset="-122"/>
                <a:ea typeface="思源黑体 CN Bold" panose="020B0800000000000000" charset="-122"/>
              </a:endParaRPr>
            </a:p>
          </p:txBody>
        </p:sp>
      </p:grpSp>
      <p:grpSp>
        <p:nvGrpSpPr>
          <p:cNvPr id="7" name="组合 6"/>
          <p:cNvGrpSpPr/>
          <p:nvPr/>
        </p:nvGrpSpPr>
        <p:grpSpPr>
          <a:xfrm>
            <a:off x="-456565" y="-315595"/>
            <a:ext cx="7053580" cy="1410335"/>
            <a:chOff x="-719" y="-497"/>
            <a:chExt cx="11108" cy="2221"/>
          </a:xfrm>
        </p:grpSpPr>
        <p:sp>
          <p:nvSpPr>
            <p:cNvPr id="9" name="椭圆 8"/>
            <p:cNvSpPr/>
            <p:nvPr>
              <p:custDataLst>
                <p:tags r:id="rId3"/>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5"/>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客户问题解答技巧及话术</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6"/>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
        <p:nvSpPr>
          <p:cNvPr id="8" name="圆角矩形标注 7"/>
          <p:cNvSpPr/>
          <p:nvPr/>
        </p:nvSpPr>
        <p:spPr>
          <a:xfrm>
            <a:off x="2999740" y="1703070"/>
            <a:ext cx="3663315" cy="740410"/>
          </a:xfrm>
          <a:prstGeom prst="wedgeRoundRectCallout">
            <a:avLst>
              <a:gd name="adj1" fmla="val -57985"/>
              <a:gd name="adj2" fmla="val -20068"/>
              <a:gd name="adj3" fmla="val 16667"/>
            </a:avLst>
          </a:prstGeom>
        </p:spPr>
        <p:style>
          <a:lnRef idx="2">
            <a:schemeClr val="lt1"/>
          </a:lnRef>
          <a:fillRef idx="1">
            <a:schemeClr val="accent6"/>
          </a:fillRef>
          <a:effectRef idx="1">
            <a:schemeClr val="accent6"/>
          </a:effectRef>
          <a:fontRef idx="minor">
            <a:schemeClr val="dk1"/>
          </a:fontRef>
        </p:style>
        <p:txBody>
          <a:bodyPr rtlCol="0" anchor="ctr"/>
          <a:p>
            <a:pPr algn="ctr"/>
            <a:r>
              <a:rPr lang="zh-CN" altLang="en-US"/>
              <a:t>你们公司没听说过</a:t>
            </a:r>
            <a:endParaRPr lang="zh-CN" altLang="en-US"/>
          </a:p>
        </p:txBody>
      </p:sp>
      <p:sp>
        <p:nvSpPr>
          <p:cNvPr id="10" name="圆角矩形标注 9"/>
          <p:cNvSpPr/>
          <p:nvPr>
            <p:custDataLst>
              <p:tags r:id="rId7"/>
            </p:custDataLst>
          </p:nvPr>
        </p:nvSpPr>
        <p:spPr>
          <a:xfrm>
            <a:off x="2712085" y="2783205"/>
            <a:ext cx="5905500" cy="2972435"/>
          </a:xfrm>
          <a:prstGeom prst="wedgeRoundRectCallout">
            <a:avLst>
              <a:gd name="adj1" fmla="val 58655"/>
              <a:gd name="adj2" fmla="val -22292"/>
              <a:gd name="adj3" fmla="val 16667"/>
            </a:avLst>
          </a:prstGeom>
        </p:spPr>
        <p:style>
          <a:lnRef idx="2">
            <a:schemeClr val="lt1"/>
          </a:lnRef>
          <a:fillRef idx="1">
            <a:schemeClr val="accent1"/>
          </a:fillRef>
          <a:effectRef idx="1">
            <a:schemeClr val="accent1"/>
          </a:effectRef>
          <a:fontRef idx="minor">
            <a:schemeClr val="lt1"/>
          </a:fontRef>
        </p:style>
        <p:txBody>
          <a:bodyPr rtlCol="0" anchor="ctr"/>
          <a:p>
            <a:pPr algn="l"/>
            <a:r>
              <a:rPr lang="zh-CN" altLang="en-US"/>
              <a:t>是的，公司很多，我们公司广告做得不是很多，主要靠口碑传播，靠质量取胜。其实品牌的好坏最终看客户的满意度，我们公司客户满意度一直以来都达到 98% 以上，我们 70%以上的客户都是转介绍的，您选择我们公司是一种无形的保障。</a:t>
            </a:r>
            <a:endParaRPr lang="zh-CN" altLang="en-US"/>
          </a:p>
        </p:txBody>
      </p:sp>
      <p:grpSp>
        <p:nvGrpSpPr>
          <p:cNvPr id="12" name="组合 11"/>
          <p:cNvGrpSpPr/>
          <p:nvPr/>
        </p:nvGrpSpPr>
        <p:grpSpPr>
          <a:xfrm>
            <a:off x="389890" y="1210310"/>
            <a:ext cx="2197100" cy="4954905"/>
            <a:chOff x="614" y="2793"/>
            <a:chExt cx="3460" cy="7803"/>
          </a:xfrm>
        </p:grpSpPr>
        <p:pic>
          <p:nvPicPr>
            <p:cNvPr id="102" name="图片 101"/>
            <p:cNvPicPr/>
            <p:nvPr/>
          </p:nvPicPr>
          <p:blipFill>
            <a:blip r:embed="rId8"/>
            <a:srcRect l="31778" t="5528" r="26222" b="8370"/>
            <a:stretch>
              <a:fillRect/>
            </a:stretch>
          </p:blipFill>
          <p:spPr>
            <a:xfrm flipH="1">
              <a:off x="614" y="2793"/>
              <a:ext cx="3461" cy="7096"/>
            </a:xfrm>
            <a:prstGeom prst="rect">
              <a:avLst/>
            </a:prstGeom>
            <a:noFill/>
            <a:ln w="9525">
              <a:noFill/>
            </a:ln>
          </p:spPr>
        </p:pic>
        <p:sp>
          <p:nvSpPr>
            <p:cNvPr id="11" name="文本框 10"/>
            <p:cNvSpPr txBox="1"/>
            <p:nvPr/>
          </p:nvSpPr>
          <p:spPr>
            <a:xfrm>
              <a:off x="1574" y="9872"/>
              <a:ext cx="1542" cy="725"/>
            </a:xfrm>
            <a:prstGeom prst="rect">
              <a:avLst/>
            </a:prstGeom>
            <a:noFill/>
          </p:spPr>
          <p:txBody>
            <a:bodyPr wrap="square" rtlCol="0" anchor="t">
              <a:spAutoFit/>
            </a:bodyPr>
            <a:p>
              <a:pPr algn="ctr"/>
              <a:r>
                <a:rPr lang="zh-CN" altLang="en-US">
                  <a:latin typeface="思源黑体 CN Bold" panose="020B0800000000000000" charset="-122"/>
                  <a:ea typeface="思源黑体 CN Bold" panose="020B0800000000000000" charset="-122"/>
                </a:rPr>
                <a:t>客户</a:t>
              </a:r>
              <a:endParaRPr lang="zh-CN" altLang="en-US">
                <a:latin typeface="思源黑体 CN Bold" panose="020B0800000000000000" charset="-122"/>
                <a:ea typeface="思源黑体 CN Bold" panose="020B0800000000000000"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8688070" y="2567305"/>
            <a:ext cx="3161030" cy="3597910"/>
            <a:chOff x="13682" y="4721"/>
            <a:chExt cx="4978" cy="5666"/>
          </a:xfrm>
        </p:grpSpPr>
        <p:pic>
          <p:nvPicPr>
            <p:cNvPr id="101" name="图片 100"/>
            <p:cNvPicPr/>
            <p:nvPr/>
          </p:nvPicPr>
          <p:blipFill>
            <a:blip r:embed="rId1"/>
            <a:stretch>
              <a:fillRect/>
            </a:stretch>
          </p:blipFill>
          <p:spPr>
            <a:xfrm>
              <a:off x="13682" y="4721"/>
              <a:ext cx="4979" cy="4979"/>
            </a:xfrm>
            <a:prstGeom prst="rect">
              <a:avLst/>
            </a:prstGeom>
            <a:noFill/>
            <a:ln w="9525">
              <a:noFill/>
            </a:ln>
          </p:spPr>
        </p:pic>
        <p:sp>
          <p:nvSpPr>
            <p:cNvPr id="15" name="文本框 14"/>
            <p:cNvSpPr txBox="1"/>
            <p:nvPr>
              <p:custDataLst>
                <p:tags r:id="rId2"/>
              </p:custDataLst>
            </p:nvPr>
          </p:nvSpPr>
          <p:spPr>
            <a:xfrm>
              <a:off x="15138" y="9663"/>
              <a:ext cx="2066" cy="725"/>
            </a:xfrm>
            <a:prstGeom prst="rect">
              <a:avLst/>
            </a:prstGeom>
            <a:noFill/>
          </p:spPr>
          <p:txBody>
            <a:bodyPr wrap="square" rtlCol="0" anchor="t">
              <a:spAutoFit/>
            </a:bodyPr>
            <a:p>
              <a:pPr algn="ctr"/>
              <a:r>
                <a:rPr lang="zh-CN" altLang="en-US">
                  <a:latin typeface="思源黑体 CN Bold" panose="020B0800000000000000" charset="-122"/>
                  <a:ea typeface="思源黑体 CN Bold" panose="020B0800000000000000" charset="-122"/>
                </a:rPr>
                <a:t>设计师</a:t>
              </a:r>
              <a:endParaRPr lang="zh-CN" altLang="en-US">
                <a:latin typeface="思源黑体 CN Bold" panose="020B0800000000000000" charset="-122"/>
                <a:ea typeface="思源黑体 CN Bold" panose="020B0800000000000000" charset="-122"/>
              </a:endParaRPr>
            </a:p>
          </p:txBody>
        </p:sp>
      </p:grpSp>
      <p:grpSp>
        <p:nvGrpSpPr>
          <p:cNvPr id="7" name="组合 6"/>
          <p:cNvGrpSpPr/>
          <p:nvPr/>
        </p:nvGrpSpPr>
        <p:grpSpPr>
          <a:xfrm>
            <a:off x="-456565" y="-315595"/>
            <a:ext cx="7053580" cy="1410335"/>
            <a:chOff x="-719" y="-497"/>
            <a:chExt cx="11108" cy="2221"/>
          </a:xfrm>
        </p:grpSpPr>
        <p:sp>
          <p:nvSpPr>
            <p:cNvPr id="9" name="椭圆 8"/>
            <p:cNvSpPr/>
            <p:nvPr>
              <p:custDataLst>
                <p:tags r:id="rId3"/>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5"/>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客户问题解答技巧及话术</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6"/>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
        <p:nvSpPr>
          <p:cNvPr id="8" name="圆角矩形标注 7"/>
          <p:cNvSpPr/>
          <p:nvPr/>
        </p:nvSpPr>
        <p:spPr>
          <a:xfrm>
            <a:off x="2999740" y="1703070"/>
            <a:ext cx="3663315" cy="740410"/>
          </a:xfrm>
          <a:prstGeom prst="wedgeRoundRectCallout">
            <a:avLst>
              <a:gd name="adj1" fmla="val -57985"/>
              <a:gd name="adj2" fmla="val -20068"/>
              <a:gd name="adj3" fmla="val 16667"/>
            </a:avLst>
          </a:prstGeom>
        </p:spPr>
        <p:style>
          <a:lnRef idx="2">
            <a:schemeClr val="lt1"/>
          </a:lnRef>
          <a:fillRef idx="1">
            <a:schemeClr val="accent6"/>
          </a:fillRef>
          <a:effectRef idx="1">
            <a:schemeClr val="accent6"/>
          </a:effectRef>
          <a:fontRef idx="minor">
            <a:schemeClr val="dk1"/>
          </a:fontRef>
        </p:style>
        <p:txBody>
          <a:bodyPr rtlCol="0" anchor="ctr"/>
          <a:p>
            <a:pPr algn="ctr"/>
            <a:r>
              <a:rPr lang="zh-CN" altLang="en-US"/>
              <a:t>我朋友也是做装修的</a:t>
            </a:r>
            <a:endParaRPr lang="zh-CN" altLang="en-US"/>
          </a:p>
        </p:txBody>
      </p:sp>
      <p:sp>
        <p:nvSpPr>
          <p:cNvPr id="10" name="圆角矩形标注 9"/>
          <p:cNvSpPr/>
          <p:nvPr>
            <p:custDataLst>
              <p:tags r:id="rId7"/>
            </p:custDataLst>
          </p:nvPr>
        </p:nvSpPr>
        <p:spPr>
          <a:xfrm>
            <a:off x="2712085" y="2783205"/>
            <a:ext cx="5905500" cy="2972435"/>
          </a:xfrm>
          <a:prstGeom prst="wedgeRoundRectCallout">
            <a:avLst>
              <a:gd name="adj1" fmla="val 58655"/>
              <a:gd name="adj2" fmla="val -22292"/>
              <a:gd name="adj3" fmla="val 16667"/>
            </a:avLst>
          </a:prstGeom>
        </p:spPr>
        <p:style>
          <a:lnRef idx="2">
            <a:schemeClr val="lt1"/>
          </a:lnRef>
          <a:fillRef idx="1">
            <a:schemeClr val="accent1"/>
          </a:fillRef>
          <a:effectRef idx="1">
            <a:schemeClr val="accent1"/>
          </a:effectRef>
          <a:fontRef idx="minor">
            <a:schemeClr val="lt1"/>
          </a:fontRef>
        </p:style>
        <p:txBody>
          <a:bodyPr rtlCol="0" anchor="ctr"/>
          <a:p>
            <a:pPr algn="l"/>
            <a:r>
              <a:rPr lang="zh-CN" altLang="en-US"/>
              <a:t>其实装修是个烦心事，朋友公司装修有利有弊，装得好皆大欢喜，装不好有话难说，心里难受，我建议您还是找非朋友公司先做设计和报价，适合的话就不要麻烦朋友了，您说呢？</a:t>
            </a:r>
            <a:endParaRPr lang="zh-CN" altLang="en-US"/>
          </a:p>
        </p:txBody>
      </p:sp>
      <p:grpSp>
        <p:nvGrpSpPr>
          <p:cNvPr id="12" name="组合 11"/>
          <p:cNvGrpSpPr/>
          <p:nvPr/>
        </p:nvGrpSpPr>
        <p:grpSpPr>
          <a:xfrm>
            <a:off x="389890" y="1210310"/>
            <a:ext cx="2197100" cy="4954905"/>
            <a:chOff x="614" y="2793"/>
            <a:chExt cx="3460" cy="7803"/>
          </a:xfrm>
        </p:grpSpPr>
        <p:pic>
          <p:nvPicPr>
            <p:cNvPr id="102" name="图片 101"/>
            <p:cNvPicPr/>
            <p:nvPr/>
          </p:nvPicPr>
          <p:blipFill>
            <a:blip r:embed="rId8"/>
            <a:srcRect l="31778" t="5528" r="26222" b="8370"/>
            <a:stretch>
              <a:fillRect/>
            </a:stretch>
          </p:blipFill>
          <p:spPr>
            <a:xfrm flipH="1">
              <a:off x="614" y="2793"/>
              <a:ext cx="3461" cy="7096"/>
            </a:xfrm>
            <a:prstGeom prst="rect">
              <a:avLst/>
            </a:prstGeom>
            <a:noFill/>
            <a:ln w="9525">
              <a:noFill/>
            </a:ln>
          </p:spPr>
        </p:pic>
        <p:sp>
          <p:nvSpPr>
            <p:cNvPr id="11" name="文本框 10"/>
            <p:cNvSpPr txBox="1"/>
            <p:nvPr/>
          </p:nvSpPr>
          <p:spPr>
            <a:xfrm>
              <a:off x="1574" y="9872"/>
              <a:ext cx="1542" cy="725"/>
            </a:xfrm>
            <a:prstGeom prst="rect">
              <a:avLst/>
            </a:prstGeom>
            <a:noFill/>
          </p:spPr>
          <p:txBody>
            <a:bodyPr wrap="square" rtlCol="0" anchor="t">
              <a:spAutoFit/>
            </a:bodyPr>
            <a:p>
              <a:pPr algn="ctr"/>
              <a:r>
                <a:rPr lang="zh-CN" altLang="en-US">
                  <a:latin typeface="思源黑体 CN Bold" panose="020B0800000000000000" charset="-122"/>
                  <a:ea typeface="思源黑体 CN Bold" panose="020B0800000000000000" charset="-122"/>
                </a:rPr>
                <a:t>客户</a:t>
              </a:r>
              <a:endParaRPr lang="zh-CN" altLang="en-US">
                <a:latin typeface="思源黑体 CN Bold" panose="020B0800000000000000" charset="-122"/>
                <a:ea typeface="思源黑体 CN Bold" panose="020B0800000000000000"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8688070" y="2567305"/>
            <a:ext cx="3161030" cy="3597910"/>
            <a:chOff x="13682" y="4721"/>
            <a:chExt cx="4978" cy="5666"/>
          </a:xfrm>
        </p:grpSpPr>
        <p:pic>
          <p:nvPicPr>
            <p:cNvPr id="101" name="图片 100"/>
            <p:cNvPicPr/>
            <p:nvPr/>
          </p:nvPicPr>
          <p:blipFill>
            <a:blip r:embed="rId1"/>
            <a:stretch>
              <a:fillRect/>
            </a:stretch>
          </p:blipFill>
          <p:spPr>
            <a:xfrm>
              <a:off x="13682" y="4721"/>
              <a:ext cx="4979" cy="4979"/>
            </a:xfrm>
            <a:prstGeom prst="rect">
              <a:avLst/>
            </a:prstGeom>
            <a:noFill/>
            <a:ln w="9525">
              <a:noFill/>
            </a:ln>
          </p:spPr>
        </p:pic>
        <p:sp>
          <p:nvSpPr>
            <p:cNvPr id="15" name="文本框 14"/>
            <p:cNvSpPr txBox="1"/>
            <p:nvPr>
              <p:custDataLst>
                <p:tags r:id="rId2"/>
              </p:custDataLst>
            </p:nvPr>
          </p:nvSpPr>
          <p:spPr>
            <a:xfrm>
              <a:off x="15138" y="9663"/>
              <a:ext cx="2066" cy="725"/>
            </a:xfrm>
            <a:prstGeom prst="rect">
              <a:avLst/>
            </a:prstGeom>
            <a:noFill/>
          </p:spPr>
          <p:txBody>
            <a:bodyPr wrap="square" rtlCol="0" anchor="t">
              <a:spAutoFit/>
            </a:bodyPr>
            <a:p>
              <a:pPr algn="ctr"/>
              <a:r>
                <a:rPr lang="zh-CN" altLang="en-US">
                  <a:latin typeface="思源黑体 CN Bold" panose="020B0800000000000000" charset="-122"/>
                  <a:ea typeface="思源黑体 CN Bold" panose="020B0800000000000000" charset="-122"/>
                </a:rPr>
                <a:t>设计师</a:t>
              </a:r>
              <a:endParaRPr lang="zh-CN" altLang="en-US">
                <a:latin typeface="思源黑体 CN Bold" panose="020B0800000000000000" charset="-122"/>
                <a:ea typeface="思源黑体 CN Bold" panose="020B0800000000000000" charset="-122"/>
              </a:endParaRPr>
            </a:p>
          </p:txBody>
        </p:sp>
      </p:grpSp>
      <p:grpSp>
        <p:nvGrpSpPr>
          <p:cNvPr id="7" name="组合 6"/>
          <p:cNvGrpSpPr/>
          <p:nvPr/>
        </p:nvGrpSpPr>
        <p:grpSpPr>
          <a:xfrm>
            <a:off x="-456565" y="-315595"/>
            <a:ext cx="7053580" cy="1410335"/>
            <a:chOff x="-719" y="-497"/>
            <a:chExt cx="11108" cy="2221"/>
          </a:xfrm>
        </p:grpSpPr>
        <p:sp>
          <p:nvSpPr>
            <p:cNvPr id="9" name="椭圆 8"/>
            <p:cNvSpPr/>
            <p:nvPr>
              <p:custDataLst>
                <p:tags r:id="rId3"/>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5"/>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客户问题解答技巧及话术</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6"/>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
        <p:nvSpPr>
          <p:cNvPr id="8" name="圆角矩形标注 7"/>
          <p:cNvSpPr/>
          <p:nvPr/>
        </p:nvSpPr>
        <p:spPr>
          <a:xfrm>
            <a:off x="2999740" y="1703070"/>
            <a:ext cx="3663315" cy="740410"/>
          </a:xfrm>
          <a:prstGeom prst="wedgeRoundRectCallout">
            <a:avLst>
              <a:gd name="adj1" fmla="val -57985"/>
              <a:gd name="adj2" fmla="val -20068"/>
              <a:gd name="adj3" fmla="val 16667"/>
            </a:avLst>
          </a:prstGeom>
        </p:spPr>
        <p:style>
          <a:lnRef idx="2">
            <a:schemeClr val="lt1"/>
          </a:lnRef>
          <a:fillRef idx="1">
            <a:schemeClr val="accent6"/>
          </a:fillRef>
          <a:effectRef idx="1">
            <a:schemeClr val="accent6"/>
          </a:effectRef>
          <a:fontRef idx="minor">
            <a:schemeClr val="dk1"/>
          </a:fontRef>
        </p:style>
        <p:txBody>
          <a:bodyPr rtlCol="0" anchor="ctr"/>
          <a:p>
            <a:pPr algn="ctr"/>
            <a:r>
              <a:rPr lang="zh-CN" altLang="en-US"/>
              <a:t>我还要比较一下</a:t>
            </a:r>
            <a:endParaRPr lang="zh-CN" altLang="en-US"/>
          </a:p>
        </p:txBody>
      </p:sp>
      <p:sp>
        <p:nvSpPr>
          <p:cNvPr id="10" name="圆角矩形标注 9"/>
          <p:cNvSpPr/>
          <p:nvPr>
            <p:custDataLst>
              <p:tags r:id="rId7"/>
            </p:custDataLst>
          </p:nvPr>
        </p:nvSpPr>
        <p:spPr>
          <a:xfrm>
            <a:off x="2712085" y="2783205"/>
            <a:ext cx="5905500" cy="2972435"/>
          </a:xfrm>
          <a:prstGeom prst="wedgeRoundRectCallout">
            <a:avLst>
              <a:gd name="adj1" fmla="val 58655"/>
              <a:gd name="adj2" fmla="val -22292"/>
              <a:gd name="adj3" fmla="val 16667"/>
            </a:avLst>
          </a:prstGeom>
        </p:spPr>
        <p:style>
          <a:lnRef idx="2">
            <a:schemeClr val="lt1"/>
          </a:lnRef>
          <a:fillRef idx="1">
            <a:schemeClr val="accent1"/>
          </a:fillRef>
          <a:effectRef idx="1">
            <a:schemeClr val="accent1"/>
          </a:effectRef>
          <a:fontRef idx="minor">
            <a:schemeClr val="lt1"/>
          </a:fontRef>
        </p:style>
        <p:txBody>
          <a:bodyPr rtlCol="0" anchor="ctr"/>
          <a:p>
            <a:pPr algn="l"/>
            <a:r>
              <a:rPr lang="zh-CN" altLang="en-US"/>
              <a:t>现在市面上的公司很多，您选择起来也很难，何况很难通过一面之交就了解，您说呢？</a:t>
            </a:r>
            <a:endParaRPr lang="zh-CN" altLang="en-US"/>
          </a:p>
        </p:txBody>
      </p:sp>
      <p:grpSp>
        <p:nvGrpSpPr>
          <p:cNvPr id="12" name="组合 11"/>
          <p:cNvGrpSpPr/>
          <p:nvPr/>
        </p:nvGrpSpPr>
        <p:grpSpPr>
          <a:xfrm>
            <a:off x="389890" y="1210310"/>
            <a:ext cx="2197100" cy="4954905"/>
            <a:chOff x="614" y="2793"/>
            <a:chExt cx="3460" cy="7803"/>
          </a:xfrm>
        </p:grpSpPr>
        <p:pic>
          <p:nvPicPr>
            <p:cNvPr id="102" name="图片 101"/>
            <p:cNvPicPr/>
            <p:nvPr/>
          </p:nvPicPr>
          <p:blipFill>
            <a:blip r:embed="rId8"/>
            <a:srcRect l="31778" t="5528" r="26222" b="8370"/>
            <a:stretch>
              <a:fillRect/>
            </a:stretch>
          </p:blipFill>
          <p:spPr>
            <a:xfrm flipH="1">
              <a:off x="614" y="2793"/>
              <a:ext cx="3461" cy="7096"/>
            </a:xfrm>
            <a:prstGeom prst="rect">
              <a:avLst/>
            </a:prstGeom>
            <a:noFill/>
            <a:ln w="9525">
              <a:noFill/>
            </a:ln>
          </p:spPr>
        </p:pic>
        <p:sp>
          <p:nvSpPr>
            <p:cNvPr id="11" name="文本框 10"/>
            <p:cNvSpPr txBox="1"/>
            <p:nvPr/>
          </p:nvSpPr>
          <p:spPr>
            <a:xfrm>
              <a:off x="1574" y="9872"/>
              <a:ext cx="1542" cy="725"/>
            </a:xfrm>
            <a:prstGeom prst="rect">
              <a:avLst/>
            </a:prstGeom>
            <a:noFill/>
          </p:spPr>
          <p:txBody>
            <a:bodyPr wrap="square" rtlCol="0" anchor="t">
              <a:spAutoFit/>
            </a:bodyPr>
            <a:p>
              <a:pPr algn="ctr"/>
              <a:r>
                <a:rPr lang="zh-CN" altLang="en-US">
                  <a:latin typeface="思源黑体 CN Bold" panose="020B0800000000000000" charset="-122"/>
                  <a:ea typeface="思源黑体 CN Bold" panose="020B0800000000000000" charset="-122"/>
                </a:rPr>
                <a:t>客户</a:t>
              </a:r>
              <a:endParaRPr lang="zh-CN" altLang="en-US">
                <a:latin typeface="思源黑体 CN Bold" panose="020B0800000000000000" charset="-122"/>
                <a:ea typeface="思源黑体 CN Bold" panose="020B0800000000000000"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8688070" y="2567305"/>
            <a:ext cx="3161030" cy="3597910"/>
            <a:chOff x="13682" y="4721"/>
            <a:chExt cx="4978" cy="5666"/>
          </a:xfrm>
        </p:grpSpPr>
        <p:pic>
          <p:nvPicPr>
            <p:cNvPr id="101" name="图片 100"/>
            <p:cNvPicPr/>
            <p:nvPr/>
          </p:nvPicPr>
          <p:blipFill>
            <a:blip r:embed="rId1"/>
            <a:stretch>
              <a:fillRect/>
            </a:stretch>
          </p:blipFill>
          <p:spPr>
            <a:xfrm>
              <a:off x="13682" y="4721"/>
              <a:ext cx="4979" cy="4979"/>
            </a:xfrm>
            <a:prstGeom prst="rect">
              <a:avLst/>
            </a:prstGeom>
            <a:noFill/>
            <a:ln w="9525">
              <a:noFill/>
            </a:ln>
          </p:spPr>
        </p:pic>
        <p:sp>
          <p:nvSpPr>
            <p:cNvPr id="15" name="文本框 14"/>
            <p:cNvSpPr txBox="1"/>
            <p:nvPr>
              <p:custDataLst>
                <p:tags r:id="rId2"/>
              </p:custDataLst>
            </p:nvPr>
          </p:nvSpPr>
          <p:spPr>
            <a:xfrm>
              <a:off x="15138" y="9663"/>
              <a:ext cx="2066" cy="725"/>
            </a:xfrm>
            <a:prstGeom prst="rect">
              <a:avLst/>
            </a:prstGeom>
            <a:noFill/>
          </p:spPr>
          <p:txBody>
            <a:bodyPr wrap="square" rtlCol="0" anchor="t">
              <a:spAutoFit/>
            </a:bodyPr>
            <a:p>
              <a:pPr algn="ctr"/>
              <a:r>
                <a:rPr lang="zh-CN" altLang="en-US">
                  <a:latin typeface="思源黑体 CN Bold" panose="020B0800000000000000" charset="-122"/>
                  <a:ea typeface="思源黑体 CN Bold" panose="020B0800000000000000" charset="-122"/>
                </a:rPr>
                <a:t>设计师</a:t>
              </a:r>
              <a:endParaRPr lang="zh-CN" altLang="en-US">
                <a:latin typeface="思源黑体 CN Bold" panose="020B0800000000000000" charset="-122"/>
                <a:ea typeface="思源黑体 CN Bold" panose="020B0800000000000000" charset="-122"/>
              </a:endParaRPr>
            </a:p>
          </p:txBody>
        </p:sp>
      </p:grpSp>
      <p:grpSp>
        <p:nvGrpSpPr>
          <p:cNvPr id="7" name="组合 6"/>
          <p:cNvGrpSpPr/>
          <p:nvPr/>
        </p:nvGrpSpPr>
        <p:grpSpPr>
          <a:xfrm>
            <a:off x="-456565" y="-315595"/>
            <a:ext cx="7053580" cy="1410335"/>
            <a:chOff x="-719" y="-497"/>
            <a:chExt cx="11108" cy="2221"/>
          </a:xfrm>
        </p:grpSpPr>
        <p:sp>
          <p:nvSpPr>
            <p:cNvPr id="9" name="椭圆 8"/>
            <p:cNvSpPr/>
            <p:nvPr>
              <p:custDataLst>
                <p:tags r:id="rId3"/>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5"/>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客户问题解答技巧及话术</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6"/>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
        <p:nvSpPr>
          <p:cNvPr id="8" name="圆角矩形标注 7"/>
          <p:cNvSpPr/>
          <p:nvPr/>
        </p:nvSpPr>
        <p:spPr>
          <a:xfrm>
            <a:off x="2999740" y="1703070"/>
            <a:ext cx="3663315" cy="740410"/>
          </a:xfrm>
          <a:prstGeom prst="wedgeRoundRectCallout">
            <a:avLst>
              <a:gd name="adj1" fmla="val -57985"/>
              <a:gd name="adj2" fmla="val -20068"/>
              <a:gd name="adj3" fmla="val 16667"/>
            </a:avLst>
          </a:prstGeom>
        </p:spPr>
        <p:style>
          <a:lnRef idx="2">
            <a:schemeClr val="lt1"/>
          </a:lnRef>
          <a:fillRef idx="1">
            <a:schemeClr val="accent6"/>
          </a:fillRef>
          <a:effectRef idx="1">
            <a:schemeClr val="accent6"/>
          </a:effectRef>
          <a:fontRef idx="minor">
            <a:schemeClr val="dk1"/>
          </a:fontRef>
        </p:style>
        <p:txBody>
          <a:bodyPr rtlCol="0" anchor="ctr"/>
          <a:p>
            <a:pPr algn="ctr"/>
            <a:r>
              <a:rPr lang="zh-CN" altLang="en-US"/>
              <a:t>很难找到合适的公司</a:t>
            </a:r>
            <a:endParaRPr lang="zh-CN" altLang="en-US"/>
          </a:p>
        </p:txBody>
      </p:sp>
      <p:sp>
        <p:nvSpPr>
          <p:cNvPr id="10" name="圆角矩形标注 9"/>
          <p:cNvSpPr/>
          <p:nvPr>
            <p:custDataLst>
              <p:tags r:id="rId7"/>
            </p:custDataLst>
          </p:nvPr>
        </p:nvSpPr>
        <p:spPr>
          <a:xfrm>
            <a:off x="2712085" y="2783205"/>
            <a:ext cx="5905500" cy="2972435"/>
          </a:xfrm>
          <a:prstGeom prst="wedgeRoundRectCallout">
            <a:avLst>
              <a:gd name="adj1" fmla="val 58655"/>
              <a:gd name="adj2" fmla="val -22292"/>
              <a:gd name="adj3" fmla="val 16667"/>
            </a:avLst>
          </a:prstGeom>
        </p:spPr>
        <p:style>
          <a:lnRef idx="2">
            <a:schemeClr val="lt1"/>
          </a:lnRef>
          <a:fillRef idx="1">
            <a:schemeClr val="accent1"/>
          </a:fillRef>
          <a:effectRef idx="1">
            <a:schemeClr val="accent1"/>
          </a:effectRef>
          <a:fontRef idx="minor">
            <a:schemeClr val="lt1"/>
          </a:fontRef>
        </p:style>
        <p:txBody>
          <a:bodyPr rtlCol="0" anchor="ctr"/>
          <a:p>
            <a:pPr algn="l"/>
            <a:r>
              <a:rPr lang="zh-CN" altLang="en-US"/>
              <a:t>您可以通过一个很好的方法测试装修公司，您愿意了解吗？</a:t>
            </a:r>
            <a:endParaRPr lang="zh-CN" altLang="en-US"/>
          </a:p>
        </p:txBody>
      </p:sp>
      <p:grpSp>
        <p:nvGrpSpPr>
          <p:cNvPr id="12" name="组合 11"/>
          <p:cNvGrpSpPr/>
          <p:nvPr/>
        </p:nvGrpSpPr>
        <p:grpSpPr>
          <a:xfrm>
            <a:off x="389890" y="1210310"/>
            <a:ext cx="2197100" cy="4954905"/>
            <a:chOff x="614" y="2793"/>
            <a:chExt cx="3460" cy="7803"/>
          </a:xfrm>
        </p:grpSpPr>
        <p:pic>
          <p:nvPicPr>
            <p:cNvPr id="102" name="图片 101"/>
            <p:cNvPicPr/>
            <p:nvPr/>
          </p:nvPicPr>
          <p:blipFill>
            <a:blip r:embed="rId8"/>
            <a:srcRect l="31778" t="5528" r="26222" b="8370"/>
            <a:stretch>
              <a:fillRect/>
            </a:stretch>
          </p:blipFill>
          <p:spPr>
            <a:xfrm flipH="1">
              <a:off x="614" y="2793"/>
              <a:ext cx="3461" cy="7096"/>
            </a:xfrm>
            <a:prstGeom prst="rect">
              <a:avLst/>
            </a:prstGeom>
            <a:noFill/>
            <a:ln w="9525">
              <a:noFill/>
            </a:ln>
          </p:spPr>
        </p:pic>
        <p:sp>
          <p:nvSpPr>
            <p:cNvPr id="11" name="文本框 10"/>
            <p:cNvSpPr txBox="1"/>
            <p:nvPr/>
          </p:nvSpPr>
          <p:spPr>
            <a:xfrm>
              <a:off x="1574" y="9872"/>
              <a:ext cx="1542" cy="725"/>
            </a:xfrm>
            <a:prstGeom prst="rect">
              <a:avLst/>
            </a:prstGeom>
            <a:noFill/>
          </p:spPr>
          <p:txBody>
            <a:bodyPr wrap="square" rtlCol="0" anchor="t">
              <a:spAutoFit/>
            </a:bodyPr>
            <a:p>
              <a:pPr algn="ctr"/>
              <a:r>
                <a:rPr lang="zh-CN" altLang="en-US">
                  <a:latin typeface="思源黑体 CN Bold" panose="020B0800000000000000" charset="-122"/>
                  <a:ea typeface="思源黑体 CN Bold" panose="020B0800000000000000" charset="-122"/>
                </a:rPr>
                <a:t>客户</a:t>
              </a:r>
              <a:endParaRPr lang="zh-CN" altLang="en-US">
                <a:latin typeface="思源黑体 CN Bold" panose="020B0800000000000000" charset="-122"/>
                <a:ea typeface="思源黑体 CN Bold" panose="020B0800000000000000"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客户问题解答技巧及话术</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
        <p:nvSpPr>
          <p:cNvPr id="2" name="矩形 1"/>
          <p:cNvSpPr/>
          <p:nvPr>
            <p:custDataLst>
              <p:tags r:id="rId5"/>
            </p:custDataLst>
          </p:nvPr>
        </p:nvSpPr>
        <p:spPr>
          <a:xfrm>
            <a:off x="501015" y="1257300"/>
            <a:ext cx="11141075" cy="5091430"/>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6"/>
            </p:custDataLst>
          </p:nvPr>
        </p:nvSpPr>
        <p:spPr>
          <a:xfrm>
            <a:off x="749935" y="1487170"/>
            <a:ext cx="10601960" cy="4554220"/>
          </a:xfrm>
          <a:prstGeom prst="rect">
            <a:avLst/>
          </a:prstGeom>
          <a:noFill/>
        </p:spPr>
        <p:txBody>
          <a:bodyPr wrap="square" rtlCol="0">
            <a:spAutoFit/>
          </a:bodyPr>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（1）我们公司有一直以来走的品质路线，请您放心。</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（2）诚信是我们最大的优势，因为诚信是明天的市场，后天的利润。</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（3）我不是您唯一的选择，但肯定是您无怨无悔的选择。</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（4）您的微笑是对我的认可，满意是我不断的追求。为冲破上月业绩，拿了公司奖金完工后，送您一件软装饰。</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（5）每一套房子都当自己的家来装饰，每一套房子我们都当成样板间来做，它都有独特的设计，保证您十年不过时。</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（6）一个家的设计是要靠我全方位的搭配为你们家量身打造设计，现在这么优秀的公司和设计师在您面前，不签真遗憾，您说是吗？</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（7）我个人比较容易害羞，所以只会认真负责，不会失信于人。</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客户问题解答技巧及话术</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
        <p:nvSpPr>
          <p:cNvPr id="2" name="矩形 1"/>
          <p:cNvSpPr/>
          <p:nvPr>
            <p:custDataLst>
              <p:tags r:id="rId5"/>
            </p:custDataLst>
          </p:nvPr>
        </p:nvSpPr>
        <p:spPr>
          <a:xfrm>
            <a:off x="501015" y="1257300"/>
            <a:ext cx="11141075" cy="5091430"/>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6"/>
            </p:custDataLst>
          </p:nvPr>
        </p:nvSpPr>
        <p:spPr>
          <a:xfrm>
            <a:off x="749935" y="1343660"/>
            <a:ext cx="10601960" cy="4923155"/>
          </a:xfrm>
          <a:prstGeom prst="rect">
            <a:avLst/>
          </a:prstGeom>
          <a:noFill/>
        </p:spPr>
        <p:txBody>
          <a:bodyPr wrap="square" rtlCol="0">
            <a:spAutoFit/>
          </a:bodyPr>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（8）我一个月接单不能超过 3 个，如果您晚几天来找我，就得排到下个月了。</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（9）您们家地理环境真好，房子格局也不错。</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（10）恭喜您成为十强企业的客户，欢迎您！</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（11）如果您能找到像我们公司这样的规模，比我们的设计要好、施工工艺好、管理好、价格还要低的公司，告诉我，那我建议您去那家公司，但我知道那是不可能的。</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（12）不如这样吧，我们先签个设计协议，做详细方案吧。</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（13）王先生，您选择我们公司，肯定是您明智的选择，因为我们一定会带给你家的温暖，让您物有所值的。</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（14）我们不光是为了签您这家的合同，主要是想交您这个朋友，通过我们的服务、品质带动您身边的亲戚朋友，因为我相信您在您的圈子中是个非常有影响力的人，做好您一家服务，就做好了您一圈的口碑。</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客户问题解答技巧及话术</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
        <p:nvSpPr>
          <p:cNvPr id="2" name="矩形 1"/>
          <p:cNvSpPr/>
          <p:nvPr>
            <p:custDataLst>
              <p:tags r:id="rId5"/>
            </p:custDataLst>
          </p:nvPr>
        </p:nvSpPr>
        <p:spPr>
          <a:xfrm>
            <a:off x="501015" y="1257300"/>
            <a:ext cx="11141075" cy="5091430"/>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6"/>
            </p:custDataLst>
          </p:nvPr>
        </p:nvSpPr>
        <p:spPr>
          <a:xfrm>
            <a:off x="749935" y="1487170"/>
            <a:ext cx="10601960" cy="4682490"/>
          </a:xfrm>
          <a:prstGeom prst="rect">
            <a:avLst/>
          </a:prstGeom>
          <a:noFill/>
        </p:spPr>
        <p:txBody>
          <a:bodyPr wrap="square" rtlCol="0">
            <a:spAutoFit/>
          </a:bodyPr>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（15）这是我曾经获奖的作品，您看一下（电脑显示作品）。</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（16）我很理解您的心情，放心交给我，我会用全部精力来给您管理、对待的。</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（17）我以我的人格担保，一定把您家装饰得让您朋友羡慕，不满意的话，我住的房子让给您。</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（18）如果没什么变动就定下来，我将全程为您服务。</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（19）相信我，没有问题的，您就放心地等待结果吧！</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（20）您放心好了，选择我们公司是不会错的，会尽力给您做好房子。</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（21）我们做的每家都是样板房，我们的工地可以供您随时去参观，因为在把钥匙交给您之前，这房子就相当于我自己的家。</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（22）所有的问题我们都弄清楚了，那就做决定吧！早决定，早享受。</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887628"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室内设计师谈单的基本流程</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10" name="矩形 9"/>
          <p:cNvSpPr/>
          <p:nvPr>
            <p:custDataLst>
              <p:tags r:id="rId1"/>
            </p:custDataLst>
          </p:nvPr>
        </p:nvSpPr>
        <p:spPr>
          <a:xfrm>
            <a:off x="9565017" y="6525027"/>
            <a:ext cx="2201430" cy="72008"/>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384A66"/>
              </a:solidFill>
            </a:endParaRPr>
          </a:p>
        </p:txBody>
      </p:sp>
      <p:sp>
        <p:nvSpPr>
          <p:cNvPr id="11" name="文本框 10"/>
          <p:cNvSpPr txBox="1"/>
          <p:nvPr>
            <p:custDataLst>
              <p:tags r:id="rId2"/>
            </p:custDataLst>
          </p:nvPr>
        </p:nvSpPr>
        <p:spPr>
          <a:xfrm>
            <a:off x="389890" y="1127125"/>
            <a:ext cx="7392670" cy="460375"/>
          </a:xfrm>
          <a:prstGeom prst="rect">
            <a:avLst/>
          </a:prstGeom>
          <a:noFill/>
        </p:spPr>
        <p:txBody>
          <a:bodyPr wrap="square" rtlCol="0">
            <a:spAutoFit/>
          </a:bodyPr>
          <a:p>
            <a:pPr>
              <a:lnSpc>
                <a:spcPct val="100000"/>
              </a:lnSpc>
            </a:pPr>
            <a:r>
              <a:rPr lang="en-US" altLang="zh-CN" b="1" dirty="0">
                <a:solidFill>
                  <a:srgbClr val="575B47"/>
                </a:solidFill>
                <a:highlight>
                  <a:srgbClr val="FFFF00"/>
                </a:highlight>
                <a:latin typeface="思源黑体 CN Light" panose="020B0300000000000000" pitchFamily="34" charset="-122"/>
                <a:ea typeface="思源黑体 CN Light" panose="020B0300000000000000" pitchFamily="34" charset="-122"/>
              </a:rPr>
              <a:t>1. 房屋主体</a:t>
            </a:r>
            <a:endParaRPr lang="en-US" altLang="zh-CN" b="1" dirty="0">
              <a:solidFill>
                <a:srgbClr val="575B47"/>
              </a:solidFill>
              <a:highlight>
                <a:srgbClr val="FFFF00"/>
              </a:highlight>
              <a:latin typeface="思源黑体 CN Light" panose="020B0300000000000000" pitchFamily="34" charset="-122"/>
              <a:ea typeface="思源黑体 CN Light" panose="020B0300000000000000" pitchFamily="34" charset="-122"/>
            </a:endParaRPr>
          </a:p>
        </p:txBody>
      </p:sp>
      <p:sp>
        <p:nvSpPr>
          <p:cNvPr id="7" name="矩形 6"/>
          <p:cNvSpPr/>
          <p:nvPr>
            <p:custDataLst>
              <p:tags r:id="rId3"/>
            </p:custDataLst>
          </p:nvPr>
        </p:nvSpPr>
        <p:spPr>
          <a:xfrm>
            <a:off x="389890" y="1701800"/>
            <a:ext cx="11376660" cy="3714115"/>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lnSpc>
                <a:spcPct val="150000"/>
              </a:lnSpc>
            </a:pPr>
            <a:r>
              <a:rPr lang="zh-CN" altLang="en-US" sz="2000" dirty="0"/>
              <a:t>——检查顶是否完整无空鼓、开裂、脱落、锈点。</a:t>
            </a:r>
            <a:endParaRPr lang="zh-CN" altLang="en-US" sz="2000" dirty="0"/>
          </a:p>
          <a:p>
            <a:pPr algn="l">
              <a:lnSpc>
                <a:spcPct val="150000"/>
              </a:lnSpc>
            </a:pPr>
            <a:r>
              <a:rPr lang="zh-CN" altLang="en-US" sz="2000" dirty="0"/>
              <a:t>——墙面是否平整、洁净、颜色均匀、无空鼓、开裂、爆点。</a:t>
            </a:r>
            <a:endParaRPr lang="zh-CN" altLang="en-US" sz="2000" dirty="0"/>
          </a:p>
          <a:p>
            <a:pPr algn="l">
              <a:lnSpc>
                <a:spcPct val="150000"/>
              </a:lnSpc>
            </a:pPr>
            <a:r>
              <a:rPr lang="zh-CN" altLang="en-US" sz="2000" dirty="0"/>
              <a:t>——地面是否平整、无空鼓、开裂、露筋、起沙。</a:t>
            </a:r>
            <a:endParaRPr lang="zh-CN" altLang="en-US" sz="2000" dirty="0"/>
          </a:p>
          <a:p>
            <a:pPr algn="l">
              <a:lnSpc>
                <a:spcPct val="150000"/>
              </a:lnSpc>
            </a:pPr>
            <a:r>
              <a:rPr lang="zh-CN" altLang="en-US" sz="2000" dirty="0"/>
              <a:t>——阳台是否平整、无开裂，有无地漏、倒返水。</a:t>
            </a:r>
            <a:endParaRPr lang="zh-CN" altLang="en-US" sz="2000" dirty="0"/>
          </a:p>
          <a:p>
            <a:pPr algn="l">
              <a:lnSpc>
                <a:spcPct val="150000"/>
              </a:lnSpc>
            </a:pPr>
            <a:r>
              <a:rPr lang="zh-CN" altLang="en-US" sz="2000" dirty="0"/>
              <a:t>——厨房有无表支架、出口铜阀、烟道，地平落差是否达标。</a:t>
            </a:r>
            <a:endParaRPr lang="zh-CN" altLang="en-US" sz="2000" dirty="0"/>
          </a:p>
          <a:p>
            <a:pPr algn="l">
              <a:lnSpc>
                <a:spcPct val="150000"/>
              </a:lnSpc>
            </a:pPr>
            <a:r>
              <a:rPr lang="zh-CN" altLang="en-US" sz="2000" dirty="0"/>
              <a:t>——卫生间地平落差是否达标，做蓄水试验。</a:t>
            </a:r>
            <a:endParaRPr lang="zh-CN" altLang="en-US" sz="2000" dirty="0"/>
          </a:p>
          <a:p>
            <a:pPr algn="l">
              <a:lnSpc>
                <a:spcPct val="150000"/>
              </a:lnSpc>
            </a:pPr>
            <a:r>
              <a:rPr lang="zh-CN" altLang="en-US" sz="2000" dirty="0"/>
              <a:t>——墙柱、阴阳角有无大小头，方正度、垂直度如何。</a:t>
            </a:r>
            <a:endParaRPr lang="zh-CN" altLang="en-US" sz="2000" dirty="0"/>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客户问题解答技巧及话术</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
        <p:nvSpPr>
          <p:cNvPr id="2" name="矩形 1"/>
          <p:cNvSpPr/>
          <p:nvPr>
            <p:custDataLst>
              <p:tags r:id="rId5"/>
            </p:custDataLst>
          </p:nvPr>
        </p:nvSpPr>
        <p:spPr>
          <a:xfrm>
            <a:off x="501015" y="1257300"/>
            <a:ext cx="11141075" cy="5091430"/>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6"/>
            </p:custDataLst>
          </p:nvPr>
        </p:nvSpPr>
        <p:spPr>
          <a:xfrm>
            <a:off x="749935" y="1487170"/>
            <a:ext cx="10601960" cy="4554220"/>
          </a:xfrm>
          <a:prstGeom prst="rect">
            <a:avLst/>
          </a:prstGeom>
          <a:noFill/>
        </p:spPr>
        <p:txBody>
          <a:bodyPr wrap="square" rtlCol="0">
            <a:spAutoFit/>
          </a:bodyPr>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（23）设计师的真正意义在于不但保证设计效果，而且又省钱，每一分钱都用在刀刃上。</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（24）我有计划地给您考虑，让您把钱花在刀刃上，给别人一种不一样的感觉，把您的家当成自己的家来装修。</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（25）您的房子我们已经做好了认真细致的准备，签个合同就可以在黄道吉日开工了。</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（26）这样的设计只适合您这么有品位的人。</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（27）王先生，您看我们谈了这么久，不如我们把协议签一下，我会用心把您的方案做好，保证您满意，不满意不收费。</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（28）跟我聊这么多，您也知道我的为人了，把工程交给我，您觉得放心吗？</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（29）把房子交给我们，相信您的选择也相信我们，我们的设计师本地一流，施工队伍本地一流，管理更是规范，但收费却很合理。</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客户问题解答技巧及话术</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
        <p:nvSpPr>
          <p:cNvPr id="2" name="矩形 1"/>
          <p:cNvSpPr/>
          <p:nvPr>
            <p:custDataLst>
              <p:tags r:id="rId5"/>
            </p:custDataLst>
          </p:nvPr>
        </p:nvSpPr>
        <p:spPr>
          <a:xfrm>
            <a:off x="501015" y="1257300"/>
            <a:ext cx="11141075" cy="5091430"/>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6"/>
            </p:custDataLst>
          </p:nvPr>
        </p:nvSpPr>
        <p:spPr>
          <a:xfrm>
            <a:off x="749935" y="1487170"/>
            <a:ext cx="10601960" cy="4554220"/>
          </a:xfrm>
          <a:prstGeom prst="rect">
            <a:avLst/>
          </a:prstGeom>
          <a:noFill/>
        </p:spPr>
        <p:txBody>
          <a:bodyPr wrap="square" rtlCol="0">
            <a:spAutoFit/>
          </a:bodyPr>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（30）给我一次信任，我就有一份自信，我一有自信就能把您家设计得很完美！请相信我，我以六年的工作经验向您保证一定为您家设计得很好。</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（31）公司最近业务比较忙的，您早做决定签下合同，我们公司一定为您服务到底，希望我们合作愉快？</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（32）没有人比我更适合为您服务，您选的不是最好的而是最适合您的。</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（33）查过资料了，明天是黄道吉日，差不多今天签明天施工，好兆头。</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（34）不用考虑了，您放心吧，我们都聊得这么畅快了，现在就定，后期服务不用担心，您也信得过我吧！</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（35）房子交给我们，您绝对放心，您以后一定会帮我们介绍客户的。</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（36）我保证，您肯定会为我们介绍客户的。</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客户问题解答技巧及话术</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
        <p:nvSpPr>
          <p:cNvPr id="2" name="矩形 1"/>
          <p:cNvSpPr/>
          <p:nvPr>
            <p:custDataLst>
              <p:tags r:id="rId5"/>
            </p:custDataLst>
          </p:nvPr>
        </p:nvSpPr>
        <p:spPr>
          <a:xfrm>
            <a:off x="501015" y="1257300"/>
            <a:ext cx="11141075" cy="5091430"/>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6"/>
            </p:custDataLst>
          </p:nvPr>
        </p:nvSpPr>
        <p:spPr>
          <a:xfrm>
            <a:off x="749935" y="1487170"/>
            <a:ext cx="10601960" cy="4682490"/>
          </a:xfrm>
          <a:prstGeom prst="rect">
            <a:avLst/>
          </a:prstGeom>
          <a:noFill/>
        </p:spPr>
        <p:txBody>
          <a:bodyPr wrap="square" rtlCol="0">
            <a:spAutoFit/>
          </a:bodyPr>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（37）您的户型非常好，给设计师发挥的空间很大，我会拿它当样板房来设计。</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（38）放心好了，设计我是专业的，施工我们公司是专业的，找专业的人和公司做专业的事。</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（39）我的职责就是为您营造这样一个您想要的氛围。</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（40）遇上我是您的运气，我能以最实惠的价格为您打造出最好的效果（打感情牌），不一定是最好的，但一定是最适合的。</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（41）成交绝招：相信我就行了，不用那么多的顾虑，我会一步步和您一起走过，帮您解决所有问题的。</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（42）那我们去测量一下房子，做一下方案吧！</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（43）好的设计就成功了一半，花最少的钱做最好的效果，这样您还不选择我吗？</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（44）我们基本上都商定好了，现在就是签合同了，我先签，您后签，就这么定了！</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客户问题解答技巧及话术</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
        <p:nvSpPr>
          <p:cNvPr id="2" name="矩形 1"/>
          <p:cNvSpPr/>
          <p:nvPr>
            <p:custDataLst>
              <p:tags r:id="rId5"/>
            </p:custDataLst>
          </p:nvPr>
        </p:nvSpPr>
        <p:spPr>
          <a:xfrm>
            <a:off x="501015" y="1257300"/>
            <a:ext cx="11141075" cy="5091430"/>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6"/>
            </p:custDataLst>
          </p:nvPr>
        </p:nvSpPr>
        <p:spPr>
          <a:xfrm>
            <a:off x="749935" y="1487170"/>
            <a:ext cx="10601960" cy="4554220"/>
          </a:xfrm>
          <a:prstGeom prst="rect">
            <a:avLst/>
          </a:prstGeom>
          <a:noFill/>
        </p:spPr>
        <p:txBody>
          <a:bodyPr wrap="square" rtlCol="0">
            <a:spAutoFit/>
          </a:bodyPr>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（45）我相信甚至坚信在我们的共同努力下，一定会为您打造一个完美的家。</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（46）少说话、多做事、做好事，这是我的原则，我会用心去为您做好的，请您放心好了。</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（47）您迟早会和我签的，迟签不如早签，您满意了别忘了告诉您的朋友，让我们更好地给你们服务。</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（48）我们现在就可以签订合同，明天就可以开工，成功是给有准备的人来享受的，是给最有效率和最自信的人来取得的。</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（49）您真聪明，您选择了一个性价比最高的装修公司，明智！</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（50）没什么问题了，我们可以继续合作了。</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（51）您花的每一分钱，我们都会让您知道花在什么地方，实实在在让您感受到我们对您真诚的服务。</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客户问题解答技巧及话术</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
        <p:nvSpPr>
          <p:cNvPr id="2" name="矩形 1"/>
          <p:cNvSpPr/>
          <p:nvPr>
            <p:custDataLst>
              <p:tags r:id="rId5"/>
            </p:custDataLst>
          </p:nvPr>
        </p:nvSpPr>
        <p:spPr>
          <a:xfrm>
            <a:off x="501015" y="1257300"/>
            <a:ext cx="11141075" cy="3828415"/>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6"/>
            </p:custDataLst>
          </p:nvPr>
        </p:nvSpPr>
        <p:spPr>
          <a:xfrm>
            <a:off x="749935" y="1487170"/>
            <a:ext cx="10601960" cy="3189605"/>
          </a:xfrm>
          <a:prstGeom prst="rect">
            <a:avLst/>
          </a:prstGeom>
          <a:noFill/>
        </p:spPr>
        <p:txBody>
          <a:bodyPr wrap="square" rtlCol="0">
            <a:spAutoFit/>
          </a:bodyPr>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（52）您把房子交给我，您就放心工作去嘛！</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（53）正因为您有装潢方面的烦恼，我非常希望能为您营造出完美的居住空间。</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（54）我的设计就是心与心的交流，真诚的交流，将您的需求融入我的设计，那我的设计将适合您的家。</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（55）放心吧！您完全可以信赖我！我们现在的单子回头客占大多数。</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a:p>
            <a:pPr indent="0" fontAlgn="auto">
              <a:lnSpc>
                <a:spcPct val="120000"/>
              </a:lnSpc>
              <a:spcAft>
                <a:spcPts val="1000"/>
              </a:spcAft>
            </a:pPr>
            <a:r>
              <a:rPr lang="en-US" altLang="zh-CN" sz="2000" dirty="0">
                <a:solidFill>
                  <a:srgbClr val="485F84"/>
                </a:solidFill>
                <a:latin typeface="思源黑体 CN Light" panose="020B0300000000000000" pitchFamily="34" charset="-122"/>
                <a:ea typeface="思源黑体 CN Light" panose="020B0300000000000000" pitchFamily="34" charset="-122"/>
              </a:rPr>
              <a:t>（56）设计是施工的灵魂，设计做好了，施工就不会返工，设计将直接影响您的居住环境和生活。</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p:txBody>
      </p:sp>
      <p:pic>
        <p:nvPicPr>
          <p:cNvPr id="103" name="图片 102"/>
          <p:cNvPicPr/>
          <p:nvPr/>
        </p:nvPicPr>
        <p:blipFill>
          <a:blip r:embed="rId7">
            <a:clrChange>
              <a:clrFrom>
                <a:srgbClr val="F6F6F6">
                  <a:alpha val="100000"/>
                </a:srgbClr>
              </a:clrFrom>
              <a:clrTo>
                <a:srgbClr val="F6F6F6">
                  <a:alpha val="100000"/>
                  <a:alpha val="0"/>
                </a:srgbClr>
              </a:clrTo>
            </a:clrChange>
          </a:blip>
          <a:srcRect t="29003" b="18798"/>
          <a:stretch>
            <a:fillRect/>
          </a:stretch>
        </p:blipFill>
        <p:spPr>
          <a:xfrm>
            <a:off x="3935730" y="5320030"/>
            <a:ext cx="4034155" cy="129603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客户问题解答技巧及话术</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
        <p:nvSpPr>
          <p:cNvPr id="4" name="文本框 3"/>
          <p:cNvSpPr txBox="1"/>
          <p:nvPr>
            <p:custDataLst>
              <p:tags r:id="rId5"/>
            </p:custDataLst>
          </p:nvPr>
        </p:nvSpPr>
        <p:spPr>
          <a:xfrm>
            <a:off x="389890" y="1054735"/>
            <a:ext cx="5896610" cy="521970"/>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二、中后期与客户洽谈问题及话术</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sp>
        <p:nvSpPr>
          <p:cNvPr id="2" name="矩形 1"/>
          <p:cNvSpPr/>
          <p:nvPr>
            <p:custDataLst>
              <p:tags r:id="rId6"/>
            </p:custDataLst>
          </p:nvPr>
        </p:nvSpPr>
        <p:spPr>
          <a:xfrm>
            <a:off x="3399155" y="1772920"/>
            <a:ext cx="8435340" cy="4701540"/>
          </a:xfrm>
          <a:prstGeom prst="rect">
            <a:avLst/>
          </a:prstGeom>
          <a:solidFill>
            <a:srgbClr val="384A66"/>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5" name="矩形 14"/>
          <p:cNvSpPr/>
          <p:nvPr>
            <p:custDataLst>
              <p:tags r:id="rId7"/>
            </p:custDataLst>
          </p:nvPr>
        </p:nvSpPr>
        <p:spPr>
          <a:xfrm>
            <a:off x="335280" y="1772920"/>
            <a:ext cx="2938780" cy="4701540"/>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8"/>
            </p:custDataLst>
          </p:nvPr>
        </p:nvSpPr>
        <p:spPr>
          <a:xfrm>
            <a:off x="3575685" y="1908810"/>
            <a:ext cx="7004050" cy="460375"/>
          </a:xfrm>
          <a:prstGeom prst="rect">
            <a:avLst/>
          </a:prstGeom>
          <a:noFill/>
        </p:spPr>
        <p:txBody>
          <a:bodyPr wrap="square" rtlCol="0">
            <a:spAutoFit/>
          </a:bodyPr>
          <a:p>
            <a:pPr algn="l"/>
            <a:r>
              <a:rPr lang="zh-CN" altLang="en-US" b="1" dirty="0">
                <a:solidFill>
                  <a:schemeClr val="bg1"/>
                </a:solidFill>
                <a:latin typeface="思源黑体 CN Light" panose="020B0300000000000000" pitchFamily="34" charset="-122"/>
                <a:ea typeface="思源黑体 CN Light" panose="020B0300000000000000" pitchFamily="34" charset="-122"/>
              </a:rPr>
              <a:t>（1）大概的设计方案</a:t>
            </a:r>
            <a:endParaRPr lang="zh-CN" altLang="en-US" b="1" dirty="0">
              <a:solidFill>
                <a:schemeClr val="bg1"/>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9"/>
            </p:custDataLst>
          </p:nvPr>
        </p:nvSpPr>
        <p:spPr>
          <a:xfrm>
            <a:off x="3575685" y="2421890"/>
            <a:ext cx="7912100" cy="1198880"/>
          </a:xfrm>
          <a:prstGeom prst="rect">
            <a:avLst/>
          </a:prstGeom>
          <a:noFill/>
        </p:spPr>
        <p:txBody>
          <a:bodyPr wrap="square" rtlCol="0">
            <a:spAutoFit/>
          </a:bodyPr>
          <a:p>
            <a:pPr algn="l">
              <a:lnSpc>
                <a:spcPct val="100000"/>
              </a:lnSpc>
            </a:pPr>
            <a:r>
              <a:rPr lang="en-US" altLang="zh-CN" sz="1800" dirty="0">
                <a:solidFill>
                  <a:schemeClr val="bg1"/>
                </a:solidFill>
                <a:latin typeface="思源黑体 CN Light" panose="020B0300000000000000" pitchFamily="34" charset="-122"/>
                <a:ea typeface="思源黑体 CN Light" panose="020B0300000000000000" pitchFamily="34" charset="-122"/>
              </a:rPr>
              <a:t>首先是风格的确定；其次是工程项目中材料的选择和施工工艺的把控。当客户只讲出大概需求和想法时，作为设计师就给顾客做笼统的报价是不合理的。应当在装修风格，平面设计图和施工图确定的情况下做出一份规范的大概预算。</a:t>
            </a:r>
            <a:endParaRPr lang="en-US" altLang="zh-CN" sz="1800" dirty="0">
              <a:solidFill>
                <a:schemeClr val="bg1"/>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10"/>
            </p:custDataLst>
          </p:nvPr>
        </p:nvSpPr>
        <p:spPr>
          <a:xfrm>
            <a:off x="561975" y="2020570"/>
            <a:ext cx="2602865" cy="2861310"/>
          </a:xfrm>
          <a:prstGeom prst="rect">
            <a:avLst/>
          </a:prstGeom>
          <a:noFill/>
        </p:spPr>
        <p:txBody>
          <a:bodyPr wrap="square" rtlCol="0">
            <a:spAutoFit/>
          </a:bodyPr>
          <a:p>
            <a:pPr>
              <a:lnSpc>
                <a:spcPct val="150000"/>
              </a:lnSpc>
            </a:pPr>
            <a:r>
              <a:rPr lang="zh-CN" altLang="en-US" sz="2000" b="1" dirty="0">
                <a:solidFill>
                  <a:srgbClr val="384A66"/>
                </a:solidFill>
                <a:highlight>
                  <a:srgbClr val="FFFF00"/>
                </a:highlight>
                <a:latin typeface="思源黑体 CN Light" panose="020B0300000000000000" pitchFamily="34" charset="-122"/>
                <a:ea typeface="思源黑体 CN Light" panose="020B0300000000000000" pitchFamily="34" charset="-122"/>
              </a:rPr>
              <a:t>（一）当客户只讲出大概要做什么东西，询问笼统报价时，家庭装修的费用需要确定几个方面的内容才能概算</a:t>
            </a:r>
            <a:endParaRPr lang="zh-CN" altLang="en-US" sz="2000" b="1" dirty="0">
              <a:solidFill>
                <a:srgbClr val="384A66"/>
              </a:solidFill>
              <a:highlight>
                <a:srgbClr val="FFFF00"/>
              </a:highlight>
              <a:latin typeface="思源黑体 CN Light" panose="020B0300000000000000" pitchFamily="34" charset="-122"/>
              <a:ea typeface="思源黑体 CN Light" panose="020B0300000000000000" pitchFamily="34" charset="-122"/>
            </a:endParaRPr>
          </a:p>
        </p:txBody>
      </p:sp>
      <p:sp>
        <p:nvSpPr>
          <p:cNvPr id="5" name="文本框 4"/>
          <p:cNvSpPr txBox="1"/>
          <p:nvPr>
            <p:custDataLst>
              <p:tags r:id="rId11"/>
            </p:custDataLst>
          </p:nvPr>
        </p:nvSpPr>
        <p:spPr>
          <a:xfrm>
            <a:off x="3575685" y="3735705"/>
            <a:ext cx="7004050" cy="460375"/>
          </a:xfrm>
          <a:prstGeom prst="rect">
            <a:avLst/>
          </a:prstGeom>
          <a:noFill/>
        </p:spPr>
        <p:txBody>
          <a:bodyPr wrap="square" rtlCol="0">
            <a:spAutoFit/>
          </a:bodyPr>
          <a:p>
            <a:pPr algn="l"/>
            <a:r>
              <a:rPr lang="zh-CN" altLang="en-US" b="1" dirty="0">
                <a:solidFill>
                  <a:schemeClr val="bg1"/>
                </a:solidFill>
                <a:latin typeface="思源黑体 CN Light" panose="020B0300000000000000" pitchFamily="34" charset="-122"/>
                <a:ea typeface="思源黑体 CN Light" panose="020B0300000000000000" pitchFamily="34" charset="-122"/>
              </a:rPr>
              <a:t>（2）所选择的价位</a:t>
            </a:r>
            <a:endParaRPr lang="zh-CN" altLang="en-US" b="1" dirty="0">
              <a:solidFill>
                <a:schemeClr val="bg1"/>
              </a:solidFill>
              <a:latin typeface="思源黑体 CN Light" panose="020B0300000000000000" pitchFamily="34" charset="-122"/>
              <a:ea typeface="思源黑体 CN Light" panose="020B0300000000000000" pitchFamily="34" charset="-122"/>
            </a:endParaRPr>
          </a:p>
        </p:txBody>
      </p:sp>
      <p:sp>
        <p:nvSpPr>
          <p:cNvPr id="6" name="文本框 5"/>
          <p:cNvSpPr txBox="1"/>
          <p:nvPr>
            <p:custDataLst>
              <p:tags r:id="rId12"/>
            </p:custDataLst>
          </p:nvPr>
        </p:nvSpPr>
        <p:spPr>
          <a:xfrm>
            <a:off x="3575685" y="4248785"/>
            <a:ext cx="7912100" cy="645160"/>
          </a:xfrm>
          <a:prstGeom prst="rect">
            <a:avLst/>
          </a:prstGeom>
          <a:noFill/>
        </p:spPr>
        <p:txBody>
          <a:bodyPr wrap="square" rtlCol="0">
            <a:spAutoFit/>
          </a:bodyPr>
          <a:p>
            <a:pPr algn="l">
              <a:lnSpc>
                <a:spcPct val="100000"/>
              </a:lnSpc>
            </a:pPr>
            <a:r>
              <a:rPr lang="en-US" altLang="zh-CN" sz="1800" dirty="0">
                <a:solidFill>
                  <a:schemeClr val="bg1"/>
                </a:solidFill>
                <a:latin typeface="思源黑体 CN Light" panose="020B0300000000000000" pitchFamily="34" charset="-122"/>
                <a:ea typeface="思源黑体 CN Light" panose="020B0300000000000000" pitchFamily="34" charset="-122"/>
              </a:rPr>
              <a:t>主要是根据材料等级、工艺标准及施工队伍的等级来划分的，还可根据家庭的经济承受能力进行初步的选择。</a:t>
            </a:r>
            <a:endParaRPr lang="en-US" altLang="zh-CN" sz="1800" dirty="0">
              <a:solidFill>
                <a:schemeClr val="bg1"/>
              </a:solidFill>
              <a:latin typeface="思源黑体 CN Light" panose="020B0300000000000000" pitchFamily="34" charset="-122"/>
              <a:ea typeface="思源黑体 CN Light" panose="020B0300000000000000" pitchFamily="34" charset="-122"/>
            </a:endParaRPr>
          </a:p>
        </p:txBody>
      </p:sp>
      <p:sp>
        <p:nvSpPr>
          <p:cNvPr id="8" name="文本框 7"/>
          <p:cNvSpPr txBox="1"/>
          <p:nvPr>
            <p:custDataLst>
              <p:tags r:id="rId13"/>
            </p:custDataLst>
          </p:nvPr>
        </p:nvSpPr>
        <p:spPr>
          <a:xfrm>
            <a:off x="3648075" y="5090160"/>
            <a:ext cx="7004050" cy="460375"/>
          </a:xfrm>
          <a:prstGeom prst="rect">
            <a:avLst/>
          </a:prstGeom>
          <a:noFill/>
        </p:spPr>
        <p:txBody>
          <a:bodyPr wrap="square" rtlCol="0">
            <a:spAutoFit/>
          </a:bodyPr>
          <a:p>
            <a:pPr algn="l"/>
            <a:r>
              <a:rPr lang="zh-CN" altLang="en-US" b="1" dirty="0">
                <a:solidFill>
                  <a:schemeClr val="bg1"/>
                </a:solidFill>
                <a:latin typeface="思源黑体 CN Light" panose="020B0300000000000000" pitchFamily="34" charset="-122"/>
                <a:ea typeface="思源黑体 CN Light" panose="020B0300000000000000" pitchFamily="34" charset="-122"/>
              </a:rPr>
              <a:t>（3）装修的工程量</a:t>
            </a:r>
            <a:endParaRPr lang="zh-CN" altLang="en-US" b="1" dirty="0">
              <a:solidFill>
                <a:schemeClr val="bg1"/>
              </a:solidFill>
              <a:latin typeface="思源黑体 CN Light" panose="020B0300000000000000" pitchFamily="34" charset="-122"/>
              <a:ea typeface="思源黑体 CN Light" panose="020B0300000000000000" pitchFamily="34" charset="-122"/>
            </a:endParaRPr>
          </a:p>
        </p:txBody>
      </p:sp>
      <p:sp>
        <p:nvSpPr>
          <p:cNvPr id="13" name="文本框 12"/>
          <p:cNvSpPr txBox="1"/>
          <p:nvPr>
            <p:custDataLst>
              <p:tags r:id="rId14"/>
            </p:custDataLst>
          </p:nvPr>
        </p:nvSpPr>
        <p:spPr>
          <a:xfrm>
            <a:off x="3648075" y="5603240"/>
            <a:ext cx="7912100" cy="645160"/>
          </a:xfrm>
          <a:prstGeom prst="rect">
            <a:avLst/>
          </a:prstGeom>
          <a:noFill/>
        </p:spPr>
        <p:txBody>
          <a:bodyPr wrap="square" rtlCol="0">
            <a:spAutoFit/>
          </a:bodyPr>
          <a:p>
            <a:pPr algn="l">
              <a:lnSpc>
                <a:spcPct val="100000"/>
              </a:lnSpc>
            </a:pPr>
            <a:r>
              <a:rPr lang="en-US" altLang="zh-CN" sz="1800" dirty="0">
                <a:solidFill>
                  <a:schemeClr val="bg1"/>
                </a:solidFill>
                <a:latin typeface="思源黑体 CN Light" panose="020B0300000000000000" pitchFamily="34" charset="-122"/>
                <a:ea typeface="思源黑体 CN Light" panose="020B0300000000000000" pitchFamily="34" charset="-122"/>
              </a:rPr>
              <a:t>请提供平面图和房间的尺寸，我们在短时间内就能为您做出基本的概算。如果没有平面图和尺寸，我们可以安排为您登门测绘，并免费设计平面布置图。</a:t>
            </a:r>
            <a:endParaRPr lang="en-US" altLang="zh-CN" sz="1800" dirty="0">
              <a:solidFill>
                <a:schemeClr val="bg1"/>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anim calcmode="lin" valueType="num">
                                      <p:cBhvr>
                                        <p:cTn id="19" dur="1000" fill="hold"/>
                                        <p:tgtEl>
                                          <p:spTgt spid="11"/>
                                        </p:tgtEl>
                                        <p:attrNameLst>
                                          <p:attrName>ppt_x</p:attrName>
                                        </p:attrNameLst>
                                      </p:cBhvr>
                                      <p:tavLst>
                                        <p:tav tm="0">
                                          <p:val>
                                            <p:strVal val="#ppt_x"/>
                                          </p:val>
                                        </p:tav>
                                        <p:tav tm="100000">
                                          <p:val>
                                            <p:strVal val="#ppt_x"/>
                                          </p:val>
                                        </p:tav>
                                      </p:tavLst>
                                    </p:anim>
                                    <p:anim calcmode="lin" valueType="num">
                                      <p:cBhvr>
                                        <p:cTn id="20" dur="1000" fill="hold"/>
                                        <p:tgtEl>
                                          <p:spTgt spid="11"/>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1000"/>
                                        <p:tgtEl>
                                          <p:spTgt spid="13"/>
                                        </p:tgtEl>
                                      </p:cBhvr>
                                    </p:animEffect>
                                    <p:anim calcmode="lin" valueType="num">
                                      <p:cBhvr>
                                        <p:cTn id="41" dur="1000" fill="hold"/>
                                        <p:tgtEl>
                                          <p:spTgt spid="13"/>
                                        </p:tgtEl>
                                        <p:attrNameLst>
                                          <p:attrName>ppt_x</p:attrName>
                                        </p:attrNameLst>
                                      </p:cBhvr>
                                      <p:tavLst>
                                        <p:tav tm="0">
                                          <p:val>
                                            <p:strVal val="#ppt_x"/>
                                          </p:val>
                                        </p:tav>
                                        <p:tav tm="100000">
                                          <p:val>
                                            <p:strVal val="#ppt_x"/>
                                          </p:val>
                                        </p:tav>
                                      </p:tavLst>
                                    </p:anim>
                                    <p:anim calcmode="lin" valueType="num">
                                      <p:cBhvr>
                                        <p:cTn id="4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1" grpId="0"/>
      <p:bldP spid="5" grpId="0"/>
      <p:bldP spid="6" grpId="0"/>
      <p:bldP spid="8" grpId="0"/>
      <p:bldP spid="13"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客户问题解答技巧及话术</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
        <p:nvSpPr>
          <p:cNvPr id="2" name="矩形 1"/>
          <p:cNvSpPr/>
          <p:nvPr>
            <p:custDataLst>
              <p:tags r:id="rId5"/>
            </p:custDataLst>
          </p:nvPr>
        </p:nvSpPr>
        <p:spPr>
          <a:xfrm>
            <a:off x="3399155" y="1414145"/>
            <a:ext cx="8435340" cy="4701540"/>
          </a:xfrm>
          <a:prstGeom prst="rect">
            <a:avLst/>
          </a:prstGeom>
          <a:solidFill>
            <a:srgbClr val="384A66"/>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5" name="矩形 14"/>
          <p:cNvSpPr/>
          <p:nvPr>
            <p:custDataLst>
              <p:tags r:id="rId6"/>
            </p:custDataLst>
          </p:nvPr>
        </p:nvSpPr>
        <p:spPr>
          <a:xfrm>
            <a:off x="335280" y="1414145"/>
            <a:ext cx="2938780" cy="4701540"/>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7"/>
            </p:custDataLst>
          </p:nvPr>
        </p:nvSpPr>
        <p:spPr>
          <a:xfrm>
            <a:off x="3575685" y="1621790"/>
            <a:ext cx="7797165" cy="829945"/>
          </a:xfrm>
          <a:prstGeom prst="rect">
            <a:avLst/>
          </a:prstGeom>
          <a:noFill/>
        </p:spPr>
        <p:txBody>
          <a:bodyPr wrap="square" rtlCol="0">
            <a:spAutoFit/>
          </a:bodyPr>
          <a:p>
            <a:pPr algn="l"/>
            <a:r>
              <a:rPr lang="zh-CN" altLang="en-US" b="1" dirty="0">
                <a:solidFill>
                  <a:schemeClr val="bg1"/>
                </a:solidFill>
                <a:latin typeface="思源黑体 CN Light" panose="020B0300000000000000" pitchFamily="34" charset="-122"/>
                <a:ea typeface="思源黑体 CN Light" panose="020B0300000000000000" pitchFamily="34" charset="-122"/>
              </a:rPr>
              <a:t>家庭装修的费用划不划算，不能简单地以价格的高低来衡量，比较准确的衡量标准应该是</a:t>
            </a:r>
            <a:r>
              <a:rPr lang="zh-CN" altLang="en-US" b="1" u="sng" dirty="0">
                <a:solidFill>
                  <a:srgbClr val="FFFF00"/>
                </a:solidFill>
                <a:latin typeface="思源黑体 CN Light" panose="020B0300000000000000" pitchFamily="34" charset="-122"/>
                <a:ea typeface="思源黑体 CN Light" panose="020B0300000000000000" pitchFamily="34" charset="-122"/>
              </a:rPr>
              <a:t>质量</a:t>
            </a:r>
            <a:r>
              <a:rPr lang="zh-CN" altLang="en-US" b="1" dirty="0">
                <a:solidFill>
                  <a:schemeClr val="bg1"/>
                </a:solidFill>
                <a:latin typeface="思源黑体 CN Light" panose="020B0300000000000000" pitchFamily="34" charset="-122"/>
                <a:ea typeface="思源黑体 CN Light" panose="020B0300000000000000" pitchFamily="34" charset="-122"/>
              </a:rPr>
              <a:t>与价格比数。</a:t>
            </a:r>
            <a:endParaRPr lang="zh-CN" altLang="en-US" b="1" dirty="0">
              <a:solidFill>
                <a:schemeClr val="bg1"/>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8"/>
            </p:custDataLst>
          </p:nvPr>
        </p:nvSpPr>
        <p:spPr>
          <a:xfrm>
            <a:off x="3575685" y="2637155"/>
            <a:ext cx="7912100" cy="1014730"/>
          </a:xfrm>
          <a:prstGeom prst="rect">
            <a:avLst/>
          </a:prstGeom>
          <a:noFill/>
        </p:spPr>
        <p:txBody>
          <a:bodyPr wrap="square" rtlCol="0">
            <a:spAutoFit/>
          </a:bodyPr>
          <a:p>
            <a:pPr algn="l">
              <a:lnSpc>
                <a:spcPct val="100000"/>
              </a:lnSpc>
            </a:pPr>
            <a:r>
              <a:rPr lang="en-US" altLang="zh-CN" sz="2000" dirty="0">
                <a:solidFill>
                  <a:srgbClr val="FFFF00"/>
                </a:solidFill>
                <a:latin typeface="思源黑体 CN Light" panose="020B0300000000000000" pitchFamily="34" charset="-122"/>
                <a:ea typeface="思源黑体 CN Light" panose="020B0300000000000000" pitchFamily="34" charset="-122"/>
              </a:rPr>
              <a:t>①材料的等级；</a:t>
            </a:r>
            <a:endParaRPr lang="en-US" altLang="zh-CN" sz="2000" dirty="0">
              <a:solidFill>
                <a:srgbClr val="FFFF00"/>
              </a:solidFill>
              <a:latin typeface="思源黑体 CN Light" panose="020B0300000000000000" pitchFamily="34" charset="-122"/>
              <a:ea typeface="思源黑体 CN Light" panose="020B0300000000000000" pitchFamily="34" charset="-122"/>
            </a:endParaRPr>
          </a:p>
          <a:p>
            <a:pPr algn="l">
              <a:lnSpc>
                <a:spcPct val="100000"/>
              </a:lnSpc>
            </a:pPr>
            <a:r>
              <a:rPr lang="en-US" altLang="zh-CN" sz="2000" dirty="0">
                <a:solidFill>
                  <a:srgbClr val="FFFF00"/>
                </a:solidFill>
                <a:latin typeface="思源黑体 CN Light" panose="020B0300000000000000" pitchFamily="34" charset="-122"/>
                <a:ea typeface="思源黑体 CN Light" panose="020B0300000000000000" pitchFamily="34" charset="-122"/>
              </a:rPr>
              <a:t>②工艺标准；</a:t>
            </a:r>
            <a:endParaRPr lang="en-US" altLang="zh-CN" sz="2000" dirty="0">
              <a:solidFill>
                <a:srgbClr val="FFFF00"/>
              </a:solidFill>
              <a:latin typeface="思源黑体 CN Light" panose="020B0300000000000000" pitchFamily="34" charset="-122"/>
              <a:ea typeface="思源黑体 CN Light" panose="020B0300000000000000" pitchFamily="34" charset="-122"/>
            </a:endParaRPr>
          </a:p>
          <a:p>
            <a:pPr algn="l">
              <a:lnSpc>
                <a:spcPct val="100000"/>
              </a:lnSpc>
            </a:pPr>
            <a:r>
              <a:rPr lang="en-US" altLang="zh-CN" sz="2000" dirty="0">
                <a:solidFill>
                  <a:srgbClr val="FFFF00"/>
                </a:solidFill>
                <a:latin typeface="思源黑体 CN Light" panose="020B0300000000000000" pitchFamily="34" charset="-122"/>
                <a:ea typeface="思源黑体 CN Light" panose="020B0300000000000000" pitchFamily="34" charset="-122"/>
              </a:rPr>
              <a:t>③工程质量。</a:t>
            </a:r>
            <a:endParaRPr lang="en-US" altLang="zh-CN" sz="2000" dirty="0">
              <a:solidFill>
                <a:srgbClr val="FFFF00"/>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9"/>
            </p:custDataLst>
          </p:nvPr>
        </p:nvSpPr>
        <p:spPr>
          <a:xfrm>
            <a:off x="561975" y="1661795"/>
            <a:ext cx="2602865" cy="1476375"/>
          </a:xfrm>
          <a:prstGeom prst="rect">
            <a:avLst/>
          </a:prstGeom>
          <a:noFill/>
        </p:spPr>
        <p:txBody>
          <a:bodyPr wrap="square" rtlCol="0">
            <a:spAutoFit/>
          </a:bodyPr>
          <a:p>
            <a:pPr>
              <a:lnSpc>
                <a:spcPct val="150000"/>
              </a:lnSpc>
            </a:pPr>
            <a:r>
              <a:rPr lang="zh-CN" altLang="en-US" sz="2000" b="1" dirty="0">
                <a:solidFill>
                  <a:srgbClr val="384A66"/>
                </a:solidFill>
                <a:highlight>
                  <a:srgbClr val="FFFF00"/>
                </a:highlight>
                <a:latin typeface="思源黑体 CN Light" panose="020B0300000000000000" pitchFamily="34" charset="-122"/>
                <a:ea typeface="思源黑体 CN Light" panose="020B0300000000000000" pitchFamily="34" charset="-122"/>
              </a:rPr>
              <a:t>（二）当客户觉得我们所在公司的报价比其他公司高时</a:t>
            </a:r>
            <a:endParaRPr lang="zh-CN" altLang="en-US" sz="2000" b="1" dirty="0">
              <a:solidFill>
                <a:srgbClr val="384A66"/>
              </a:solidFill>
              <a:highlight>
                <a:srgbClr val="FFFF00"/>
              </a:highlight>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anim calcmode="lin" valueType="num">
                                      <p:cBhvr>
                                        <p:cTn id="19" dur="1000" fill="hold"/>
                                        <p:tgtEl>
                                          <p:spTgt spid="11"/>
                                        </p:tgtEl>
                                        <p:attrNameLst>
                                          <p:attrName>ppt_x</p:attrName>
                                        </p:attrNameLst>
                                      </p:cBhvr>
                                      <p:tavLst>
                                        <p:tav tm="0">
                                          <p:val>
                                            <p:strVal val="#ppt_x"/>
                                          </p:val>
                                        </p:tav>
                                        <p:tav tm="100000">
                                          <p:val>
                                            <p:strVal val="#ppt_x"/>
                                          </p:val>
                                        </p:tav>
                                      </p:tavLst>
                                    </p:anim>
                                    <p:anim calcmode="lin" valueType="num">
                                      <p:cBhvr>
                                        <p:cTn id="2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1"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客户问题解答技巧及话术</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
        <p:nvSpPr>
          <p:cNvPr id="2" name="矩形 1"/>
          <p:cNvSpPr/>
          <p:nvPr>
            <p:custDataLst>
              <p:tags r:id="rId5"/>
            </p:custDataLst>
          </p:nvPr>
        </p:nvSpPr>
        <p:spPr>
          <a:xfrm>
            <a:off x="3399155" y="1414145"/>
            <a:ext cx="8435340" cy="4701540"/>
          </a:xfrm>
          <a:prstGeom prst="rect">
            <a:avLst/>
          </a:prstGeom>
          <a:solidFill>
            <a:srgbClr val="384A66"/>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5" name="矩形 14"/>
          <p:cNvSpPr/>
          <p:nvPr>
            <p:custDataLst>
              <p:tags r:id="rId6"/>
            </p:custDataLst>
          </p:nvPr>
        </p:nvSpPr>
        <p:spPr>
          <a:xfrm>
            <a:off x="335280" y="1414145"/>
            <a:ext cx="2938780" cy="4701540"/>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7"/>
            </p:custDataLst>
          </p:nvPr>
        </p:nvSpPr>
        <p:spPr>
          <a:xfrm>
            <a:off x="3575685" y="1621790"/>
            <a:ext cx="7797165" cy="2676525"/>
          </a:xfrm>
          <a:prstGeom prst="rect">
            <a:avLst/>
          </a:prstGeom>
          <a:noFill/>
        </p:spPr>
        <p:txBody>
          <a:bodyPr wrap="square" rtlCol="0">
            <a:spAutoFit/>
          </a:bodyPr>
          <a:p>
            <a:pPr algn="l"/>
            <a:r>
              <a:rPr lang="zh-CN" altLang="en-US" b="1" dirty="0">
                <a:solidFill>
                  <a:schemeClr val="bg1"/>
                </a:solidFill>
                <a:latin typeface="思源黑体 CN Light" panose="020B0300000000000000" pitchFamily="34" charset="-122"/>
                <a:ea typeface="思源黑体 CN Light" panose="020B0300000000000000" pitchFamily="34" charset="-122"/>
              </a:rPr>
              <a:t>您看到的价格只是主材的价格，您可能忽略了该项目中所包含的辅料、工费、运费、二次搬运费、机具磨损费、管理费、税收、公司的合理利润等多种因素。有些项目中的工价比材料价格高许多，这样把所有的费用加起来，报价自然就得比主材价格高许多。如果单纯比材料价格，由于我公司与许多名牌建材厂商有着长期固定的合作关系，进的货恐怕比您个人购买的还要便宜一些。</a:t>
            </a:r>
            <a:endParaRPr lang="zh-CN" altLang="en-US" b="1" dirty="0">
              <a:solidFill>
                <a:schemeClr val="bg1"/>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8"/>
            </p:custDataLst>
          </p:nvPr>
        </p:nvSpPr>
        <p:spPr>
          <a:xfrm>
            <a:off x="561975" y="1661795"/>
            <a:ext cx="2602865" cy="1938020"/>
          </a:xfrm>
          <a:prstGeom prst="rect">
            <a:avLst/>
          </a:prstGeom>
          <a:noFill/>
        </p:spPr>
        <p:txBody>
          <a:bodyPr wrap="square" rtlCol="0">
            <a:spAutoFit/>
          </a:bodyPr>
          <a:p>
            <a:pPr>
              <a:lnSpc>
                <a:spcPct val="150000"/>
              </a:lnSpc>
            </a:pPr>
            <a:r>
              <a:rPr lang="zh-CN" altLang="en-US" sz="2000" b="1" dirty="0">
                <a:solidFill>
                  <a:srgbClr val="384A66"/>
                </a:solidFill>
                <a:highlight>
                  <a:srgbClr val="FFFF00"/>
                </a:highlight>
                <a:latin typeface="思源黑体 CN Light" panose="020B0300000000000000" pitchFamily="34" charset="-122"/>
                <a:ea typeface="思源黑体 CN Light" panose="020B0300000000000000" pitchFamily="34" charset="-122"/>
              </a:rPr>
              <a:t>（三）当客户提到为什么某装饰项目中主材价格并不高，而我公司的报价却很高</a:t>
            </a:r>
            <a:endParaRPr lang="zh-CN" altLang="en-US" sz="2000" b="1" dirty="0">
              <a:solidFill>
                <a:srgbClr val="384A66"/>
              </a:solidFill>
              <a:highlight>
                <a:srgbClr val="FFFF00"/>
              </a:highlight>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客户问题解答技巧及话术</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
        <p:nvSpPr>
          <p:cNvPr id="2" name="矩形 1"/>
          <p:cNvSpPr/>
          <p:nvPr>
            <p:custDataLst>
              <p:tags r:id="rId5"/>
            </p:custDataLst>
          </p:nvPr>
        </p:nvSpPr>
        <p:spPr>
          <a:xfrm>
            <a:off x="3399155" y="1414145"/>
            <a:ext cx="8435340" cy="4701540"/>
          </a:xfrm>
          <a:prstGeom prst="rect">
            <a:avLst/>
          </a:prstGeom>
          <a:solidFill>
            <a:srgbClr val="384A66"/>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5" name="矩形 14"/>
          <p:cNvSpPr/>
          <p:nvPr>
            <p:custDataLst>
              <p:tags r:id="rId6"/>
            </p:custDataLst>
          </p:nvPr>
        </p:nvSpPr>
        <p:spPr>
          <a:xfrm>
            <a:off x="335280" y="1414145"/>
            <a:ext cx="2938780" cy="4701540"/>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7"/>
            </p:custDataLst>
          </p:nvPr>
        </p:nvSpPr>
        <p:spPr>
          <a:xfrm>
            <a:off x="3575685" y="1621790"/>
            <a:ext cx="7797165" cy="1198880"/>
          </a:xfrm>
          <a:prstGeom prst="rect">
            <a:avLst/>
          </a:prstGeom>
          <a:noFill/>
        </p:spPr>
        <p:txBody>
          <a:bodyPr wrap="square" rtlCol="0">
            <a:spAutoFit/>
          </a:bodyPr>
          <a:p>
            <a:pPr algn="l"/>
            <a:r>
              <a:rPr lang="zh-CN" altLang="en-US" b="1" dirty="0">
                <a:solidFill>
                  <a:schemeClr val="bg1"/>
                </a:solidFill>
                <a:latin typeface="思源黑体 CN Light" panose="020B0300000000000000" pitchFamily="34" charset="-122"/>
                <a:ea typeface="思源黑体 CN Light" panose="020B0300000000000000" pitchFamily="34" charset="-122"/>
              </a:rPr>
              <a:t>我们与地板生产厂商有长期合作，可以为您推荐，并给厂家对我们的优惠价格，但品种选择、安装、付款等均由您直接与地板商约定。</a:t>
            </a:r>
            <a:endParaRPr lang="zh-CN" altLang="en-US" b="1" dirty="0">
              <a:solidFill>
                <a:schemeClr val="bg1"/>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8"/>
            </p:custDataLst>
          </p:nvPr>
        </p:nvSpPr>
        <p:spPr>
          <a:xfrm>
            <a:off x="561975" y="1661795"/>
            <a:ext cx="2602865" cy="1476375"/>
          </a:xfrm>
          <a:prstGeom prst="rect">
            <a:avLst/>
          </a:prstGeom>
          <a:noFill/>
        </p:spPr>
        <p:txBody>
          <a:bodyPr wrap="square" rtlCol="0">
            <a:spAutoFit/>
          </a:bodyPr>
          <a:p>
            <a:pPr>
              <a:lnSpc>
                <a:spcPct val="150000"/>
              </a:lnSpc>
            </a:pPr>
            <a:r>
              <a:rPr lang="zh-CN" altLang="en-US" sz="2000" b="1" dirty="0">
                <a:solidFill>
                  <a:srgbClr val="384A66"/>
                </a:solidFill>
                <a:highlight>
                  <a:srgbClr val="FFFF00"/>
                </a:highlight>
                <a:latin typeface="思源黑体 CN Light" panose="020B0300000000000000" pitchFamily="34" charset="-122"/>
                <a:ea typeface="思源黑体 CN Light" panose="020B0300000000000000" pitchFamily="34" charset="-122"/>
              </a:rPr>
              <a:t>（四）当客户问能否将地板的购买安装包在整个工程项目中时</a:t>
            </a:r>
            <a:endParaRPr lang="zh-CN" altLang="en-US" sz="2000" b="1" dirty="0">
              <a:solidFill>
                <a:srgbClr val="384A66"/>
              </a:solidFill>
              <a:highlight>
                <a:srgbClr val="FFFF00"/>
              </a:highlight>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客户问题解答技巧及话术</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
        <p:nvSpPr>
          <p:cNvPr id="2" name="矩形 1"/>
          <p:cNvSpPr/>
          <p:nvPr>
            <p:custDataLst>
              <p:tags r:id="rId5"/>
            </p:custDataLst>
          </p:nvPr>
        </p:nvSpPr>
        <p:spPr>
          <a:xfrm>
            <a:off x="3399155" y="1414145"/>
            <a:ext cx="8435340" cy="4701540"/>
          </a:xfrm>
          <a:prstGeom prst="rect">
            <a:avLst/>
          </a:prstGeom>
          <a:solidFill>
            <a:srgbClr val="384A66"/>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5" name="矩形 14"/>
          <p:cNvSpPr/>
          <p:nvPr>
            <p:custDataLst>
              <p:tags r:id="rId6"/>
            </p:custDataLst>
          </p:nvPr>
        </p:nvSpPr>
        <p:spPr>
          <a:xfrm>
            <a:off x="335280" y="1414145"/>
            <a:ext cx="2938780" cy="4701540"/>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7"/>
            </p:custDataLst>
          </p:nvPr>
        </p:nvSpPr>
        <p:spPr>
          <a:xfrm>
            <a:off x="3575685" y="1621790"/>
            <a:ext cx="7797165" cy="1938020"/>
          </a:xfrm>
          <a:prstGeom prst="rect">
            <a:avLst/>
          </a:prstGeom>
          <a:noFill/>
        </p:spPr>
        <p:txBody>
          <a:bodyPr wrap="square" rtlCol="0">
            <a:spAutoFit/>
          </a:bodyPr>
          <a:p>
            <a:pPr algn="l"/>
            <a:r>
              <a:rPr lang="zh-CN" altLang="en-US" b="1" dirty="0">
                <a:solidFill>
                  <a:schemeClr val="bg1"/>
                </a:solidFill>
                <a:latin typeface="思源黑体 CN Light" panose="020B0300000000000000" pitchFamily="34" charset="-122"/>
                <a:ea typeface="思源黑体 CN Light" panose="020B0300000000000000" pitchFamily="34" charset="-122"/>
              </a:rPr>
              <a:t>我公司的报价主要是根据客户不同的需要制定的，它们的主要区别是：依据材料的等级、工艺标准和施工队伍的等级三个方面的不同而产生不同的价格，但是无论您选择了哪个等级的报价，我们都会为您提供同样热情和完善的服务，同时，它的质量价格比也高于其他的公司。</a:t>
            </a:r>
            <a:endParaRPr lang="zh-CN" altLang="en-US" b="1" dirty="0">
              <a:solidFill>
                <a:schemeClr val="bg1"/>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8"/>
            </p:custDataLst>
          </p:nvPr>
        </p:nvSpPr>
        <p:spPr>
          <a:xfrm>
            <a:off x="561975" y="1661795"/>
            <a:ext cx="2602865" cy="1476375"/>
          </a:xfrm>
          <a:prstGeom prst="rect">
            <a:avLst/>
          </a:prstGeom>
          <a:noFill/>
        </p:spPr>
        <p:txBody>
          <a:bodyPr wrap="square" rtlCol="0">
            <a:spAutoFit/>
          </a:bodyPr>
          <a:p>
            <a:pPr>
              <a:lnSpc>
                <a:spcPct val="150000"/>
              </a:lnSpc>
            </a:pPr>
            <a:r>
              <a:rPr lang="zh-CN" altLang="en-US" sz="2000" b="1" dirty="0">
                <a:solidFill>
                  <a:srgbClr val="384A66"/>
                </a:solidFill>
                <a:highlight>
                  <a:srgbClr val="FFFF00"/>
                </a:highlight>
                <a:latin typeface="思源黑体 CN Light" panose="020B0300000000000000" pitchFamily="34" charset="-122"/>
                <a:ea typeface="思源黑体 CN Light" panose="020B0300000000000000" pitchFamily="34" charset="-122"/>
              </a:rPr>
              <a:t>（五）当客户询问公司两级价位有何区别时</a:t>
            </a:r>
            <a:endParaRPr lang="zh-CN" altLang="en-US" sz="2000" b="1" dirty="0">
              <a:solidFill>
                <a:srgbClr val="384A66"/>
              </a:solidFill>
              <a:highlight>
                <a:srgbClr val="FFFF00"/>
              </a:highlight>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887628"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室内设计师谈单的基本流程</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10" name="矩形 9"/>
          <p:cNvSpPr/>
          <p:nvPr>
            <p:custDataLst>
              <p:tags r:id="rId1"/>
            </p:custDataLst>
          </p:nvPr>
        </p:nvSpPr>
        <p:spPr>
          <a:xfrm>
            <a:off x="9565017" y="6525027"/>
            <a:ext cx="2201430" cy="72008"/>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384A66"/>
              </a:solidFill>
            </a:endParaRPr>
          </a:p>
        </p:txBody>
      </p:sp>
      <p:sp>
        <p:nvSpPr>
          <p:cNvPr id="11" name="文本框 10"/>
          <p:cNvSpPr txBox="1"/>
          <p:nvPr>
            <p:custDataLst>
              <p:tags r:id="rId2"/>
            </p:custDataLst>
          </p:nvPr>
        </p:nvSpPr>
        <p:spPr>
          <a:xfrm>
            <a:off x="389890" y="1127125"/>
            <a:ext cx="7392670" cy="460375"/>
          </a:xfrm>
          <a:prstGeom prst="rect">
            <a:avLst/>
          </a:prstGeom>
          <a:noFill/>
        </p:spPr>
        <p:txBody>
          <a:bodyPr wrap="square" rtlCol="0">
            <a:spAutoFit/>
          </a:bodyPr>
          <a:p>
            <a:pPr>
              <a:lnSpc>
                <a:spcPct val="100000"/>
              </a:lnSpc>
            </a:pPr>
            <a:r>
              <a:rPr lang="en-US" altLang="zh-CN" b="1" dirty="0">
                <a:solidFill>
                  <a:srgbClr val="575B47"/>
                </a:solidFill>
                <a:highlight>
                  <a:srgbClr val="FFFF00"/>
                </a:highlight>
                <a:latin typeface="思源黑体 CN Light" panose="020B0300000000000000" pitchFamily="34" charset="-122"/>
                <a:ea typeface="思源黑体 CN Light" panose="020B0300000000000000" pitchFamily="34" charset="-122"/>
              </a:rPr>
              <a:t>2. 门</a:t>
            </a:r>
            <a:endParaRPr lang="en-US" altLang="zh-CN" b="1" dirty="0">
              <a:solidFill>
                <a:srgbClr val="575B47"/>
              </a:solidFill>
              <a:highlight>
                <a:srgbClr val="FFFF00"/>
              </a:highlight>
              <a:latin typeface="思源黑体 CN Light" panose="020B0300000000000000" pitchFamily="34" charset="-122"/>
              <a:ea typeface="思源黑体 CN Light" panose="020B0300000000000000" pitchFamily="34" charset="-122"/>
            </a:endParaRPr>
          </a:p>
        </p:txBody>
      </p:sp>
      <p:sp>
        <p:nvSpPr>
          <p:cNvPr id="7" name="矩形 6"/>
          <p:cNvSpPr/>
          <p:nvPr>
            <p:custDataLst>
              <p:tags r:id="rId3"/>
            </p:custDataLst>
          </p:nvPr>
        </p:nvSpPr>
        <p:spPr>
          <a:xfrm>
            <a:off x="389890" y="1701800"/>
            <a:ext cx="11376660" cy="3714115"/>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lnSpc>
                <a:spcPct val="150000"/>
              </a:lnSpc>
            </a:pPr>
            <a:r>
              <a:rPr lang="zh-CN" altLang="en-US" sz="2000" dirty="0"/>
              <a:t>——门框是否稳固、灌浆、周正、安装牢固，胶条密封性好不好。</a:t>
            </a:r>
            <a:endParaRPr lang="zh-CN" altLang="en-US" sz="2000" dirty="0"/>
          </a:p>
          <a:p>
            <a:pPr algn="l">
              <a:lnSpc>
                <a:spcPct val="150000"/>
              </a:lnSpc>
            </a:pPr>
            <a:r>
              <a:rPr lang="zh-CN" altLang="en-US" sz="2000" dirty="0"/>
              <a:t>——门扇是否外观平整、漆面完好无流坠、漏刷和磕碰、色泽一致。</a:t>
            </a:r>
            <a:endParaRPr lang="zh-CN" altLang="en-US" sz="2000" dirty="0"/>
          </a:p>
          <a:p>
            <a:pPr algn="l">
              <a:lnSpc>
                <a:spcPct val="150000"/>
              </a:lnSpc>
            </a:pPr>
            <a:r>
              <a:rPr lang="zh-CN" altLang="en-US" sz="2000" dirty="0"/>
              <a:t>——门锁是否牢固、操作轻便、均匀锁紧。</a:t>
            </a:r>
            <a:endParaRPr lang="zh-CN" altLang="en-US" sz="2000" dirty="0"/>
          </a:p>
          <a:p>
            <a:pPr algn="l">
              <a:lnSpc>
                <a:spcPct val="150000"/>
              </a:lnSpc>
            </a:pPr>
            <a:r>
              <a:rPr lang="zh-CN" altLang="en-US" sz="2000" dirty="0"/>
              <a:t>——门把是否牢固、操作灵活，门轴是否平整牢固、转动平稳。</a:t>
            </a:r>
            <a:endParaRPr lang="zh-CN" altLang="en-US" sz="2000" dirty="0"/>
          </a:p>
          <a:p>
            <a:pPr algn="l">
              <a:lnSpc>
                <a:spcPct val="150000"/>
              </a:lnSpc>
            </a:pPr>
            <a:r>
              <a:rPr lang="zh-CN" altLang="en-US" sz="2000" dirty="0"/>
              <a:t>——猫眼是否完好、视野清晰。</a:t>
            </a:r>
            <a:endParaRPr lang="zh-CN" altLang="en-US" sz="2000" dirty="0"/>
          </a:p>
          <a:p>
            <a:pPr algn="l">
              <a:lnSpc>
                <a:spcPct val="150000"/>
              </a:lnSpc>
            </a:pPr>
            <a:r>
              <a:rPr lang="zh-CN" altLang="en-US" sz="2000" dirty="0"/>
              <a:t>——门铃是否按钮完好、加电有声，可视对讲有无、是否清晰、加电有声。</a:t>
            </a:r>
            <a:endParaRPr lang="zh-CN" altLang="en-US" sz="2000" dirty="0"/>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客户问题解答技巧及话术</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
        <p:nvSpPr>
          <p:cNvPr id="2" name="矩形 1"/>
          <p:cNvSpPr/>
          <p:nvPr>
            <p:custDataLst>
              <p:tags r:id="rId5"/>
            </p:custDataLst>
          </p:nvPr>
        </p:nvSpPr>
        <p:spPr>
          <a:xfrm>
            <a:off x="3399155" y="1414145"/>
            <a:ext cx="8435340" cy="4701540"/>
          </a:xfrm>
          <a:prstGeom prst="rect">
            <a:avLst/>
          </a:prstGeom>
          <a:solidFill>
            <a:srgbClr val="384A66"/>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5" name="矩形 14"/>
          <p:cNvSpPr/>
          <p:nvPr>
            <p:custDataLst>
              <p:tags r:id="rId6"/>
            </p:custDataLst>
          </p:nvPr>
        </p:nvSpPr>
        <p:spPr>
          <a:xfrm>
            <a:off x="335280" y="1414145"/>
            <a:ext cx="2938780" cy="4701540"/>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7"/>
            </p:custDataLst>
          </p:nvPr>
        </p:nvSpPr>
        <p:spPr>
          <a:xfrm>
            <a:off x="3575685" y="1621790"/>
            <a:ext cx="7797165" cy="1568450"/>
          </a:xfrm>
          <a:prstGeom prst="rect">
            <a:avLst/>
          </a:prstGeom>
          <a:noFill/>
        </p:spPr>
        <p:txBody>
          <a:bodyPr wrap="square" rtlCol="0">
            <a:spAutoFit/>
          </a:bodyPr>
          <a:p>
            <a:pPr algn="l"/>
            <a:r>
              <a:rPr lang="zh-CN" altLang="en-US" b="1" dirty="0">
                <a:solidFill>
                  <a:schemeClr val="bg1"/>
                </a:solidFill>
                <a:latin typeface="思源黑体 CN Light" panose="020B0300000000000000" pitchFamily="34" charset="-122"/>
                <a:ea typeface="思源黑体 CN Light" panose="020B0300000000000000" pitchFamily="34" charset="-122"/>
              </a:rPr>
              <a:t>这方面请您完全放心，我公司走的是品牌化、规模化的经营道路，我们的广告虽多，但由于我们公司的规模大，广告费摊销下来所占的比例却比小公司低，这就是规模化的优势之一。</a:t>
            </a:r>
            <a:endParaRPr lang="zh-CN" altLang="en-US" b="1" dirty="0">
              <a:solidFill>
                <a:schemeClr val="bg1"/>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8"/>
            </p:custDataLst>
          </p:nvPr>
        </p:nvSpPr>
        <p:spPr>
          <a:xfrm>
            <a:off x="561975" y="1661795"/>
            <a:ext cx="2602865" cy="1938020"/>
          </a:xfrm>
          <a:prstGeom prst="rect">
            <a:avLst/>
          </a:prstGeom>
          <a:noFill/>
        </p:spPr>
        <p:txBody>
          <a:bodyPr wrap="square" rtlCol="0">
            <a:spAutoFit/>
          </a:bodyPr>
          <a:p>
            <a:pPr>
              <a:lnSpc>
                <a:spcPct val="150000"/>
              </a:lnSpc>
            </a:pPr>
            <a:r>
              <a:rPr lang="zh-CN" altLang="en-US" sz="2000" b="1" dirty="0">
                <a:solidFill>
                  <a:srgbClr val="384A66"/>
                </a:solidFill>
                <a:highlight>
                  <a:srgbClr val="FFFF00"/>
                </a:highlight>
                <a:latin typeface="思源黑体 CN Light" panose="020B0300000000000000" pitchFamily="34" charset="-122"/>
                <a:ea typeface="思源黑体 CN Light" panose="020B0300000000000000" pitchFamily="34" charset="-122"/>
              </a:rPr>
              <a:t>（六）当客户询问公司广告做得那么多，是不是费用都出在我们身上了</a:t>
            </a:r>
            <a:endParaRPr lang="zh-CN" altLang="en-US" sz="2000" b="1" dirty="0">
              <a:solidFill>
                <a:srgbClr val="384A66"/>
              </a:solidFill>
              <a:highlight>
                <a:srgbClr val="FFFF00"/>
              </a:highlight>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客户问题解答技巧及话术</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
        <p:nvSpPr>
          <p:cNvPr id="2" name="矩形 1"/>
          <p:cNvSpPr/>
          <p:nvPr>
            <p:custDataLst>
              <p:tags r:id="rId5"/>
            </p:custDataLst>
          </p:nvPr>
        </p:nvSpPr>
        <p:spPr>
          <a:xfrm>
            <a:off x="3399155" y="1414145"/>
            <a:ext cx="8435340" cy="4701540"/>
          </a:xfrm>
          <a:prstGeom prst="rect">
            <a:avLst/>
          </a:prstGeom>
          <a:solidFill>
            <a:srgbClr val="384A66"/>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5" name="矩形 14"/>
          <p:cNvSpPr/>
          <p:nvPr>
            <p:custDataLst>
              <p:tags r:id="rId6"/>
            </p:custDataLst>
          </p:nvPr>
        </p:nvSpPr>
        <p:spPr>
          <a:xfrm>
            <a:off x="335280" y="1414145"/>
            <a:ext cx="2938780" cy="4701540"/>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7"/>
            </p:custDataLst>
          </p:nvPr>
        </p:nvSpPr>
        <p:spPr>
          <a:xfrm>
            <a:off x="3575685" y="1621790"/>
            <a:ext cx="7797165" cy="1568450"/>
          </a:xfrm>
          <a:prstGeom prst="rect">
            <a:avLst/>
          </a:prstGeom>
          <a:noFill/>
        </p:spPr>
        <p:txBody>
          <a:bodyPr wrap="square" rtlCol="0">
            <a:spAutoFit/>
          </a:bodyPr>
          <a:p>
            <a:pPr algn="l"/>
            <a:r>
              <a:rPr lang="zh-CN" altLang="en-US" b="1" dirty="0">
                <a:solidFill>
                  <a:schemeClr val="bg1"/>
                </a:solidFill>
                <a:latin typeface="思源黑体 CN Light" panose="020B0300000000000000" pitchFamily="34" charset="-122"/>
                <a:ea typeface="思源黑体 CN Light" panose="020B0300000000000000" pitchFamily="34" charset="-122"/>
              </a:rPr>
              <a:t>直接材料费和直接人工费大约占到总造价的 80% 左右，房租、设计人员、助理人员、其他管理人员的工资、税资等各种费用大约占到 15% 左右，公司利润一般在 5% 左右。</a:t>
            </a:r>
            <a:endParaRPr lang="zh-CN" altLang="en-US" b="1" dirty="0">
              <a:solidFill>
                <a:schemeClr val="bg1"/>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8"/>
            </p:custDataLst>
          </p:nvPr>
        </p:nvSpPr>
        <p:spPr>
          <a:xfrm>
            <a:off x="561975" y="1661795"/>
            <a:ext cx="2602865" cy="1476375"/>
          </a:xfrm>
          <a:prstGeom prst="rect">
            <a:avLst/>
          </a:prstGeom>
          <a:noFill/>
        </p:spPr>
        <p:txBody>
          <a:bodyPr wrap="square" rtlCol="0">
            <a:spAutoFit/>
          </a:bodyPr>
          <a:p>
            <a:pPr>
              <a:lnSpc>
                <a:spcPct val="150000"/>
              </a:lnSpc>
            </a:pPr>
            <a:r>
              <a:rPr lang="zh-CN" altLang="en-US" sz="2000" b="1" dirty="0">
                <a:solidFill>
                  <a:srgbClr val="384A66"/>
                </a:solidFill>
                <a:highlight>
                  <a:srgbClr val="FFFF00"/>
                </a:highlight>
                <a:latin typeface="思源黑体 CN Light" panose="020B0300000000000000" pitchFamily="34" charset="-122"/>
                <a:ea typeface="思源黑体 CN Light" panose="020B0300000000000000" pitchFamily="34" charset="-122"/>
              </a:rPr>
              <a:t>（七）当客户询问报价中材料、人工费的比例时</a:t>
            </a:r>
            <a:endParaRPr lang="zh-CN" altLang="en-US" sz="2000" b="1" dirty="0">
              <a:solidFill>
                <a:srgbClr val="384A66"/>
              </a:solidFill>
              <a:highlight>
                <a:srgbClr val="FFFF00"/>
              </a:highlight>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客户问题解答技巧及话术</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
        <p:nvSpPr>
          <p:cNvPr id="2" name="矩形 1"/>
          <p:cNvSpPr/>
          <p:nvPr>
            <p:custDataLst>
              <p:tags r:id="rId5"/>
            </p:custDataLst>
          </p:nvPr>
        </p:nvSpPr>
        <p:spPr>
          <a:xfrm>
            <a:off x="3399155" y="1414145"/>
            <a:ext cx="8435340" cy="4701540"/>
          </a:xfrm>
          <a:prstGeom prst="rect">
            <a:avLst/>
          </a:prstGeom>
          <a:solidFill>
            <a:srgbClr val="384A66"/>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5" name="矩形 14"/>
          <p:cNvSpPr/>
          <p:nvPr>
            <p:custDataLst>
              <p:tags r:id="rId6"/>
            </p:custDataLst>
          </p:nvPr>
        </p:nvSpPr>
        <p:spPr>
          <a:xfrm>
            <a:off x="335280" y="1414145"/>
            <a:ext cx="2938780" cy="4701540"/>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7"/>
            </p:custDataLst>
          </p:nvPr>
        </p:nvSpPr>
        <p:spPr>
          <a:xfrm>
            <a:off x="3575685" y="1621790"/>
            <a:ext cx="7797165" cy="4154170"/>
          </a:xfrm>
          <a:prstGeom prst="rect">
            <a:avLst/>
          </a:prstGeom>
          <a:noFill/>
        </p:spPr>
        <p:txBody>
          <a:bodyPr wrap="square" rtlCol="0">
            <a:spAutoFit/>
          </a:bodyPr>
          <a:p>
            <a:pPr algn="l"/>
            <a:r>
              <a:rPr lang="zh-CN" altLang="en-US" b="1" dirty="0">
                <a:solidFill>
                  <a:schemeClr val="bg1"/>
                </a:solidFill>
                <a:latin typeface="思源黑体 CN Light" panose="020B0300000000000000" pitchFamily="34" charset="-122"/>
                <a:ea typeface="思源黑体 CN Light" panose="020B0300000000000000" pitchFamily="34" charset="-122"/>
              </a:rPr>
              <a:t>装饰公司也遵循了市场的普遍规律，即：由于多家公司在一起激烈地竞争，价格越来越低，服务及质量越来越高，各种公司的利润越来越低。我们公司的价格也一样，目前的利润已经相当低，但是随着家装市场竞争加剧，一些不规范的公司为了承揽工程纷纷降价，甚至进行大幅度的优惠、促销活动，业内人士都很清楚，其实并非是让利，而是在施工过程中偷工减料，以及与其相伴随的质量低，而我们公司有相当的品牌知名度，连续两年获“ ×× 市家装十佳企业”等称号，我们坚持为客户提供优质的工程服务，并制定了规范的质量保障体系。因比，我们在目前利润低的情况下难以进行优惠。</a:t>
            </a:r>
            <a:endParaRPr lang="zh-CN" altLang="en-US" b="1" dirty="0">
              <a:solidFill>
                <a:schemeClr val="bg1"/>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8"/>
            </p:custDataLst>
          </p:nvPr>
        </p:nvSpPr>
        <p:spPr>
          <a:xfrm>
            <a:off x="561975" y="1661795"/>
            <a:ext cx="2602865" cy="1476375"/>
          </a:xfrm>
          <a:prstGeom prst="rect">
            <a:avLst/>
          </a:prstGeom>
          <a:noFill/>
        </p:spPr>
        <p:txBody>
          <a:bodyPr wrap="square" rtlCol="0">
            <a:spAutoFit/>
          </a:bodyPr>
          <a:p>
            <a:pPr>
              <a:lnSpc>
                <a:spcPct val="150000"/>
              </a:lnSpc>
            </a:pPr>
            <a:r>
              <a:rPr lang="zh-CN" altLang="en-US" sz="2000" b="1" dirty="0">
                <a:solidFill>
                  <a:srgbClr val="384A66"/>
                </a:solidFill>
                <a:highlight>
                  <a:srgbClr val="FFFF00"/>
                </a:highlight>
                <a:latin typeface="思源黑体 CN Light" panose="020B0300000000000000" pitchFamily="34" charset="-122"/>
                <a:ea typeface="思源黑体 CN Light" panose="020B0300000000000000" pitchFamily="34" charset="-122"/>
              </a:rPr>
              <a:t>（八）当客户询问我们是否能提供更多的价格优惠时</a:t>
            </a:r>
            <a:endParaRPr lang="zh-CN" altLang="en-US" sz="2000" b="1" dirty="0">
              <a:solidFill>
                <a:srgbClr val="384A66"/>
              </a:solidFill>
              <a:highlight>
                <a:srgbClr val="FFFF00"/>
              </a:highlight>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客户问题解答技巧及话术</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
        <p:nvSpPr>
          <p:cNvPr id="2" name="矩形 1"/>
          <p:cNvSpPr/>
          <p:nvPr>
            <p:custDataLst>
              <p:tags r:id="rId5"/>
            </p:custDataLst>
          </p:nvPr>
        </p:nvSpPr>
        <p:spPr>
          <a:xfrm>
            <a:off x="3399155" y="1414145"/>
            <a:ext cx="8435340" cy="4701540"/>
          </a:xfrm>
          <a:prstGeom prst="rect">
            <a:avLst/>
          </a:prstGeom>
          <a:solidFill>
            <a:srgbClr val="384A66"/>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5" name="矩形 14"/>
          <p:cNvSpPr/>
          <p:nvPr>
            <p:custDataLst>
              <p:tags r:id="rId6"/>
            </p:custDataLst>
          </p:nvPr>
        </p:nvSpPr>
        <p:spPr>
          <a:xfrm>
            <a:off x="335280" y="1414145"/>
            <a:ext cx="2938780" cy="4701540"/>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7"/>
            </p:custDataLst>
          </p:nvPr>
        </p:nvSpPr>
        <p:spPr>
          <a:xfrm>
            <a:off x="3575685" y="1621790"/>
            <a:ext cx="7797165" cy="2306955"/>
          </a:xfrm>
          <a:prstGeom prst="rect">
            <a:avLst/>
          </a:prstGeom>
          <a:noFill/>
        </p:spPr>
        <p:txBody>
          <a:bodyPr wrap="square" rtlCol="0">
            <a:spAutoFit/>
          </a:bodyPr>
          <a:p>
            <a:pPr algn="l"/>
            <a:r>
              <a:rPr lang="zh-CN" altLang="en-US" b="1" dirty="0">
                <a:solidFill>
                  <a:schemeClr val="bg1"/>
                </a:solidFill>
                <a:latin typeface="思源黑体 CN Light" panose="020B0300000000000000" pitchFamily="34" charset="-122"/>
                <a:ea typeface="思源黑体 CN Light" panose="020B0300000000000000" pitchFamily="34" charset="-122"/>
              </a:rPr>
              <a:t>当您确定的装修项目今后没有变动时，我们的报价一般是不会变的。但有时通过图纸做出的工程预算，会与实际情况存在一定偏差，这需根据实际工程量进行最后决算，多退少补。当然如果您的工程施工过程中对原设计进行修改或增减，我们会以变更的形式把价格变化报给您认可、签字，然后通知施工。</a:t>
            </a:r>
            <a:endParaRPr lang="zh-CN" altLang="en-US" b="1" dirty="0">
              <a:solidFill>
                <a:schemeClr val="bg1"/>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8"/>
            </p:custDataLst>
          </p:nvPr>
        </p:nvSpPr>
        <p:spPr>
          <a:xfrm>
            <a:off x="561975" y="1661795"/>
            <a:ext cx="2602865" cy="1476375"/>
          </a:xfrm>
          <a:prstGeom prst="rect">
            <a:avLst/>
          </a:prstGeom>
          <a:noFill/>
        </p:spPr>
        <p:txBody>
          <a:bodyPr wrap="square" rtlCol="0">
            <a:spAutoFit/>
          </a:bodyPr>
          <a:p>
            <a:pPr>
              <a:lnSpc>
                <a:spcPct val="150000"/>
              </a:lnSpc>
            </a:pPr>
            <a:r>
              <a:rPr lang="zh-CN" altLang="en-US" sz="2000" b="1" dirty="0">
                <a:solidFill>
                  <a:srgbClr val="384A66"/>
                </a:solidFill>
                <a:highlight>
                  <a:srgbClr val="FFFF00"/>
                </a:highlight>
                <a:latin typeface="思源黑体 CN Light" panose="020B0300000000000000" pitchFamily="34" charset="-122"/>
                <a:ea typeface="思源黑体 CN Light" panose="020B0300000000000000" pitchFamily="34" charset="-122"/>
              </a:rPr>
              <a:t>（九）客户问及工程预算今后是否会有大的变动</a:t>
            </a:r>
            <a:endParaRPr lang="zh-CN" altLang="en-US" sz="2000" b="1" dirty="0">
              <a:solidFill>
                <a:srgbClr val="384A66"/>
              </a:solidFill>
              <a:highlight>
                <a:srgbClr val="FFFF00"/>
              </a:highlight>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客户问题解答技巧及话术</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
        <p:nvSpPr>
          <p:cNvPr id="2" name="矩形 1"/>
          <p:cNvSpPr/>
          <p:nvPr>
            <p:custDataLst>
              <p:tags r:id="rId5"/>
            </p:custDataLst>
          </p:nvPr>
        </p:nvSpPr>
        <p:spPr>
          <a:xfrm>
            <a:off x="3399155" y="1414145"/>
            <a:ext cx="8435340" cy="4701540"/>
          </a:xfrm>
          <a:prstGeom prst="rect">
            <a:avLst/>
          </a:prstGeom>
          <a:solidFill>
            <a:srgbClr val="384A66"/>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5" name="矩形 14"/>
          <p:cNvSpPr/>
          <p:nvPr>
            <p:custDataLst>
              <p:tags r:id="rId6"/>
            </p:custDataLst>
          </p:nvPr>
        </p:nvSpPr>
        <p:spPr>
          <a:xfrm>
            <a:off x="335280" y="1414145"/>
            <a:ext cx="2938780" cy="4701540"/>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7"/>
            </p:custDataLst>
          </p:nvPr>
        </p:nvSpPr>
        <p:spPr>
          <a:xfrm>
            <a:off x="3575685" y="1621790"/>
            <a:ext cx="7797165" cy="3415030"/>
          </a:xfrm>
          <a:prstGeom prst="rect">
            <a:avLst/>
          </a:prstGeom>
          <a:noFill/>
        </p:spPr>
        <p:txBody>
          <a:bodyPr wrap="square" rtlCol="0">
            <a:spAutoFit/>
          </a:bodyPr>
          <a:p>
            <a:pPr algn="l"/>
            <a:r>
              <a:rPr lang="zh-CN" altLang="en-US" b="1" dirty="0">
                <a:solidFill>
                  <a:schemeClr val="bg1"/>
                </a:solidFill>
                <a:latin typeface="思源黑体 CN Light" panose="020B0300000000000000" pitchFamily="34" charset="-122"/>
                <a:ea typeface="思源黑体 CN Light" panose="020B0300000000000000" pitchFamily="34" charset="-122"/>
              </a:rPr>
              <a:t>现在所有正规家装公司使用的合同均是室内装饰协会统一制定的范本，我们无权改动其中的任何一项规定。付款方式也是一样，室内装饰协会之所以这样要求，正是为了通过规范化管理，确保家装消费者的利益，因此依照这个方式付款，对您将来依靠法律手段保护自己的合法权益最有利。如果更改了，我们得不到市场质检部的认可，您也将失去第三方公正的保障。款项付清后，在室内装饰协会存押我们 10 万元质保金，用于对您工程质量的保证。</a:t>
            </a:r>
            <a:endParaRPr lang="zh-CN" altLang="en-US" b="1" dirty="0">
              <a:solidFill>
                <a:schemeClr val="bg1"/>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8"/>
            </p:custDataLst>
          </p:nvPr>
        </p:nvSpPr>
        <p:spPr>
          <a:xfrm>
            <a:off x="561975" y="1661795"/>
            <a:ext cx="2602865" cy="1476375"/>
          </a:xfrm>
          <a:prstGeom prst="rect">
            <a:avLst/>
          </a:prstGeom>
          <a:noFill/>
        </p:spPr>
        <p:txBody>
          <a:bodyPr wrap="square" rtlCol="0">
            <a:spAutoFit/>
          </a:bodyPr>
          <a:p>
            <a:pPr>
              <a:lnSpc>
                <a:spcPct val="150000"/>
              </a:lnSpc>
            </a:pPr>
            <a:r>
              <a:rPr lang="zh-CN" altLang="en-US" sz="2000" b="1" dirty="0">
                <a:solidFill>
                  <a:srgbClr val="384A66"/>
                </a:solidFill>
                <a:highlight>
                  <a:srgbClr val="FFFF00"/>
                </a:highlight>
                <a:latin typeface="思源黑体 CN Light" panose="020B0300000000000000" pitchFamily="34" charset="-122"/>
                <a:ea typeface="思源黑体 CN Light" panose="020B0300000000000000" pitchFamily="34" charset="-122"/>
              </a:rPr>
              <a:t>（十）当客户对首期付 60%、中期付 35% 的付款方式持有异议</a:t>
            </a:r>
            <a:endParaRPr lang="zh-CN" altLang="en-US" sz="2000" b="1" dirty="0">
              <a:solidFill>
                <a:srgbClr val="384A66"/>
              </a:solidFill>
              <a:highlight>
                <a:srgbClr val="FFFF00"/>
              </a:highlight>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客户问题解答技巧及话术</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
        <p:nvSpPr>
          <p:cNvPr id="2" name="矩形 1"/>
          <p:cNvSpPr/>
          <p:nvPr>
            <p:custDataLst>
              <p:tags r:id="rId5"/>
            </p:custDataLst>
          </p:nvPr>
        </p:nvSpPr>
        <p:spPr>
          <a:xfrm>
            <a:off x="3399155" y="1414145"/>
            <a:ext cx="8435340" cy="4701540"/>
          </a:xfrm>
          <a:prstGeom prst="rect">
            <a:avLst/>
          </a:prstGeom>
          <a:solidFill>
            <a:srgbClr val="384A66"/>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5" name="矩形 14"/>
          <p:cNvSpPr/>
          <p:nvPr>
            <p:custDataLst>
              <p:tags r:id="rId6"/>
            </p:custDataLst>
          </p:nvPr>
        </p:nvSpPr>
        <p:spPr>
          <a:xfrm>
            <a:off x="335280" y="1414145"/>
            <a:ext cx="2938780" cy="4701540"/>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7"/>
            </p:custDataLst>
          </p:nvPr>
        </p:nvSpPr>
        <p:spPr>
          <a:xfrm>
            <a:off x="3575685" y="1621790"/>
            <a:ext cx="7797165" cy="1198880"/>
          </a:xfrm>
          <a:prstGeom prst="rect">
            <a:avLst/>
          </a:prstGeom>
          <a:noFill/>
        </p:spPr>
        <p:txBody>
          <a:bodyPr wrap="square" rtlCol="0">
            <a:spAutoFit/>
          </a:bodyPr>
          <a:p>
            <a:pPr algn="l"/>
            <a:r>
              <a:rPr lang="zh-CN" altLang="en-US" b="1" dirty="0">
                <a:solidFill>
                  <a:schemeClr val="bg1"/>
                </a:solidFill>
                <a:latin typeface="思源黑体 CN Light" panose="020B0300000000000000" pitchFamily="34" charset="-122"/>
                <a:ea typeface="思源黑体 CN Light" panose="020B0300000000000000" pitchFamily="34" charset="-122"/>
              </a:rPr>
              <a:t>作为进入家装市场的企业，我们已向管理部门统一交纳了固定税，如果重开发票，就更要重复交税，因此需要另收 3.3% 的税金。</a:t>
            </a:r>
            <a:endParaRPr lang="zh-CN" altLang="en-US" b="1" dirty="0">
              <a:solidFill>
                <a:schemeClr val="bg1"/>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8"/>
            </p:custDataLst>
          </p:nvPr>
        </p:nvSpPr>
        <p:spPr>
          <a:xfrm>
            <a:off x="561975" y="1661795"/>
            <a:ext cx="2602865" cy="1938020"/>
          </a:xfrm>
          <a:prstGeom prst="rect">
            <a:avLst/>
          </a:prstGeom>
          <a:noFill/>
        </p:spPr>
        <p:txBody>
          <a:bodyPr wrap="square" rtlCol="0">
            <a:spAutoFit/>
          </a:bodyPr>
          <a:p>
            <a:pPr>
              <a:lnSpc>
                <a:spcPct val="150000"/>
              </a:lnSpc>
            </a:pPr>
            <a:r>
              <a:rPr lang="zh-CN" altLang="en-US" sz="2000" b="1" dirty="0">
                <a:solidFill>
                  <a:srgbClr val="384A66"/>
                </a:solidFill>
                <a:highlight>
                  <a:srgbClr val="FFFF00"/>
                </a:highlight>
                <a:latin typeface="思源黑体 CN Light" panose="020B0300000000000000" pitchFamily="34" charset="-122"/>
                <a:ea typeface="思源黑体 CN Light" panose="020B0300000000000000" pitchFamily="34" charset="-122"/>
              </a:rPr>
              <a:t>（十一）当客户询问为什么在总部交款开发票，还要另交 3.3% 税金时</a:t>
            </a:r>
            <a:endParaRPr lang="zh-CN" altLang="en-US" sz="2000" b="1" dirty="0">
              <a:solidFill>
                <a:srgbClr val="384A66"/>
              </a:solidFill>
              <a:highlight>
                <a:srgbClr val="FFFF00"/>
              </a:highlight>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客户问题解答技巧及话术</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
        <p:nvSpPr>
          <p:cNvPr id="2" name="矩形 1"/>
          <p:cNvSpPr/>
          <p:nvPr>
            <p:custDataLst>
              <p:tags r:id="rId5"/>
            </p:custDataLst>
          </p:nvPr>
        </p:nvSpPr>
        <p:spPr>
          <a:xfrm>
            <a:off x="3399155" y="1414145"/>
            <a:ext cx="8435340" cy="4701540"/>
          </a:xfrm>
          <a:prstGeom prst="rect">
            <a:avLst/>
          </a:prstGeom>
          <a:solidFill>
            <a:srgbClr val="384A66"/>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5" name="矩形 14"/>
          <p:cNvSpPr/>
          <p:nvPr>
            <p:custDataLst>
              <p:tags r:id="rId6"/>
            </p:custDataLst>
          </p:nvPr>
        </p:nvSpPr>
        <p:spPr>
          <a:xfrm>
            <a:off x="335280" y="1414145"/>
            <a:ext cx="2938780" cy="4701540"/>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7"/>
            </p:custDataLst>
          </p:nvPr>
        </p:nvSpPr>
        <p:spPr>
          <a:xfrm>
            <a:off x="3575685" y="1621790"/>
            <a:ext cx="7797165" cy="3046095"/>
          </a:xfrm>
          <a:prstGeom prst="rect">
            <a:avLst/>
          </a:prstGeom>
          <a:noFill/>
        </p:spPr>
        <p:txBody>
          <a:bodyPr wrap="square" rtlCol="0">
            <a:spAutoFit/>
          </a:bodyPr>
          <a:p>
            <a:pPr algn="l"/>
            <a:r>
              <a:rPr lang="zh-CN" altLang="en-US" b="1" dirty="0">
                <a:solidFill>
                  <a:schemeClr val="bg1"/>
                </a:solidFill>
                <a:latin typeface="思源黑体 CN Light" panose="020B0300000000000000" pitchFamily="34" charset="-122"/>
                <a:ea typeface="思源黑体 CN Light" panose="020B0300000000000000" pitchFamily="34" charset="-122"/>
              </a:rPr>
              <a:t>严格来讲，雨季施工对施工质量是有影响的，板材吸收水分，容易产生变形，油漆层易起雾，但这些影响只是微不足道的。装修的质量不是靠季节来决定的，决定因素是管理和工艺。我们公司在多年的工程实战中积累了许多丰富的施工与管理经验，并有一套行之有效的办法，能够保证施工质量不受气候变化的影响。无论是雨季还是非雨季施工，我们都会为您提供同样高质量的家装服务。</a:t>
            </a:r>
            <a:endParaRPr lang="zh-CN" altLang="en-US" b="1" dirty="0">
              <a:solidFill>
                <a:schemeClr val="bg1"/>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8"/>
            </p:custDataLst>
          </p:nvPr>
        </p:nvSpPr>
        <p:spPr>
          <a:xfrm>
            <a:off x="561975" y="1661795"/>
            <a:ext cx="2602865" cy="1476375"/>
          </a:xfrm>
          <a:prstGeom prst="rect">
            <a:avLst/>
          </a:prstGeom>
          <a:noFill/>
        </p:spPr>
        <p:txBody>
          <a:bodyPr wrap="square" rtlCol="0">
            <a:spAutoFit/>
          </a:bodyPr>
          <a:p>
            <a:pPr>
              <a:lnSpc>
                <a:spcPct val="150000"/>
              </a:lnSpc>
            </a:pPr>
            <a:r>
              <a:rPr lang="zh-CN" altLang="en-US" sz="2000" b="1" dirty="0">
                <a:solidFill>
                  <a:srgbClr val="384A66"/>
                </a:solidFill>
                <a:highlight>
                  <a:srgbClr val="FFFF00"/>
                </a:highlight>
                <a:latin typeface="思源黑体 CN Light" panose="020B0300000000000000" pitchFamily="34" charset="-122"/>
                <a:ea typeface="思源黑体 CN Light" panose="020B0300000000000000" pitchFamily="34" charset="-122"/>
              </a:rPr>
              <a:t>（十二）当客户询问雨季施工是否会影响施工质量时</a:t>
            </a:r>
            <a:endParaRPr lang="zh-CN" altLang="en-US" sz="2000" b="1" dirty="0">
              <a:solidFill>
                <a:srgbClr val="384A66"/>
              </a:solidFill>
              <a:highlight>
                <a:srgbClr val="FFFF00"/>
              </a:highlight>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客户问题解答技巧及话术</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
        <p:nvSpPr>
          <p:cNvPr id="2" name="矩形 1"/>
          <p:cNvSpPr/>
          <p:nvPr>
            <p:custDataLst>
              <p:tags r:id="rId5"/>
            </p:custDataLst>
          </p:nvPr>
        </p:nvSpPr>
        <p:spPr>
          <a:xfrm>
            <a:off x="3399155" y="1414145"/>
            <a:ext cx="8435340" cy="4701540"/>
          </a:xfrm>
          <a:prstGeom prst="rect">
            <a:avLst/>
          </a:prstGeom>
          <a:solidFill>
            <a:srgbClr val="384A66"/>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5" name="矩形 14"/>
          <p:cNvSpPr/>
          <p:nvPr>
            <p:custDataLst>
              <p:tags r:id="rId6"/>
            </p:custDataLst>
          </p:nvPr>
        </p:nvSpPr>
        <p:spPr>
          <a:xfrm>
            <a:off x="335280" y="1414145"/>
            <a:ext cx="2938780" cy="4701540"/>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7"/>
            </p:custDataLst>
          </p:nvPr>
        </p:nvSpPr>
        <p:spPr>
          <a:xfrm>
            <a:off x="3575685" y="1621790"/>
            <a:ext cx="7797165" cy="3784600"/>
          </a:xfrm>
          <a:prstGeom prst="rect">
            <a:avLst/>
          </a:prstGeom>
          <a:noFill/>
        </p:spPr>
        <p:txBody>
          <a:bodyPr wrap="square" rtlCol="0">
            <a:spAutoFit/>
          </a:bodyPr>
          <a:p>
            <a:pPr algn="l"/>
            <a:r>
              <a:rPr lang="zh-CN" altLang="en-US" b="1" dirty="0">
                <a:solidFill>
                  <a:schemeClr val="bg1"/>
                </a:solidFill>
                <a:latin typeface="思源黑体 CN Light" panose="020B0300000000000000" pitchFamily="34" charset="-122"/>
                <a:ea typeface="思源黑体 CN Light" panose="020B0300000000000000" pitchFamily="34" charset="-122"/>
              </a:rPr>
              <a:t>关于材料质量方面，可以请您放心。我公司作为正规家装公司，几年来已具有良好的品牌形象，绝不会为这一点点的小利，而伤害企业好不容易建立起来的品牌形象和长远利益。因为一旦出现此类现象，我们公司的品牌形象和经济效益将会受到严重损害，因此我们比客户更重视材料的质量问题。我们在施工材料上十分慎重，材料都是由本公司的工程监理负责采购的，材料进场后，还要由客户认可。在工程的进行中，本公司的巡检员要对材料和工艺进行全面检查，工程部主管还要进行抽查，以确保材料的质量。</a:t>
            </a:r>
            <a:endParaRPr lang="zh-CN" altLang="en-US" b="1" dirty="0">
              <a:solidFill>
                <a:schemeClr val="bg1"/>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8"/>
            </p:custDataLst>
          </p:nvPr>
        </p:nvSpPr>
        <p:spPr>
          <a:xfrm>
            <a:off x="561975" y="1661795"/>
            <a:ext cx="2602865" cy="1476375"/>
          </a:xfrm>
          <a:prstGeom prst="rect">
            <a:avLst/>
          </a:prstGeom>
          <a:noFill/>
        </p:spPr>
        <p:txBody>
          <a:bodyPr wrap="square" rtlCol="0">
            <a:spAutoFit/>
          </a:bodyPr>
          <a:p>
            <a:pPr>
              <a:lnSpc>
                <a:spcPct val="150000"/>
              </a:lnSpc>
            </a:pPr>
            <a:r>
              <a:rPr lang="zh-CN" altLang="en-US" sz="2000" b="1" dirty="0">
                <a:solidFill>
                  <a:srgbClr val="384A66"/>
                </a:solidFill>
                <a:highlight>
                  <a:srgbClr val="FFFF00"/>
                </a:highlight>
                <a:latin typeface="思源黑体 CN Light" panose="020B0300000000000000" pitchFamily="34" charset="-122"/>
                <a:ea typeface="思源黑体 CN Light" panose="020B0300000000000000" pitchFamily="34" charset="-122"/>
              </a:rPr>
              <a:t>（十三）当客户询问公司如何保证在施工中使用真材实料时</a:t>
            </a:r>
            <a:endParaRPr lang="zh-CN" altLang="en-US" sz="2000" b="1" dirty="0">
              <a:solidFill>
                <a:srgbClr val="384A66"/>
              </a:solidFill>
              <a:highlight>
                <a:srgbClr val="FFFF00"/>
              </a:highlight>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客户问题解答技巧及话术</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
        <p:nvSpPr>
          <p:cNvPr id="2" name="矩形 1"/>
          <p:cNvSpPr/>
          <p:nvPr>
            <p:custDataLst>
              <p:tags r:id="rId5"/>
            </p:custDataLst>
          </p:nvPr>
        </p:nvSpPr>
        <p:spPr>
          <a:xfrm>
            <a:off x="3399155" y="1414145"/>
            <a:ext cx="8435340" cy="4701540"/>
          </a:xfrm>
          <a:prstGeom prst="rect">
            <a:avLst/>
          </a:prstGeom>
          <a:solidFill>
            <a:srgbClr val="384A66"/>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5" name="矩形 14"/>
          <p:cNvSpPr/>
          <p:nvPr>
            <p:custDataLst>
              <p:tags r:id="rId6"/>
            </p:custDataLst>
          </p:nvPr>
        </p:nvSpPr>
        <p:spPr>
          <a:xfrm>
            <a:off x="335280" y="1414145"/>
            <a:ext cx="2938780" cy="4701540"/>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7"/>
            </p:custDataLst>
          </p:nvPr>
        </p:nvSpPr>
        <p:spPr>
          <a:xfrm>
            <a:off x="3575685" y="1621790"/>
            <a:ext cx="7797165" cy="3046095"/>
          </a:xfrm>
          <a:prstGeom prst="rect">
            <a:avLst/>
          </a:prstGeom>
          <a:noFill/>
        </p:spPr>
        <p:txBody>
          <a:bodyPr wrap="square" rtlCol="0">
            <a:spAutoFit/>
          </a:bodyPr>
          <a:p>
            <a:pPr algn="l"/>
            <a:r>
              <a:rPr lang="zh-CN" altLang="en-US" b="1" dirty="0">
                <a:solidFill>
                  <a:schemeClr val="bg1"/>
                </a:solidFill>
                <a:latin typeface="思源黑体 CN Light" panose="020B0300000000000000" pitchFamily="34" charset="-122"/>
                <a:ea typeface="思源黑体 CN Light" panose="020B0300000000000000" pitchFamily="34" charset="-122"/>
              </a:rPr>
              <a:t>可以，包工包料、包清工、部分包工包料三种方式都可以。建议您与正规的公司合作，采用包工包料方式完全可以放心。因为我们的材料采购部与正规的材料厂商合作，无论是优惠的价格还是质量的保证都是经得起考验的。您甚至可以跟随我们进货。而包清工则会给您增加很多麻烦，首先，您自己买料不一定买到货真价实的材料，还要自付运费；还有，工程出现问题无法追究是材料还是施工质量的问题。</a:t>
            </a:r>
            <a:endParaRPr lang="zh-CN" altLang="en-US" b="1" dirty="0">
              <a:solidFill>
                <a:schemeClr val="bg1"/>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8"/>
            </p:custDataLst>
          </p:nvPr>
        </p:nvSpPr>
        <p:spPr>
          <a:xfrm>
            <a:off x="561975" y="1661795"/>
            <a:ext cx="2602865" cy="1014730"/>
          </a:xfrm>
          <a:prstGeom prst="rect">
            <a:avLst/>
          </a:prstGeom>
          <a:noFill/>
        </p:spPr>
        <p:txBody>
          <a:bodyPr wrap="square" rtlCol="0">
            <a:spAutoFit/>
          </a:bodyPr>
          <a:p>
            <a:pPr>
              <a:lnSpc>
                <a:spcPct val="150000"/>
              </a:lnSpc>
            </a:pPr>
            <a:r>
              <a:rPr lang="zh-CN" altLang="en-US" sz="2000" b="1" dirty="0">
                <a:solidFill>
                  <a:srgbClr val="384A66"/>
                </a:solidFill>
                <a:highlight>
                  <a:srgbClr val="FFFF00"/>
                </a:highlight>
                <a:latin typeface="思源黑体 CN Light" panose="020B0300000000000000" pitchFamily="34" charset="-122"/>
                <a:ea typeface="思源黑体 CN Light" panose="020B0300000000000000" pitchFamily="34" charset="-122"/>
              </a:rPr>
              <a:t>（十四）当客户问我们只包清工可以吗</a:t>
            </a:r>
            <a:endParaRPr lang="zh-CN" altLang="en-US" sz="2000" b="1" dirty="0">
              <a:solidFill>
                <a:srgbClr val="384A66"/>
              </a:solidFill>
              <a:highlight>
                <a:srgbClr val="FFFF00"/>
              </a:highlight>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客户问题解答技巧及话术</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
        <p:nvSpPr>
          <p:cNvPr id="2" name="矩形 1"/>
          <p:cNvSpPr/>
          <p:nvPr>
            <p:custDataLst>
              <p:tags r:id="rId5"/>
            </p:custDataLst>
          </p:nvPr>
        </p:nvSpPr>
        <p:spPr>
          <a:xfrm>
            <a:off x="3399155" y="1414145"/>
            <a:ext cx="8435340" cy="4701540"/>
          </a:xfrm>
          <a:prstGeom prst="rect">
            <a:avLst/>
          </a:prstGeom>
          <a:solidFill>
            <a:srgbClr val="384A66"/>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5" name="矩形 14"/>
          <p:cNvSpPr/>
          <p:nvPr>
            <p:custDataLst>
              <p:tags r:id="rId6"/>
            </p:custDataLst>
          </p:nvPr>
        </p:nvSpPr>
        <p:spPr>
          <a:xfrm>
            <a:off x="335280" y="1414145"/>
            <a:ext cx="2938780" cy="4701540"/>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7"/>
            </p:custDataLst>
          </p:nvPr>
        </p:nvSpPr>
        <p:spPr>
          <a:xfrm>
            <a:off x="3575685" y="1621790"/>
            <a:ext cx="7797165" cy="1568450"/>
          </a:xfrm>
          <a:prstGeom prst="rect">
            <a:avLst/>
          </a:prstGeom>
          <a:noFill/>
        </p:spPr>
        <p:txBody>
          <a:bodyPr wrap="square" rtlCol="0">
            <a:spAutoFit/>
          </a:bodyPr>
          <a:p>
            <a:pPr algn="l"/>
            <a:r>
              <a:rPr lang="zh-CN" altLang="en-US" b="1" dirty="0">
                <a:solidFill>
                  <a:schemeClr val="bg1"/>
                </a:solidFill>
                <a:latin typeface="思源黑体 CN Light" panose="020B0300000000000000" pitchFamily="34" charset="-122"/>
                <a:ea typeface="思源黑体 CN Light" panose="020B0300000000000000" pitchFamily="34" charset="-122"/>
              </a:rPr>
              <a:t>可以，但我公司有统一、规范的报价系统，为了确保每一位客户的利益，必须严格按照统一、规范的程序来报价。因此在前期报价时，还应该按照公司的有关程序统一报价，中期预决算时，则可按照相应价格抵消。</a:t>
            </a:r>
            <a:endParaRPr lang="zh-CN" altLang="en-US" b="1" dirty="0">
              <a:solidFill>
                <a:schemeClr val="bg1"/>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8"/>
            </p:custDataLst>
          </p:nvPr>
        </p:nvSpPr>
        <p:spPr>
          <a:xfrm>
            <a:off x="561975" y="1661795"/>
            <a:ext cx="2602865" cy="2399665"/>
          </a:xfrm>
          <a:prstGeom prst="rect">
            <a:avLst/>
          </a:prstGeom>
          <a:noFill/>
        </p:spPr>
        <p:txBody>
          <a:bodyPr wrap="square" rtlCol="0">
            <a:spAutoFit/>
          </a:bodyPr>
          <a:p>
            <a:pPr>
              <a:lnSpc>
                <a:spcPct val="150000"/>
              </a:lnSpc>
            </a:pPr>
            <a:r>
              <a:rPr lang="zh-CN" altLang="en-US" sz="2000" b="1" dirty="0">
                <a:solidFill>
                  <a:srgbClr val="384A66"/>
                </a:solidFill>
                <a:highlight>
                  <a:srgbClr val="FFFF00"/>
                </a:highlight>
                <a:latin typeface="思源黑体 CN Light" panose="020B0300000000000000" pitchFamily="34" charset="-122"/>
                <a:ea typeface="思源黑体 CN Light" panose="020B0300000000000000" pitchFamily="34" charset="-122"/>
              </a:rPr>
              <a:t>（十五）当客户询问“我们已存有少量材料，想用在工程中，你们是否愿意为我装修”时？</a:t>
            </a:r>
            <a:endParaRPr lang="zh-CN" altLang="en-US" sz="2000" b="1" dirty="0">
              <a:solidFill>
                <a:srgbClr val="384A66"/>
              </a:solidFill>
              <a:highlight>
                <a:srgbClr val="FFFF00"/>
              </a:highlight>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887628"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室内设计师谈单的基本流程</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10" name="矩形 9"/>
          <p:cNvSpPr/>
          <p:nvPr>
            <p:custDataLst>
              <p:tags r:id="rId1"/>
            </p:custDataLst>
          </p:nvPr>
        </p:nvSpPr>
        <p:spPr>
          <a:xfrm>
            <a:off x="9565017" y="6525027"/>
            <a:ext cx="2201430" cy="72008"/>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384A66"/>
              </a:solidFill>
            </a:endParaRPr>
          </a:p>
        </p:txBody>
      </p:sp>
      <p:sp>
        <p:nvSpPr>
          <p:cNvPr id="11" name="文本框 10"/>
          <p:cNvSpPr txBox="1"/>
          <p:nvPr>
            <p:custDataLst>
              <p:tags r:id="rId2"/>
            </p:custDataLst>
          </p:nvPr>
        </p:nvSpPr>
        <p:spPr>
          <a:xfrm>
            <a:off x="389890" y="1127125"/>
            <a:ext cx="7392670" cy="460375"/>
          </a:xfrm>
          <a:prstGeom prst="rect">
            <a:avLst/>
          </a:prstGeom>
          <a:noFill/>
        </p:spPr>
        <p:txBody>
          <a:bodyPr wrap="square" rtlCol="0">
            <a:spAutoFit/>
          </a:bodyPr>
          <a:p>
            <a:pPr>
              <a:lnSpc>
                <a:spcPct val="100000"/>
              </a:lnSpc>
            </a:pPr>
            <a:r>
              <a:rPr lang="en-US" altLang="zh-CN" b="1" dirty="0">
                <a:solidFill>
                  <a:srgbClr val="575B47"/>
                </a:solidFill>
                <a:highlight>
                  <a:srgbClr val="FFFF00"/>
                </a:highlight>
                <a:latin typeface="思源黑体 CN Light" panose="020B0300000000000000" pitchFamily="34" charset="-122"/>
                <a:ea typeface="思源黑体 CN Light" panose="020B0300000000000000" pitchFamily="34" charset="-122"/>
              </a:rPr>
              <a:t>3. 窗户</a:t>
            </a:r>
            <a:endParaRPr lang="en-US" altLang="zh-CN" b="1" dirty="0">
              <a:solidFill>
                <a:srgbClr val="575B47"/>
              </a:solidFill>
              <a:highlight>
                <a:srgbClr val="FFFF00"/>
              </a:highlight>
              <a:latin typeface="思源黑体 CN Light" panose="020B0300000000000000" pitchFamily="34" charset="-122"/>
              <a:ea typeface="思源黑体 CN Light" panose="020B0300000000000000" pitchFamily="34" charset="-122"/>
            </a:endParaRPr>
          </a:p>
        </p:txBody>
      </p:sp>
      <p:sp>
        <p:nvSpPr>
          <p:cNvPr id="7" name="矩形 6"/>
          <p:cNvSpPr/>
          <p:nvPr>
            <p:custDataLst>
              <p:tags r:id="rId3"/>
            </p:custDataLst>
          </p:nvPr>
        </p:nvSpPr>
        <p:spPr>
          <a:xfrm>
            <a:off x="389890" y="1701800"/>
            <a:ext cx="11376660" cy="3714115"/>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lnSpc>
                <a:spcPct val="150000"/>
              </a:lnSpc>
            </a:pPr>
            <a:r>
              <a:rPr lang="zh-CN" altLang="en-US" sz="2000" dirty="0"/>
              <a:t>——窗框是否稳固、周正、表面平整，材质是否符合合同。</a:t>
            </a:r>
            <a:endParaRPr lang="zh-CN" altLang="en-US" sz="2000" dirty="0"/>
          </a:p>
          <a:p>
            <a:pPr algn="l">
              <a:lnSpc>
                <a:spcPct val="150000"/>
              </a:lnSpc>
            </a:pPr>
            <a:r>
              <a:rPr lang="zh-CN" altLang="en-US" sz="2000" dirty="0"/>
              <a:t>——窗扇是否安装牢固、开关灵活、关闭严密，玻璃是否完好，材质是否符合合同。</a:t>
            </a:r>
            <a:endParaRPr lang="zh-CN" altLang="en-US" sz="2000" dirty="0"/>
          </a:p>
          <a:p>
            <a:pPr algn="l">
              <a:lnSpc>
                <a:spcPct val="150000"/>
              </a:lnSpc>
            </a:pPr>
            <a:r>
              <a:rPr lang="zh-CN" altLang="en-US" sz="2000" dirty="0"/>
              <a:t>——把手是否完好、牢固、灵活。</a:t>
            </a:r>
            <a:endParaRPr lang="zh-CN" altLang="en-US" sz="2000" dirty="0"/>
          </a:p>
          <a:p>
            <a:pPr algn="l">
              <a:lnSpc>
                <a:spcPct val="150000"/>
              </a:lnSpc>
            </a:pPr>
            <a:r>
              <a:rPr lang="zh-CN" altLang="en-US" sz="2000" dirty="0"/>
              <a:t>——密封是否窗缝严密、窗框严密。</a:t>
            </a:r>
            <a:endParaRPr lang="zh-CN" altLang="en-US" sz="2000" dirty="0"/>
          </a:p>
          <a:p>
            <a:pPr algn="l">
              <a:lnSpc>
                <a:spcPct val="150000"/>
              </a:lnSpc>
            </a:pPr>
            <a:r>
              <a:rPr lang="zh-CN" altLang="en-US" sz="2000" dirty="0"/>
              <a:t>——窗台是否完好、无裂缝、浸水。</a:t>
            </a:r>
            <a:endParaRPr lang="zh-CN" altLang="en-US" sz="2000" dirty="0"/>
          </a:p>
          <a:p>
            <a:pPr algn="l">
              <a:lnSpc>
                <a:spcPct val="150000"/>
              </a:lnSpc>
            </a:pPr>
            <a:r>
              <a:rPr lang="zh-CN" altLang="en-US" sz="2000" dirty="0"/>
              <a:t>——窗前护栏高度是否符合规范、安全、稳固、无妨碍。</a:t>
            </a:r>
            <a:endParaRPr lang="zh-CN" altLang="en-US" sz="2000" dirty="0"/>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客户问题解答技巧及话术</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
        <p:nvSpPr>
          <p:cNvPr id="2" name="矩形 1"/>
          <p:cNvSpPr/>
          <p:nvPr>
            <p:custDataLst>
              <p:tags r:id="rId5"/>
            </p:custDataLst>
          </p:nvPr>
        </p:nvSpPr>
        <p:spPr>
          <a:xfrm>
            <a:off x="3399155" y="1414145"/>
            <a:ext cx="8435340" cy="4701540"/>
          </a:xfrm>
          <a:prstGeom prst="rect">
            <a:avLst/>
          </a:prstGeom>
          <a:solidFill>
            <a:srgbClr val="384A66"/>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5" name="矩形 14"/>
          <p:cNvSpPr/>
          <p:nvPr>
            <p:custDataLst>
              <p:tags r:id="rId6"/>
            </p:custDataLst>
          </p:nvPr>
        </p:nvSpPr>
        <p:spPr>
          <a:xfrm>
            <a:off x="335280" y="1414145"/>
            <a:ext cx="2938780" cy="4701540"/>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7"/>
            </p:custDataLst>
          </p:nvPr>
        </p:nvSpPr>
        <p:spPr>
          <a:xfrm>
            <a:off x="3575685" y="1621790"/>
            <a:ext cx="7797165" cy="2306955"/>
          </a:xfrm>
          <a:prstGeom prst="rect">
            <a:avLst/>
          </a:prstGeom>
          <a:noFill/>
        </p:spPr>
        <p:txBody>
          <a:bodyPr wrap="square" rtlCol="0">
            <a:spAutoFit/>
          </a:bodyPr>
          <a:p>
            <a:pPr algn="l"/>
            <a:r>
              <a:rPr lang="zh-CN" altLang="en-US" b="1" dirty="0">
                <a:solidFill>
                  <a:schemeClr val="bg1"/>
                </a:solidFill>
                <a:latin typeface="思源黑体 CN Light" panose="020B0300000000000000" pitchFamily="34" charset="-122"/>
                <a:ea typeface="思源黑体 CN Light" panose="020B0300000000000000" pitchFamily="34" charset="-122"/>
              </a:rPr>
              <a:t>实木地板脚感好，纹理色彩自然，硬度稍差，淋漆的实木地板用的是进口油漆，无须保养；但实木地板由于是自然的，纹理、色彩差别较大，铺装时需打木龙骨，价格相对较高；强化复合木地板吸收了实木地板脚感好、纹理色彩自然的优点，以及高强化复合木地板安装容易的优点，价格介乎实木地板和高强化复合地板之间，但</a:t>
            </a:r>
            <a:endParaRPr lang="zh-CN" altLang="en-US" b="1" dirty="0">
              <a:solidFill>
                <a:schemeClr val="bg1"/>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8"/>
            </p:custDataLst>
          </p:nvPr>
        </p:nvSpPr>
        <p:spPr>
          <a:xfrm>
            <a:off x="561975" y="1661795"/>
            <a:ext cx="2602865" cy="1476375"/>
          </a:xfrm>
          <a:prstGeom prst="rect">
            <a:avLst/>
          </a:prstGeom>
          <a:noFill/>
        </p:spPr>
        <p:txBody>
          <a:bodyPr wrap="square" rtlCol="0">
            <a:spAutoFit/>
          </a:bodyPr>
          <a:p>
            <a:pPr>
              <a:lnSpc>
                <a:spcPct val="150000"/>
              </a:lnSpc>
            </a:pPr>
            <a:r>
              <a:rPr lang="zh-CN" altLang="en-US" sz="2000" b="1" dirty="0">
                <a:solidFill>
                  <a:srgbClr val="384A66"/>
                </a:solidFill>
                <a:highlight>
                  <a:srgbClr val="FFFF00"/>
                </a:highlight>
                <a:latin typeface="思源黑体 CN Light" panose="020B0300000000000000" pitchFamily="34" charset="-122"/>
                <a:ea typeface="思源黑体 CN Light" panose="020B0300000000000000" pitchFamily="34" charset="-122"/>
              </a:rPr>
              <a:t>（十六）当客户询问是铺实木地板好还是铺复合地板好时</a:t>
            </a:r>
            <a:endParaRPr lang="zh-CN" altLang="en-US" sz="2000" b="1" dirty="0">
              <a:solidFill>
                <a:srgbClr val="384A66"/>
              </a:solidFill>
              <a:highlight>
                <a:srgbClr val="FFFF00"/>
              </a:highlight>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客户问题解答技巧及话术</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
        <p:nvSpPr>
          <p:cNvPr id="2" name="矩形 1"/>
          <p:cNvSpPr/>
          <p:nvPr>
            <p:custDataLst>
              <p:tags r:id="rId5"/>
            </p:custDataLst>
          </p:nvPr>
        </p:nvSpPr>
        <p:spPr>
          <a:xfrm>
            <a:off x="3399155" y="1414145"/>
            <a:ext cx="8435340" cy="4701540"/>
          </a:xfrm>
          <a:prstGeom prst="rect">
            <a:avLst/>
          </a:prstGeom>
          <a:solidFill>
            <a:srgbClr val="384A66"/>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5" name="矩形 14"/>
          <p:cNvSpPr/>
          <p:nvPr>
            <p:custDataLst>
              <p:tags r:id="rId6"/>
            </p:custDataLst>
          </p:nvPr>
        </p:nvSpPr>
        <p:spPr>
          <a:xfrm>
            <a:off x="335280" y="1414145"/>
            <a:ext cx="2938780" cy="4701540"/>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custDataLst>
              <p:tags r:id="rId7"/>
            </p:custDataLst>
          </p:nvPr>
        </p:nvSpPr>
        <p:spPr>
          <a:xfrm>
            <a:off x="561975" y="1661795"/>
            <a:ext cx="2602865" cy="1938020"/>
          </a:xfrm>
          <a:prstGeom prst="rect">
            <a:avLst/>
          </a:prstGeom>
          <a:noFill/>
        </p:spPr>
        <p:txBody>
          <a:bodyPr wrap="square" rtlCol="0">
            <a:spAutoFit/>
          </a:bodyPr>
          <a:p>
            <a:pPr>
              <a:lnSpc>
                <a:spcPct val="150000"/>
              </a:lnSpc>
            </a:pPr>
            <a:r>
              <a:rPr lang="zh-CN" altLang="en-US" sz="2000" b="1" dirty="0">
                <a:solidFill>
                  <a:srgbClr val="384A66"/>
                </a:solidFill>
                <a:highlight>
                  <a:srgbClr val="FFFF00"/>
                </a:highlight>
                <a:latin typeface="思源黑体 CN Light" panose="020B0300000000000000" pitchFamily="34" charset="-122"/>
                <a:ea typeface="思源黑体 CN Light" panose="020B0300000000000000" pitchFamily="34" charset="-122"/>
              </a:rPr>
              <a:t>（十七）当客户咨询买家具与装修中现场制作的家具有何优缺点时</a:t>
            </a:r>
            <a:endParaRPr lang="zh-CN" altLang="en-US" sz="2000" b="1" dirty="0">
              <a:solidFill>
                <a:srgbClr val="384A66"/>
              </a:solidFill>
              <a:highlight>
                <a:srgbClr val="FFFF00"/>
              </a:highlight>
              <a:latin typeface="思源黑体 CN Light" panose="020B0300000000000000" pitchFamily="34" charset="-122"/>
              <a:ea typeface="思源黑体 CN Light" panose="020B0300000000000000" pitchFamily="34" charset="-122"/>
            </a:endParaRPr>
          </a:p>
        </p:txBody>
      </p:sp>
      <p:sp>
        <p:nvSpPr>
          <p:cNvPr id="4" name="文本框 3"/>
          <p:cNvSpPr txBox="1"/>
          <p:nvPr>
            <p:custDataLst>
              <p:tags r:id="rId8"/>
            </p:custDataLst>
          </p:nvPr>
        </p:nvSpPr>
        <p:spPr>
          <a:xfrm>
            <a:off x="3575685" y="1621790"/>
            <a:ext cx="7004050" cy="460375"/>
          </a:xfrm>
          <a:prstGeom prst="rect">
            <a:avLst/>
          </a:prstGeom>
          <a:noFill/>
        </p:spPr>
        <p:txBody>
          <a:bodyPr wrap="square" rtlCol="0">
            <a:spAutoFit/>
          </a:bodyPr>
          <a:p>
            <a:pPr algn="l"/>
            <a:r>
              <a:rPr lang="zh-CN" altLang="en-US" b="1" dirty="0">
                <a:solidFill>
                  <a:schemeClr val="bg1"/>
                </a:solidFill>
                <a:latin typeface="思源黑体 CN Light" panose="020B0300000000000000" pitchFamily="34" charset="-122"/>
                <a:ea typeface="思源黑体 CN Light" panose="020B0300000000000000" pitchFamily="34" charset="-122"/>
              </a:rPr>
              <a:t>购买的家具主要优点</a:t>
            </a:r>
            <a:endParaRPr lang="zh-CN" altLang="en-US" b="1" dirty="0">
              <a:solidFill>
                <a:schemeClr val="bg1"/>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9"/>
            </p:custDataLst>
          </p:nvPr>
        </p:nvSpPr>
        <p:spPr>
          <a:xfrm>
            <a:off x="3575685" y="2134870"/>
            <a:ext cx="7912100" cy="922020"/>
          </a:xfrm>
          <a:prstGeom prst="rect">
            <a:avLst/>
          </a:prstGeom>
          <a:noFill/>
        </p:spPr>
        <p:txBody>
          <a:bodyPr wrap="square" rtlCol="0">
            <a:spAutoFit/>
          </a:bodyPr>
          <a:p>
            <a:pPr algn="l">
              <a:lnSpc>
                <a:spcPct val="100000"/>
              </a:lnSpc>
            </a:pPr>
            <a:r>
              <a:rPr lang="en-US" altLang="zh-CN" sz="1800" dirty="0">
                <a:solidFill>
                  <a:srgbClr val="FFFF00"/>
                </a:solidFill>
                <a:latin typeface="思源黑体 CN Light" panose="020B0300000000000000" pitchFamily="34" charset="-122"/>
                <a:ea typeface="思源黑体 CN Light" panose="020B0300000000000000" pitchFamily="34" charset="-122"/>
              </a:rPr>
              <a:t>（1）是机器加工；</a:t>
            </a:r>
            <a:endParaRPr lang="en-US" altLang="zh-CN" sz="1800" dirty="0">
              <a:solidFill>
                <a:srgbClr val="FFFF00"/>
              </a:solidFill>
              <a:latin typeface="思源黑体 CN Light" panose="020B0300000000000000" pitchFamily="34" charset="-122"/>
              <a:ea typeface="思源黑体 CN Light" panose="020B0300000000000000" pitchFamily="34" charset="-122"/>
            </a:endParaRPr>
          </a:p>
          <a:p>
            <a:pPr algn="l">
              <a:lnSpc>
                <a:spcPct val="100000"/>
              </a:lnSpc>
            </a:pPr>
            <a:r>
              <a:rPr lang="en-US" altLang="zh-CN" sz="1800" dirty="0">
                <a:solidFill>
                  <a:srgbClr val="FFFF00"/>
                </a:solidFill>
                <a:latin typeface="思源黑体 CN Light" panose="020B0300000000000000" pitchFamily="34" charset="-122"/>
                <a:ea typeface="思源黑体 CN Light" panose="020B0300000000000000" pitchFamily="34" charset="-122"/>
              </a:rPr>
              <a:t>（2）是在无尘车间内刷油漆，其外观精度和表面亮度较高；</a:t>
            </a:r>
            <a:endParaRPr lang="en-US" altLang="zh-CN" sz="1800" dirty="0">
              <a:solidFill>
                <a:srgbClr val="FFFF00"/>
              </a:solidFill>
              <a:latin typeface="思源黑体 CN Light" panose="020B0300000000000000" pitchFamily="34" charset="-122"/>
              <a:ea typeface="思源黑体 CN Light" panose="020B0300000000000000" pitchFamily="34" charset="-122"/>
            </a:endParaRPr>
          </a:p>
          <a:p>
            <a:pPr algn="l">
              <a:lnSpc>
                <a:spcPct val="100000"/>
              </a:lnSpc>
            </a:pPr>
            <a:r>
              <a:rPr lang="en-US" altLang="zh-CN" sz="1800" dirty="0">
                <a:solidFill>
                  <a:srgbClr val="FFFF00"/>
                </a:solidFill>
                <a:latin typeface="思源黑体 CN Light" panose="020B0300000000000000" pitchFamily="34" charset="-122"/>
                <a:ea typeface="思源黑体 CN Light" panose="020B0300000000000000" pitchFamily="34" charset="-122"/>
              </a:rPr>
              <a:t>（3）由于是工业化生产，价格稍低一些。</a:t>
            </a:r>
            <a:endParaRPr lang="en-US" altLang="zh-CN" sz="1800" dirty="0">
              <a:solidFill>
                <a:srgbClr val="FFFF00"/>
              </a:solidFill>
              <a:latin typeface="思源黑体 CN Light" panose="020B0300000000000000" pitchFamily="34" charset="-122"/>
              <a:ea typeface="思源黑体 CN Light" panose="020B0300000000000000" pitchFamily="34" charset="-122"/>
            </a:endParaRPr>
          </a:p>
        </p:txBody>
      </p:sp>
      <p:sp>
        <p:nvSpPr>
          <p:cNvPr id="5" name="文本框 4"/>
          <p:cNvSpPr txBox="1"/>
          <p:nvPr>
            <p:custDataLst>
              <p:tags r:id="rId10"/>
            </p:custDataLst>
          </p:nvPr>
        </p:nvSpPr>
        <p:spPr>
          <a:xfrm>
            <a:off x="3575685" y="3270885"/>
            <a:ext cx="7004050" cy="460375"/>
          </a:xfrm>
          <a:prstGeom prst="rect">
            <a:avLst/>
          </a:prstGeom>
          <a:noFill/>
        </p:spPr>
        <p:txBody>
          <a:bodyPr wrap="square" rtlCol="0">
            <a:spAutoFit/>
          </a:bodyPr>
          <a:p>
            <a:pPr algn="l"/>
            <a:r>
              <a:rPr lang="zh-CN" altLang="en-US" b="1" dirty="0">
                <a:solidFill>
                  <a:schemeClr val="bg1"/>
                </a:solidFill>
                <a:latin typeface="思源黑体 CN Light" panose="020B0300000000000000" pitchFamily="34" charset="-122"/>
                <a:ea typeface="思源黑体 CN Light" panose="020B0300000000000000" pitchFamily="34" charset="-122"/>
              </a:rPr>
              <a:t>现场制作的家具主要优点</a:t>
            </a:r>
            <a:endParaRPr lang="zh-CN" altLang="en-US" b="1" dirty="0">
              <a:solidFill>
                <a:schemeClr val="bg1"/>
              </a:solidFill>
              <a:latin typeface="思源黑体 CN Light" panose="020B0300000000000000" pitchFamily="34" charset="-122"/>
              <a:ea typeface="思源黑体 CN Light" panose="020B0300000000000000" pitchFamily="34" charset="-122"/>
            </a:endParaRPr>
          </a:p>
        </p:txBody>
      </p:sp>
      <p:sp>
        <p:nvSpPr>
          <p:cNvPr id="6" name="文本框 5"/>
          <p:cNvSpPr txBox="1"/>
          <p:nvPr>
            <p:custDataLst>
              <p:tags r:id="rId11"/>
            </p:custDataLst>
          </p:nvPr>
        </p:nvSpPr>
        <p:spPr>
          <a:xfrm>
            <a:off x="3575685" y="3783965"/>
            <a:ext cx="7912100" cy="1476375"/>
          </a:xfrm>
          <a:prstGeom prst="rect">
            <a:avLst/>
          </a:prstGeom>
          <a:noFill/>
        </p:spPr>
        <p:txBody>
          <a:bodyPr wrap="square" rtlCol="0">
            <a:spAutoFit/>
          </a:bodyPr>
          <a:p>
            <a:pPr algn="l">
              <a:lnSpc>
                <a:spcPct val="100000"/>
              </a:lnSpc>
            </a:pPr>
            <a:r>
              <a:rPr lang="en-US" altLang="zh-CN" sz="1800" dirty="0">
                <a:solidFill>
                  <a:srgbClr val="FFFF00"/>
                </a:solidFill>
                <a:latin typeface="思源黑体 CN Light" panose="020B0300000000000000" pitchFamily="34" charset="-122"/>
                <a:ea typeface="思源黑体 CN Light" panose="020B0300000000000000" pitchFamily="34" charset="-122"/>
              </a:rPr>
              <a:t>（1）个性化较强，并与整个装修的风格协调、统一，特别是设计师常常运用家具设计来营造整个装修格调；</a:t>
            </a:r>
            <a:endParaRPr lang="en-US" altLang="zh-CN" sz="1800" dirty="0">
              <a:solidFill>
                <a:srgbClr val="FFFF00"/>
              </a:solidFill>
              <a:latin typeface="思源黑体 CN Light" panose="020B0300000000000000" pitchFamily="34" charset="-122"/>
              <a:ea typeface="思源黑体 CN Light" panose="020B0300000000000000" pitchFamily="34" charset="-122"/>
            </a:endParaRPr>
          </a:p>
          <a:p>
            <a:pPr algn="l">
              <a:lnSpc>
                <a:spcPct val="100000"/>
              </a:lnSpc>
            </a:pPr>
            <a:r>
              <a:rPr lang="en-US" altLang="zh-CN" sz="1800" dirty="0">
                <a:solidFill>
                  <a:srgbClr val="FFFF00"/>
                </a:solidFill>
                <a:latin typeface="思源黑体 CN Light" panose="020B0300000000000000" pitchFamily="34" charset="-122"/>
                <a:ea typeface="思源黑体 CN Light" panose="020B0300000000000000" pitchFamily="34" charset="-122"/>
              </a:rPr>
              <a:t>（2）空间利用率高，尺度、尺寸宜于把握；</a:t>
            </a:r>
            <a:endParaRPr lang="en-US" altLang="zh-CN" sz="1800" dirty="0">
              <a:solidFill>
                <a:srgbClr val="FFFF00"/>
              </a:solidFill>
              <a:latin typeface="思源黑体 CN Light" panose="020B0300000000000000" pitchFamily="34" charset="-122"/>
              <a:ea typeface="思源黑体 CN Light" panose="020B0300000000000000" pitchFamily="34" charset="-122"/>
            </a:endParaRPr>
          </a:p>
          <a:p>
            <a:pPr algn="l">
              <a:lnSpc>
                <a:spcPct val="100000"/>
              </a:lnSpc>
            </a:pPr>
            <a:r>
              <a:rPr lang="en-US" altLang="zh-CN" sz="1800" dirty="0">
                <a:solidFill>
                  <a:srgbClr val="FFFF00"/>
                </a:solidFill>
                <a:latin typeface="思源黑体 CN Light" panose="020B0300000000000000" pitchFamily="34" charset="-122"/>
                <a:ea typeface="思源黑体 CN Light" panose="020B0300000000000000" pitchFamily="34" charset="-122"/>
              </a:rPr>
              <a:t>（3）不适合改变摆放位置；</a:t>
            </a:r>
            <a:endParaRPr lang="en-US" altLang="zh-CN" sz="1800" dirty="0">
              <a:solidFill>
                <a:srgbClr val="FFFF00"/>
              </a:solidFill>
              <a:latin typeface="思源黑体 CN Light" panose="020B0300000000000000" pitchFamily="34" charset="-122"/>
              <a:ea typeface="思源黑体 CN Light" panose="020B0300000000000000" pitchFamily="34" charset="-122"/>
            </a:endParaRPr>
          </a:p>
          <a:p>
            <a:pPr algn="l">
              <a:lnSpc>
                <a:spcPct val="100000"/>
              </a:lnSpc>
            </a:pPr>
            <a:r>
              <a:rPr lang="en-US" altLang="zh-CN" sz="1800" dirty="0">
                <a:solidFill>
                  <a:srgbClr val="FFFF00"/>
                </a:solidFill>
                <a:latin typeface="思源黑体 CN Light" panose="020B0300000000000000" pitchFamily="34" charset="-122"/>
                <a:ea typeface="思源黑体 CN Light" panose="020B0300000000000000" pitchFamily="34" charset="-122"/>
              </a:rPr>
              <a:t>（4）不易于搬运调整。</a:t>
            </a:r>
            <a:endParaRPr lang="en-US" altLang="zh-CN" sz="1800" dirty="0">
              <a:solidFill>
                <a:srgbClr val="FFFF00"/>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 grpId="0"/>
      <p:bldP spid="10" grpId="0"/>
      <p:bldP spid="5" grpId="0"/>
      <p:bldP spid="6"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客户问题解答技巧及话术</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
        <p:nvSpPr>
          <p:cNvPr id="2" name="矩形 1"/>
          <p:cNvSpPr/>
          <p:nvPr>
            <p:custDataLst>
              <p:tags r:id="rId5"/>
            </p:custDataLst>
          </p:nvPr>
        </p:nvSpPr>
        <p:spPr>
          <a:xfrm>
            <a:off x="3399155" y="1414145"/>
            <a:ext cx="8435340" cy="4701540"/>
          </a:xfrm>
          <a:prstGeom prst="rect">
            <a:avLst/>
          </a:prstGeom>
          <a:solidFill>
            <a:srgbClr val="384A66"/>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5" name="矩形 14"/>
          <p:cNvSpPr/>
          <p:nvPr>
            <p:custDataLst>
              <p:tags r:id="rId6"/>
            </p:custDataLst>
          </p:nvPr>
        </p:nvSpPr>
        <p:spPr>
          <a:xfrm>
            <a:off x="335280" y="1414145"/>
            <a:ext cx="2938780" cy="4701540"/>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7"/>
            </p:custDataLst>
          </p:nvPr>
        </p:nvSpPr>
        <p:spPr>
          <a:xfrm>
            <a:off x="3575685" y="1621790"/>
            <a:ext cx="7797165" cy="1198880"/>
          </a:xfrm>
          <a:prstGeom prst="rect">
            <a:avLst/>
          </a:prstGeom>
          <a:noFill/>
        </p:spPr>
        <p:txBody>
          <a:bodyPr wrap="square" rtlCol="0">
            <a:spAutoFit/>
          </a:bodyPr>
          <a:p>
            <a:pPr algn="l"/>
            <a:r>
              <a:rPr lang="zh-CN" altLang="en-US" b="1" dirty="0">
                <a:solidFill>
                  <a:schemeClr val="bg1"/>
                </a:solidFill>
                <a:latin typeface="思源黑体 CN Light" panose="020B0300000000000000" pitchFamily="34" charset="-122"/>
                <a:ea typeface="思源黑体 CN Light" panose="020B0300000000000000" pitchFamily="34" charset="-122"/>
              </a:rPr>
              <a:t>原则上是不能改动的，因为改动后无法进行打压实验，无法得知改动后是否存在问题，物业管理部门一般不允许改动，否则他们将不负责维修。</a:t>
            </a:r>
            <a:endParaRPr lang="zh-CN" altLang="en-US" b="1" dirty="0">
              <a:solidFill>
                <a:schemeClr val="bg1"/>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8"/>
            </p:custDataLst>
          </p:nvPr>
        </p:nvSpPr>
        <p:spPr>
          <a:xfrm>
            <a:off x="561975" y="1661795"/>
            <a:ext cx="2602865" cy="1014730"/>
          </a:xfrm>
          <a:prstGeom prst="rect">
            <a:avLst/>
          </a:prstGeom>
          <a:noFill/>
        </p:spPr>
        <p:txBody>
          <a:bodyPr wrap="square" rtlCol="0">
            <a:spAutoFit/>
          </a:bodyPr>
          <a:p>
            <a:pPr>
              <a:lnSpc>
                <a:spcPct val="150000"/>
              </a:lnSpc>
            </a:pPr>
            <a:r>
              <a:rPr lang="zh-CN" altLang="en-US" sz="2000" b="1" dirty="0">
                <a:solidFill>
                  <a:srgbClr val="384A66"/>
                </a:solidFill>
                <a:highlight>
                  <a:srgbClr val="FFFF00"/>
                </a:highlight>
                <a:latin typeface="思源黑体 CN Light" panose="020B0300000000000000" pitchFamily="34" charset="-122"/>
                <a:ea typeface="思源黑体 CN Light" panose="020B0300000000000000" pitchFamily="34" charset="-122"/>
              </a:rPr>
              <a:t>（十八）当客户询问暖气能不能改动时</a:t>
            </a:r>
            <a:endParaRPr lang="zh-CN" altLang="en-US" sz="2000" b="1" dirty="0">
              <a:solidFill>
                <a:srgbClr val="384A66"/>
              </a:solidFill>
              <a:highlight>
                <a:srgbClr val="FFFF00"/>
              </a:highlight>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7368" y="1560473"/>
            <a:ext cx="2448272" cy="4608512"/>
          </a:xfrm>
          <a:prstGeom prst="rect">
            <a:avLst/>
          </a:prstGeom>
          <a:blipFill>
            <a:blip r:embed="rId1"/>
            <a:srcRect/>
            <a:stretch>
              <a:fillRect l="-12745" r="-127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999656" y="1560473"/>
            <a:ext cx="3096344" cy="2088232"/>
          </a:xfrm>
          <a:prstGeom prst="rect">
            <a:avLst/>
          </a:prstGeom>
          <a:blipFill>
            <a:blip r:embed="rId2"/>
            <a:srcRect/>
            <a:stretch>
              <a:fillRect l="-581" r="-58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017202" y="3801105"/>
            <a:ext cx="3096344" cy="2367880"/>
          </a:xfrm>
          <a:prstGeom prst="rect">
            <a:avLst/>
          </a:prstGeom>
          <a:blipFill>
            <a:blip r:embed="rId3"/>
            <a:srcRect/>
            <a:stretch>
              <a:fillRect l="-7413" r="-741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240017" y="1560473"/>
            <a:ext cx="5472608" cy="4608512"/>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p:cNvSpPr txBox="1"/>
          <p:nvPr/>
        </p:nvSpPr>
        <p:spPr>
          <a:xfrm>
            <a:off x="6593594" y="1919615"/>
            <a:ext cx="4647534" cy="645160"/>
          </a:xfrm>
          <a:prstGeom prst="rect">
            <a:avLst/>
          </a:prstGeom>
          <a:noFill/>
        </p:spPr>
        <p:txBody>
          <a:bodyPr wrap="square" rtlCol="0">
            <a:spAutoFit/>
          </a:bodyPr>
          <a:lstStyle/>
          <a:p>
            <a:r>
              <a:rPr lang="zh-CN" altLang="en-US" sz="3600" b="1" dirty="0">
                <a:solidFill>
                  <a:schemeClr val="bg1"/>
                </a:solidFill>
                <a:latin typeface="思源黑体 CN Light" panose="020B0300000000000000" pitchFamily="34" charset="-122"/>
                <a:ea typeface="思源黑体 CN Light" panose="020B0300000000000000" pitchFamily="34" charset="-122"/>
              </a:rPr>
              <a:t>课后小结</a:t>
            </a:r>
            <a:endParaRPr lang="zh-CN" altLang="en-US" sz="3600" b="1" dirty="0">
              <a:solidFill>
                <a:schemeClr val="bg1"/>
              </a:solidFill>
              <a:latin typeface="思源黑体 CN Light" panose="020B0300000000000000" pitchFamily="34" charset="-122"/>
              <a:ea typeface="思源黑体 CN Light" panose="020B0300000000000000" pitchFamily="34" charset="-122"/>
            </a:endParaRPr>
          </a:p>
        </p:txBody>
      </p:sp>
      <p:sp>
        <p:nvSpPr>
          <p:cNvPr id="15" name="矩形 14"/>
          <p:cNvSpPr/>
          <p:nvPr/>
        </p:nvSpPr>
        <p:spPr>
          <a:xfrm flipV="1">
            <a:off x="6880614" y="2757948"/>
            <a:ext cx="153191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文本框 15"/>
          <p:cNvSpPr txBox="1"/>
          <p:nvPr/>
        </p:nvSpPr>
        <p:spPr>
          <a:xfrm>
            <a:off x="6593594" y="2999105"/>
            <a:ext cx="4755515" cy="2306955"/>
          </a:xfrm>
          <a:prstGeom prst="rect">
            <a:avLst/>
          </a:prstGeom>
          <a:noFill/>
        </p:spPr>
        <p:txBody>
          <a:bodyPr wrap="square" rtlCol="0">
            <a:spAutoFit/>
          </a:bodyPr>
          <a:lstStyle/>
          <a:p>
            <a:pPr>
              <a:lnSpc>
                <a:spcPct val="100000"/>
              </a:lnSpc>
            </a:pPr>
            <a:r>
              <a:rPr lang="en-US" altLang="zh-CN" dirty="0">
                <a:solidFill>
                  <a:schemeClr val="bg1"/>
                </a:solidFill>
                <a:latin typeface="思源黑体 CN Light" panose="020B0300000000000000" pitchFamily="34" charset="-122"/>
                <a:ea typeface="思源黑体 CN Light" panose="020B0300000000000000" pitchFamily="34" charset="-122"/>
              </a:rPr>
              <a:t>设计师的水平再高，设计得再完美，搞不定客户一切都没有用。所以设计师的话术很重要，作为一个合格的设计师，应该要具备一定的沟通技巧；才能正确引导客户，让客户接受你的方案。</a:t>
            </a:r>
            <a:endParaRPr lang="en-US" altLang="zh-CN" dirty="0">
              <a:solidFill>
                <a:schemeClr val="bg1"/>
              </a:solidFill>
              <a:latin typeface="思源黑体 CN Light" panose="020B0300000000000000" pitchFamily="34" charset="-122"/>
              <a:ea typeface="思源黑体 CN Light" panose="020B0300000000000000" pitchFamily="34" charset="-122"/>
            </a:endParaRPr>
          </a:p>
        </p:txBody>
      </p:sp>
      <p:grpSp>
        <p:nvGrpSpPr>
          <p:cNvPr id="3" name="组合 2"/>
          <p:cNvGrpSpPr/>
          <p:nvPr/>
        </p:nvGrpSpPr>
        <p:grpSpPr>
          <a:xfrm>
            <a:off x="-456565" y="-315595"/>
            <a:ext cx="7053580" cy="1410335"/>
            <a:chOff x="-719" y="-497"/>
            <a:chExt cx="11108" cy="2221"/>
          </a:xfrm>
        </p:grpSpPr>
        <p:sp>
          <p:nvSpPr>
            <p:cNvPr id="4" name="椭圆 3"/>
            <p:cNvSpPr/>
            <p:nvPr>
              <p:custDataLst>
                <p:tags r:id="rId4"/>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custDataLst>
                <p:tags r:id="rId5"/>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11" name="组合 10"/>
            <p:cNvGrpSpPr/>
            <p:nvPr/>
          </p:nvGrpSpPr>
          <p:grpSpPr>
            <a:xfrm>
              <a:off x="1549" y="347"/>
              <a:ext cx="8840" cy="1199"/>
              <a:chOff x="1828468" y="2747536"/>
              <a:chExt cx="4210044" cy="570889"/>
            </a:xfrm>
          </p:grpSpPr>
          <p:sp>
            <p:nvSpPr>
              <p:cNvPr id="12" name="文本框 11"/>
              <p:cNvSpPr txBox="1"/>
              <p:nvPr>
                <p:custDataLst>
                  <p:tags r:id="rId6"/>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客户问题解答技巧及话术</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3" name="文本框 12"/>
              <p:cNvSpPr txBox="1"/>
              <p:nvPr>
                <p:custDataLst>
                  <p:tags r:id="rId7"/>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bldLvl="0" animBg="1"/>
      <p:bldP spid="16"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3934200"/>
            <a:ext cx="12192000" cy="2923800"/>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976320" y="4676020"/>
            <a:ext cx="2880320" cy="1440160"/>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951984" y="4676020"/>
            <a:ext cx="2880320" cy="144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741269" y="5085184"/>
            <a:ext cx="1301750" cy="768350"/>
          </a:xfrm>
          <a:prstGeom prst="rect">
            <a:avLst/>
          </a:prstGeom>
        </p:spPr>
        <p:txBody>
          <a:bodyPr wrap="none">
            <a:spAutoFit/>
          </a:bodyPr>
          <a:lstStyle/>
          <a:p>
            <a:pPr algn="dist"/>
            <a:r>
              <a:rPr lang="zh-CN" altLang="en-US" sz="4400" b="1" dirty="0">
                <a:solidFill>
                  <a:srgbClr val="384A66"/>
                </a:solidFill>
                <a:latin typeface="思源黑体 CN Light" panose="020B0300000000000000" pitchFamily="34" charset="-122"/>
                <a:ea typeface="思源黑体 CN Light" panose="020B0300000000000000" pitchFamily="34" charset="-122"/>
              </a:rPr>
              <a:t>课后</a:t>
            </a:r>
            <a:endParaRPr lang="zh-CN" altLang="en-US" sz="4400" b="1" dirty="0">
              <a:solidFill>
                <a:srgbClr val="384A66"/>
              </a:solidFill>
              <a:latin typeface="思源黑体 CN Light" panose="020B0300000000000000" pitchFamily="34" charset="-122"/>
              <a:ea typeface="思源黑体 CN Light" panose="020B0300000000000000" pitchFamily="34" charset="-122"/>
            </a:endParaRPr>
          </a:p>
        </p:txBody>
      </p:sp>
      <p:sp>
        <p:nvSpPr>
          <p:cNvPr id="14" name="矩形 13"/>
          <p:cNvSpPr/>
          <p:nvPr/>
        </p:nvSpPr>
        <p:spPr>
          <a:xfrm>
            <a:off x="9765605" y="5089082"/>
            <a:ext cx="1301750" cy="768350"/>
          </a:xfrm>
          <a:prstGeom prst="rect">
            <a:avLst/>
          </a:prstGeom>
        </p:spPr>
        <p:txBody>
          <a:bodyPr wrap="none">
            <a:spAutoFit/>
          </a:bodyPr>
          <a:lstStyle/>
          <a:p>
            <a:pPr algn="dist"/>
            <a:r>
              <a:rPr lang="zh-CN" altLang="en-US" sz="4400" b="1" dirty="0">
                <a:solidFill>
                  <a:schemeClr val="bg1"/>
                </a:solidFill>
                <a:latin typeface="思源黑体 CN Light" panose="020B0300000000000000" pitchFamily="34" charset="-122"/>
                <a:ea typeface="思源黑体 CN Light" panose="020B0300000000000000" pitchFamily="34" charset="-122"/>
              </a:rPr>
              <a:t>思考</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983615" y="1342390"/>
            <a:ext cx="10222230" cy="1753235"/>
          </a:xfrm>
          <a:prstGeom prst="rect">
            <a:avLst/>
          </a:prstGeom>
          <a:noFill/>
        </p:spPr>
        <p:txBody>
          <a:bodyPr wrap="square" rtlCol="0">
            <a:spAutoFit/>
          </a:bodyPr>
          <a:lstStyle/>
          <a:p>
            <a:pPr algn="l">
              <a:lnSpc>
                <a:spcPct val="150000"/>
              </a:lnSpc>
            </a:pPr>
            <a:r>
              <a:rPr lang="zh-CN" altLang="en-US" b="1" dirty="0">
                <a:solidFill>
                  <a:schemeClr val="tx1">
                    <a:lumMod val="75000"/>
                    <a:lumOff val="25000"/>
                  </a:schemeClr>
                </a:solidFill>
                <a:latin typeface="思源黑体 CN Light" panose="020B0300000000000000" pitchFamily="34" charset="-122"/>
                <a:ea typeface="思源黑体 CN Light" panose="020B0300000000000000" pitchFamily="34" charset="-122"/>
              </a:rPr>
              <a:t>1. 如何用设计师的话术与客户沟通？</a:t>
            </a:r>
            <a:endParaRPr lang="zh-CN" altLang="en-US"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gn="l">
              <a:lnSpc>
                <a:spcPct val="150000"/>
              </a:lnSpc>
            </a:pPr>
            <a:r>
              <a:rPr lang="zh-CN" altLang="en-US" b="1" dirty="0">
                <a:solidFill>
                  <a:schemeClr val="tx1">
                    <a:lumMod val="75000"/>
                    <a:lumOff val="25000"/>
                  </a:schemeClr>
                </a:solidFill>
                <a:latin typeface="思源黑体 CN Light" panose="020B0300000000000000" pitchFamily="34" charset="-122"/>
                <a:ea typeface="思源黑体 CN Light" panose="020B0300000000000000" pitchFamily="34" charset="-122"/>
              </a:rPr>
              <a:t>2. 如何引导客户？</a:t>
            </a:r>
            <a:endParaRPr lang="zh-CN" altLang="en-US"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gn="l">
              <a:lnSpc>
                <a:spcPct val="150000"/>
              </a:lnSpc>
            </a:pPr>
            <a:r>
              <a:rPr lang="zh-CN" altLang="en-US" b="1" dirty="0">
                <a:solidFill>
                  <a:schemeClr val="tx1">
                    <a:lumMod val="75000"/>
                    <a:lumOff val="25000"/>
                  </a:schemeClr>
                </a:solidFill>
                <a:latin typeface="思源黑体 CN Light" panose="020B0300000000000000" pitchFamily="34" charset="-122"/>
                <a:ea typeface="思源黑体 CN Light" panose="020B0300000000000000" pitchFamily="34" charset="-122"/>
              </a:rPr>
              <a:t>3. 请总结设计师的相关话术。</a:t>
            </a:r>
            <a:endParaRPr lang="zh-CN" altLang="en-US"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4" name="组合 3"/>
          <p:cNvGrpSpPr/>
          <p:nvPr/>
        </p:nvGrpSpPr>
        <p:grpSpPr>
          <a:xfrm>
            <a:off x="-456565" y="-315595"/>
            <a:ext cx="7053580" cy="1410335"/>
            <a:chOff x="-719" y="-497"/>
            <a:chExt cx="11108" cy="2221"/>
          </a:xfrm>
        </p:grpSpPr>
        <p:sp>
          <p:nvSpPr>
            <p:cNvPr id="5" name="椭圆 4"/>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6" name="组合 5"/>
            <p:cNvGrpSpPr/>
            <p:nvPr/>
          </p:nvGrpSpPr>
          <p:grpSpPr>
            <a:xfrm>
              <a:off x="1549" y="347"/>
              <a:ext cx="8840" cy="1199"/>
              <a:chOff x="1828468" y="2747536"/>
              <a:chExt cx="4210044" cy="570889"/>
            </a:xfrm>
          </p:grpSpPr>
          <p:sp>
            <p:nvSpPr>
              <p:cNvPr id="11" name="文本框 10"/>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客户问题解答技巧及话术</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2" name="文本框 11"/>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
        <p:nvSpPr>
          <p:cNvPr id="2" name="文本框 1"/>
          <p:cNvSpPr txBox="1"/>
          <p:nvPr>
            <p:custDataLst>
              <p:tags r:id="rId5"/>
            </p:custDataLst>
          </p:nvPr>
        </p:nvSpPr>
        <p:spPr>
          <a:xfrm>
            <a:off x="389890" y="1054735"/>
            <a:ext cx="5896610" cy="521970"/>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一、有关公司方面</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pic>
        <p:nvPicPr>
          <p:cNvPr id="104" name="图片 103"/>
          <p:cNvPicPr/>
          <p:nvPr/>
        </p:nvPicPr>
        <p:blipFill>
          <a:blip r:embed="rId6"/>
          <a:stretch>
            <a:fillRect/>
          </a:stretch>
        </p:blipFill>
        <p:spPr>
          <a:xfrm>
            <a:off x="479425" y="2348865"/>
            <a:ext cx="4022725" cy="3008630"/>
          </a:xfrm>
          <a:prstGeom prst="rect">
            <a:avLst/>
          </a:prstGeom>
          <a:noFill/>
          <a:ln w="9525">
            <a:noFill/>
          </a:ln>
        </p:spPr>
      </p:pic>
      <p:grpSp>
        <p:nvGrpSpPr>
          <p:cNvPr id="5" name="组合 4"/>
          <p:cNvGrpSpPr/>
          <p:nvPr/>
        </p:nvGrpSpPr>
        <p:grpSpPr>
          <a:xfrm>
            <a:off x="4799965" y="2059940"/>
            <a:ext cx="6426200" cy="1283970"/>
            <a:chOff x="7446" y="2453"/>
            <a:chExt cx="10120" cy="2022"/>
          </a:xfrm>
        </p:grpSpPr>
        <p:sp>
          <p:nvSpPr>
            <p:cNvPr id="3" name="文本框 2"/>
            <p:cNvSpPr txBox="1"/>
            <p:nvPr>
              <p:custDataLst>
                <p:tags r:id="rId7"/>
              </p:custDataLst>
            </p:nvPr>
          </p:nvSpPr>
          <p:spPr>
            <a:xfrm>
              <a:off x="7446" y="2453"/>
              <a:ext cx="9677" cy="725"/>
            </a:xfrm>
            <a:prstGeom prst="rect">
              <a:avLst/>
            </a:prstGeom>
            <a:noFill/>
          </p:spPr>
          <p:txBody>
            <a:bodyPr wrap="square" rtlCol="0">
              <a:spAutoFit/>
            </a:bodyPr>
            <a:p>
              <a:r>
                <a:rPr lang="zh-CN" altLang="en-US" b="1" dirty="0">
                  <a:solidFill>
                    <a:srgbClr val="FF0000"/>
                  </a:solidFill>
                  <a:latin typeface="思源黑体 CN Light" panose="020B0300000000000000" pitchFamily="34" charset="-122"/>
                  <a:ea typeface="思源黑体 CN Light" panose="020B0300000000000000" pitchFamily="34" charset="-122"/>
                </a:rPr>
                <a:t>（一）问：你们是国营的还是私营的</a:t>
              </a:r>
              <a:endParaRPr lang="zh-CN" altLang="en-US" b="1" dirty="0">
                <a:solidFill>
                  <a:srgbClr val="FF0000"/>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8"/>
              </p:custDataLst>
            </p:nvPr>
          </p:nvSpPr>
          <p:spPr>
            <a:xfrm>
              <a:off x="7446" y="3362"/>
              <a:ext cx="10120" cy="1113"/>
            </a:xfrm>
            <a:prstGeom prst="rect">
              <a:avLst/>
            </a:prstGeom>
            <a:noFill/>
          </p:spPr>
          <p:txBody>
            <a:bodyPr wrap="square" rtlCol="0">
              <a:spAutoFit/>
            </a:bodyPr>
            <a:p>
              <a:pPr algn="l">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答：我们公司是一家股份制企业，我认为，公司的性质不是很重要，关键在于它能给您提供什么样的服务。</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grpSp>
        <p:nvGrpSpPr>
          <p:cNvPr id="6" name="组合 5"/>
          <p:cNvGrpSpPr/>
          <p:nvPr/>
        </p:nvGrpSpPr>
        <p:grpSpPr>
          <a:xfrm>
            <a:off x="4799770" y="3788410"/>
            <a:ext cx="6426200" cy="1642745"/>
            <a:chOff x="7446" y="2453"/>
            <a:chExt cx="10120" cy="2587"/>
          </a:xfrm>
        </p:grpSpPr>
        <p:sp>
          <p:nvSpPr>
            <p:cNvPr id="8" name="文本框 7"/>
            <p:cNvSpPr txBox="1"/>
            <p:nvPr>
              <p:custDataLst>
                <p:tags r:id="rId9"/>
              </p:custDataLst>
            </p:nvPr>
          </p:nvSpPr>
          <p:spPr>
            <a:xfrm>
              <a:off x="7446" y="2453"/>
              <a:ext cx="9677" cy="1307"/>
            </a:xfrm>
            <a:prstGeom prst="rect">
              <a:avLst/>
            </a:prstGeom>
            <a:noFill/>
          </p:spPr>
          <p:txBody>
            <a:bodyPr wrap="square" rtlCol="0">
              <a:spAutoFit/>
            </a:bodyPr>
            <a:p>
              <a:r>
                <a:rPr lang="zh-CN" altLang="en-US" b="1" dirty="0">
                  <a:solidFill>
                    <a:srgbClr val="FF0000"/>
                  </a:solidFill>
                  <a:latin typeface="思源黑体 CN Light" panose="020B0300000000000000" pitchFamily="34" charset="-122"/>
                  <a:ea typeface="思源黑体 CN Light" panose="020B0300000000000000" pitchFamily="34" charset="-122"/>
                </a:rPr>
                <a:t>（二）问：与其他公司相比，你们公司有哪些优势</a:t>
              </a:r>
              <a:endParaRPr lang="zh-CN" altLang="en-US" b="1" dirty="0">
                <a:solidFill>
                  <a:srgbClr val="FF0000"/>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10"/>
              </p:custDataLst>
            </p:nvPr>
          </p:nvSpPr>
          <p:spPr>
            <a:xfrm>
              <a:off x="7446" y="3927"/>
              <a:ext cx="10120" cy="1113"/>
            </a:xfrm>
            <a:prstGeom prst="rect">
              <a:avLst/>
            </a:prstGeom>
            <a:noFill/>
          </p:spPr>
          <p:txBody>
            <a:bodyPr wrap="square" rtlCol="0">
              <a:spAutoFit/>
            </a:bodyPr>
            <a:p>
              <a:pPr algn="l">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答：我们不便对其他公司进行评价，但是我可以告诉您，我们公司的服务绝对让您满意。</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pic>
        <p:nvPicPr>
          <p:cNvPr id="104" name="图片 103"/>
          <p:cNvPicPr/>
          <p:nvPr/>
        </p:nvPicPr>
        <p:blipFill>
          <a:blip r:embed="rId5"/>
          <a:stretch>
            <a:fillRect/>
          </a:stretch>
        </p:blipFill>
        <p:spPr>
          <a:xfrm>
            <a:off x="479425" y="2348865"/>
            <a:ext cx="4022725" cy="3008630"/>
          </a:xfrm>
          <a:prstGeom prst="rect">
            <a:avLst/>
          </a:prstGeom>
          <a:noFill/>
          <a:ln w="9525">
            <a:noFill/>
          </a:ln>
        </p:spPr>
      </p:pic>
      <p:grpSp>
        <p:nvGrpSpPr>
          <p:cNvPr id="5" name="组合 4"/>
          <p:cNvGrpSpPr/>
          <p:nvPr/>
        </p:nvGrpSpPr>
        <p:grpSpPr>
          <a:xfrm>
            <a:off x="4799770" y="1557655"/>
            <a:ext cx="6648017" cy="4484370"/>
            <a:chOff x="7446" y="1210"/>
            <a:chExt cx="10469" cy="7062"/>
          </a:xfrm>
        </p:grpSpPr>
        <p:sp>
          <p:nvSpPr>
            <p:cNvPr id="3" name="文本框 2"/>
            <p:cNvSpPr txBox="1"/>
            <p:nvPr>
              <p:custDataLst>
                <p:tags r:id="rId6"/>
              </p:custDataLst>
            </p:nvPr>
          </p:nvSpPr>
          <p:spPr>
            <a:xfrm>
              <a:off x="7446" y="1210"/>
              <a:ext cx="10469" cy="1307"/>
            </a:xfrm>
            <a:prstGeom prst="rect">
              <a:avLst/>
            </a:prstGeom>
            <a:noFill/>
          </p:spPr>
          <p:txBody>
            <a:bodyPr wrap="square" rtlCol="0">
              <a:spAutoFit/>
            </a:bodyPr>
            <a:p>
              <a:r>
                <a:rPr lang="zh-CN" altLang="en-US" b="1" dirty="0">
                  <a:solidFill>
                    <a:srgbClr val="FF0000"/>
                  </a:solidFill>
                  <a:latin typeface="思源黑体 CN Light" panose="020B0300000000000000" pitchFamily="34" charset="-122"/>
                  <a:ea typeface="思源黑体 CN Light" panose="020B0300000000000000" pitchFamily="34" charset="-122"/>
                </a:rPr>
                <a:t>（三）问：你们公司的资质是几级？为什么有的公司是一级或二级？资质是否与质量有关</a:t>
              </a:r>
              <a:endParaRPr lang="zh-CN" altLang="en-US" b="1" dirty="0">
                <a:solidFill>
                  <a:srgbClr val="FF0000"/>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7"/>
              </p:custDataLst>
            </p:nvPr>
          </p:nvSpPr>
          <p:spPr>
            <a:xfrm>
              <a:off x="7446" y="2797"/>
              <a:ext cx="10469" cy="5475"/>
            </a:xfrm>
            <a:prstGeom prst="rect">
              <a:avLst/>
            </a:prstGeom>
            <a:noFill/>
          </p:spPr>
          <p:txBody>
            <a:bodyPr wrap="square" rtlCol="0">
              <a:spAutoFit/>
            </a:bodyPr>
            <a:p>
              <a:pPr algn="l">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答：目前家装公司拥有的资质有两种，一是建筑装饰资质，二是家装资质。建筑装饰资质是根据施工能力评定的，家装资质则是依据讯息工期质量评定的。我们公司拥有上述两种资质，拥有一、二级建筑装饰资质的装饰公司，大部分是挂靠在一些大型国有企业名下的，他们的资质等级并非是依靠自身的实力获得的。虽然目前我们公司拥有的是建筑装饰三级资质、家装乙级资质，但它是真实的；另外，家装资质是没有等级之分的，家装公司应该具有家装资质。由于我们公司现在已经具备了二级建筑装饰资质、家装甲级资质所需的实力，所以，我们已经向有关部门提出了晋级申请，预计年底可以取得。</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pic>
        <p:nvPicPr>
          <p:cNvPr id="104" name="图片 103"/>
          <p:cNvPicPr/>
          <p:nvPr/>
        </p:nvPicPr>
        <p:blipFill>
          <a:blip r:embed="rId5"/>
          <a:stretch>
            <a:fillRect/>
          </a:stretch>
        </p:blipFill>
        <p:spPr>
          <a:xfrm>
            <a:off x="479425" y="2348865"/>
            <a:ext cx="4022725" cy="3008630"/>
          </a:xfrm>
          <a:prstGeom prst="rect">
            <a:avLst/>
          </a:prstGeom>
          <a:noFill/>
          <a:ln w="9525">
            <a:noFill/>
          </a:ln>
        </p:spPr>
      </p:pic>
      <p:grpSp>
        <p:nvGrpSpPr>
          <p:cNvPr id="5" name="组合 4"/>
          <p:cNvGrpSpPr/>
          <p:nvPr/>
        </p:nvGrpSpPr>
        <p:grpSpPr>
          <a:xfrm>
            <a:off x="4799770" y="983615"/>
            <a:ext cx="6426395" cy="2186305"/>
            <a:chOff x="7446" y="1888"/>
            <a:chExt cx="10120" cy="3443"/>
          </a:xfrm>
        </p:grpSpPr>
        <p:sp>
          <p:nvSpPr>
            <p:cNvPr id="3" name="文本框 2"/>
            <p:cNvSpPr txBox="1"/>
            <p:nvPr>
              <p:custDataLst>
                <p:tags r:id="rId6"/>
              </p:custDataLst>
            </p:nvPr>
          </p:nvSpPr>
          <p:spPr>
            <a:xfrm>
              <a:off x="7446" y="1888"/>
              <a:ext cx="9677" cy="1307"/>
            </a:xfrm>
            <a:prstGeom prst="rect">
              <a:avLst/>
            </a:prstGeom>
            <a:noFill/>
          </p:spPr>
          <p:txBody>
            <a:bodyPr wrap="square" rtlCol="0">
              <a:spAutoFit/>
            </a:bodyPr>
            <a:p>
              <a:r>
                <a:rPr lang="zh-CN" altLang="en-US" b="1" dirty="0">
                  <a:solidFill>
                    <a:srgbClr val="FF0000"/>
                  </a:solidFill>
                  <a:latin typeface="思源黑体 CN Light" panose="020B0300000000000000" pitchFamily="34" charset="-122"/>
                  <a:ea typeface="思源黑体 CN Light" panose="020B0300000000000000" pitchFamily="34" charset="-122"/>
                </a:rPr>
                <a:t>（四）问：听说家装行业有个“四大家族”，你们公司排第几</a:t>
              </a:r>
              <a:endParaRPr lang="zh-CN" altLang="en-US" b="1" dirty="0">
                <a:solidFill>
                  <a:srgbClr val="FF0000"/>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7"/>
              </p:custDataLst>
            </p:nvPr>
          </p:nvSpPr>
          <p:spPr>
            <a:xfrm>
              <a:off x="7446" y="3249"/>
              <a:ext cx="10120" cy="2082"/>
            </a:xfrm>
            <a:prstGeom prst="rect">
              <a:avLst/>
            </a:prstGeom>
            <a:noFill/>
          </p:spPr>
          <p:txBody>
            <a:bodyPr wrap="square" rtlCol="0">
              <a:spAutoFit/>
            </a:bodyPr>
            <a:p>
              <a:pPr algn="l">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答：家装行业中所谓的“四大家族”，其实就是指规模较大的四大装饰公司。由于这四家装饰公司经营业绩比其他各公司高出许多，所以说是“四大家族”，至于排名问题，并无定势。</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grpSp>
        <p:nvGrpSpPr>
          <p:cNvPr id="6" name="组合 5"/>
          <p:cNvGrpSpPr/>
          <p:nvPr/>
        </p:nvGrpSpPr>
        <p:grpSpPr>
          <a:xfrm>
            <a:off x="4799770" y="3357880"/>
            <a:ext cx="6426200" cy="3109595"/>
            <a:chOff x="7446" y="2453"/>
            <a:chExt cx="10120" cy="4897"/>
          </a:xfrm>
        </p:grpSpPr>
        <p:sp>
          <p:nvSpPr>
            <p:cNvPr id="8" name="文本框 7"/>
            <p:cNvSpPr txBox="1"/>
            <p:nvPr>
              <p:custDataLst>
                <p:tags r:id="rId8"/>
              </p:custDataLst>
            </p:nvPr>
          </p:nvSpPr>
          <p:spPr>
            <a:xfrm>
              <a:off x="7446" y="2453"/>
              <a:ext cx="9677" cy="1307"/>
            </a:xfrm>
            <a:prstGeom prst="rect">
              <a:avLst/>
            </a:prstGeom>
            <a:noFill/>
          </p:spPr>
          <p:txBody>
            <a:bodyPr wrap="square" rtlCol="0">
              <a:spAutoFit/>
            </a:bodyPr>
            <a:p>
              <a:r>
                <a:rPr lang="zh-CN" altLang="en-US" b="1" dirty="0">
                  <a:solidFill>
                    <a:srgbClr val="FF0000"/>
                  </a:solidFill>
                  <a:latin typeface="思源黑体 CN Light" panose="020B0300000000000000" pitchFamily="34" charset="-122"/>
                  <a:ea typeface="思源黑体 CN Light" panose="020B0300000000000000" pitchFamily="34" charset="-122"/>
                </a:rPr>
                <a:t>（五）问：当客户询问公司的质量体系有哪些内容时</a:t>
              </a:r>
              <a:endParaRPr lang="zh-CN" altLang="en-US" b="1" dirty="0">
                <a:solidFill>
                  <a:srgbClr val="FF0000"/>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9"/>
              </p:custDataLst>
            </p:nvPr>
          </p:nvSpPr>
          <p:spPr>
            <a:xfrm>
              <a:off x="7446" y="3814"/>
              <a:ext cx="10120" cy="3536"/>
            </a:xfrm>
            <a:prstGeom prst="rect">
              <a:avLst/>
            </a:prstGeom>
            <a:noFill/>
          </p:spPr>
          <p:txBody>
            <a:bodyPr wrap="square" rtlCol="0">
              <a:spAutoFit/>
            </a:bodyPr>
            <a:p>
              <a:pPr algn="l">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答：①为您进行详细的客户登记，因为只有充分了解家庭成员和家居环境的详细情况，才有可能在下一步做出高质量的设计方案；设计师为您提供从设计、量房、预算、现场交底、中后期验收的全部服务。②由主任设计师设计小组进行审核，确保万无一失。③在施工期间，工程监理、工长与您一起进行各阶段质量验收工作。④使您确实得到优良的工程质量和优质的服务。</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pic>
        <p:nvPicPr>
          <p:cNvPr id="104" name="图片 103"/>
          <p:cNvPicPr/>
          <p:nvPr/>
        </p:nvPicPr>
        <p:blipFill>
          <a:blip r:embed="rId5"/>
          <a:stretch>
            <a:fillRect/>
          </a:stretch>
        </p:blipFill>
        <p:spPr>
          <a:xfrm>
            <a:off x="479425" y="2348865"/>
            <a:ext cx="4022725" cy="3008630"/>
          </a:xfrm>
          <a:prstGeom prst="rect">
            <a:avLst/>
          </a:prstGeom>
          <a:noFill/>
          <a:ln w="9525">
            <a:noFill/>
          </a:ln>
        </p:spPr>
      </p:pic>
      <p:grpSp>
        <p:nvGrpSpPr>
          <p:cNvPr id="5" name="组合 4"/>
          <p:cNvGrpSpPr/>
          <p:nvPr/>
        </p:nvGrpSpPr>
        <p:grpSpPr>
          <a:xfrm>
            <a:off x="4799770" y="1342390"/>
            <a:ext cx="6426395" cy="2186305"/>
            <a:chOff x="7446" y="1888"/>
            <a:chExt cx="10120" cy="3443"/>
          </a:xfrm>
        </p:grpSpPr>
        <p:sp>
          <p:nvSpPr>
            <p:cNvPr id="3" name="文本框 2"/>
            <p:cNvSpPr txBox="1"/>
            <p:nvPr>
              <p:custDataLst>
                <p:tags r:id="rId6"/>
              </p:custDataLst>
            </p:nvPr>
          </p:nvSpPr>
          <p:spPr>
            <a:xfrm>
              <a:off x="7446" y="1888"/>
              <a:ext cx="9677" cy="1307"/>
            </a:xfrm>
            <a:prstGeom prst="rect">
              <a:avLst/>
            </a:prstGeom>
            <a:noFill/>
          </p:spPr>
          <p:txBody>
            <a:bodyPr wrap="square" rtlCol="0">
              <a:spAutoFit/>
            </a:bodyPr>
            <a:p>
              <a:r>
                <a:rPr lang="zh-CN" altLang="en-US" b="1" dirty="0">
                  <a:solidFill>
                    <a:srgbClr val="FF0000"/>
                  </a:solidFill>
                  <a:latin typeface="思源黑体 CN Light" panose="020B0300000000000000" pitchFamily="34" charset="-122"/>
                  <a:ea typeface="思源黑体 CN Light" panose="020B0300000000000000" pitchFamily="34" charset="-122"/>
                </a:rPr>
                <a:t>（六）问：你们公司的广告费那么高，是不是都摊到我们的装修费里面去了</a:t>
              </a:r>
              <a:endParaRPr lang="zh-CN" altLang="en-US" b="1" dirty="0">
                <a:solidFill>
                  <a:srgbClr val="FF0000"/>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7"/>
              </p:custDataLst>
            </p:nvPr>
          </p:nvSpPr>
          <p:spPr>
            <a:xfrm>
              <a:off x="7446" y="3249"/>
              <a:ext cx="10120" cy="2082"/>
            </a:xfrm>
            <a:prstGeom prst="rect">
              <a:avLst/>
            </a:prstGeom>
            <a:noFill/>
          </p:spPr>
          <p:txBody>
            <a:bodyPr wrap="square" rtlCol="0">
              <a:spAutoFit/>
            </a:bodyPr>
            <a:p>
              <a:pPr algn="l">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答：如果您能够从“规模经济的优势”角度去看这个问题，再多了解一些我们企业的经营规模，就不会担心这个问题了。也就是我们的客户量大，每个客户摊的是很少的。</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grpSp>
        <p:nvGrpSpPr>
          <p:cNvPr id="6" name="组合 5"/>
          <p:cNvGrpSpPr/>
          <p:nvPr/>
        </p:nvGrpSpPr>
        <p:grpSpPr>
          <a:xfrm>
            <a:off x="4799770" y="3716655"/>
            <a:ext cx="6426200" cy="2494280"/>
            <a:chOff x="7446" y="2453"/>
            <a:chExt cx="10120" cy="3928"/>
          </a:xfrm>
        </p:grpSpPr>
        <p:sp>
          <p:nvSpPr>
            <p:cNvPr id="8" name="文本框 7"/>
            <p:cNvSpPr txBox="1"/>
            <p:nvPr>
              <p:custDataLst>
                <p:tags r:id="rId8"/>
              </p:custDataLst>
            </p:nvPr>
          </p:nvSpPr>
          <p:spPr>
            <a:xfrm>
              <a:off x="7446" y="2453"/>
              <a:ext cx="9677" cy="1307"/>
            </a:xfrm>
            <a:prstGeom prst="rect">
              <a:avLst/>
            </a:prstGeom>
            <a:noFill/>
          </p:spPr>
          <p:txBody>
            <a:bodyPr wrap="square" rtlCol="0">
              <a:spAutoFit/>
            </a:bodyPr>
            <a:p>
              <a:r>
                <a:rPr lang="zh-CN" altLang="en-US" b="1" dirty="0">
                  <a:solidFill>
                    <a:srgbClr val="FF0000"/>
                  </a:solidFill>
                  <a:latin typeface="思源黑体 CN Light" panose="020B0300000000000000" pitchFamily="34" charset="-122"/>
                  <a:ea typeface="思源黑体 CN Light" panose="020B0300000000000000" pitchFamily="34" charset="-122"/>
                </a:rPr>
                <a:t>（七）问：如果与你们签约，是否可以和你们一起去进材料</a:t>
              </a:r>
              <a:endParaRPr lang="zh-CN" altLang="en-US" b="1" dirty="0">
                <a:solidFill>
                  <a:srgbClr val="FF0000"/>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9"/>
              </p:custDataLst>
            </p:nvPr>
          </p:nvSpPr>
          <p:spPr>
            <a:xfrm>
              <a:off x="7446" y="3814"/>
              <a:ext cx="10120" cy="2567"/>
            </a:xfrm>
            <a:prstGeom prst="rect">
              <a:avLst/>
            </a:prstGeom>
            <a:noFill/>
          </p:spPr>
          <p:txBody>
            <a:bodyPr wrap="square" rtlCol="0">
              <a:spAutoFit/>
            </a:bodyPr>
            <a:p>
              <a:pPr algn="l">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答：我们进材料的渠道有两种：一是由材料部从厂家直接采购，一是从合同供应商处定点采购；如果您方便的话，可以一起去进材料，但是，需要您自己解决交通问题。不管客户是否参与选购材料，我们都会严格按照工作流程工作，即监理材料的验收。</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10335"/>
            <a:chOff x="-719" y="-497"/>
            <a:chExt cx="11108" cy="2221"/>
          </a:xfrm>
        </p:grpSpPr>
        <p:sp>
          <p:nvSpPr>
            <p:cNvPr id="9" name="椭圆 8"/>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2"/>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1549" y="347"/>
              <a:ext cx="8840" cy="1199"/>
              <a:chOff x="1828468" y="2747536"/>
              <a:chExt cx="4210044" cy="570889"/>
            </a:xfrm>
          </p:grpSpPr>
          <p:sp>
            <p:nvSpPr>
              <p:cNvPr id="23" name="文本框 22"/>
              <p:cNvSpPr txBox="1"/>
              <p:nvPr>
                <p:custDataLst>
                  <p:tags r:id="rId3"/>
                </p:custDataLst>
              </p:nvPr>
            </p:nvSpPr>
            <p:spPr>
              <a:xfrm>
                <a:off x="1828468" y="2927040"/>
                <a:ext cx="3791897" cy="391385"/>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家装咨询常见问题解答</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160"/>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pic>
        <p:nvPicPr>
          <p:cNvPr id="104" name="图片 103"/>
          <p:cNvPicPr/>
          <p:nvPr/>
        </p:nvPicPr>
        <p:blipFill>
          <a:blip r:embed="rId5"/>
          <a:stretch>
            <a:fillRect/>
          </a:stretch>
        </p:blipFill>
        <p:spPr>
          <a:xfrm>
            <a:off x="479425" y="2348865"/>
            <a:ext cx="4022725" cy="3008630"/>
          </a:xfrm>
          <a:prstGeom prst="rect">
            <a:avLst/>
          </a:prstGeom>
          <a:noFill/>
          <a:ln w="9525">
            <a:noFill/>
          </a:ln>
        </p:spPr>
      </p:pic>
      <p:grpSp>
        <p:nvGrpSpPr>
          <p:cNvPr id="5" name="组合 4"/>
          <p:cNvGrpSpPr/>
          <p:nvPr/>
        </p:nvGrpSpPr>
        <p:grpSpPr>
          <a:xfrm>
            <a:off x="4799770" y="1342390"/>
            <a:ext cx="6426395" cy="1283970"/>
            <a:chOff x="7446" y="1888"/>
            <a:chExt cx="10120" cy="2022"/>
          </a:xfrm>
        </p:grpSpPr>
        <p:sp>
          <p:nvSpPr>
            <p:cNvPr id="3" name="文本框 2"/>
            <p:cNvSpPr txBox="1"/>
            <p:nvPr>
              <p:custDataLst>
                <p:tags r:id="rId6"/>
              </p:custDataLst>
            </p:nvPr>
          </p:nvSpPr>
          <p:spPr>
            <a:xfrm>
              <a:off x="7446" y="1888"/>
              <a:ext cx="9677" cy="725"/>
            </a:xfrm>
            <a:prstGeom prst="rect">
              <a:avLst/>
            </a:prstGeom>
            <a:noFill/>
          </p:spPr>
          <p:txBody>
            <a:bodyPr wrap="square" rtlCol="0">
              <a:spAutoFit/>
            </a:bodyPr>
            <a:p>
              <a:r>
                <a:rPr lang="zh-CN" altLang="en-US" b="1" dirty="0">
                  <a:solidFill>
                    <a:srgbClr val="FF0000"/>
                  </a:solidFill>
                  <a:latin typeface="思源黑体 CN Light" panose="020B0300000000000000" pitchFamily="34" charset="-122"/>
                  <a:ea typeface="思源黑体 CN Light" panose="020B0300000000000000" pitchFamily="34" charset="-122"/>
                </a:rPr>
                <a:t>（八）问：设计师能陪我们一起去买主材吗</a:t>
              </a:r>
              <a:endParaRPr lang="zh-CN" altLang="en-US" b="1" dirty="0">
                <a:solidFill>
                  <a:srgbClr val="FF0000"/>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7"/>
              </p:custDataLst>
            </p:nvPr>
          </p:nvSpPr>
          <p:spPr>
            <a:xfrm>
              <a:off x="7446" y="2797"/>
              <a:ext cx="10120" cy="1113"/>
            </a:xfrm>
            <a:prstGeom prst="rect">
              <a:avLst/>
            </a:prstGeom>
            <a:noFill/>
          </p:spPr>
          <p:txBody>
            <a:bodyPr wrap="square" rtlCol="0">
              <a:spAutoFit/>
            </a:bodyPr>
            <a:p>
              <a:pPr algn="l">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答：完全可以！这是我们提供的服务内容，但我们的设计师时间比较紧张，希望您能提前预约。</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grpSp>
        <p:nvGrpSpPr>
          <p:cNvPr id="6" name="组合 5"/>
          <p:cNvGrpSpPr/>
          <p:nvPr/>
        </p:nvGrpSpPr>
        <p:grpSpPr>
          <a:xfrm>
            <a:off x="4799770" y="3070860"/>
            <a:ext cx="6426200" cy="2186305"/>
            <a:chOff x="7446" y="2453"/>
            <a:chExt cx="10120" cy="3443"/>
          </a:xfrm>
        </p:grpSpPr>
        <p:sp>
          <p:nvSpPr>
            <p:cNvPr id="8" name="文本框 7"/>
            <p:cNvSpPr txBox="1"/>
            <p:nvPr>
              <p:custDataLst>
                <p:tags r:id="rId8"/>
              </p:custDataLst>
            </p:nvPr>
          </p:nvSpPr>
          <p:spPr>
            <a:xfrm>
              <a:off x="7446" y="2453"/>
              <a:ext cx="9677" cy="1307"/>
            </a:xfrm>
            <a:prstGeom prst="rect">
              <a:avLst/>
            </a:prstGeom>
            <a:noFill/>
          </p:spPr>
          <p:txBody>
            <a:bodyPr wrap="square" rtlCol="0">
              <a:spAutoFit/>
            </a:bodyPr>
            <a:p>
              <a:r>
                <a:rPr lang="zh-CN" altLang="en-US" b="1" dirty="0">
                  <a:solidFill>
                    <a:srgbClr val="FF0000"/>
                  </a:solidFill>
                  <a:latin typeface="思源黑体 CN Light" panose="020B0300000000000000" pitchFamily="34" charset="-122"/>
                  <a:ea typeface="思源黑体 CN Light" panose="020B0300000000000000" pitchFamily="34" charset="-122"/>
                </a:rPr>
                <a:t>（九）问：从开始咨询到签合同，大概需要多长时间</a:t>
              </a:r>
              <a:endParaRPr lang="zh-CN" altLang="en-US" b="1" dirty="0">
                <a:solidFill>
                  <a:srgbClr val="FF0000"/>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9"/>
              </p:custDataLst>
            </p:nvPr>
          </p:nvSpPr>
          <p:spPr>
            <a:xfrm>
              <a:off x="7446" y="3814"/>
              <a:ext cx="10120" cy="2082"/>
            </a:xfrm>
            <a:prstGeom prst="rect">
              <a:avLst/>
            </a:prstGeom>
            <a:noFill/>
          </p:spPr>
          <p:txBody>
            <a:bodyPr wrap="square" rtlCol="0">
              <a:spAutoFit/>
            </a:bodyPr>
            <a:p>
              <a:pPr algn="l">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答：这主要取决于我们之间的合作，按照您这套房间的面积和您的装修要求，我可以在三五天以内做出详细的报价和设计图纸，如果您对设计和报价都满意，我们就可以当时签约。</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00.xml><?xml version="1.0" encoding="utf-8"?>
<p:tagLst xmlns:p="http://schemas.openxmlformats.org/presentationml/2006/main">
  <p:tag name="KSO_WM_BEAUTIFY_FLAG" val=""/>
</p:tagLst>
</file>

<file path=ppt/tags/tag1001.xml><?xml version="1.0" encoding="utf-8"?>
<p:tagLst xmlns:p="http://schemas.openxmlformats.org/presentationml/2006/main">
  <p:tag name="KSO_WM_BEAUTIFY_FLAG" val=""/>
</p:tagLst>
</file>

<file path=ppt/tags/tag1002.xml><?xml version="1.0" encoding="utf-8"?>
<p:tagLst xmlns:p="http://schemas.openxmlformats.org/presentationml/2006/main">
  <p:tag name="KSO_WM_BEAUTIFY_FLAG" val=""/>
</p:tagLst>
</file>

<file path=ppt/tags/tag1003.xml><?xml version="1.0" encoding="utf-8"?>
<p:tagLst xmlns:p="http://schemas.openxmlformats.org/presentationml/2006/main">
  <p:tag name="KSO_WM_BEAUTIFY_FLAG" val=""/>
</p:tagLst>
</file>

<file path=ppt/tags/tag1004.xml><?xml version="1.0" encoding="utf-8"?>
<p:tagLst xmlns:p="http://schemas.openxmlformats.org/presentationml/2006/main">
  <p:tag name="KSO_WM_BEAUTIFY_FLAG" val=""/>
</p:tagLst>
</file>

<file path=ppt/tags/tag1005.xml><?xml version="1.0" encoding="utf-8"?>
<p:tagLst xmlns:p="http://schemas.openxmlformats.org/presentationml/2006/main">
  <p:tag name="KSO_WM_BEAUTIFY_FLAG" val=""/>
</p:tagLst>
</file>

<file path=ppt/tags/tag1006.xml><?xml version="1.0" encoding="utf-8"?>
<p:tagLst xmlns:p="http://schemas.openxmlformats.org/presentationml/2006/main">
  <p:tag name="KSO_WM_BEAUTIFY_FLAG" val=""/>
</p:tagLst>
</file>

<file path=ppt/tags/tag1007.xml><?xml version="1.0" encoding="utf-8"?>
<p:tagLst xmlns:p="http://schemas.openxmlformats.org/presentationml/2006/main">
  <p:tag name="KSO_WM_BEAUTIFY_FLAG" val=""/>
</p:tagLst>
</file>

<file path=ppt/tags/tag1008.xml><?xml version="1.0" encoding="utf-8"?>
<p:tagLst xmlns:p="http://schemas.openxmlformats.org/presentationml/2006/main">
  <p:tag name="KSO_WM_BEAUTIFY_FLAG" val=""/>
</p:tagLst>
</file>

<file path=ppt/tags/tag1009.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10.xml><?xml version="1.0" encoding="utf-8"?>
<p:tagLst xmlns:p="http://schemas.openxmlformats.org/presentationml/2006/main">
  <p:tag name="KSO_WM_BEAUTIFY_FLAG" val=""/>
</p:tagLst>
</file>

<file path=ppt/tags/tag1011.xml><?xml version="1.0" encoding="utf-8"?>
<p:tagLst xmlns:p="http://schemas.openxmlformats.org/presentationml/2006/main">
  <p:tag name="KSO_WM_BEAUTIFY_FLAG" val=""/>
</p:tagLst>
</file>

<file path=ppt/tags/tag1012.xml><?xml version="1.0" encoding="utf-8"?>
<p:tagLst xmlns:p="http://schemas.openxmlformats.org/presentationml/2006/main">
  <p:tag name="KSO_WM_BEAUTIFY_FLAG" val=""/>
</p:tagLst>
</file>

<file path=ppt/tags/tag1013.xml><?xml version="1.0" encoding="utf-8"?>
<p:tagLst xmlns:p="http://schemas.openxmlformats.org/presentationml/2006/main">
  <p:tag name="KSO_WM_BEAUTIFY_FLAG" val=""/>
</p:tagLst>
</file>

<file path=ppt/tags/tag1014.xml><?xml version="1.0" encoding="utf-8"?>
<p:tagLst xmlns:p="http://schemas.openxmlformats.org/presentationml/2006/main">
  <p:tag name="KSO_WM_BEAUTIFY_FLAG" val=""/>
</p:tagLst>
</file>

<file path=ppt/tags/tag1015.xml><?xml version="1.0" encoding="utf-8"?>
<p:tagLst xmlns:p="http://schemas.openxmlformats.org/presentationml/2006/main">
  <p:tag name="KSO_WM_BEAUTIFY_FLAG" val=""/>
</p:tagLst>
</file>

<file path=ppt/tags/tag1016.xml><?xml version="1.0" encoding="utf-8"?>
<p:tagLst xmlns:p="http://schemas.openxmlformats.org/presentationml/2006/main">
  <p:tag name="KSO_WM_BEAUTIFY_FLAG" val=""/>
</p:tagLst>
</file>

<file path=ppt/tags/tag1017.xml><?xml version="1.0" encoding="utf-8"?>
<p:tagLst xmlns:p="http://schemas.openxmlformats.org/presentationml/2006/main">
  <p:tag name="KSO_WM_BEAUTIFY_FLAG" val=""/>
</p:tagLst>
</file>

<file path=ppt/tags/tag1018.xml><?xml version="1.0" encoding="utf-8"?>
<p:tagLst xmlns:p="http://schemas.openxmlformats.org/presentationml/2006/main">
  <p:tag name="KSO_WM_BEAUTIFY_FLAG" val=""/>
</p:tagLst>
</file>

<file path=ppt/tags/tag1019.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20.xml><?xml version="1.0" encoding="utf-8"?>
<p:tagLst xmlns:p="http://schemas.openxmlformats.org/presentationml/2006/main">
  <p:tag name="KSO_WM_BEAUTIFY_FLAG" val=""/>
</p:tagLst>
</file>

<file path=ppt/tags/tag1021.xml><?xml version="1.0" encoding="utf-8"?>
<p:tagLst xmlns:p="http://schemas.openxmlformats.org/presentationml/2006/main">
  <p:tag name="KSO_WM_BEAUTIFY_FLAG" val=""/>
</p:tagLst>
</file>

<file path=ppt/tags/tag1022.xml><?xml version="1.0" encoding="utf-8"?>
<p:tagLst xmlns:p="http://schemas.openxmlformats.org/presentationml/2006/main">
  <p:tag name="KSO_WM_BEAUTIFY_FLAG" val=""/>
</p:tagLst>
</file>

<file path=ppt/tags/tag1023.xml><?xml version="1.0" encoding="utf-8"?>
<p:tagLst xmlns:p="http://schemas.openxmlformats.org/presentationml/2006/main">
  <p:tag name="KSO_WM_BEAUTIFY_FLAG" val=""/>
</p:tagLst>
</file>

<file path=ppt/tags/tag1024.xml><?xml version="1.0" encoding="utf-8"?>
<p:tagLst xmlns:p="http://schemas.openxmlformats.org/presentationml/2006/main">
  <p:tag name="KSO_WM_BEAUTIFY_FLAG" val=""/>
</p:tagLst>
</file>

<file path=ppt/tags/tag1025.xml><?xml version="1.0" encoding="utf-8"?>
<p:tagLst xmlns:p="http://schemas.openxmlformats.org/presentationml/2006/main">
  <p:tag name="KSO_WM_BEAUTIFY_FLAG" val=""/>
</p:tagLst>
</file>

<file path=ppt/tags/tag1026.xml><?xml version="1.0" encoding="utf-8"?>
<p:tagLst xmlns:p="http://schemas.openxmlformats.org/presentationml/2006/main">
  <p:tag name="KSO_WM_BEAUTIFY_FLAG" val=""/>
</p:tagLst>
</file>

<file path=ppt/tags/tag1027.xml><?xml version="1.0" encoding="utf-8"?>
<p:tagLst xmlns:p="http://schemas.openxmlformats.org/presentationml/2006/main">
  <p:tag name="KSO_WM_BEAUTIFY_FLAG" val=""/>
</p:tagLst>
</file>

<file path=ppt/tags/tag1028.xml><?xml version="1.0" encoding="utf-8"?>
<p:tagLst xmlns:p="http://schemas.openxmlformats.org/presentationml/2006/main">
  <p:tag name="KSO_WM_BEAUTIFY_FLAG" val=""/>
</p:tagLst>
</file>

<file path=ppt/tags/tag1029.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30.xml><?xml version="1.0" encoding="utf-8"?>
<p:tagLst xmlns:p="http://schemas.openxmlformats.org/presentationml/2006/main">
  <p:tag name="KSO_WM_BEAUTIFY_FLAG" val=""/>
</p:tagLst>
</file>

<file path=ppt/tags/tag1031.xml><?xml version="1.0" encoding="utf-8"?>
<p:tagLst xmlns:p="http://schemas.openxmlformats.org/presentationml/2006/main">
  <p:tag name="KSO_WM_BEAUTIFY_FLAG" val=""/>
</p:tagLst>
</file>

<file path=ppt/tags/tag1032.xml><?xml version="1.0" encoding="utf-8"?>
<p:tagLst xmlns:p="http://schemas.openxmlformats.org/presentationml/2006/main">
  <p:tag name="KSO_WM_BEAUTIFY_FLAG" val=""/>
</p:tagLst>
</file>

<file path=ppt/tags/tag1033.xml><?xml version="1.0" encoding="utf-8"?>
<p:tagLst xmlns:p="http://schemas.openxmlformats.org/presentationml/2006/main">
  <p:tag name="KSO_WM_BEAUTIFY_FLAG" val=""/>
</p:tagLst>
</file>

<file path=ppt/tags/tag1034.xml><?xml version="1.0" encoding="utf-8"?>
<p:tagLst xmlns:p="http://schemas.openxmlformats.org/presentationml/2006/main">
  <p:tag name="KSO_WM_BEAUTIFY_FLAG" val=""/>
</p:tagLst>
</file>

<file path=ppt/tags/tag1035.xml><?xml version="1.0" encoding="utf-8"?>
<p:tagLst xmlns:p="http://schemas.openxmlformats.org/presentationml/2006/main">
  <p:tag name="KSO_WM_BEAUTIFY_FLAG" val=""/>
</p:tagLst>
</file>

<file path=ppt/tags/tag1036.xml><?xml version="1.0" encoding="utf-8"?>
<p:tagLst xmlns:p="http://schemas.openxmlformats.org/presentationml/2006/main">
  <p:tag name="KSO_WM_BEAUTIFY_FLAG" val=""/>
</p:tagLst>
</file>

<file path=ppt/tags/tag1037.xml><?xml version="1.0" encoding="utf-8"?>
<p:tagLst xmlns:p="http://schemas.openxmlformats.org/presentationml/2006/main">
  <p:tag name="KSO_WM_BEAUTIFY_FLAG" val=""/>
</p:tagLst>
</file>

<file path=ppt/tags/tag1038.xml><?xml version="1.0" encoding="utf-8"?>
<p:tagLst xmlns:p="http://schemas.openxmlformats.org/presentationml/2006/main">
  <p:tag name="KSO_WM_BEAUTIFY_FLAG" val=""/>
</p:tagLst>
</file>

<file path=ppt/tags/tag1039.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40.xml><?xml version="1.0" encoding="utf-8"?>
<p:tagLst xmlns:p="http://schemas.openxmlformats.org/presentationml/2006/main">
  <p:tag name="KSO_WM_BEAUTIFY_FLAG" val=""/>
</p:tagLst>
</file>

<file path=ppt/tags/tag1041.xml><?xml version="1.0" encoding="utf-8"?>
<p:tagLst xmlns:p="http://schemas.openxmlformats.org/presentationml/2006/main">
  <p:tag name="KSO_WM_BEAUTIFY_FLAG" val=""/>
</p:tagLst>
</file>

<file path=ppt/tags/tag1042.xml><?xml version="1.0" encoding="utf-8"?>
<p:tagLst xmlns:p="http://schemas.openxmlformats.org/presentationml/2006/main">
  <p:tag name="KSO_WM_BEAUTIFY_FLAG" val=""/>
</p:tagLst>
</file>

<file path=ppt/tags/tag1043.xml><?xml version="1.0" encoding="utf-8"?>
<p:tagLst xmlns:p="http://schemas.openxmlformats.org/presentationml/2006/main">
  <p:tag name="KSO_WM_BEAUTIFY_FLAG" val=""/>
</p:tagLst>
</file>

<file path=ppt/tags/tag1044.xml><?xml version="1.0" encoding="utf-8"?>
<p:tagLst xmlns:p="http://schemas.openxmlformats.org/presentationml/2006/main">
  <p:tag name="KSO_WM_BEAUTIFY_FLAG" val=""/>
</p:tagLst>
</file>

<file path=ppt/tags/tag1045.xml><?xml version="1.0" encoding="utf-8"?>
<p:tagLst xmlns:p="http://schemas.openxmlformats.org/presentationml/2006/main">
  <p:tag name="KSO_WM_BEAUTIFY_FLAG" val=""/>
</p:tagLst>
</file>

<file path=ppt/tags/tag1046.xml><?xml version="1.0" encoding="utf-8"?>
<p:tagLst xmlns:p="http://schemas.openxmlformats.org/presentationml/2006/main">
  <p:tag name="KSO_WM_BEAUTIFY_FLAG" val=""/>
</p:tagLst>
</file>

<file path=ppt/tags/tag1047.xml><?xml version="1.0" encoding="utf-8"?>
<p:tagLst xmlns:p="http://schemas.openxmlformats.org/presentationml/2006/main">
  <p:tag name="KSO_WM_BEAUTIFY_FLAG" val=""/>
</p:tagLst>
</file>

<file path=ppt/tags/tag1048.xml><?xml version="1.0" encoding="utf-8"?>
<p:tagLst xmlns:p="http://schemas.openxmlformats.org/presentationml/2006/main">
  <p:tag name="KSO_WM_BEAUTIFY_FLAG" val=""/>
</p:tagLst>
</file>

<file path=ppt/tags/tag1049.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50.xml><?xml version="1.0" encoding="utf-8"?>
<p:tagLst xmlns:p="http://schemas.openxmlformats.org/presentationml/2006/main">
  <p:tag name="KSO_WM_BEAUTIFY_FLAG" val=""/>
</p:tagLst>
</file>

<file path=ppt/tags/tag1051.xml><?xml version="1.0" encoding="utf-8"?>
<p:tagLst xmlns:p="http://schemas.openxmlformats.org/presentationml/2006/main">
  <p:tag name="KSO_WM_BEAUTIFY_FLAG" val=""/>
</p:tagLst>
</file>

<file path=ppt/tags/tag1052.xml><?xml version="1.0" encoding="utf-8"?>
<p:tagLst xmlns:p="http://schemas.openxmlformats.org/presentationml/2006/main">
  <p:tag name="KSO_WM_BEAUTIFY_FLAG" val=""/>
</p:tagLst>
</file>

<file path=ppt/tags/tag1053.xml><?xml version="1.0" encoding="utf-8"?>
<p:tagLst xmlns:p="http://schemas.openxmlformats.org/presentationml/2006/main">
  <p:tag name="KSO_WM_BEAUTIFY_FLAG" val=""/>
</p:tagLst>
</file>

<file path=ppt/tags/tag1054.xml><?xml version="1.0" encoding="utf-8"?>
<p:tagLst xmlns:p="http://schemas.openxmlformats.org/presentationml/2006/main">
  <p:tag name="KSO_WM_BEAUTIFY_FLAG" val=""/>
</p:tagLst>
</file>

<file path=ppt/tags/tag1055.xml><?xml version="1.0" encoding="utf-8"?>
<p:tagLst xmlns:p="http://schemas.openxmlformats.org/presentationml/2006/main">
  <p:tag name="KSO_WM_BEAUTIFY_FLAG" val=""/>
</p:tagLst>
</file>

<file path=ppt/tags/tag1056.xml><?xml version="1.0" encoding="utf-8"?>
<p:tagLst xmlns:p="http://schemas.openxmlformats.org/presentationml/2006/main">
  <p:tag name="KSO_WM_BEAUTIFY_FLAG" val=""/>
</p:tagLst>
</file>

<file path=ppt/tags/tag1057.xml><?xml version="1.0" encoding="utf-8"?>
<p:tagLst xmlns:p="http://schemas.openxmlformats.org/presentationml/2006/main">
  <p:tag name="KSO_WM_BEAUTIFY_FLAG" val=""/>
</p:tagLst>
</file>

<file path=ppt/tags/tag1058.xml><?xml version="1.0" encoding="utf-8"?>
<p:tagLst xmlns:p="http://schemas.openxmlformats.org/presentationml/2006/main">
  <p:tag name="KSO_WM_BEAUTIFY_FLAG" val=""/>
</p:tagLst>
</file>

<file path=ppt/tags/tag1059.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60.xml><?xml version="1.0" encoding="utf-8"?>
<p:tagLst xmlns:p="http://schemas.openxmlformats.org/presentationml/2006/main">
  <p:tag name="KSO_WM_BEAUTIFY_FLAG" val=""/>
</p:tagLst>
</file>

<file path=ppt/tags/tag1061.xml><?xml version="1.0" encoding="utf-8"?>
<p:tagLst xmlns:p="http://schemas.openxmlformats.org/presentationml/2006/main">
  <p:tag name="KSO_WM_BEAUTIFY_FLAG" val=""/>
</p:tagLst>
</file>

<file path=ppt/tags/tag1062.xml><?xml version="1.0" encoding="utf-8"?>
<p:tagLst xmlns:p="http://schemas.openxmlformats.org/presentationml/2006/main">
  <p:tag name="KSO_WM_BEAUTIFY_FLAG" val=""/>
</p:tagLst>
</file>

<file path=ppt/tags/tag1063.xml><?xml version="1.0" encoding="utf-8"?>
<p:tagLst xmlns:p="http://schemas.openxmlformats.org/presentationml/2006/main">
  <p:tag name="KSO_WM_BEAUTIFY_FLAG" val=""/>
</p:tagLst>
</file>

<file path=ppt/tags/tag1064.xml><?xml version="1.0" encoding="utf-8"?>
<p:tagLst xmlns:p="http://schemas.openxmlformats.org/presentationml/2006/main">
  <p:tag name="KSO_WM_BEAUTIFY_FLAG" val=""/>
</p:tagLst>
</file>

<file path=ppt/tags/tag1065.xml><?xml version="1.0" encoding="utf-8"?>
<p:tagLst xmlns:p="http://schemas.openxmlformats.org/presentationml/2006/main">
  <p:tag name="KSO_WM_BEAUTIFY_FLAG" val=""/>
</p:tagLst>
</file>

<file path=ppt/tags/tag1066.xml><?xml version="1.0" encoding="utf-8"?>
<p:tagLst xmlns:p="http://schemas.openxmlformats.org/presentationml/2006/main">
  <p:tag name="KSO_WM_BEAUTIFY_FLAG" val=""/>
</p:tagLst>
</file>

<file path=ppt/tags/tag1067.xml><?xml version="1.0" encoding="utf-8"?>
<p:tagLst xmlns:p="http://schemas.openxmlformats.org/presentationml/2006/main">
  <p:tag name="KSO_WM_BEAUTIFY_FLAG" val=""/>
</p:tagLst>
</file>

<file path=ppt/tags/tag1068.xml><?xml version="1.0" encoding="utf-8"?>
<p:tagLst xmlns:p="http://schemas.openxmlformats.org/presentationml/2006/main">
  <p:tag name="KSO_WM_BEAUTIFY_FLAG" val=""/>
</p:tagLst>
</file>

<file path=ppt/tags/tag1069.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70.xml><?xml version="1.0" encoding="utf-8"?>
<p:tagLst xmlns:p="http://schemas.openxmlformats.org/presentationml/2006/main">
  <p:tag name="KSO_WM_BEAUTIFY_FLAG" val=""/>
</p:tagLst>
</file>

<file path=ppt/tags/tag1071.xml><?xml version="1.0" encoding="utf-8"?>
<p:tagLst xmlns:p="http://schemas.openxmlformats.org/presentationml/2006/main">
  <p:tag name="KSO_WM_BEAUTIFY_FLAG" val=""/>
</p:tagLst>
</file>

<file path=ppt/tags/tag1072.xml><?xml version="1.0" encoding="utf-8"?>
<p:tagLst xmlns:p="http://schemas.openxmlformats.org/presentationml/2006/main">
  <p:tag name="KSO_WM_BEAUTIFY_FLAG" val=""/>
</p:tagLst>
</file>

<file path=ppt/tags/tag1073.xml><?xml version="1.0" encoding="utf-8"?>
<p:tagLst xmlns:p="http://schemas.openxmlformats.org/presentationml/2006/main">
  <p:tag name="KSO_WM_BEAUTIFY_FLAG" val=""/>
</p:tagLst>
</file>

<file path=ppt/tags/tag1074.xml><?xml version="1.0" encoding="utf-8"?>
<p:tagLst xmlns:p="http://schemas.openxmlformats.org/presentationml/2006/main">
  <p:tag name="KSO_WM_BEAUTIFY_FLAG" val=""/>
</p:tagLst>
</file>

<file path=ppt/tags/tag1075.xml><?xml version="1.0" encoding="utf-8"?>
<p:tagLst xmlns:p="http://schemas.openxmlformats.org/presentationml/2006/main">
  <p:tag name="KSO_WM_BEAUTIFY_FLAG" val=""/>
</p:tagLst>
</file>

<file path=ppt/tags/tag1076.xml><?xml version="1.0" encoding="utf-8"?>
<p:tagLst xmlns:p="http://schemas.openxmlformats.org/presentationml/2006/main">
  <p:tag name="KSO_WM_BEAUTIFY_FLAG" val=""/>
</p:tagLst>
</file>

<file path=ppt/tags/tag1077.xml><?xml version="1.0" encoding="utf-8"?>
<p:tagLst xmlns:p="http://schemas.openxmlformats.org/presentationml/2006/main">
  <p:tag name="KSO_WM_BEAUTIFY_FLAG" val=""/>
</p:tagLst>
</file>

<file path=ppt/tags/tag1078.xml><?xml version="1.0" encoding="utf-8"?>
<p:tagLst xmlns:p="http://schemas.openxmlformats.org/presentationml/2006/main">
  <p:tag name="KSO_WM_BEAUTIFY_FLAG" val=""/>
</p:tagLst>
</file>

<file path=ppt/tags/tag1079.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80.xml><?xml version="1.0" encoding="utf-8"?>
<p:tagLst xmlns:p="http://schemas.openxmlformats.org/presentationml/2006/main">
  <p:tag name="KSO_WM_BEAUTIFY_FLAG" val=""/>
</p:tagLst>
</file>

<file path=ppt/tags/tag1081.xml><?xml version="1.0" encoding="utf-8"?>
<p:tagLst xmlns:p="http://schemas.openxmlformats.org/presentationml/2006/main">
  <p:tag name="KSO_WM_BEAUTIFY_FLAG" val=""/>
</p:tagLst>
</file>

<file path=ppt/tags/tag1082.xml><?xml version="1.0" encoding="utf-8"?>
<p:tagLst xmlns:p="http://schemas.openxmlformats.org/presentationml/2006/main">
  <p:tag name="KSO_WM_BEAUTIFY_FLAG" val=""/>
</p:tagLst>
</file>

<file path=ppt/tags/tag1083.xml><?xml version="1.0" encoding="utf-8"?>
<p:tagLst xmlns:p="http://schemas.openxmlformats.org/presentationml/2006/main">
  <p:tag name="KSO_WM_BEAUTIFY_FLAG" val=""/>
</p:tagLst>
</file>

<file path=ppt/tags/tag1084.xml><?xml version="1.0" encoding="utf-8"?>
<p:tagLst xmlns:p="http://schemas.openxmlformats.org/presentationml/2006/main">
  <p:tag name="KSO_WM_BEAUTIFY_FLAG" val=""/>
</p:tagLst>
</file>

<file path=ppt/tags/tag1085.xml><?xml version="1.0" encoding="utf-8"?>
<p:tagLst xmlns:p="http://schemas.openxmlformats.org/presentationml/2006/main">
  <p:tag name="KSO_WM_BEAUTIFY_FLAG" val=""/>
</p:tagLst>
</file>

<file path=ppt/tags/tag1086.xml><?xml version="1.0" encoding="utf-8"?>
<p:tagLst xmlns:p="http://schemas.openxmlformats.org/presentationml/2006/main">
  <p:tag name="KSO_WM_BEAUTIFY_FLAG" val=""/>
</p:tagLst>
</file>

<file path=ppt/tags/tag1087.xml><?xml version="1.0" encoding="utf-8"?>
<p:tagLst xmlns:p="http://schemas.openxmlformats.org/presentationml/2006/main">
  <p:tag name="KSO_WM_BEAUTIFY_FLAG" val=""/>
</p:tagLst>
</file>

<file path=ppt/tags/tag1088.xml><?xml version="1.0" encoding="utf-8"?>
<p:tagLst xmlns:p="http://schemas.openxmlformats.org/presentationml/2006/main">
  <p:tag name="KSO_WM_BEAUTIFY_FLAG" val=""/>
</p:tagLst>
</file>

<file path=ppt/tags/tag1089.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090.xml><?xml version="1.0" encoding="utf-8"?>
<p:tagLst xmlns:p="http://schemas.openxmlformats.org/presentationml/2006/main">
  <p:tag name="KSO_WM_BEAUTIFY_FLAG" val=""/>
</p:tagLst>
</file>

<file path=ppt/tags/tag1091.xml><?xml version="1.0" encoding="utf-8"?>
<p:tagLst xmlns:p="http://schemas.openxmlformats.org/presentationml/2006/main">
  <p:tag name="KSO_WM_BEAUTIFY_FLAG" val=""/>
</p:tagLst>
</file>

<file path=ppt/tags/tag1092.xml><?xml version="1.0" encoding="utf-8"?>
<p:tagLst xmlns:p="http://schemas.openxmlformats.org/presentationml/2006/main">
  <p:tag name="KSO_WM_BEAUTIFY_FLAG" val=""/>
</p:tagLst>
</file>

<file path=ppt/tags/tag1093.xml><?xml version="1.0" encoding="utf-8"?>
<p:tagLst xmlns:p="http://schemas.openxmlformats.org/presentationml/2006/main">
  <p:tag name="KSO_WM_BEAUTIFY_FLAG" val=""/>
</p:tagLst>
</file>

<file path=ppt/tags/tag1094.xml><?xml version="1.0" encoding="utf-8"?>
<p:tagLst xmlns:p="http://schemas.openxmlformats.org/presentationml/2006/main">
  <p:tag name="KSO_WM_BEAUTIFY_FLAG" val=""/>
</p:tagLst>
</file>

<file path=ppt/tags/tag1095.xml><?xml version="1.0" encoding="utf-8"?>
<p:tagLst xmlns:p="http://schemas.openxmlformats.org/presentationml/2006/main">
  <p:tag name="KSO_WM_BEAUTIFY_FLAG" val=""/>
</p:tagLst>
</file>

<file path=ppt/tags/tag1096.xml><?xml version="1.0" encoding="utf-8"?>
<p:tagLst xmlns:p="http://schemas.openxmlformats.org/presentationml/2006/main">
  <p:tag name="KSO_WM_BEAUTIFY_FLAG" val=""/>
</p:tagLst>
</file>

<file path=ppt/tags/tag1097.xml><?xml version="1.0" encoding="utf-8"?>
<p:tagLst xmlns:p="http://schemas.openxmlformats.org/presentationml/2006/main">
  <p:tag name="KSO_WM_BEAUTIFY_FLAG" val=""/>
</p:tagLst>
</file>

<file path=ppt/tags/tag1098.xml><?xml version="1.0" encoding="utf-8"?>
<p:tagLst xmlns:p="http://schemas.openxmlformats.org/presentationml/2006/main">
  <p:tag name="KSO_WM_BEAUTIFY_FLAG" val=""/>
</p:tagLst>
</file>

<file path=ppt/tags/tag109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00.xml><?xml version="1.0" encoding="utf-8"?>
<p:tagLst xmlns:p="http://schemas.openxmlformats.org/presentationml/2006/main">
  <p:tag name="KSO_WM_BEAUTIFY_FLAG" val=""/>
</p:tagLst>
</file>

<file path=ppt/tags/tag1101.xml><?xml version="1.0" encoding="utf-8"?>
<p:tagLst xmlns:p="http://schemas.openxmlformats.org/presentationml/2006/main">
  <p:tag name="KSO_WM_BEAUTIFY_FLAG" val=""/>
</p:tagLst>
</file>

<file path=ppt/tags/tag1102.xml><?xml version="1.0" encoding="utf-8"?>
<p:tagLst xmlns:p="http://schemas.openxmlformats.org/presentationml/2006/main">
  <p:tag name="KSO_WM_BEAUTIFY_FLAG" val=""/>
</p:tagLst>
</file>

<file path=ppt/tags/tag1103.xml><?xml version="1.0" encoding="utf-8"?>
<p:tagLst xmlns:p="http://schemas.openxmlformats.org/presentationml/2006/main">
  <p:tag name="KSO_WM_BEAUTIFY_FLAG" val=""/>
</p:tagLst>
</file>

<file path=ppt/tags/tag1104.xml><?xml version="1.0" encoding="utf-8"?>
<p:tagLst xmlns:p="http://schemas.openxmlformats.org/presentationml/2006/main">
  <p:tag name="KSO_WM_BEAUTIFY_FLAG" val=""/>
</p:tagLst>
</file>

<file path=ppt/tags/tag1105.xml><?xml version="1.0" encoding="utf-8"?>
<p:tagLst xmlns:p="http://schemas.openxmlformats.org/presentationml/2006/main">
  <p:tag name="KSO_WM_BEAUTIFY_FLAG" val=""/>
</p:tagLst>
</file>

<file path=ppt/tags/tag1106.xml><?xml version="1.0" encoding="utf-8"?>
<p:tagLst xmlns:p="http://schemas.openxmlformats.org/presentationml/2006/main">
  <p:tag name="KSO_WM_BEAUTIFY_FLAG" val=""/>
</p:tagLst>
</file>

<file path=ppt/tags/tag1107.xml><?xml version="1.0" encoding="utf-8"?>
<p:tagLst xmlns:p="http://schemas.openxmlformats.org/presentationml/2006/main">
  <p:tag name="KSO_WM_BEAUTIFY_FLAG" val=""/>
</p:tagLst>
</file>

<file path=ppt/tags/tag1108.xml><?xml version="1.0" encoding="utf-8"?>
<p:tagLst xmlns:p="http://schemas.openxmlformats.org/presentationml/2006/main">
  <p:tag name="KSO_WM_BEAUTIFY_FLAG" val=""/>
</p:tagLst>
</file>

<file path=ppt/tags/tag1109.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10.xml><?xml version="1.0" encoding="utf-8"?>
<p:tagLst xmlns:p="http://schemas.openxmlformats.org/presentationml/2006/main">
  <p:tag name="KSO_WM_BEAUTIFY_FLAG" val=""/>
</p:tagLst>
</file>

<file path=ppt/tags/tag1111.xml><?xml version="1.0" encoding="utf-8"?>
<p:tagLst xmlns:p="http://schemas.openxmlformats.org/presentationml/2006/main">
  <p:tag name="KSO_WM_BEAUTIFY_FLAG" val=""/>
</p:tagLst>
</file>

<file path=ppt/tags/tag1112.xml><?xml version="1.0" encoding="utf-8"?>
<p:tagLst xmlns:p="http://schemas.openxmlformats.org/presentationml/2006/main">
  <p:tag name="KSO_WM_BEAUTIFY_FLAG" val=""/>
</p:tagLst>
</file>

<file path=ppt/tags/tag1113.xml><?xml version="1.0" encoding="utf-8"?>
<p:tagLst xmlns:p="http://schemas.openxmlformats.org/presentationml/2006/main">
  <p:tag name="KSO_WM_BEAUTIFY_FLAG" val=""/>
</p:tagLst>
</file>

<file path=ppt/tags/tag1114.xml><?xml version="1.0" encoding="utf-8"?>
<p:tagLst xmlns:p="http://schemas.openxmlformats.org/presentationml/2006/main">
  <p:tag name="KSO_WM_BEAUTIFY_FLAG" val=""/>
</p:tagLst>
</file>

<file path=ppt/tags/tag1115.xml><?xml version="1.0" encoding="utf-8"?>
<p:tagLst xmlns:p="http://schemas.openxmlformats.org/presentationml/2006/main">
  <p:tag name="KSO_WM_BEAUTIFY_FLAG" val=""/>
</p:tagLst>
</file>

<file path=ppt/tags/tag1116.xml><?xml version="1.0" encoding="utf-8"?>
<p:tagLst xmlns:p="http://schemas.openxmlformats.org/presentationml/2006/main">
  <p:tag name="KSO_WM_BEAUTIFY_FLAG" val=""/>
</p:tagLst>
</file>

<file path=ppt/tags/tag1117.xml><?xml version="1.0" encoding="utf-8"?>
<p:tagLst xmlns:p="http://schemas.openxmlformats.org/presentationml/2006/main">
  <p:tag name="KSO_WM_BEAUTIFY_FLAG" val=""/>
</p:tagLst>
</file>

<file path=ppt/tags/tag1118.xml><?xml version="1.0" encoding="utf-8"?>
<p:tagLst xmlns:p="http://schemas.openxmlformats.org/presentationml/2006/main">
  <p:tag name="KSO_WM_BEAUTIFY_FLAG" val=""/>
</p:tagLst>
</file>

<file path=ppt/tags/tag1119.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20.xml><?xml version="1.0" encoding="utf-8"?>
<p:tagLst xmlns:p="http://schemas.openxmlformats.org/presentationml/2006/main">
  <p:tag name="KSO_WM_BEAUTIFY_FLAG" val=""/>
</p:tagLst>
</file>

<file path=ppt/tags/tag1121.xml><?xml version="1.0" encoding="utf-8"?>
<p:tagLst xmlns:p="http://schemas.openxmlformats.org/presentationml/2006/main">
  <p:tag name="KSO_WM_BEAUTIFY_FLAG" val=""/>
</p:tagLst>
</file>

<file path=ppt/tags/tag1122.xml><?xml version="1.0" encoding="utf-8"?>
<p:tagLst xmlns:p="http://schemas.openxmlformats.org/presentationml/2006/main">
  <p:tag name="KSO_WM_BEAUTIFY_FLAG" val=""/>
</p:tagLst>
</file>

<file path=ppt/tags/tag1123.xml><?xml version="1.0" encoding="utf-8"?>
<p:tagLst xmlns:p="http://schemas.openxmlformats.org/presentationml/2006/main">
  <p:tag name="KSO_WM_BEAUTIFY_FLAG" val=""/>
</p:tagLst>
</file>

<file path=ppt/tags/tag1124.xml><?xml version="1.0" encoding="utf-8"?>
<p:tagLst xmlns:p="http://schemas.openxmlformats.org/presentationml/2006/main">
  <p:tag name="KSO_WM_BEAUTIFY_FLAG" val=""/>
</p:tagLst>
</file>

<file path=ppt/tags/tag1125.xml><?xml version="1.0" encoding="utf-8"?>
<p:tagLst xmlns:p="http://schemas.openxmlformats.org/presentationml/2006/main">
  <p:tag name="KSO_WM_BEAUTIFY_FLAG" val=""/>
</p:tagLst>
</file>

<file path=ppt/tags/tag1126.xml><?xml version="1.0" encoding="utf-8"?>
<p:tagLst xmlns:p="http://schemas.openxmlformats.org/presentationml/2006/main">
  <p:tag name="KSO_WM_BEAUTIFY_FLAG" val=""/>
</p:tagLst>
</file>

<file path=ppt/tags/tag1127.xml><?xml version="1.0" encoding="utf-8"?>
<p:tagLst xmlns:p="http://schemas.openxmlformats.org/presentationml/2006/main">
  <p:tag name="KSO_WM_BEAUTIFY_FLAG" val=""/>
</p:tagLst>
</file>

<file path=ppt/tags/tag1128.xml><?xml version="1.0" encoding="utf-8"?>
<p:tagLst xmlns:p="http://schemas.openxmlformats.org/presentationml/2006/main">
  <p:tag name="KSO_WM_BEAUTIFY_FLAG" val=""/>
</p:tagLst>
</file>

<file path=ppt/tags/tag1129.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30.xml><?xml version="1.0" encoding="utf-8"?>
<p:tagLst xmlns:p="http://schemas.openxmlformats.org/presentationml/2006/main">
  <p:tag name="KSO_WM_BEAUTIFY_FLAG" val=""/>
</p:tagLst>
</file>

<file path=ppt/tags/tag1131.xml><?xml version="1.0" encoding="utf-8"?>
<p:tagLst xmlns:p="http://schemas.openxmlformats.org/presentationml/2006/main">
  <p:tag name="KSO_WM_BEAUTIFY_FLAG" val=""/>
</p:tagLst>
</file>

<file path=ppt/tags/tag1132.xml><?xml version="1.0" encoding="utf-8"?>
<p:tagLst xmlns:p="http://schemas.openxmlformats.org/presentationml/2006/main">
  <p:tag name="KSO_WM_BEAUTIFY_FLAG" val=""/>
</p:tagLst>
</file>

<file path=ppt/tags/tag1133.xml><?xml version="1.0" encoding="utf-8"?>
<p:tagLst xmlns:p="http://schemas.openxmlformats.org/presentationml/2006/main">
  <p:tag name="KSO_WM_BEAUTIFY_FLAG" val=""/>
</p:tagLst>
</file>

<file path=ppt/tags/tag1134.xml><?xml version="1.0" encoding="utf-8"?>
<p:tagLst xmlns:p="http://schemas.openxmlformats.org/presentationml/2006/main">
  <p:tag name="KSO_WM_BEAUTIFY_FLAG" val=""/>
</p:tagLst>
</file>

<file path=ppt/tags/tag1135.xml><?xml version="1.0" encoding="utf-8"?>
<p:tagLst xmlns:p="http://schemas.openxmlformats.org/presentationml/2006/main">
  <p:tag name="KSO_WM_BEAUTIFY_FLAG" val=""/>
</p:tagLst>
</file>

<file path=ppt/tags/tag1136.xml><?xml version="1.0" encoding="utf-8"?>
<p:tagLst xmlns:p="http://schemas.openxmlformats.org/presentationml/2006/main">
  <p:tag name="KSO_WM_BEAUTIFY_FLAG" val=""/>
</p:tagLst>
</file>

<file path=ppt/tags/tag1137.xml><?xml version="1.0" encoding="utf-8"?>
<p:tagLst xmlns:p="http://schemas.openxmlformats.org/presentationml/2006/main">
  <p:tag name="KSO_WM_BEAUTIFY_FLAG" val=""/>
</p:tagLst>
</file>

<file path=ppt/tags/tag1138.xml><?xml version="1.0" encoding="utf-8"?>
<p:tagLst xmlns:p="http://schemas.openxmlformats.org/presentationml/2006/main">
  <p:tag name="KSO_WM_BEAUTIFY_FLAG" val=""/>
</p:tagLst>
</file>

<file path=ppt/tags/tag1139.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40.xml><?xml version="1.0" encoding="utf-8"?>
<p:tagLst xmlns:p="http://schemas.openxmlformats.org/presentationml/2006/main">
  <p:tag name="KSO_WM_BEAUTIFY_FLAG" val=""/>
</p:tagLst>
</file>

<file path=ppt/tags/tag1141.xml><?xml version="1.0" encoding="utf-8"?>
<p:tagLst xmlns:p="http://schemas.openxmlformats.org/presentationml/2006/main">
  <p:tag name="KSO_WM_BEAUTIFY_FLAG" val=""/>
</p:tagLst>
</file>

<file path=ppt/tags/tag1142.xml><?xml version="1.0" encoding="utf-8"?>
<p:tagLst xmlns:p="http://schemas.openxmlformats.org/presentationml/2006/main">
  <p:tag name="KSO_WM_BEAUTIFY_FLAG" val=""/>
</p:tagLst>
</file>

<file path=ppt/tags/tag1143.xml><?xml version="1.0" encoding="utf-8"?>
<p:tagLst xmlns:p="http://schemas.openxmlformats.org/presentationml/2006/main">
  <p:tag name="KSO_WM_BEAUTIFY_FLAG" val=""/>
</p:tagLst>
</file>

<file path=ppt/tags/tag1144.xml><?xml version="1.0" encoding="utf-8"?>
<p:tagLst xmlns:p="http://schemas.openxmlformats.org/presentationml/2006/main">
  <p:tag name="KSO_WM_BEAUTIFY_FLAG" val=""/>
</p:tagLst>
</file>

<file path=ppt/tags/tag1145.xml><?xml version="1.0" encoding="utf-8"?>
<p:tagLst xmlns:p="http://schemas.openxmlformats.org/presentationml/2006/main">
  <p:tag name="KSO_WM_BEAUTIFY_FLAG" val=""/>
</p:tagLst>
</file>

<file path=ppt/tags/tag1146.xml><?xml version="1.0" encoding="utf-8"?>
<p:tagLst xmlns:p="http://schemas.openxmlformats.org/presentationml/2006/main">
  <p:tag name="KSO_WM_BEAUTIFY_FLAG" val=""/>
</p:tagLst>
</file>

<file path=ppt/tags/tag1147.xml><?xml version="1.0" encoding="utf-8"?>
<p:tagLst xmlns:p="http://schemas.openxmlformats.org/presentationml/2006/main">
  <p:tag name="KSO_WM_BEAUTIFY_FLAG" val=""/>
</p:tagLst>
</file>

<file path=ppt/tags/tag1148.xml><?xml version="1.0" encoding="utf-8"?>
<p:tagLst xmlns:p="http://schemas.openxmlformats.org/presentationml/2006/main">
  <p:tag name="KSO_WM_BEAUTIFY_FLAG" val=""/>
</p:tagLst>
</file>

<file path=ppt/tags/tag1149.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50.xml><?xml version="1.0" encoding="utf-8"?>
<p:tagLst xmlns:p="http://schemas.openxmlformats.org/presentationml/2006/main">
  <p:tag name="KSO_WM_BEAUTIFY_FLAG" val=""/>
</p:tagLst>
</file>

<file path=ppt/tags/tag1151.xml><?xml version="1.0" encoding="utf-8"?>
<p:tagLst xmlns:p="http://schemas.openxmlformats.org/presentationml/2006/main">
  <p:tag name="KSO_WM_BEAUTIFY_FLAG" val=""/>
</p:tagLst>
</file>

<file path=ppt/tags/tag1152.xml><?xml version="1.0" encoding="utf-8"?>
<p:tagLst xmlns:p="http://schemas.openxmlformats.org/presentationml/2006/main">
  <p:tag name="KSO_WM_BEAUTIFY_FLAG" val=""/>
</p:tagLst>
</file>

<file path=ppt/tags/tag1153.xml><?xml version="1.0" encoding="utf-8"?>
<p:tagLst xmlns:p="http://schemas.openxmlformats.org/presentationml/2006/main">
  <p:tag name="KSO_WM_BEAUTIFY_FLAG" val=""/>
</p:tagLst>
</file>

<file path=ppt/tags/tag1154.xml><?xml version="1.0" encoding="utf-8"?>
<p:tagLst xmlns:p="http://schemas.openxmlformats.org/presentationml/2006/main">
  <p:tag name="KSO_WM_BEAUTIFY_FLAG" val=""/>
</p:tagLst>
</file>

<file path=ppt/tags/tag1155.xml><?xml version="1.0" encoding="utf-8"?>
<p:tagLst xmlns:p="http://schemas.openxmlformats.org/presentationml/2006/main">
  <p:tag name="KSO_WM_BEAUTIFY_FLAG" val=""/>
</p:tagLst>
</file>

<file path=ppt/tags/tag1156.xml><?xml version="1.0" encoding="utf-8"?>
<p:tagLst xmlns:p="http://schemas.openxmlformats.org/presentationml/2006/main">
  <p:tag name="KSO_WM_BEAUTIFY_FLAG" val=""/>
</p:tagLst>
</file>

<file path=ppt/tags/tag1157.xml><?xml version="1.0" encoding="utf-8"?>
<p:tagLst xmlns:p="http://schemas.openxmlformats.org/presentationml/2006/main">
  <p:tag name="KSO_WM_BEAUTIFY_FLAG" val=""/>
</p:tagLst>
</file>

<file path=ppt/tags/tag1158.xml><?xml version="1.0" encoding="utf-8"?>
<p:tagLst xmlns:p="http://schemas.openxmlformats.org/presentationml/2006/main">
  <p:tag name="KSO_WM_BEAUTIFY_FLAG" val=""/>
</p:tagLst>
</file>

<file path=ppt/tags/tag1159.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60.xml><?xml version="1.0" encoding="utf-8"?>
<p:tagLst xmlns:p="http://schemas.openxmlformats.org/presentationml/2006/main">
  <p:tag name="KSO_WM_BEAUTIFY_FLAG" val=""/>
</p:tagLst>
</file>

<file path=ppt/tags/tag1161.xml><?xml version="1.0" encoding="utf-8"?>
<p:tagLst xmlns:p="http://schemas.openxmlformats.org/presentationml/2006/main">
  <p:tag name="KSO_WM_BEAUTIFY_FLAG" val=""/>
</p:tagLst>
</file>

<file path=ppt/tags/tag1162.xml><?xml version="1.0" encoding="utf-8"?>
<p:tagLst xmlns:p="http://schemas.openxmlformats.org/presentationml/2006/main">
  <p:tag name="KSO_WM_BEAUTIFY_FLAG" val=""/>
</p:tagLst>
</file>

<file path=ppt/tags/tag1163.xml><?xml version="1.0" encoding="utf-8"?>
<p:tagLst xmlns:p="http://schemas.openxmlformats.org/presentationml/2006/main">
  <p:tag name="KSO_WM_BEAUTIFY_FLAG" val=""/>
</p:tagLst>
</file>

<file path=ppt/tags/tag1164.xml><?xml version="1.0" encoding="utf-8"?>
<p:tagLst xmlns:p="http://schemas.openxmlformats.org/presentationml/2006/main">
  <p:tag name="KSO_WM_BEAUTIFY_FLAG" val=""/>
</p:tagLst>
</file>

<file path=ppt/tags/tag1165.xml><?xml version="1.0" encoding="utf-8"?>
<p:tagLst xmlns:p="http://schemas.openxmlformats.org/presentationml/2006/main">
  <p:tag name="KSO_WM_BEAUTIFY_FLAG" val=""/>
</p:tagLst>
</file>

<file path=ppt/tags/tag1166.xml><?xml version="1.0" encoding="utf-8"?>
<p:tagLst xmlns:p="http://schemas.openxmlformats.org/presentationml/2006/main">
  <p:tag name="KSO_WM_BEAUTIFY_FLAG" val=""/>
</p:tagLst>
</file>

<file path=ppt/tags/tag1167.xml><?xml version="1.0" encoding="utf-8"?>
<p:tagLst xmlns:p="http://schemas.openxmlformats.org/presentationml/2006/main">
  <p:tag name="KSO_WM_BEAUTIFY_FLAG" val=""/>
</p:tagLst>
</file>

<file path=ppt/tags/tag1168.xml><?xml version="1.0" encoding="utf-8"?>
<p:tagLst xmlns:p="http://schemas.openxmlformats.org/presentationml/2006/main">
  <p:tag name="KSO_WM_BEAUTIFY_FLAG" val=""/>
</p:tagLst>
</file>

<file path=ppt/tags/tag1169.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70.xml><?xml version="1.0" encoding="utf-8"?>
<p:tagLst xmlns:p="http://schemas.openxmlformats.org/presentationml/2006/main">
  <p:tag name="KSO_WM_BEAUTIFY_FLAG" val=""/>
</p:tagLst>
</file>

<file path=ppt/tags/tag1171.xml><?xml version="1.0" encoding="utf-8"?>
<p:tagLst xmlns:p="http://schemas.openxmlformats.org/presentationml/2006/main">
  <p:tag name="KSO_WM_BEAUTIFY_FLAG" val=""/>
</p:tagLst>
</file>

<file path=ppt/tags/tag1172.xml><?xml version="1.0" encoding="utf-8"?>
<p:tagLst xmlns:p="http://schemas.openxmlformats.org/presentationml/2006/main">
  <p:tag name="KSO_WM_BEAUTIFY_FLAG" val=""/>
</p:tagLst>
</file>

<file path=ppt/tags/tag1173.xml><?xml version="1.0" encoding="utf-8"?>
<p:tagLst xmlns:p="http://schemas.openxmlformats.org/presentationml/2006/main">
  <p:tag name="KSO_WM_BEAUTIFY_FLAG" val=""/>
</p:tagLst>
</file>

<file path=ppt/tags/tag1174.xml><?xml version="1.0" encoding="utf-8"?>
<p:tagLst xmlns:p="http://schemas.openxmlformats.org/presentationml/2006/main">
  <p:tag name="KSO_WM_BEAUTIFY_FLAG" val=""/>
</p:tagLst>
</file>

<file path=ppt/tags/tag1175.xml><?xml version="1.0" encoding="utf-8"?>
<p:tagLst xmlns:p="http://schemas.openxmlformats.org/presentationml/2006/main">
  <p:tag name="KSO_WM_BEAUTIFY_FLAG" val=""/>
</p:tagLst>
</file>

<file path=ppt/tags/tag1176.xml><?xml version="1.0" encoding="utf-8"?>
<p:tagLst xmlns:p="http://schemas.openxmlformats.org/presentationml/2006/main">
  <p:tag name="KSO_WM_BEAUTIFY_FLAG" val=""/>
</p:tagLst>
</file>

<file path=ppt/tags/tag1177.xml><?xml version="1.0" encoding="utf-8"?>
<p:tagLst xmlns:p="http://schemas.openxmlformats.org/presentationml/2006/main">
  <p:tag name="KSO_WM_BEAUTIFY_FLAG" val=""/>
</p:tagLst>
</file>

<file path=ppt/tags/tag1178.xml><?xml version="1.0" encoding="utf-8"?>
<p:tagLst xmlns:p="http://schemas.openxmlformats.org/presentationml/2006/main">
  <p:tag name="KSO_WM_BEAUTIFY_FLAG" val=""/>
</p:tagLst>
</file>

<file path=ppt/tags/tag1179.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80.xml><?xml version="1.0" encoding="utf-8"?>
<p:tagLst xmlns:p="http://schemas.openxmlformats.org/presentationml/2006/main">
  <p:tag name="KSO_WM_BEAUTIFY_FLAG" val=""/>
</p:tagLst>
</file>

<file path=ppt/tags/tag1181.xml><?xml version="1.0" encoding="utf-8"?>
<p:tagLst xmlns:p="http://schemas.openxmlformats.org/presentationml/2006/main">
  <p:tag name="KSO_WM_BEAUTIFY_FLAG" val=""/>
</p:tagLst>
</file>

<file path=ppt/tags/tag1182.xml><?xml version="1.0" encoding="utf-8"?>
<p:tagLst xmlns:p="http://schemas.openxmlformats.org/presentationml/2006/main">
  <p:tag name="KSO_WM_BEAUTIFY_FLAG" val=""/>
</p:tagLst>
</file>

<file path=ppt/tags/tag1183.xml><?xml version="1.0" encoding="utf-8"?>
<p:tagLst xmlns:p="http://schemas.openxmlformats.org/presentationml/2006/main">
  <p:tag name="KSO_WM_BEAUTIFY_FLAG" val=""/>
</p:tagLst>
</file>

<file path=ppt/tags/tag1184.xml><?xml version="1.0" encoding="utf-8"?>
<p:tagLst xmlns:p="http://schemas.openxmlformats.org/presentationml/2006/main">
  <p:tag name="KSO_WM_BEAUTIFY_FLAG" val=""/>
</p:tagLst>
</file>

<file path=ppt/tags/tag1185.xml><?xml version="1.0" encoding="utf-8"?>
<p:tagLst xmlns:p="http://schemas.openxmlformats.org/presentationml/2006/main">
  <p:tag name="KSO_WM_BEAUTIFY_FLAG" val=""/>
</p:tagLst>
</file>

<file path=ppt/tags/tag1186.xml><?xml version="1.0" encoding="utf-8"?>
<p:tagLst xmlns:p="http://schemas.openxmlformats.org/presentationml/2006/main">
  <p:tag name="KSO_WM_BEAUTIFY_FLAG" val=""/>
</p:tagLst>
</file>

<file path=ppt/tags/tag1187.xml><?xml version="1.0" encoding="utf-8"?>
<p:tagLst xmlns:p="http://schemas.openxmlformats.org/presentationml/2006/main">
  <p:tag name="KSO_WM_BEAUTIFY_FLAG" val=""/>
</p:tagLst>
</file>

<file path=ppt/tags/tag1188.xml><?xml version="1.0" encoding="utf-8"?>
<p:tagLst xmlns:p="http://schemas.openxmlformats.org/presentationml/2006/main">
  <p:tag name="KSO_WM_BEAUTIFY_FLAG" val=""/>
</p:tagLst>
</file>

<file path=ppt/tags/tag1189.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190.xml><?xml version="1.0" encoding="utf-8"?>
<p:tagLst xmlns:p="http://schemas.openxmlformats.org/presentationml/2006/main">
  <p:tag name="KSO_WM_BEAUTIFY_FLAG" val=""/>
</p:tagLst>
</file>

<file path=ppt/tags/tag1191.xml><?xml version="1.0" encoding="utf-8"?>
<p:tagLst xmlns:p="http://schemas.openxmlformats.org/presentationml/2006/main">
  <p:tag name="KSO_WM_BEAUTIFY_FLAG" val=""/>
</p:tagLst>
</file>

<file path=ppt/tags/tag1192.xml><?xml version="1.0" encoding="utf-8"?>
<p:tagLst xmlns:p="http://schemas.openxmlformats.org/presentationml/2006/main">
  <p:tag name="KSO_WM_BEAUTIFY_FLAG" val=""/>
</p:tagLst>
</file>

<file path=ppt/tags/tag1193.xml><?xml version="1.0" encoding="utf-8"?>
<p:tagLst xmlns:p="http://schemas.openxmlformats.org/presentationml/2006/main">
  <p:tag name="KSO_WM_BEAUTIFY_FLAG" val=""/>
</p:tagLst>
</file>

<file path=ppt/tags/tag1194.xml><?xml version="1.0" encoding="utf-8"?>
<p:tagLst xmlns:p="http://schemas.openxmlformats.org/presentationml/2006/main">
  <p:tag name="KSO_WM_BEAUTIFY_FLAG" val=""/>
</p:tagLst>
</file>

<file path=ppt/tags/tag1195.xml><?xml version="1.0" encoding="utf-8"?>
<p:tagLst xmlns:p="http://schemas.openxmlformats.org/presentationml/2006/main">
  <p:tag name="KSO_WM_BEAUTIFY_FLAG" val=""/>
</p:tagLst>
</file>

<file path=ppt/tags/tag1196.xml><?xml version="1.0" encoding="utf-8"?>
<p:tagLst xmlns:p="http://schemas.openxmlformats.org/presentationml/2006/main">
  <p:tag name="KSO_WM_BEAUTIFY_FLAG" val=""/>
</p:tagLst>
</file>

<file path=ppt/tags/tag1197.xml><?xml version="1.0" encoding="utf-8"?>
<p:tagLst xmlns:p="http://schemas.openxmlformats.org/presentationml/2006/main">
  <p:tag name="KSO_WM_BEAUTIFY_FLAG" val=""/>
</p:tagLst>
</file>

<file path=ppt/tags/tag1198.xml><?xml version="1.0" encoding="utf-8"?>
<p:tagLst xmlns:p="http://schemas.openxmlformats.org/presentationml/2006/main">
  <p:tag name="KSO_WM_BEAUTIFY_FLAG" val=""/>
</p:tagLst>
</file>

<file path=ppt/tags/tag119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00.xml><?xml version="1.0" encoding="utf-8"?>
<p:tagLst xmlns:p="http://schemas.openxmlformats.org/presentationml/2006/main">
  <p:tag name="KSO_WM_BEAUTIFY_FLAG" val=""/>
</p:tagLst>
</file>

<file path=ppt/tags/tag1201.xml><?xml version="1.0" encoding="utf-8"?>
<p:tagLst xmlns:p="http://schemas.openxmlformats.org/presentationml/2006/main">
  <p:tag name="KSO_WM_BEAUTIFY_FLAG" val=""/>
</p:tagLst>
</file>

<file path=ppt/tags/tag1202.xml><?xml version="1.0" encoding="utf-8"?>
<p:tagLst xmlns:p="http://schemas.openxmlformats.org/presentationml/2006/main">
  <p:tag name="KSO_WM_BEAUTIFY_FLAG" val=""/>
</p:tagLst>
</file>

<file path=ppt/tags/tag1203.xml><?xml version="1.0" encoding="utf-8"?>
<p:tagLst xmlns:p="http://schemas.openxmlformats.org/presentationml/2006/main">
  <p:tag name="KSO_WM_BEAUTIFY_FLAG" val=""/>
</p:tagLst>
</file>

<file path=ppt/tags/tag1204.xml><?xml version="1.0" encoding="utf-8"?>
<p:tagLst xmlns:p="http://schemas.openxmlformats.org/presentationml/2006/main">
  <p:tag name="KSO_WM_BEAUTIFY_FLAG" val=""/>
</p:tagLst>
</file>

<file path=ppt/tags/tag1205.xml><?xml version="1.0" encoding="utf-8"?>
<p:tagLst xmlns:p="http://schemas.openxmlformats.org/presentationml/2006/main">
  <p:tag name="KSO_WM_BEAUTIFY_FLAG" val=""/>
</p:tagLst>
</file>

<file path=ppt/tags/tag1206.xml><?xml version="1.0" encoding="utf-8"?>
<p:tagLst xmlns:p="http://schemas.openxmlformats.org/presentationml/2006/main">
  <p:tag name="KSO_WM_BEAUTIFY_FLAG" val=""/>
</p:tagLst>
</file>

<file path=ppt/tags/tag1207.xml><?xml version="1.0" encoding="utf-8"?>
<p:tagLst xmlns:p="http://schemas.openxmlformats.org/presentationml/2006/main">
  <p:tag name="KSO_WM_BEAUTIFY_FLAG" val=""/>
</p:tagLst>
</file>

<file path=ppt/tags/tag1208.xml><?xml version="1.0" encoding="utf-8"?>
<p:tagLst xmlns:p="http://schemas.openxmlformats.org/presentationml/2006/main">
  <p:tag name="KSO_WM_BEAUTIFY_FLAG" val=""/>
</p:tagLst>
</file>

<file path=ppt/tags/tag1209.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10.xml><?xml version="1.0" encoding="utf-8"?>
<p:tagLst xmlns:p="http://schemas.openxmlformats.org/presentationml/2006/main">
  <p:tag name="KSO_WM_BEAUTIFY_FLAG" val=""/>
</p:tagLst>
</file>

<file path=ppt/tags/tag1211.xml><?xml version="1.0" encoding="utf-8"?>
<p:tagLst xmlns:p="http://schemas.openxmlformats.org/presentationml/2006/main">
  <p:tag name="KSO_WM_BEAUTIFY_FLAG" val=""/>
</p:tagLst>
</file>

<file path=ppt/tags/tag1212.xml><?xml version="1.0" encoding="utf-8"?>
<p:tagLst xmlns:p="http://schemas.openxmlformats.org/presentationml/2006/main">
  <p:tag name="KSO_WM_BEAUTIFY_FLAG" val=""/>
</p:tagLst>
</file>

<file path=ppt/tags/tag1213.xml><?xml version="1.0" encoding="utf-8"?>
<p:tagLst xmlns:p="http://schemas.openxmlformats.org/presentationml/2006/main">
  <p:tag name="KSO_WM_BEAUTIFY_FLAG" val=""/>
</p:tagLst>
</file>

<file path=ppt/tags/tag1214.xml><?xml version="1.0" encoding="utf-8"?>
<p:tagLst xmlns:p="http://schemas.openxmlformats.org/presentationml/2006/main">
  <p:tag name="KSO_WM_BEAUTIFY_FLAG" val=""/>
</p:tagLst>
</file>

<file path=ppt/tags/tag1215.xml><?xml version="1.0" encoding="utf-8"?>
<p:tagLst xmlns:p="http://schemas.openxmlformats.org/presentationml/2006/main">
  <p:tag name="KSO_WM_BEAUTIFY_FLAG" val=""/>
</p:tagLst>
</file>

<file path=ppt/tags/tag1216.xml><?xml version="1.0" encoding="utf-8"?>
<p:tagLst xmlns:p="http://schemas.openxmlformats.org/presentationml/2006/main">
  <p:tag name="KSO_WM_BEAUTIFY_FLAG" val=""/>
</p:tagLst>
</file>

<file path=ppt/tags/tag1217.xml><?xml version="1.0" encoding="utf-8"?>
<p:tagLst xmlns:p="http://schemas.openxmlformats.org/presentationml/2006/main">
  <p:tag name="KSO_WM_BEAUTIFY_FLAG" val=""/>
</p:tagLst>
</file>

<file path=ppt/tags/tag1218.xml><?xml version="1.0" encoding="utf-8"?>
<p:tagLst xmlns:p="http://schemas.openxmlformats.org/presentationml/2006/main">
  <p:tag name="KSO_WM_BEAUTIFY_FLAG" val=""/>
</p:tagLst>
</file>

<file path=ppt/tags/tag1219.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20.xml><?xml version="1.0" encoding="utf-8"?>
<p:tagLst xmlns:p="http://schemas.openxmlformats.org/presentationml/2006/main">
  <p:tag name="KSO_WM_BEAUTIFY_FLAG" val=""/>
</p:tagLst>
</file>

<file path=ppt/tags/tag1221.xml><?xml version="1.0" encoding="utf-8"?>
<p:tagLst xmlns:p="http://schemas.openxmlformats.org/presentationml/2006/main">
  <p:tag name="KSO_WM_BEAUTIFY_FLAG" val=""/>
</p:tagLst>
</file>

<file path=ppt/tags/tag1222.xml><?xml version="1.0" encoding="utf-8"?>
<p:tagLst xmlns:p="http://schemas.openxmlformats.org/presentationml/2006/main">
  <p:tag name="KSO_WM_BEAUTIFY_FLAG" val=""/>
</p:tagLst>
</file>

<file path=ppt/tags/tag1223.xml><?xml version="1.0" encoding="utf-8"?>
<p:tagLst xmlns:p="http://schemas.openxmlformats.org/presentationml/2006/main">
  <p:tag name="KSO_WM_BEAUTIFY_FLAG" val=""/>
</p:tagLst>
</file>

<file path=ppt/tags/tag1224.xml><?xml version="1.0" encoding="utf-8"?>
<p:tagLst xmlns:p="http://schemas.openxmlformats.org/presentationml/2006/main">
  <p:tag name="KSO_WM_BEAUTIFY_FLAG" val=""/>
</p:tagLst>
</file>

<file path=ppt/tags/tag1225.xml><?xml version="1.0" encoding="utf-8"?>
<p:tagLst xmlns:p="http://schemas.openxmlformats.org/presentationml/2006/main">
  <p:tag name="KSO_WM_BEAUTIFY_FLAG" val=""/>
</p:tagLst>
</file>

<file path=ppt/tags/tag1226.xml><?xml version="1.0" encoding="utf-8"?>
<p:tagLst xmlns:p="http://schemas.openxmlformats.org/presentationml/2006/main">
  <p:tag name="KSO_WM_BEAUTIFY_FLAG" val=""/>
</p:tagLst>
</file>

<file path=ppt/tags/tag1227.xml><?xml version="1.0" encoding="utf-8"?>
<p:tagLst xmlns:p="http://schemas.openxmlformats.org/presentationml/2006/main">
  <p:tag name="KSO_WM_BEAUTIFY_FLAG" val=""/>
</p:tagLst>
</file>

<file path=ppt/tags/tag1228.xml><?xml version="1.0" encoding="utf-8"?>
<p:tagLst xmlns:p="http://schemas.openxmlformats.org/presentationml/2006/main">
  <p:tag name="KSO_WM_BEAUTIFY_FLAG" val=""/>
</p:tagLst>
</file>

<file path=ppt/tags/tag1229.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30.xml><?xml version="1.0" encoding="utf-8"?>
<p:tagLst xmlns:p="http://schemas.openxmlformats.org/presentationml/2006/main">
  <p:tag name="KSO_WM_BEAUTIFY_FLAG" val=""/>
</p:tagLst>
</file>

<file path=ppt/tags/tag1231.xml><?xml version="1.0" encoding="utf-8"?>
<p:tagLst xmlns:p="http://schemas.openxmlformats.org/presentationml/2006/main">
  <p:tag name="KSO_WM_BEAUTIFY_FLAG" val=""/>
</p:tagLst>
</file>

<file path=ppt/tags/tag1232.xml><?xml version="1.0" encoding="utf-8"?>
<p:tagLst xmlns:p="http://schemas.openxmlformats.org/presentationml/2006/main">
  <p:tag name="KSO_WM_BEAUTIFY_FLAG" val=""/>
</p:tagLst>
</file>

<file path=ppt/tags/tag1233.xml><?xml version="1.0" encoding="utf-8"?>
<p:tagLst xmlns:p="http://schemas.openxmlformats.org/presentationml/2006/main">
  <p:tag name="KSO_WM_BEAUTIFY_FLAG" val=""/>
</p:tagLst>
</file>

<file path=ppt/tags/tag1234.xml><?xml version="1.0" encoding="utf-8"?>
<p:tagLst xmlns:p="http://schemas.openxmlformats.org/presentationml/2006/main">
  <p:tag name="KSO_WM_BEAUTIFY_FLAG" val=""/>
</p:tagLst>
</file>

<file path=ppt/tags/tag1235.xml><?xml version="1.0" encoding="utf-8"?>
<p:tagLst xmlns:p="http://schemas.openxmlformats.org/presentationml/2006/main">
  <p:tag name="KSO_WM_BEAUTIFY_FLAG" val=""/>
</p:tagLst>
</file>

<file path=ppt/tags/tag1236.xml><?xml version="1.0" encoding="utf-8"?>
<p:tagLst xmlns:p="http://schemas.openxmlformats.org/presentationml/2006/main">
  <p:tag name="KSO_WM_BEAUTIFY_FLAG" val=""/>
</p:tagLst>
</file>

<file path=ppt/tags/tag1237.xml><?xml version="1.0" encoding="utf-8"?>
<p:tagLst xmlns:p="http://schemas.openxmlformats.org/presentationml/2006/main">
  <p:tag name="KSO_WM_BEAUTIFY_FLAG" val=""/>
</p:tagLst>
</file>

<file path=ppt/tags/tag1238.xml><?xml version="1.0" encoding="utf-8"?>
<p:tagLst xmlns:p="http://schemas.openxmlformats.org/presentationml/2006/main">
  <p:tag name="KSO_WM_BEAUTIFY_FLAG" val=""/>
</p:tagLst>
</file>

<file path=ppt/tags/tag1239.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40.xml><?xml version="1.0" encoding="utf-8"?>
<p:tagLst xmlns:p="http://schemas.openxmlformats.org/presentationml/2006/main">
  <p:tag name="KSO_WM_BEAUTIFY_FLAG" val=""/>
</p:tagLst>
</file>

<file path=ppt/tags/tag1241.xml><?xml version="1.0" encoding="utf-8"?>
<p:tagLst xmlns:p="http://schemas.openxmlformats.org/presentationml/2006/main">
  <p:tag name="KSO_WM_BEAUTIFY_FLAG" val=""/>
</p:tagLst>
</file>

<file path=ppt/tags/tag1242.xml><?xml version="1.0" encoding="utf-8"?>
<p:tagLst xmlns:p="http://schemas.openxmlformats.org/presentationml/2006/main">
  <p:tag name="KSO_WM_BEAUTIFY_FLAG" val=""/>
</p:tagLst>
</file>

<file path=ppt/tags/tag1243.xml><?xml version="1.0" encoding="utf-8"?>
<p:tagLst xmlns:p="http://schemas.openxmlformats.org/presentationml/2006/main">
  <p:tag name="KSO_WM_BEAUTIFY_FLAG" val=""/>
</p:tagLst>
</file>

<file path=ppt/tags/tag1244.xml><?xml version="1.0" encoding="utf-8"?>
<p:tagLst xmlns:p="http://schemas.openxmlformats.org/presentationml/2006/main">
  <p:tag name="KSO_WM_BEAUTIFY_FLAG" val=""/>
</p:tagLst>
</file>

<file path=ppt/tags/tag1245.xml><?xml version="1.0" encoding="utf-8"?>
<p:tagLst xmlns:p="http://schemas.openxmlformats.org/presentationml/2006/main">
  <p:tag name="KSO_WM_BEAUTIFY_FLAG" val=""/>
</p:tagLst>
</file>

<file path=ppt/tags/tag1246.xml><?xml version="1.0" encoding="utf-8"?>
<p:tagLst xmlns:p="http://schemas.openxmlformats.org/presentationml/2006/main">
  <p:tag name="KSO_WM_BEAUTIFY_FLAG" val=""/>
</p:tagLst>
</file>

<file path=ppt/tags/tag1247.xml><?xml version="1.0" encoding="utf-8"?>
<p:tagLst xmlns:p="http://schemas.openxmlformats.org/presentationml/2006/main">
  <p:tag name="KSO_WM_BEAUTIFY_FLAG" val=""/>
</p:tagLst>
</file>

<file path=ppt/tags/tag1248.xml><?xml version="1.0" encoding="utf-8"?>
<p:tagLst xmlns:p="http://schemas.openxmlformats.org/presentationml/2006/main">
  <p:tag name="ISPRING_PRESENTATION_TITLE" val="简洁2018运营总结报告ppt模板"/>
  <p:tag name="ISPRING_FIRST_PUBLISH" val="1"/>
  <p:tag name="COMMONDATA" val="eyJoZGlkIjoiZWNhYzc5NThlMmQ4YTlhZTI0ZTMyYWFhZWUyMTMxNjcifQ=="/>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BEAUTIFY_FLAG" val=""/>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TABLE_ENDDRAG_ORIGIN_RECT" val="892*303"/>
  <p:tag name="TABLE_ENDDRAG_RECT" val="32*198*892*303"/>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BEAUTIFY_FLAG" val=""/>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M_BEAUTIFY_FLAG" val=""/>
</p:tagLst>
</file>

<file path=ppt/tags/tag263.xml><?xml version="1.0" encoding="utf-8"?>
<p:tagLst xmlns:p="http://schemas.openxmlformats.org/presentationml/2006/main">
  <p:tag name="KSO_WM_BEAUTIFY_FLAG" val=""/>
</p:tagLst>
</file>

<file path=ppt/tags/tag264.xml><?xml version="1.0" encoding="utf-8"?>
<p:tagLst xmlns:p="http://schemas.openxmlformats.org/presentationml/2006/main">
  <p:tag name="KSO_WM_BEAUTIFY_FLAG" val=""/>
</p:tagLst>
</file>

<file path=ppt/tags/tag265.xml><?xml version="1.0" encoding="utf-8"?>
<p:tagLst xmlns:p="http://schemas.openxmlformats.org/presentationml/2006/main">
  <p:tag name="KSO_WM_BEAUTIFY_FLAG" val=""/>
</p:tagLst>
</file>

<file path=ppt/tags/tag266.xml><?xml version="1.0" encoding="utf-8"?>
<p:tagLst xmlns:p="http://schemas.openxmlformats.org/presentationml/2006/main">
  <p:tag name="KSO_WM_BEAUTIFY_FLAG" val=""/>
</p:tagLst>
</file>

<file path=ppt/tags/tag267.xml><?xml version="1.0" encoding="utf-8"?>
<p:tagLst xmlns:p="http://schemas.openxmlformats.org/presentationml/2006/main">
  <p:tag name="KSO_WM_BEAUTIFY_FLAG" val=""/>
</p:tagLst>
</file>

<file path=ppt/tags/tag268.xml><?xml version="1.0" encoding="utf-8"?>
<p:tagLst xmlns:p="http://schemas.openxmlformats.org/presentationml/2006/main">
  <p:tag name="KSO_WM_BEAUTIFY_FLAG" val=""/>
</p:tagLst>
</file>

<file path=ppt/tags/tag269.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KSO_WM_BEAUTIFY_FLAG" val=""/>
</p:tagLst>
</file>

<file path=ppt/tags/tag271.xml><?xml version="1.0" encoding="utf-8"?>
<p:tagLst xmlns:p="http://schemas.openxmlformats.org/presentationml/2006/main">
  <p:tag name="KSO_WM_BEAUTIFY_FLAG" val=""/>
</p:tagLst>
</file>

<file path=ppt/tags/tag272.xml><?xml version="1.0" encoding="utf-8"?>
<p:tagLst xmlns:p="http://schemas.openxmlformats.org/presentationml/2006/main">
  <p:tag name="KSO_WM_BEAUTIFY_FLAG" val=""/>
</p:tagLst>
</file>

<file path=ppt/tags/tag273.xml><?xml version="1.0" encoding="utf-8"?>
<p:tagLst xmlns:p="http://schemas.openxmlformats.org/presentationml/2006/main">
  <p:tag name="KSO_WM_BEAUTIFY_FLAG" val=""/>
</p:tagLst>
</file>

<file path=ppt/tags/tag274.xml><?xml version="1.0" encoding="utf-8"?>
<p:tagLst xmlns:p="http://schemas.openxmlformats.org/presentationml/2006/main">
  <p:tag name="KSO_WM_BEAUTIFY_FLAG" val=""/>
</p:tagLst>
</file>

<file path=ppt/tags/tag275.xml><?xml version="1.0" encoding="utf-8"?>
<p:tagLst xmlns:p="http://schemas.openxmlformats.org/presentationml/2006/main">
  <p:tag name="KSO_WM_BEAUTIFY_FLAG" val=""/>
</p:tagLst>
</file>

<file path=ppt/tags/tag276.xml><?xml version="1.0" encoding="utf-8"?>
<p:tagLst xmlns:p="http://schemas.openxmlformats.org/presentationml/2006/main">
  <p:tag name="KSO_WM_BEAUTIFY_FLAG" val=""/>
</p:tagLst>
</file>

<file path=ppt/tags/tag277.xml><?xml version="1.0" encoding="utf-8"?>
<p:tagLst xmlns:p="http://schemas.openxmlformats.org/presentationml/2006/main">
  <p:tag name="KSO_WM_BEAUTIFY_FLAG" val=""/>
</p:tagLst>
</file>

<file path=ppt/tags/tag278.xml><?xml version="1.0" encoding="utf-8"?>
<p:tagLst xmlns:p="http://schemas.openxmlformats.org/presentationml/2006/main">
  <p:tag name="KSO_WM_BEAUTIFY_FLAG" val=""/>
</p:tagLst>
</file>

<file path=ppt/tags/tag279.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80.xml><?xml version="1.0" encoding="utf-8"?>
<p:tagLst xmlns:p="http://schemas.openxmlformats.org/presentationml/2006/main">
  <p:tag name="KSO_WM_BEAUTIFY_FLAG" val=""/>
</p:tagLst>
</file>

<file path=ppt/tags/tag281.xml><?xml version="1.0" encoding="utf-8"?>
<p:tagLst xmlns:p="http://schemas.openxmlformats.org/presentationml/2006/main">
  <p:tag name="KSO_WM_BEAUTIFY_FLAG" val=""/>
</p:tagLst>
</file>

<file path=ppt/tags/tag282.xml><?xml version="1.0" encoding="utf-8"?>
<p:tagLst xmlns:p="http://schemas.openxmlformats.org/presentationml/2006/main">
  <p:tag name="KSO_WM_BEAUTIFY_FLAG" val=""/>
</p:tagLst>
</file>

<file path=ppt/tags/tag283.xml><?xml version="1.0" encoding="utf-8"?>
<p:tagLst xmlns:p="http://schemas.openxmlformats.org/presentationml/2006/main">
  <p:tag name="KSO_WM_BEAUTIFY_FLAG" val=""/>
</p:tagLst>
</file>

<file path=ppt/tags/tag284.xml><?xml version="1.0" encoding="utf-8"?>
<p:tagLst xmlns:p="http://schemas.openxmlformats.org/presentationml/2006/main">
  <p:tag name="KSO_WM_BEAUTIFY_FLAG" val=""/>
</p:tagLst>
</file>

<file path=ppt/tags/tag285.xml><?xml version="1.0" encoding="utf-8"?>
<p:tagLst xmlns:p="http://schemas.openxmlformats.org/presentationml/2006/main">
  <p:tag name="KSO_WM_BEAUTIFY_FLAG" val=""/>
</p:tagLst>
</file>

<file path=ppt/tags/tag286.xml><?xml version="1.0" encoding="utf-8"?>
<p:tagLst xmlns:p="http://schemas.openxmlformats.org/presentationml/2006/main">
  <p:tag name="KSO_WM_BEAUTIFY_FLAG" val=""/>
</p:tagLst>
</file>

<file path=ppt/tags/tag287.xml><?xml version="1.0" encoding="utf-8"?>
<p:tagLst xmlns:p="http://schemas.openxmlformats.org/presentationml/2006/main">
  <p:tag name="KSO_WM_BEAUTIFY_FLAG" val=""/>
</p:tagLst>
</file>

<file path=ppt/tags/tag288.xml><?xml version="1.0" encoding="utf-8"?>
<p:tagLst xmlns:p="http://schemas.openxmlformats.org/presentationml/2006/main">
  <p:tag name="KSO_WM_BEAUTIFY_FLAG" val=""/>
</p:tagLst>
</file>

<file path=ppt/tags/tag289.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290.xml><?xml version="1.0" encoding="utf-8"?>
<p:tagLst xmlns:p="http://schemas.openxmlformats.org/presentationml/2006/main">
  <p:tag name="KSO_WM_BEAUTIFY_FLAG" val=""/>
</p:tagLst>
</file>

<file path=ppt/tags/tag291.xml><?xml version="1.0" encoding="utf-8"?>
<p:tagLst xmlns:p="http://schemas.openxmlformats.org/presentationml/2006/main">
  <p:tag name="KSO_WM_BEAUTIFY_FLAG" val=""/>
</p:tagLst>
</file>

<file path=ppt/tags/tag292.xml><?xml version="1.0" encoding="utf-8"?>
<p:tagLst xmlns:p="http://schemas.openxmlformats.org/presentationml/2006/main">
  <p:tag name="KSO_WM_BEAUTIFY_FLAG" val=""/>
</p:tagLst>
</file>

<file path=ppt/tags/tag293.xml><?xml version="1.0" encoding="utf-8"?>
<p:tagLst xmlns:p="http://schemas.openxmlformats.org/presentationml/2006/main">
  <p:tag name="KSO_WM_BEAUTIFY_FLAG" val=""/>
</p:tagLst>
</file>

<file path=ppt/tags/tag294.xml><?xml version="1.0" encoding="utf-8"?>
<p:tagLst xmlns:p="http://schemas.openxmlformats.org/presentationml/2006/main">
  <p:tag name="KSO_WM_BEAUTIFY_FLAG" val=""/>
</p:tagLst>
</file>

<file path=ppt/tags/tag295.xml><?xml version="1.0" encoding="utf-8"?>
<p:tagLst xmlns:p="http://schemas.openxmlformats.org/presentationml/2006/main">
  <p:tag name="KSO_WM_BEAUTIFY_FLAG" val=""/>
</p:tagLst>
</file>

<file path=ppt/tags/tag296.xml><?xml version="1.0" encoding="utf-8"?>
<p:tagLst xmlns:p="http://schemas.openxmlformats.org/presentationml/2006/main">
  <p:tag name="KSO_WM_BEAUTIFY_FLAG" val=""/>
</p:tagLst>
</file>

<file path=ppt/tags/tag297.xml><?xml version="1.0" encoding="utf-8"?>
<p:tagLst xmlns:p="http://schemas.openxmlformats.org/presentationml/2006/main">
  <p:tag name="KSO_WM_BEAUTIFY_FLAG" val=""/>
</p:tagLst>
</file>

<file path=ppt/tags/tag298.xml><?xml version="1.0" encoding="utf-8"?>
<p:tagLst xmlns:p="http://schemas.openxmlformats.org/presentationml/2006/main">
  <p:tag name="KSO_WM_BEAUTIFY_FLAG" val=""/>
</p:tagLst>
</file>

<file path=ppt/tags/tag29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00.xml><?xml version="1.0" encoding="utf-8"?>
<p:tagLst xmlns:p="http://schemas.openxmlformats.org/presentationml/2006/main">
  <p:tag name="KSO_WM_BEAUTIFY_FLAG" val=""/>
</p:tagLst>
</file>

<file path=ppt/tags/tag301.xml><?xml version="1.0" encoding="utf-8"?>
<p:tagLst xmlns:p="http://schemas.openxmlformats.org/presentationml/2006/main">
  <p:tag name="KSO_WM_BEAUTIFY_FLAG" val=""/>
</p:tagLst>
</file>

<file path=ppt/tags/tag302.xml><?xml version="1.0" encoding="utf-8"?>
<p:tagLst xmlns:p="http://schemas.openxmlformats.org/presentationml/2006/main">
  <p:tag name="KSO_WM_BEAUTIFY_FLAG" val=""/>
</p:tagLst>
</file>

<file path=ppt/tags/tag303.xml><?xml version="1.0" encoding="utf-8"?>
<p:tagLst xmlns:p="http://schemas.openxmlformats.org/presentationml/2006/main">
  <p:tag name="KSO_WM_BEAUTIFY_FLAG" val=""/>
</p:tagLst>
</file>

<file path=ppt/tags/tag304.xml><?xml version="1.0" encoding="utf-8"?>
<p:tagLst xmlns:p="http://schemas.openxmlformats.org/presentationml/2006/main">
  <p:tag name="KSO_WM_BEAUTIFY_FLAG" val=""/>
</p:tagLst>
</file>

<file path=ppt/tags/tag305.xml><?xml version="1.0" encoding="utf-8"?>
<p:tagLst xmlns:p="http://schemas.openxmlformats.org/presentationml/2006/main">
  <p:tag name="KSO_WM_BEAUTIFY_FLAG" val=""/>
</p:tagLst>
</file>

<file path=ppt/tags/tag306.xml><?xml version="1.0" encoding="utf-8"?>
<p:tagLst xmlns:p="http://schemas.openxmlformats.org/presentationml/2006/main">
  <p:tag name="KSO_WM_BEAUTIFY_FLAG" val=""/>
</p:tagLst>
</file>

<file path=ppt/tags/tag307.xml><?xml version="1.0" encoding="utf-8"?>
<p:tagLst xmlns:p="http://schemas.openxmlformats.org/presentationml/2006/main">
  <p:tag name="KSO_WM_BEAUTIFY_FLAG" val=""/>
</p:tagLst>
</file>

<file path=ppt/tags/tag308.xml><?xml version="1.0" encoding="utf-8"?>
<p:tagLst xmlns:p="http://schemas.openxmlformats.org/presentationml/2006/main">
  <p:tag name="KSO_WM_BEAUTIFY_FLAG" val=""/>
</p:tagLst>
</file>

<file path=ppt/tags/tag309.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10.xml><?xml version="1.0" encoding="utf-8"?>
<p:tagLst xmlns:p="http://schemas.openxmlformats.org/presentationml/2006/main">
  <p:tag name="KSO_WM_BEAUTIFY_FLAG" val=""/>
</p:tagLst>
</file>

<file path=ppt/tags/tag311.xml><?xml version="1.0" encoding="utf-8"?>
<p:tagLst xmlns:p="http://schemas.openxmlformats.org/presentationml/2006/main">
  <p:tag name="KSO_WM_BEAUTIFY_FLAG" val=""/>
</p:tagLst>
</file>

<file path=ppt/tags/tag312.xml><?xml version="1.0" encoding="utf-8"?>
<p:tagLst xmlns:p="http://schemas.openxmlformats.org/presentationml/2006/main">
  <p:tag name="KSO_WM_BEAUTIFY_FLAG" val=""/>
</p:tagLst>
</file>

<file path=ppt/tags/tag313.xml><?xml version="1.0" encoding="utf-8"?>
<p:tagLst xmlns:p="http://schemas.openxmlformats.org/presentationml/2006/main">
  <p:tag name="KSO_WM_BEAUTIFY_FLAG" val=""/>
</p:tagLst>
</file>

<file path=ppt/tags/tag314.xml><?xml version="1.0" encoding="utf-8"?>
<p:tagLst xmlns:p="http://schemas.openxmlformats.org/presentationml/2006/main">
  <p:tag name="KSO_WM_BEAUTIFY_FLAG" val=""/>
</p:tagLst>
</file>

<file path=ppt/tags/tag315.xml><?xml version="1.0" encoding="utf-8"?>
<p:tagLst xmlns:p="http://schemas.openxmlformats.org/presentationml/2006/main">
  <p:tag name="KSO_WM_BEAUTIFY_FLAG" val=""/>
</p:tagLst>
</file>

<file path=ppt/tags/tag316.xml><?xml version="1.0" encoding="utf-8"?>
<p:tagLst xmlns:p="http://schemas.openxmlformats.org/presentationml/2006/main">
  <p:tag name="KSO_WM_BEAUTIFY_FLAG" val=""/>
</p:tagLst>
</file>

<file path=ppt/tags/tag317.xml><?xml version="1.0" encoding="utf-8"?>
<p:tagLst xmlns:p="http://schemas.openxmlformats.org/presentationml/2006/main">
  <p:tag name="KSO_WM_BEAUTIFY_FLAG" val=""/>
</p:tagLst>
</file>

<file path=ppt/tags/tag318.xml><?xml version="1.0" encoding="utf-8"?>
<p:tagLst xmlns:p="http://schemas.openxmlformats.org/presentationml/2006/main">
  <p:tag name="KSO_WM_BEAUTIFY_FLAG" val=""/>
</p:tagLst>
</file>

<file path=ppt/tags/tag319.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20.xml><?xml version="1.0" encoding="utf-8"?>
<p:tagLst xmlns:p="http://schemas.openxmlformats.org/presentationml/2006/main">
  <p:tag name="KSO_WM_BEAUTIFY_FLAG" val=""/>
</p:tagLst>
</file>

<file path=ppt/tags/tag321.xml><?xml version="1.0" encoding="utf-8"?>
<p:tagLst xmlns:p="http://schemas.openxmlformats.org/presentationml/2006/main">
  <p:tag name="KSO_WM_BEAUTIFY_FLAG" val=""/>
</p:tagLst>
</file>

<file path=ppt/tags/tag322.xml><?xml version="1.0" encoding="utf-8"?>
<p:tagLst xmlns:p="http://schemas.openxmlformats.org/presentationml/2006/main">
  <p:tag name="KSO_WM_BEAUTIFY_FLAG" val=""/>
</p:tagLst>
</file>

<file path=ppt/tags/tag323.xml><?xml version="1.0" encoding="utf-8"?>
<p:tagLst xmlns:p="http://schemas.openxmlformats.org/presentationml/2006/main">
  <p:tag name="KSO_WM_BEAUTIFY_FLAG" val=""/>
</p:tagLst>
</file>

<file path=ppt/tags/tag324.xml><?xml version="1.0" encoding="utf-8"?>
<p:tagLst xmlns:p="http://schemas.openxmlformats.org/presentationml/2006/main">
  <p:tag name="KSO_WM_BEAUTIFY_FLAG" val=""/>
</p:tagLst>
</file>

<file path=ppt/tags/tag325.xml><?xml version="1.0" encoding="utf-8"?>
<p:tagLst xmlns:p="http://schemas.openxmlformats.org/presentationml/2006/main">
  <p:tag name="KSO_WM_BEAUTIFY_FLAG" val=""/>
</p:tagLst>
</file>

<file path=ppt/tags/tag326.xml><?xml version="1.0" encoding="utf-8"?>
<p:tagLst xmlns:p="http://schemas.openxmlformats.org/presentationml/2006/main">
  <p:tag name="KSO_WM_BEAUTIFY_FLAG" val=""/>
</p:tagLst>
</file>

<file path=ppt/tags/tag327.xml><?xml version="1.0" encoding="utf-8"?>
<p:tagLst xmlns:p="http://schemas.openxmlformats.org/presentationml/2006/main">
  <p:tag name="KSO_WM_BEAUTIFY_FLAG" val=""/>
</p:tagLst>
</file>

<file path=ppt/tags/tag328.xml><?xml version="1.0" encoding="utf-8"?>
<p:tagLst xmlns:p="http://schemas.openxmlformats.org/presentationml/2006/main">
  <p:tag name="KSO_WM_BEAUTIFY_FLAG" val=""/>
</p:tagLst>
</file>

<file path=ppt/tags/tag329.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30.xml><?xml version="1.0" encoding="utf-8"?>
<p:tagLst xmlns:p="http://schemas.openxmlformats.org/presentationml/2006/main">
  <p:tag name="KSO_WM_BEAUTIFY_FLAG" val=""/>
</p:tagLst>
</file>

<file path=ppt/tags/tag331.xml><?xml version="1.0" encoding="utf-8"?>
<p:tagLst xmlns:p="http://schemas.openxmlformats.org/presentationml/2006/main">
  <p:tag name="KSO_WM_BEAUTIFY_FLAG" val=""/>
</p:tagLst>
</file>

<file path=ppt/tags/tag332.xml><?xml version="1.0" encoding="utf-8"?>
<p:tagLst xmlns:p="http://schemas.openxmlformats.org/presentationml/2006/main">
  <p:tag name="KSO_WM_BEAUTIFY_FLAG" val=""/>
</p:tagLst>
</file>

<file path=ppt/tags/tag333.xml><?xml version="1.0" encoding="utf-8"?>
<p:tagLst xmlns:p="http://schemas.openxmlformats.org/presentationml/2006/main">
  <p:tag name="KSO_WM_BEAUTIFY_FLAG" val=""/>
</p:tagLst>
</file>

<file path=ppt/tags/tag334.xml><?xml version="1.0" encoding="utf-8"?>
<p:tagLst xmlns:p="http://schemas.openxmlformats.org/presentationml/2006/main">
  <p:tag name="KSO_WM_BEAUTIFY_FLAG" val=""/>
</p:tagLst>
</file>

<file path=ppt/tags/tag335.xml><?xml version="1.0" encoding="utf-8"?>
<p:tagLst xmlns:p="http://schemas.openxmlformats.org/presentationml/2006/main">
  <p:tag name="KSO_WM_BEAUTIFY_FLAG" val=""/>
</p:tagLst>
</file>

<file path=ppt/tags/tag336.xml><?xml version="1.0" encoding="utf-8"?>
<p:tagLst xmlns:p="http://schemas.openxmlformats.org/presentationml/2006/main">
  <p:tag name="KSO_WM_BEAUTIFY_FLAG" val=""/>
</p:tagLst>
</file>

<file path=ppt/tags/tag337.xml><?xml version="1.0" encoding="utf-8"?>
<p:tagLst xmlns:p="http://schemas.openxmlformats.org/presentationml/2006/main">
  <p:tag name="KSO_WM_BEAUTIFY_FLAG" val=""/>
</p:tagLst>
</file>

<file path=ppt/tags/tag338.xml><?xml version="1.0" encoding="utf-8"?>
<p:tagLst xmlns:p="http://schemas.openxmlformats.org/presentationml/2006/main">
  <p:tag name="KSO_WM_BEAUTIFY_FLAG" val=""/>
</p:tagLst>
</file>

<file path=ppt/tags/tag339.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40.xml><?xml version="1.0" encoding="utf-8"?>
<p:tagLst xmlns:p="http://schemas.openxmlformats.org/presentationml/2006/main">
  <p:tag name="KSO_WM_BEAUTIFY_FLAG" val=""/>
</p:tagLst>
</file>

<file path=ppt/tags/tag341.xml><?xml version="1.0" encoding="utf-8"?>
<p:tagLst xmlns:p="http://schemas.openxmlformats.org/presentationml/2006/main">
  <p:tag name="KSO_WM_BEAUTIFY_FLAG" val=""/>
</p:tagLst>
</file>

<file path=ppt/tags/tag342.xml><?xml version="1.0" encoding="utf-8"?>
<p:tagLst xmlns:p="http://schemas.openxmlformats.org/presentationml/2006/main">
  <p:tag name="KSO_WM_BEAUTIFY_FLAG" val=""/>
</p:tagLst>
</file>

<file path=ppt/tags/tag343.xml><?xml version="1.0" encoding="utf-8"?>
<p:tagLst xmlns:p="http://schemas.openxmlformats.org/presentationml/2006/main">
  <p:tag name="KSO_WM_BEAUTIFY_FLAG" val=""/>
</p:tagLst>
</file>

<file path=ppt/tags/tag344.xml><?xml version="1.0" encoding="utf-8"?>
<p:tagLst xmlns:p="http://schemas.openxmlformats.org/presentationml/2006/main">
  <p:tag name="KSO_WM_BEAUTIFY_FLAG" val=""/>
</p:tagLst>
</file>

<file path=ppt/tags/tag345.xml><?xml version="1.0" encoding="utf-8"?>
<p:tagLst xmlns:p="http://schemas.openxmlformats.org/presentationml/2006/main">
  <p:tag name="KSO_WM_BEAUTIFY_FLAG" val=""/>
</p:tagLst>
</file>

<file path=ppt/tags/tag346.xml><?xml version="1.0" encoding="utf-8"?>
<p:tagLst xmlns:p="http://schemas.openxmlformats.org/presentationml/2006/main">
  <p:tag name="KSO_WM_BEAUTIFY_FLAG" val=""/>
</p:tagLst>
</file>

<file path=ppt/tags/tag347.xml><?xml version="1.0" encoding="utf-8"?>
<p:tagLst xmlns:p="http://schemas.openxmlformats.org/presentationml/2006/main">
  <p:tag name="KSO_WM_BEAUTIFY_FLAG" val=""/>
</p:tagLst>
</file>

<file path=ppt/tags/tag348.xml><?xml version="1.0" encoding="utf-8"?>
<p:tagLst xmlns:p="http://schemas.openxmlformats.org/presentationml/2006/main">
  <p:tag name="KSO_WM_BEAUTIFY_FLAG" val=""/>
</p:tagLst>
</file>

<file path=ppt/tags/tag349.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50.xml><?xml version="1.0" encoding="utf-8"?>
<p:tagLst xmlns:p="http://schemas.openxmlformats.org/presentationml/2006/main">
  <p:tag name="KSO_WM_BEAUTIFY_FLAG" val=""/>
</p:tagLst>
</file>

<file path=ppt/tags/tag351.xml><?xml version="1.0" encoding="utf-8"?>
<p:tagLst xmlns:p="http://schemas.openxmlformats.org/presentationml/2006/main">
  <p:tag name="KSO_WM_BEAUTIFY_FLAG" val=""/>
</p:tagLst>
</file>

<file path=ppt/tags/tag352.xml><?xml version="1.0" encoding="utf-8"?>
<p:tagLst xmlns:p="http://schemas.openxmlformats.org/presentationml/2006/main">
  <p:tag name="KSO_WM_BEAUTIFY_FLAG" val=""/>
</p:tagLst>
</file>

<file path=ppt/tags/tag353.xml><?xml version="1.0" encoding="utf-8"?>
<p:tagLst xmlns:p="http://schemas.openxmlformats.org/presentationml/2006/main">
  <p:tag name="KSO_WM_BEAUTIFY_FLAG" val=""/>
</p:tagLst>
</file>

<file path=ppt/tags/tag354.xml><?xml version="1.0" encoding="utf-8"?>
<p:tagLst xmlns:p="http://schemas.openxmlformats.org/presentationml/2006/main">
  <p:tag name="KSO_WM_BEAUTIFY_FLAG" val=""/>
</p:tagLst>
</file>

<file path=ppt/tags/tag355.xml><?xml version="1.0" encoding="utf-8"?>
<p:tagLst xmlns:p="http://schemas.openxmlformats.org/presentationml/2006/main">
  <p:tag name="KSO_WM_BEAUTIFY_FLAG" val=""/>
</p:tagLst>
</file>

<file path=ppt/tags/tag356.xml><?xml version="1.0" encoding="utf-8"?>
<p:tagLst xmlns:p="http://schemas.openxmlformats.org/presentationml/2006/main">
  <p:tag name="KSO_WM_BEAUTIFY_FLAG" val=""/>
</p:tagLst>
</file>

<file path=ppt/tags/tag357.xml><?xml version="1.0" encoding="utf-8"?>
<p:tagLst xmlns:p="http://schemas.openxmlformats.org/presentationml/2006/main">
  <p:tag name="KSO_WM_BEAUTIFY_FLAG" val=""/>
</p:tagLst>
</file>

<file path=ppt/tags/tag358.xml><?xml version="1.0" encoding="utf-8"?>
<p:tagLst xmlns:p="http://schemas.openxmlformats.org/presentationml/2006/main">
  <p:tag name="KSO_WM_BEAUTIFY_FLAG" val=""/>
</p:tagLst>
</file>

<file path=ppt/tags/tag359.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60.xml><?xml version="1.0" encoding="utf-8"?>
<p:tagLst xmlns:p="http://schemas.openxmlformats.org/presentationml/2006/main">
  <p:tag name="KSO_WM_BEAUTIFY_FLAG" val=""/>
</p:tagLst>
</file>

<file path=ppt/tags/tag361.xml><?xml version="1.0" encoding="utf-8"?>
<p:tagLst xmlns:p="http://schemas.openxmlformats.org/presentationml/2006/main">
  <p:tag name="KSO_WM_BEAUTIFY_FLAG" val=""/>
</p:tagLst>
</file>

<file path=ppt/tags/tag362.xml><?xml version="1.0" encoding="utf-8"?>
<p:tagLst xmlns:p="http://schemas.openxmlformats.org/presentationml/2006/main">
  <p:tag name="KSO_WM_BEAUTIFY_FLAG" val=""/>
</p:tagLst>
</file>

<file path=ppt/tags/tag363.xml><?xml version="1.0" encoding="utf-8"?>
<p:tagLst xmlns:p="http://schemas.openxmlformats.org/presentationml/2006/main">
  <p:tag name="KSO_WM_BEAUTIFY_FLAG" val=""/>
</p:tagLst>
</file>

<file path=ppt/tags/tag364.xml><?xml version="1.0" encoding="utf-8"?>
<p:tagLst xmlns:p="http://schemas.openxmlformats.org/presentationml/2006/main">
  <p:tag name="KSO_WM_BEAUTIFY_FLAG" val=""/>
</p:tagLst>
</file>

<file path=ppt/tags/tag365.xml><?xml version="1.0" encoding="utf-8"?>
<p:tagLst xmlns:p="http://schemas.openxmlformats.org/presentationml/2006/main">
  <p:tag name="KSO_WM_BEAUTIFY_FLAG" val=""/>
</p:tagLst>
</file>

<file path=ppt/tags/tag366.xml><?xml version="1.0" encoding="utf-8"?>
<p:tagLst xmlns:p="http://schemas.openxmlformats.org/presentationml/2006/main">
  <p:tag name="KSO_WM_BEAUTIFY_FLAG" val=""/>
</p:tagLst>
</file>

<file path=ppt/tags/tag367.xml><?xml version="1.0" encoding="utf-8"?>
<p:tagLst xmlns:p="http://schemas.openxmlformats.org/presentationml/2006/main">
  <p:tag name="KSO_WM_BEAUTIFY_FLAG" val=""/>
</p:tagLst>
</file>

<file path=ppt/tags/tag368.xml><?xml version="1.0" encoding="utf-8"?>
<p:tagLst xmlns:p="http://schemas.openxmlformats.org/presentationml/2006/main">
  <p:tag name="KSO_WM_BEAUTIFY_FLAG" val=""/>
</p:tagLst>
</file>

<file path=ppt/tags/tag369.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70.xml><?xml version="1.0" encoding="utf-8"?>
<p:tagLst xmlns:p="http://schemas.openxmlformats.org/presentationml/2006/main">
  <p:tag name="KSO_WM_BEAUTIFY_FLAG" val=""/>
</p:tagLst>
</file>

<file path=ppt/tags/tag371.xml><?xml version="1.0" encoding="utf-8"?>
<p:tagLst xmlns:p="http://schemas.openxmlformats.org/presentationml/2006/main">
  <p:tag name="KSO_WM_BEAUTIFY_FLAG" val=""/>
</p:tagLst>
</file>

<file path=ppt/tags/tag372.xml><?xml version="1.0" encoding="utf-8"?>
<p:tagLst xmlns:p="http://schemas.openxmlformats.org/presentationml/2006/main">
  <p:tag name="KSO_WM_BEAUTIFY_FLAG" val=""/>
</p:tagLst>
</file>

<file path=ppt/tags/tag373.xml><?xml version="1.0" encoding="utf-8"?>
<p:tagLst xmlns:p="http://schemas.openxmlformats.org/presentationml/2006/main">
  <p:tag name="KSO_WM_BEAUTIFY_FLAG" val=""/>
</p:tagLst>
</file>

<file path=ppt/tags/tag374.xml><?xml version="1.0" encoding="utf-8"?>
<p:tagLst xmlns:p="http://schemas.openxmlformats.org/presentationml/2006/main">
  <p:tag name="KSO_WM_BEAUTIFY_FLAG" val=""/>
</p:tagLst>
</file>

<file path=ppt/tags/tag375.xml><?xml version="1.0" encoding="utf-8"?>
<p:tagLst xmlns:p="http://schemas.openxmlformats.org/presentationml/2006/main">
  <p:tag name="KSO_WM_BEAUTIFY_FLAG" val=""/>
</p:tagLst>
</file>

<file path=ppt/tags/tag376.xml><?xml version="1.0" encoding="utf-8"?>
<p:tagLst xmlns:p="http://schemas.openxmlformats.org/presentationml/2006/main">
  <p:tag name="KSO_WM_BEAUTIFY_FLAG" val=""/>
</p:tagLst>
</file>

<file path=ppt/tags/tag377.xml><?xml version="1.0" encoding="utf-8"?>
<p:tagLst xmlns:p="http://schemas.openxmlformats.org/presentationml/2006/main">
  <p:tag name="KSO_WM_BEAUTIFY_FLAG" val=""/>
</p:tagLst>
</file>

<file path=ppt/tags/tag378.xml><?xml version="1.0" encoding="utf-8"?>
<p:tagLst xmlns:p="http://schemas.openxmlformats.org/presentationml/2006/main">
  <p:tag name="KSO_WM_BEAUTIFY_FLAG" val=""/>
</p:tagLst>
</file>

<file path=ppt/tags/tag379.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80.xml><?xml version="1.0" encoding="utf-8"?>
<p:tagLst xmlns:p="http://schemas.openxmlformats.org/presentationml/2006/main">
  <p:tag name="KSO_WM_BEAUTIFY_FLAG" val=""/>
</p:tagLst>
</file>

<file path=ppt/tags/tag381.xml><?xml version="1.0" encoding="utf-8"?>
<p:tagLst xmlns:p="http://schemas.openxmlformats.org/presentationml/2006/main">
  <p:tag name="KSO_WM_BEAUTIFY_FLAG" val=""/>
</p:tagLst>
</file>

<file path=ppt/tags/tag382.xml><?xml version="1.0" encoding="utf-8"?>
<p:tagLst xmlns:p="http://schemas.openxmlformats.org/presentationml/2006/main">
  <p:tag name="KSO_WM_BEAUTIFY_FLAG" val=""/>
</p:tagLst>
</file>

<file path=ppt/tags/tag383.xml><?xml version="1.0" encoding="utf-8"?>
<p:tagLst xmlns:p="http://schemas.openxmlformats.org/presentationml/2006/main">
  <p:tag name="KSO_WM_BEAUTIFY_FLAG" val=""/>
</p:tagLst>
</file>

<file path=ppt/tags/tag384.xml><?xml version="1.0" encoding="utf-8"?>
<p:tagLst xmlns:p="http://schemas.openxmlformats.org/presentationml/2006/main">
  <p:tag name="KSO_WM_BEAUTIFY_FLAG" val=""/>
</p:tagLst>
</file>

<file path=ppt/tags/tag385.xml><?xml version="1.0" encoding="utf-8"?>
<p:tagLst xmlns:p="http://schemas.openxmlformats.org/presentationml/2006/main">
  <p:tag name="KSO_WM_BEAUTIFY_FLAG" val=""/>
</p:tagLst>
</file>

<file path=ppt/tags/tag386.xml><?xml version="1.0" encoding="utf-8"?>
<p:tagLst xmlns:p="http://schemas.openxmlformats.org/presentationml/2006/main">
  <p:tag name="KSO_WM_BEAUTIFY_FLAG" val=""/>
</p:tagLst>
</file>

<file path=ppt/tags/tag387.xml><?xml version="1.0" encoding="utf-8"?>
<p:tagLst xmlns:p="http://schemas.openxmlformats.org/presentationml/2006/main">
  <p:tag name="KSO_WM_BEAUTIFY_FLAG" val=""/>
</p:tagLst>
</file>

<file path=ppt/tags/tag388.xml><?xml version="1.0" encoding="utf-8"?>
<p:tagLst xmlns:p="http://schemas.openxmlformats.org/presentationml/2006/main">
  <p:tag name="KSO_WM_BEAUTIFY_FLAG" val=""/>
</p:tagLst>
</file>

<file path=ppt/tags/tag389.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390.xml><?xml version="1.0" encoding="utf-8"?>
<p:tagLst xmlns:p="http://schemas.openxmlformats.org/presentationml/2006/main">
  <p:tag name="KSO_WM_BEAUTIFY_FLAG" val=""/>
</p:tagLst>
</file>

<file path=ppt/tags/tag391.xml><?xml version="1.0" encoding="utf-8"?>
<p:tagLst xmlns:p="http://schemas.openxmlformats.org/presentationml/2006/main">
  <p:tag name="KSO_WM_BEAUTIFY_FLAG" val=""/>
</p:tagLst>
</file>

<file path=ppt/tags/tag392.xml><?xml version="1.0" encoding="utf-8"?>
<p:tagLst xmlns:p="http://schemas.openxmlformats.org/presentationml/2006/main">
  <p:tag name="KSO_WM_BEAUTIFY_FLAG" val=""/>
</p:tagLst>
</file>

<file path=ppt/tags/tag393.xml><?xml version="1.0" encoding="utf-8"?>
<p:tagLst xmlns:p="http://schemas.openxmlformats.org/presentationml/2006/main">
  <p:tag name="KSO_WM_BEAUTIFY_FLAG" val=""/>
</p:tagLst>
</file>

<file path=ppt/tags/tag394.xml><?xml version="1.0" encoding="utf-8"?>
<p:tagLst xmlns:p="http://schemas.openxmlformats.org/presentationml/2006/main">
  <p:tag name="KSO_WM_BEAUTIFY_FLAG" val=""/>
</p:tagLst>
</file>

<file path=ppt/tags/tag395.xml><?xml version="1.0" encoding="utf-8"?>
<p:tagLst xmlns:p="http://schemas.openxmlformats.org/presentationml/2006/main">
  <p:tag name="KSO_WM_BEAUTIFY_FLAG" val=""/>
</p:tagLst>
</file>

<file path=ppt/tags/tag396.xml><?xml version="1.0" encoding="utf-8"?>
<p:tagLst xmlns:p="http://schemas.openxmlformats.org/presentationml/2006/main">
  <p:tag name="KSO_WM_BEAUTIFY_FLAG" val=""/>
</p:tagLst>
</file>

<file path=ppt/tags/tag397.xml><?xml version="1.0" encoding="utf-8"?>
<p:tagLst xmlns:p="http://schemas.openxmlformats.org/presentationml/2006/main">
  <p:tag name="KSO_WM_BEAUTIFY_FLAG" val=""/>
</p:tagLst>
</file>

<file path=ppt/tags/tag398.xml><?xml version="1.0" encoding="utf-8"?>
<p:tagLst xmlns:p="http://schemas.openxmlformats.org/presentationml/2006/main">
  <p:tag name="KSO_WM_BEAUTIFY_FLAG" val=""/>
</p:tagLst>
</file>

<file path=ppt/tags/tag39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00.xml><?xml version="1.0" encoding="utf-8"?>
<p:tagLst xmlns:p="http://schemas.openxmlformats.org/presentationml/2006/main">
  <p:tag name="KSO_WM_BEAUTIFY_FLAG" val=""/>
</p:tagLst>
</file>

<file path=ppt/tags/tag401.xml><?xml version="1.0" encoding="utf-8"?>
<p:tagLst xmlns:p="http://schemas.openxmlformats.org/presentationml/2006/main">
  <p:tag name="KSO_WM_BEAUTIFY_FLAG" val=""/>
</p:tagLst>
</file>

<file path=ppt/tags/tag402.xml><?xml version="1.0" encoding="utf-8"?>
<p:tagLst xmlns:p="http://schemas.openxmlformats.org/presentationml/2006/main">
  <p:tag name="KSO_WM_BEAUTIFY_FLAG" val=""/>
</p:tagLst>
</file>

<file path=ppt/tags/tag403.xml><?xml version="1.0" encoding="utf-8"?>
<p:tagLst xmlns:p="http://schemas.openxmlformats.org/presentationml/2006/main">
  <p:tag name="KSO_WM_BEAUTIFY_FLAG" val=""/>
</p:tagLst>
</file>

<file path=ppt/tags/tag404.xml><?xml version="1.0" encoding="utf-8"?>
<p:tagLst xmlns:p="http://schemas.openxmlformats.org/presentationml/2006/main">
  <p:tag name="KSO_WM_BEAUTIFY_FLAG" val=""/>
</p:tagLst>
</file>

<file path=ppt/tags/tag405.xml><?xml version="1.0" encoding="utf-8"?>
<p:tagLst xmlns:p="http://schemas.openxmlformats.org/presentationml/2006/main">
  <p:tag name="KSO_WM_BEAUTIFY_FLAG" val=""/>
</p:tagLst>
</file>

<file path=ppt/tags/tag406.xml><?xml version="1.0" encoding="utf-8"?>
<p:tagLst xmlns:p="http://schemas.openxmlformats.org/presentationml/2006/main">
  <p:tag name="KSO_WM_BEAUTIFY_FLAG" val=""/>
</p:tagLst>
</file>

<file path=ppt/tags/tag407.xml><?xml version="1.0" encoding="utf-8"?>
<p:tagLst xmlns:p="http://schemas.openxmlformats.org/presentationml/2006/main">
  <p:tag name="KSO_WM_BEAUTIFY_FLAG" val=""/>
</p:tagLst>
</file>

<file path=ppt/tags/tag408.xml><?xml version="1.0" encoding="utf-8"?>
<p:tagLst xmlns:p="http://schemas.openxmlformats.org/presentationml/2006/main">
  <p:tag name="KSO_WM_BEAUTIFY_FLAG" val=""/>
</p:tagLst>
</file>

<file path=ppt/tags/tag409.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10.xml><?xml version="1.0" encoding="utf-8"?>
<p:tagLst xmlns:p="http://schemas.openxmlformats.org/presentationml/2006/main">
  <p:tag name="KSO_WM_BEAUTIFY_FLAG" val=""/>
</p:tagLst>
</file>

<file path=ppt/tags/tag411.xml><?xml version="1.0" encoding="utf-8"?>
<p:tagLst xmlns:p="http://schemas.openxmlformats.org/presentationml/2006/main">
  <p:tag name="KSO_WM_BEAUTIFY_FLAG" val=""/>
</p:tagLst>
</file>

<file path=ppt/tags/tag412.xml><?xml version="1.0" encoding="utf-8"?>
<p:tagLst xmlns:p="http://schemas.openxmlformats.org/presentationml/2006/main">
  <p:tag name="KSO_WM_BEAUTIFY_FLAG" val=""/>
</p:tagLst>
</file>

<file path=ppt/tags/tag413.xml><?xml version="1.0" encoding="utf-8"?>
<p:tagLst xmlns:p="http://schemas.openxmlformats.org/presentationml/2006/main">
  <p:tag name="KSO_WM_BEAUTIFY_FLAG" val=""/>
</p:tagLst>
</file>

<file path=ppt/tags/tag414.xml><?xml version="1.0" encoding="utf-8"?>
<p:tagLst xmlns:p="http://schemas.openxmlformats.org/presentationml/2006/main">
  <p:tag name="KSO_WM_BEAUTIFY_FLAG" val=""/>
</p:tagLst>
</file>

<file path=ppt/tags/tag415.xml><?xml version="1.0" encoding="utf-8"?>
<p:tagLst xmlns:p="http://schemas.openxmlformats.org/presentationml/2006/main">
  <p:tag name="KSO_WM_BEAUTIFY_FLAG" val=""/>
</p:tagLst>
</file>

<file path=ppt/tags/tag416.xml><?xml version="1.0" encoding="utf-8"?>
<p:tagLst xmlns:p="http://schemas.openxmlformats.org/presentationml/2006/main">
  <p:tag name="KSO_WM_BEAUTIFY_FLAG" val=""/>
</p:tagLst>
</file>

<file path=ppt/tags/tag417.xml><?xml version="1.0" encoding="utf-8"?>
<p:tagLst xmlns:p="http://schemas.openxmlformats.org/presentationml/2006/main">
  <p:tag name="KSO_WM_BEAUTIFY_FLAG" val=""/>
</p:tagLst>
</file>

<file path=ppt/tags/tag418.xml><?xml version="1.0" encoding="utf-8"?>
<p:tagLst xmlns:p="http://schemas.openxmlformats.org/presentationml/2006/main">
  <p:tag name="KSO_WM_BEAUTIFY_FLAG" val=""/>
</p:tagLst>
</file>

<file path=ppt/tags/tag419.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20.xml><?xml version="1.0" encoding="utf-8"?>
<p:tagLst xmlns:p="http://schemas.openxmlformats.org/presentationml/2006/main">
  <p:tag name="KSO_WM_BEAUTIFY_FLAG" val=""/>
</p:tagLst>
</file>

<file path=ppt/tags/tag421.xml><?xml version="1.0" encoding="utf-8"?>
<p:tagLst xmlns:p="http://schemas.openxmlformats.org/presentationml/2006/main">
  <p:tag name="KSO_WM_BEAUTIFY_FLAG" val=""/>
</p:tagLst>
</file>

<file path=ppt/tags/tag422.xml><?xml version="1.0" encoding="utf-8"?>
<p:tagLst xmlns:p="http://schemas.openxmlformats.org/presentationml/2006/main">
  <p:tag name="KSO_WM_BEAUTIFY_FLAG" val=""/>
</p:tagLst>
</file>

<file path=ppt/tags/tag423.xml><?xml version="1.0" encoding="utf-8"?>
<p:tagLst xmlns:p="http://schemas.openxmlformats.org/presentationml/2006/main">
  <p:tag name="KSO_WM_BEAUTIFY_FLAG" val=""/>
</p:tagLst>
</file>

<file path=ppt/tags/tag424.xml><?xml version="1.0" encoding="utf-8"?>
<p:tagLst xmlns:p="http://schemas.openxmlformats.org/presentationml/2006/main">
  <p:tag name="KSO_WM_BEAUTIFY_FLAG" val=""/>
</p:tagLst>
</file>

<file path=ppt/tags/tag425.xml><?xml version="1.0" encoding="utf-8"?>
<p:tagLst xmlns:p="http://schemas.openxmlformats.org/presentationml/2006/main">
  <p:tag name="KSO_WM_BEAUTIFY_FLAG" val=""/>
</p:tagLst>
</file>

<file path=ppt/tags/tag426.xml><?xml version="1.0" encoding="utf-8"?>
<p:tagLst xmlns:p="http://schemas.openxmlformats.org/presentationml/2006/main">
  <p:tag name="KSO_WM_BEAUTIFY_FLAG" val=""/>
</p:tagLst>
</file>

<file path=ppt/tags/tag427.xml><?xml version="1.0" encoding="utf-8"?>
<p:tagLst xmlns:p="http://schemas.openxmlformats.org/presentationml/2006/main">
  <p:tag name="KSO_WM_BEAUTIFY_FLAG" val=""/>
</p:tagLst>
</file>

<file path=ppt/tags/tag428.xml><?xml version="1.0" encoding="utf-8"?>
<p:tagLst xmlns:p="http://schemas.openxmlformats.org/presentationml/2006/main">
  <p:tag name="KSO_WM_BEAUTIFY_FLAG" val=""/>
</p:tagLst>
</file>

<file path=ppt/tags/tag429.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30.xml><?xml version="1.0" encoding="utf-8"?>
<p:tagLst xmlns:p="http://schemas.openxmlformats.org/presentationml/2006/main">
  <p:tag name="KSO_WM_BEAUTIFY_FLAG" val=""/>
</p:tagLst>
</file>

<file path=ppt/tags/tag431.xml><?xml version="1.0" encoding="utf-8"?>
<p:tagLst xmlns:p="http://schemas.openxmlformats.org/presentationml/2006/main">
  <p:tag name="KSO_WM_BEAUTIFY_FLAG" val=""/>
</p:tagLst>
</file>

<file path=ppt/tags/tag432.xml><?xml version="1.0" encoding="utf-8"?>
<p:tagLst xmlns:p="http://schemas.openxmlformats.org/presentationml/2006/main">
  <p:tag name="KSO_WM_BEAUTIFY_FLAG" val=""/>
</p:tagLst>
</file>

<file path=ppt/tags/tag433.xml><?xml version="1.0" encoding="utf-8"?>
<p:tagLst xmlns:p="http://schemas.openxmlformats.org/presentationml/2006/main">
  <p:tag name="KSO_WM_BEAUTIFY_FLAG" val=""/>
</p:tagLst>
</file>

<file path=ppt/tags/tag434.xml><?xml version="1.0" encoding="utf-8"?>
<p:tagLst xmlns:p="http://schemas.openxmlformats.org/presentationml/2006/main">
  <p:tag name="KSO_WM_BEAUTIFY_FLAG" val=""/>
</p:tagLst>
</file>

<file path=ppt/tags/tag435.xml><?xml version="1.0" encoding="utf-8"?>
<p:tagLst xmlns:p="http://schemas.openxmlformats.org/presentationml/2006/main">
  <p:tag name="KSO_WM_BEAUTIFY_FLAG" val=""/>
</p:tagLst>
</file>

<file path=ppt/tags/tag436.xml><?xml version="1.0" encoding="utf-8"?>
<p:tagLst xmlns:p="http://schemas.openxmlformats.org/presentationml/2006/main">
  <p:tag name="KSO_WM_BEAUTIFY_FLAG" val=""/>
</p:tagLst>
</file>

<file path=ppt/tags/tag437.xml><?xml version="1.0" encoding="utf-8"?>
<p:tagLst xmlns:p="http://schemas.openxmlformats.org/presentationml/2006/main">
  <p:tag name="KSO_WM_BEAUTIFY_FLAG" val=""/>
</p:tagLst>
</file>

<file path=ppt/tags/tag438.xml><?xml version="1.0" encoding="utf-8"?>
<p:tagLst xmlns:p="http://schemas.openxmlformats.org/presentationml/2006/main">
  <p:tag name="KSO_WM_BEAUTIFY_FLAG" val=""/>
</p:tagLst>
</file>

<file path=ppt/tags/tag439.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40.xml><?xml version="1.0" encoding="utf-8"?>
<p:tagLst xmlns:p="http://schemas.openxmlformats.org/presentationml/2006/main">
  <p:tag name="KSO_WM_BEAUTIFY_FLAG" val=""/>
</p:tagLst>
</file>

<file path=ppt/tags/tag441.xml><?xml version="1.0" encoding="utf-8"?>
<p:tagLst xmlns:p="http://schemas.openxmlformats.org/presentationml/2006/main">
  <p:tag name="KSO_WM_BEAUTIFY_FLAG" val=""/>
</p:tagLst>
</file>

<file path=ppt/tags/tag442.xml><?xml version="1.0" encoding="utf-8"?>
<p:tagLst xmlns:p="http://schemas.openxmlformats.org/presentationml/2006/main">
  <p:tag name="KSO_WM_BEAUTIFY_FLAG" val=""/>
</p:tagLst>
</file>

<file path=ppt/tags/tag443.xml><?xml version="1.0" encoding="utf-8"?>
<p:tagLst xmlns:p="http://schemas.openxmlformats.org/presentationml/2006/main">
  <p:tag name="KSO_WM_BEAUTIFY_FLAG" val=""/>
</p:tagLst>
</file>

<file path=ppt/tags/tag444.xml><?xml version="1.0" encoding="utf-8"?>
<p:tagLst xmlns:p="http://schemas.openxmlformats.org/presentationml/2006/main">
  <p:tag name="KSO_WM_BEAUTIFY_FLAG" val=""/>
</p:tagLst>
</file>

<file path=ppt/tags/tag445.xml><?xml version="1.0" encoding="utf-8"?>
<p:tagLst xmlns:p="http://schemas.openxmlformats.org/presentationml/2006/main">
  <p:tag name="KSO_WM_BEAUTIFY_FLAG" val=""/>
</p:tagLst>
</file>

<file path=ppt/tags/tag446.xml><?xml version="1.0" encoding="utf-8"?>
<p:tagLst xmlns:p="http://schemas.openxmlformats.org/presentationml/2006/main">
  <p:tag name="KSO_WM_BEAUTIFY_FLAG" val=""/>
</p:tagLst>
</file>

<file path=ppt/tags/tag447.xml><?xml version="1.0" encoding="utf-8"?>
<p:tagLst xmlns:p="http://schemas.openxmlformats.org/presentationml/2006/main">
  <p:tag name="KSO_WM_BEAUTIFY_FLAG" val=""/>
</p:tagLst>
</file>

<file path=ppt/tags/tag448.xml><?xml version="1.0" encoding="utf-8"?>
<p:tagLst xmlns:p="http://schemas.openxmlformats.org/presentationml/2006/main">
  <p:tag name="KSO_WM_BEAUTIFY_FLAG" val=""/>
</p:tagLst>
</file>

<file path=ppt/tags/tag449.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50.xml><?xml version="1.0" encoding="utf-8"?>
<p:tagLst xmlns:p="http://schemas.openxmlformats.org/presentationml/2006/main">
  <p:tag name="KSO_WM_BEAUTIFY_FLAG" val=""/>
</p:tagLst>
</file>

<file path=ppt/tags/tag451.xml><?xml version="1.0" encoding="utf-8"?>
<p:tagLst xmlns:p="http://schemas.openxmlformats.org/presentationml/2006/main">
  <p:tag name="KSO_WM_BEAUTIFY_FLAG" val=""/>
</p:tagLst>
</file>

<file path=ppt/tags/tag452.xml><?xml version="1.0" encoding="utf-8"?>
<p:tagLst xmlns:p="http://schemas.openxmlformats.org/presentationml/2006/main">
  <p:tag name="KSO_WM_BEAUTIFY_FLAG" val=""/>
</p:tagLst>
</file>

<file path=ppt/tags/tag453.xml><?xml version="1.0" encoding="utf-8"?>
<p:tagLst xmlns:p="http://schemas.openxmlformats.org/presentationml/2006/main">
  <p:tag name="KSO_WM_BEAUTIFY_FLAG" val=""/>
</p:tagLst>
</file>

<file path=ppt/tags/tag454.xml><?xml version="1.0" encoding="utf-8"?>
<p:tagLst xmlns:p="http://schemas.openxmlformats.org/presentationml/2006/main">
  <p:tag name="KSO_WM_BEAUTIFY_FLAG" val=""/>
</p:tagLst>
</file>

<file path=ppt/tags/tag455.xml><?xml version="1.0" encoding="utf-8"?>
<p:tagLst xmlns:p="http://schemas.openxmlformats.org/presentationml/2006/main">
  <p:tag name="KSO_WM_BEAUTIFY_FLAG" val=""/>
</p:tagLst>
</file>

<file path=ppt/tags/tag456.xml><?xml version="1.0" encoding="utf-8"?>
<p:tagLst xmlns:p="http://schemas.openxmlformats.org/presentationml/2006/main">
  <p:tag name="KSO_WM_BEAUTIFY_FLAG" val=""/>
</p:tagLst>
</file>

<file path=ppt/tags/tag457.xml><?xml version="1.0" encoding="utf-8"?>
<p:tagLst xmlns:p="http://schemas.openxmlformats.org/presentationml/2006/main">
  <p:tag name="KSO_WM_BEAUTIFY_FLAG" val=""/>
</p:tagLst>
</file>

<file path=ppt/tags/tag458.xml><?xml version="1.0" encoding="utf-8"?>
<p:tagLst xmlns:p="http://schemas.openxmlformats.org/presentationml/2006/main">
  <p:tag name="KSO_WM_BEAUTIFY_FLAG" val=""/>
</p:tagLst>
</file>

<file path=ppt/tags/tag459.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60.xml><?xml version="1.0" encoding="utf-8"?>
<p:tagLst xmlns:p="http://schemas.openxmlformats.org/presentationml/2006/main">
  <p:tag name="KSO_WM_BEAUTIFY_FLAG" val=""/>
</p:tagLst>
</file>

<file path=ppt/tags/tag461.xml><?xml version="1.0" encoding="utf-8"?>
<p:tagLst xmlns:p="http://schemas.openxmlformats.org/presentationml/2006/main">
  <p:tag name="KSO_WM_BEAUTIFY_FLAG" val=""/>
</p:tagLst>
</file>

<file path=ppt/tags/tag462.xml><?xml version="1.0" encoding="utf-8"?>
<p:tagLst xmlns:p="http://schemas.openxmlformats.org/presentationml/2006/main">
  <p:tag name="KSO_WM_BEAUTIFY_FLAG" val=""/>
</p:tagLst>
</file>

<file path=ppt/tags/tag463.xml><?xml version="1.0" encoding="utf-8"?>
<p:tagLst xmlns:p="http://schemas.openxmlformats.org/presentationml/2006/main">
  <p:tag name="KSO_WM_BEAUTIFY_FLAG" val=""/>
</p:tagLst>
</file>

<file path=ppt/tags/tag464.xml><?xml version="1.0" encoding="utf-8"?>
<p:tagLst xmlns:p="http://schemas.openxmlformats.org/presentationml/2006/main">
  <p:tag name="KSO_WM_BEAUTIFY_FLAG" val=""/>
</p:tagLst>
</file>

<file path=ppt/tags/tag465.xml><?xml version="1.0" encoding="utf-8"?>
<p:tagLst xmlns:p="http://schemas.openxmlformats.org/presentationml/2006/main">
  <p:tag name="KSO_WM_BEAUTIFY_FLAG" val=""/>
</p:tagLst>
</file>

<file path=ppt/tags/tag466.xml><?xml version="1.0" encoding="utf-8"?>
<p:tagLst xmlns:p="http://schemas.openxmlformats.org/presentationml/2006/main">
  <p:tag name="KSO_WM_BEAUTIFY_FLAG" val=""/>
</p:tagLst>
</file>

<file path=ppt/tags/tag467.xml><?xml version="1.0" encoding="utf-8"?>
<p:tagLst xmlns:p="http://schemas.openxmlformats.org/presentationml/2006/main">
  <p:tag name="KSO_WM_BEAUTIFY_FLAG" val=""/>
</p:tagLst>
</file>

<file path=ppt/tags/tag468.xml><?xml version="1.0" encoding="utf-8"?>
<p:tagLst xmlns:p="http://schemas.openxmlformats.org/presentationml/2006/main">
  <p:tag name="KSO_WM_BEAUTIFY_FLAG" val=""/>
</p:tagLst>
</file>

<file path=ppt/tags/tag469.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70.xml><?xml version="1.0" encoding="utf-8"?>
<p:tagLst xmlns:p="http://schemas.openxmlformats.org/presentationml/2006/main">
  <p:tag name="KSO_WM_BEAUTIFY_FLAG" val=""/>
</p:tagLst>
</file>

<file path=ppt/tags/tag471.xml><?xml version="1.0" encoding="utf-8"?>
<p:tagLst xmlns:p="http://schemas.openxmlformats.org/presentationml/2006/main">
  <p:tag name="KSO_WM_BEAUTIFY_FLAG" val=""/>
</p:tagLst>
</file>

<file path=ppt/tags/tag472.xml><?xml version="1.0" encoding="utf-8"?>
<p:tagLst xmlns:p="http://schemas.openxmlformats.org/presentationml/2006/main">
  <p:tag name="KSO_WM_BEAUTIFY_FLAG" val=""/>
</p:tagLst>
</file>

<file path=ppt/tags/tag473.xml><?xml version="1.0" encoding="utf-8"?>
<p:tagLst xmlns:p="http://schemas.openxmlformats.org/presentationml/2006/main">
  <p:tag name="KSO_WM_BEAUTIFY_FLAG" val=""/>
</p:tagLst>
</file>

<file path=ppt/tags/tag474.xml><?xml version="1.0" encoding="utf-8"?>
<p:tagLst xmlns:p="http://schemas.openxmlformats.org/presentationml/2006/main">
  <p:tag name="KSO_WM_BEAUTIFY_FLAG" val=""/>
</p:tagLst>
</file>

<file path=ppt/tags/tag475.xml><?xml version="1.0" encoding="utf-8"?>
<p:tagLst xmlns:p="http://schemas.openxmlformats.org/presentationml/2006/main">
  <p:tag name="KSO_WM_BEAUTIFY_FLAG" val=""/>
</p:tagLst>
</file>

<file path=ppt/tags/tag476.xml><?xml version="1.0" encoding="utf-8"?>
<p:tagLst xmlns:p="http://schemas.openxmlformats.org/presentationml/2006/main">
  <p:tag name="KSO_WM_BEAUTIFY_FLAG" val=""/>
</p:tagLst>
</file>

<file path=ppt/tags/tag477.xml><?xml version="1.0" encoding="utf-8"?>
<p:tagLst xmlns:p="http://schemas.openxmlformats.org/presentationml/2006/main">
  <p:tag name="KSO_WM_BEAUTIFY_FLAG" val=""/>
</p:tagLst>
</file>

<file path=ppt/tags/tag478.xml><?xml version="1.0" encoding="utf-8"?>
<p:tagLst xmlns:p="http://schemas.openxmlformats.org/presentationml/2006/main">
  <p:tag name="KSO_WM_BEAUTIFY_FLAG" val=""/>
</p:tagLst>
</file>

<file path=ppt/tags/tag479.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80.xml><?xml version="1.0" encoding="utf-8"?>
<p:tagLst xmlns:p="http://schemas.openxmlformats.org/presentationml/2006/main">
  <p:tag name="KSO_WM_BEAUTIFY_FLAG" val=""/>
</p:tagLst>
</file>

<file path=ppt/tags/tag481.xml><?xml version="1.0" encoding="utf-8"?>
<p:tagLst xmlns:p="http://schemas.openxmlformats.org/presentationml/2006/main">
  <p:tag name="KSO_WM_BEAUTIFY_FLAG" val=""/>
</p:tagLst>
</file>

<file path=ppt/tags/tag482.xml><?xml version="1.0" encoding="utf-8"?>
<p:tagLst xmlns:p="http://schemas.openxmlformats.org/presentationml/2006/main">
  <p:tag name="KSO_WM_BEAUTIFY_FLAG" val=""/>
</p:tagLst>
</file>

<file path=ppt/tags/tag483.xml><?xml version="1.0" encoding="utf-8"?>
<p:tagLst xmlns:p="http://schemas.openxmlformats.org/presentationml/2006/main">
  <p:tag name="KSO_WM_BEAUTIFY_FLAG" val=""/>
</p:tagLst>
</file>

<file path=ppt/tags/tag484.xml><?xml version="1.0" encoding="utf-8"?>
<p:tagLst xmlns:p="http://schemas.openxmlformats.org/presentationml/2006/main">
  <p:tag name="KSO_WM_BEAUTIFY_FLAG" val=""/>
</p:tagLst>
</file>

<file path=ppt/tags/tag485.xml><?xml version="1.0" encoding="utf-8"?>
<p:tagLst xmlns:p="http://schemas.openxmlformats.org/presentationml/2006/main">
  <p:tag name="KSO_WM_BEAUTIFY_FLAG" val=""/>
</p:tagLst>
</file>

<file path=ppt/tags/tag486.xml><?xml version="1.0" encoding="utf-8"?>
<p:tagLst xmlns:p="http://schemas.openxmlformats.org/presentationml/2006/main">
  <p:tag name="KSO_WM_BEAUTIFY_FLAG" val=""/>
</p:tagLst>
</file>

<file path=ppt/tags/tag487.xml><?xml version="1.0" encoding="utf-8"?>
<p:tagLst xmlns:p="http://schemas.openxmlformats.org/presentationml/2006/main">
  <p:tag name="KSO_WM_BEAUTIFY_FLAG" val=""/>
</p:tagLst>
</file>

<file path=ppt/tags/tag488.xml><?xml version="1.0" encoding="utf-8"?>
<p:tagLst xmlns:p="http://schemas.openxmlformats.org/presentationml/2006/main">
  <p:tag name="KSO_WM_BEAUTIFY_FLAG" val=""/>
</p:tagLst>
</file>

<file path=ppt/tags/tag489.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490.xml><?xml version="1.0" encoding="utf-8"?>
<p:tagLst xmlns:p="http://schemas.openxmlformats.org/presentationml/2006/main">
  <p:tag name="KSO_WM_BEAUTIFY_FLAG" val=""/>
</p:tagLst>
</file>

<file path=ppt/tags/tag491.xml><?xml version="1.0" encoding="utf-8"?>
<p:tagLst xmlns:p="http://schemas.openxmlformats.org/presentationml/2006/main">
  <p:tag name="KSO_WM_BEAUTIFY_FLAG" val=""/>
</p:tagLst>
</file>

<file path=ppt/tags/tag492.xml><?xml version="1.0" encoding="utf-8"?>
<p:tagLst xmlns:p="http://schemas.openxmlformats.org/presentationml/2006/main">
  <p:tag name="KSO_WM_BEAUTIFY_FLAG" val=""/>
</p:tagLst>
</file>

<file path=ppt/tags/tag493.xml><?xml version="1.0" encoding="utf-8"?>
<p:tagLst xmlns:p="http://schemas.openxmlformats.org/presentationml/2006/main">
  <p:tag name="KSO_WM_BEAUTIFY_FLAG" val=""/>
</p:tagLst>
</file>

<file path=ppt/tags/tag494.xml><?xml version="1.0" encoding="utf-8"?>
<p:tagLst xmlns:p="http://schemas.openxmlformats.org/presentationml/2006/main">
  <p:tag name="KSO_WM_BEAUTIFY_FLAG" val=""/>
</p:tagLst>
</file>

<file path=ppt/tags/tag495.xml><?xml version="1.0" encoding="utf-8"?>
<p:tagLst xmlns:p="http://schemas.openxmlformats.org/presentationml/2006/main">
  <p:tag name="KSO_WM_BEAUTIFY_FLAG" val=""/>
</p:tagLst>
</file>

<file path=ppt/tags/tag496.xml><?xml version="1.0" encoding="utf-8"?>
<p:tagLst xmlns:p="http://schemas.openxmlformats.org/presentationml/2006/main">
  <p:tag name="KSO_WM_BEAUTIFY_FLAG" val=""/>
</p:tagLst>
</file>

<file path=ppt/tags/tag497.xml><?xml version="1.0" encoding="utf-8"?>
<p:tagLst xmlns:p="http://schemas.openxmlformats.org/presentationml/2006/main">
  <p:tag name="KSO_WM_BEAUTIFY_FLAG" val=""/>
</p:tagLst>
</file>

<file path=ppt/tags/tag498.xml><?xml version="1.0" encoding="utf-8"?>
<p:tagLst xmlns:p="http://schemas.openxmlformats.org/presentationml/2006/main">
  <p:tag name="KSO_WM_BEAUTIFY_FLAG" val=""/>
</p:tagLst>
</file>

<file path=ppt/tags/tag49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00.xml><?xml version="1.0" encoding="utf-8"?>
<p:tagLst xmlns:p="http://schemas.openxmlformats.org/presentationml/2006/main">
  <p:tag name="KSO_WM_BEAUTIFY_FLAG" val=""/>
</p:tagLst>
</file>

<file path=ppt/tags/tag501.xml><?xml version="1.0" encoding="utf-8"?>
<p:tagLst xmlns:p="http://schemas.openxmlformats.org/presentationml/2006/main">
  <p:tag name="KSO_WM_BEAUTIFY_FLAG" val=""/>
</p:tagLst>
</file>

<file path=ppt/tags/tag502.xml><?xml version="1.0" encoding="utf-8"?>
<p:tagLst xmlns:p="http://schemas.openxmlformats.org/presentationml/2006/main">
  <p:tag name="KSO_WM_BEAUTIFY_FLAG" val=""/>
</p:tagLst>
</file>

<file path=ppt/tags/tag503.xml><?xml version="1.0" encoding="utf-8"?>
<p:tagLst xmlns:p="http://schemas.openxmlformats.org/presentationml/2006/main">
  <p:tag name="KSO_WM_BEAUTIFY_FLAG" val=""/>
</p:tagLst>
</file>

<file path=ppt/tags/tag504.xml><?xml version="1.0" encoding="utf-8"?>
<p:tagLst xmlns:p="http://schemas.openxmlformats.org/presentationml/2006/main">
  <p:tag name="KSO_WM_BEAUTIFY_FLAG" val=""/>
</p:tagLst>
</file>

<file path=ppt/tags/tag505.xml><?xml version="1.0" encoding="utf-8"?>
<p:tagLst xmlns:p="http://schemas.openxmlformats.org/presentationml/2006/main">
  <p:tag name="KSO_WM_BEAUTIFY_FLAG" val=""/>
</p:tagLst>
</file>

<file path=ppt/tags/tag506.xml><?xml version="1.0" encoding="utf-8"?>
<p:tagLst xmlns:p="http://schemas.openxmlformats.org/presentationml/2006/main">
  <p:tag name="KSO_WM_BEAUTIFY_FLAG" val=""/>
</p:tagLst>
</file>

<file path=ppt/tags/tag507.xml><?xml version="1.0" encoding="utf-8"?>
<p:tagLst xmlns:p="http://schemas.openxmlformats.org/presentationml/2006/main">
  <p:tag name="KSO_WM_BEAUTIFY_FLAG" val=""/>
</p:tagLst>
</file>

<file path=ppt/tags/tag508.xml><?xml version="1.0" encoding="utf-8"?>
<p:tagLst xmlns:p="http://schemas.openxmlformats.org/presentationml/2006/main">
  <p:tag name="KSO_WM_BEAUTIFY_FLAG" val=""/>
</p:tagLst>
</file>

<file path=ppt/tags/tag509.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10.xml><?xml version="1.0" encoding="utf-8"?>
<p:tagLst xmlns:p="http://schemas.openxmlformats.org/presentationml/2006/main">
  <p:tag name="KSO_WM_BEAUTIFY_FLAG" val=""/>
</p:tagLst>
</file>

<file path=ppt/tags/tag511.xml><?xml version="1.0" encoding="utf-8"?>
<p:tagLst xmlns:p="http://schemas.openxmlformats.org/presentationml/2006/main">
  <p:tag name="KSO_WM_BEAUTIFY_FLAG" val=""/>
</p:tagLst>
</file>

<file path=ppt/tags/tag512.xml><?xml version="1.0" encoding="utf-8"?>
<p:tagLst xmlns:p="http://schemas.openxmlformats.org/presentationml/2006/main">
  <p:tag name="KSO_WM_BEAUTIFY_FLAG" val=""/>
</p:tagLst>
</file>

<file path=ppt/tags/tag513.xml><?xml version="1.0" encoding="utf-8"?>
<p:tagLst xmlns:p="http://schemas.openxmlformats.org/presentationml/2006/main">
  <p:tag name="KSO_WM_BEAUTIFY_FLAG" val=""/>
</p:tagLst>
</file>

<file path=ppt/tags/tag514.xml><?xml version="1.0" encoding="utf-8"?>
<p:tagLst xmlns:p="http://schemas.openxmlformats.org/presentationml/2006/main">
  <p:tag name="KSO_WM_BEAUTIFY_FLAG" val=""/>
</p:tagLst>
</file>

<file path=ppt/tags/tag515.xml><?xml version="1.0" encoding="utf-8"?>
<p:tagLst xmlns:p="http://schemas.openxmlformats.org/presentationml/2006/main">
  <p:tag name="KSO_WM_BEAUTIFY_FLAG" val=""/>
</p:tagLst>
</file>

<file path=ppt/tags/tag516.xml><?xml version="1.0" encoding="utf-8"?>
<p:tagLst xmlns:p="http://schemas.openxmlformats.org/presentationml/2006/main">
  <p:tag name="KSO_WM_BEAUTIFY_FLAG" val=""/>
</p:tagLst>
</file>

<file path=ppt/tags/tag517.xml><?xml version="1.0" encoding="utf-8"?>
<p:tagLst xmlns:p="http://schemas.openxmlformats.org/presentationml/2006/main">
  <p:tag name="KSO_WM_BEAUTIFY_FLAG" val=""/>
</p:tagLst>
</file>

<file path=ppt/tags/tag518.xml><?xml version="1.0" encoding="utf-8"?>
<p:tagLst xmlns:p="http://schemas.openxmlformats.org/presentationml/2006/main">
  <p:tag name="KSO_WM_BEAUTIFY_FLAG" val=""/>
</p:tagLst>
</file>

<file path=ppt/tags/tag519.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20.xml><?xml version="1.0" encoding="utf-8"?>
<p:tagLst xmlns:p="http://schemas.openxmlformats.org/presentationml/2006/main">
  <p:tag name="KSO_WM_BEAUTIFY_FLAG" val=""/>
</p:tagLst>
</file>

<file path=ppt/tags/tag521.xml><?xml version="1.0" encoding="utf-8"?>
<p:tagLst xmlns:p="http://schemas.openxmlformats.org/presentationml/2006/main">
  <p:tag name="KSO_WM_BEAUTIFY_FLAG" val=""/>
</p:tagLst>
</file>

<file path=ppt/tags/tag522.xml><?xml version="1.0" encoding="utf-8"?>
<p:tagLst xmlns:p="http://schemas.openxmlformats.org/presentationml/2006/main">
  <p:tag name="KSO_WM_BEAUTIFY_FLAG" val=""/>
</p:tagLst>
</file>

<file path=ppt/tags/tag523.xml><?xml version="1.0" encoding="utf-8"?>
<p:tagLst xmlns:p="http://schemas.openxmlformats.org/presentationml/2006/main">
  <p:tag name="KSO_WM_BEAUTIFY_FLAG" val=""/>
</p:tagLst>
</file>

<file path=ppt/tags/tag524.xml><?xml version="1.0" encoding="utf-8"?>
<p:tagLst xmlns:p="http://schemas.openxmlformats.org/presentationml/2006/main">
  <p:tag name="KSO_WM_BEAUTIFY_FLAG" val=""/>
</p:tagLst>
</file>

<file path=ppt/tags/tag525.xml><?xml version="1.0" encoding="utf-8"?>
<p:tagLst xmlns:p="http://schemas.openxmlformats.org/presentationml/2006/main">
  <p:tag name="KSO_WM_BEAUTIFY_FLAG" val=""/>
</p:tagLst>
</file>

<file path=ppt/tags/tag526.xml><?xml version="1.0" encoding="utf-8"?>
<p:tagLst xmlns:p="http://schemas.openxmlformats.org/presentationml/2006/main">
  <p:tag name="KSO_WM_BEAUTIFY_FLAG" val=""/>
</p:tagLst>
</file>

<file path=ppt/tags/tag527.xml><?xml version="1.0" encoding="utf-8"?>
<p:tagLst xmlns:p="http://schemas.openxmlformats.org/presentationml/2006/main">
  <p:tag name="KSO_WM_BEAUTIFY_FLAG" val=""/>
</p:tagLst>
</file>

<file path=ppt/tags/tag528.xml><?xml version="1.0" encoding="utf-8"?>
<p:tagLst xmlns:p="http://schemas.openxmlformats.org/presentationml/2006/main">
  <p:tag name="KSO_WM_BEAUTIFY_FLAG" val=""/>
</p:tagLst>
</file>

<file path=ppt/tags/tag529.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30.xml><?xml version="1.0" encoding="utf-8"?>
<p:tagLst xmlns:p="http://schemas.openxmlformats.org/presentationml/2006/main">
  <p:tag name="KSO_WM_BEAUTIFY_FLAG" val=""/>
</p:tagLst>
</file>

<file path=ppt/tags/tag531.xml><?xml version="1.0" encoding="utf-8"?>
<p:tagLst xmlns:p="http://schemas.openxmlformats.org/presentationml/2006/main">
  <p:tag name="KSO_WM_BEAUTIFY_FLAG" val=""/>
</p:tagLst>
</file>

<file path=ppt/tags/tag532.xml><?xml version="1.0" encoding="utf-8"?>
<p:tagLst xmlns:p="http://schemas.openxmlformats.org/presentationml/2006/main">
  <p:tag name="KSO_WM_BEAUTIFY_FLAG" val=""/>
</p:tagLst>
</file>

<file path=ppt/tags/tag533.xml><?xml version="1.0" encoding="utf-8"?>
<p:tagLst xmlns:p="http://schemas.openxmlformats.org/presentationml/2006/main">
  <p:tag name="KSO_WM_BEAUTIFY_FLAG" val=""/>
</p:tagLst>
</file>

<file path=ppt/tags/tag534.xml><?xml version="1.0" encoding="utf-8"?>
<p:tagLst xmlns:p="http://schemas.openxmlformats.org/presentationml/2006/main">
  <p:tag name="KSO_WM_BEAUTIFY_FLAG" val=""/>
</p:tagLst>
</file>

<file path=ppt/tags/tag535.xml><?xml version="1.0" encoding="utf-8"?>
<p:tagLst xmlns:p="http://schemas.openxmlformats.org/presentationml/2006/main">
  <p:tag name="KSO_WM_BEAUTIFY_FLAG" val=""/>
</p:tagLst>
</file>

<file path=ppt/tags/tag536.xml><?xml version="1.0" encoding="utf-8"?>
<p:tagLst xmlns:p="http://schemas.openxmlformats.org/presentationml/2006/main">
  <p:tag name="KSO_WM_BEAUTIFY_FLAG" val=""/>
</p:tagLst>
</file>

<file path=ppt/tags/tag537.xml><?xml version="1.0" encoding="utf-8"?>
<p:tagLst xmlns:p="http://schemas.openxmlformats.org/presentationml/2006/main">
  <p:tag name="KSO_WM_BEAUTIFY_FLAG" val=""/>
</p:tagLst>
</file>

<file path=ppt/tags/tag538.xml><?xml version="1.0" encoding="utf-8"?>
<p:tagLst xmlns:p="http://schemas.openxmlformats.org/presentationml/2006/main">
  <p:tag name="KSO_WM_BEAUTIFY_FLAG" val=""/>
</p:tagLst>
</file>

<file path=ppt/tags/tag539.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40.xml><?xml version="1.0" encoding="utf-8"?>
<p:tagLst xmlns:p="http://schemas.openxmlformats.org/presentationml/2006/main">
  <p:tag name="KSO_WM_BEAUTIFY_FLAG" val=""/>
</p:tagLst>
</file>

<file path=ppt/tags/tag541.xml><?xml version="1.0" encoding="utf-8"?>
<p:tagLst xmlns:p="http://schemas.openxmlformats.org/presentationml/2006/main">
  <p:tag name="KSO_WM_BEAUTIFY_FLAG" val=""/>
</p:tagLst>
</file>

<file path=ppt/tags/tag542.xml><?xml version="1.0" encoding="utf-8"?>
<p:tagLst xmlns:p="http://schemas.openxmlformats.org/presentationml/2006/main">
  <p:tag name="KSO_WM_BEAUTIFY_FLAG" val=""/>
</p:tagLst>
</file>

<file path=ppt/tags/tag543.xml><?xml version="1.0" encoding="utf-8"?>
<p:tagLst xmlns:p="http://schemas.openxmlformats.org/presentationml/2006/main">
  <p:tag name="KSO_WM_BEAUTIFY_FLAG" val=""/>
</p:tagLst>
</file>

<file path=ppt/tags/tag544.xml><?xml version="1.0" encoding="utf-8"?>
<p:tagLst xmlns:p="http://schemas.openxmlformats.org/presentationml/2006/main">
  <p:tag name="KSO_WM_BEAUTIFY_FLAG" val=""/>
</p:tagLst>
</file>

<file path=ppt/tags/tag545.xml><?xml version="1.0" encoding="utf-8"?>
<p:tagLst xmlns:p="http://schemas.openxmlformats.org/presentationml/2006/main">
  <p:tag name="KSO_WM_BEAUTIFY_FLAG" val=""/>
</p:tagLst>
</file>

<file path=ppt/tags/tag546.xml><?xml version="1.0" encoding="utf-8"?>
<p:tagLst xmlns:p="http://schemas.openxmlformats.org/presentationml/2006/main">
  <p:tag name="KSO_WM_BEAUTIFY_FLAG" val=""/>
</p:tagLst>
</file>

<file path=ppt/tags/tag547.xml><?xml version="1.0" encoding="utf-8"?>
<p:tagLst xmlns:p="http://schemas.openxmlformats.org/presentationml/2006/main">
  <p:tag name="KSO_WM_BEAUTIFY_FLAG" val=""/>
</p:tagLst>
</file>

<file path=ppt/tags/tag548.xml><?xml version="1.0" encoding="utf-8"?>
<p:tagLst xmlns:p="http://schemas.openxmlformats.org/presentationml/2006/main">
  <p:tag name="KSO_WM_BEAUTIFY_FLAG" val=""/>
</p:tagLst>
</file>

<file path=ppt/tags/tag549.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50.xml><?xml version="1.0" encoding="utf-8"?>
<p:tagLst xmlns:p="http://schemas.openxmlformats.org/presentationml/2006/main">
  <p:tag name="KSO_WM_BEAUTIFY_FLAG" val=""/>
</p:tagLst>
</file>

<file path=ppt/tags/tag551.xml><?xml version="1.0" encoding="utf-8"?>
<p:tagLst xmlns:p="http://schemas.openxmlformats.org/presentationml/2006/main">
  <p:tag name="KSO_WM_BEAUTIFY_FLAG" val=""/>
</p:tagLst>
</file>

<file path=ppt/tags/tag552.xml><?xml version="1.0" encoding="utf-8"?>
<p:tagLst xmlns:p="http://schemas.openxmlformats.org/presentationml/2006/main">
  <p:tag name="KSO_WM_BEAUTIFY_FLAG" val=""/>
</p:tagLst>
</file>

<file path=ppt/tags/tag553.xml><?xml version="1.0" encoding="utf-8"?>
<p:tagLst xmlns:p="http://schemas.openxmlformats.org/presentationml/2006/main">
  <p:tag name="KSO_WM_BEAUTIFY_FLAG" val=""/>
</p:tagLst>
</file>

<file path=ppt/tags/tag554.xml><?xml version="1.0" encoding="utf-8"?>
<p:tagLst xmlns:p="http://schemas.openxmlformats.org/presentationml/2006/main">
  <p:tag name="KSO_WM_BEAUTIFY_FLAG" val=""/>
</p:tagLst>
</file>

<file path=ppt/tags/tag555.xml><?xml version="1.0" encoding="utf-8"?>
<p:tagLst xmlns:p="http://schemas.openxmlformats.org/presentationml/2006/main">
  <p:tag name="KSO_WM_BEAUTIFY_FLAG" val=""/>
</p:tagLst>
</file>

<file path=ppt/tags/tag556.xml><?xml version="1.0" encoding="utf-8"?>
<p:tagLst xmlns:p="http://schemas.openxmlformats.org/presentationml/2006/main">
  <p:tag name="KSO_WM_BEAUTIFY_FLAG" val=""/>
</p:tagLst>
</file>

<file path=ppt/tags/tag557.xml><?xml version="1.0" encoding="utf-8"?>
<p:tagLst xmlns:p="http://schemas.openxmlformats.org/presentationml/2006/main">
  <p:tag name="KSO_WM_BEAUTIFY_FLAG" val=""/>
</p:tagLst>
</file>

<file path=ppt/tags/tag558.xml><?xml version="1.0" encoding="utf-8"?>
<p:tagLst xmlns:p="http://schemas.openxmlformats.org/presentationml/2006/main">
  <p:tag name="KSO_WM_BEAUTIFY_FLAG" val=""/>
</p:tagLst>
</file>

<file path=ppt/tags/tag559.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60.xml><?xml version="1.0" encoding="utf-8"?>
<p:tagLst xmlns:p="http://schemas.openxmlformats.org/presentationml/2006/main">
  <p:tag name="KSO_WM_BEAUTIFY_FLAG" val=""/>
</p:tagLst>
</file>

<file path=ppt/tags/tag561.xml><?xml version="1.0" encoding="utf-8"?>
<p:tagLst xmlns:p="http://schemas.openxmlformats.org/presentationml/2006/main">
  <p:tag name="KSO_WM_BEAUTIFY_FLAG" val=""/>
</p:tagLst>
</file>

<file path=ppt/tags/tag562.xml><?xml version="1.0" encoding="utf-8"?>
<p:tagLst xmlns:p="http://schemas.openxmlformats.org/presentationml/2006/main">
  <p:tag name="KSO_WM_BEAUTIFY_FLAG" val=""/>
</p:tagLst>
</file>

<file path=ppt/tags/tag563.xml><?xml version="1.0" encoding="utf-8"?>
<p:tagLst xmlns:p="http://schemas.openxmlformats.org/presentationml/2006/main">
  <p:tag name="KSO_WM_BEAUTIFY_FLAG" val=""/>
</p:tagLst>
</file>

<file path=ppt/tags/tag564.xml><?xml version="1.0" encoding="utf-8"?>
<p:tagLst xmlns:p="http://schemas.openxmlformats.org/presentationml/2006/main">
  <p:tag name="KSO_WM_BEAUTIFY_FLAG" val=""/>
</p:tagLst>
</file>

<file path=ppt/tags/tag565.xml><?xml version="1.0" encoding="utf-8"?>
<p:tagLst xmlns:p="http://schemas.openxmlformats.org/presentationml/2006/main">
  <p:tag name="KSO_WM_BEAUTIFY_FLAG" val=""/>
</p:tagLst>
</file>

<file path=ppt/tags/tag566.xml><?xml version="1.0" encoding="utf-8"?>
<p:tagLst xmlns:p="http://schemas.openxmlformats.org/presentationml/2006/main">
  <p:tag name="KSO_WM_BEAUTIFY_FLAG" val=""/>
</p:tagLst>
</file>

<file path=ppt/tags/tag567.xml><?xml version="1.0" encoding="utf-8"?>
<p:tagLst xmlns:p="http://schemas.openxmlformats.org/presentationml/2006/main">
  <p:tag name="KSO_WM_BEAUTIFY_FLAG" val=""/>
</p:tagLst>
</file>

<file path=ppt/tags/tag568.xml><?xml version="1.0" encoding="utf-8"?>
<p:tagLst xmlns:p="http://schemas.openxmlformats.org/presentationml/2006/main">
  <p:tag name="KSO_WM_BEAUTIFY_FLAG" val=""/>
</p:tagLst>
</file>

<file path=ppt/tags/tag569.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70.xml><?xml version="1.0" encoding="utf-8"?>
<p:tagLst xmlns:p="http://schemas.openxmlformats.org/presentationml/2006/main">
  <p:tag name="KSO_WM_BEAUTIFY_FLAG" val=""/>
</p:tagLst>
</file>

<file path=ppt/tags/tag571.xml><?xml version="1.0" encoding="utf-8"?>
<p:tagLst xmlns:p="http://schemas.openxmlformats.org/presentationml/2006/main">
  <p:tag name="KSO_WM_BEAUTIFY_FLAG" val=""/>
</p:tagLst>
</file>

<file path=ppt/tags/tag572.xml><?xml version="1.0" encoding="utf-8"?>
<p:tagLst xmlns:p="http://schemas.openxmlformats.org/presentationml/2006/main">
  <p:tag name="KSO_WM_BEAUTIFY_FLAG" val=""/>
</p:tagLst>
</file>

<file path=ppt/tags/tag573.xml><?xml version="1.0" encoding="utf-8"?>
<p:tagLst xmlns:p="http://schemas.openxmlformats.org/presentationml/2006/main">
  <p:tag name="KSO_WM_BEAUTIFY_FLAG" val=""/>
</p:tagLst>
</file>

<file path=ppt/tags/tag574.xml><?xml version="1.0" encoding="utf-8"?>
<p:tagLst xmlns:p="http://schemas.openxmlformats.org/presentationml/2006/main">
  <p:tag name="KSO_WM_BEAUTIFY_FLAG" val=""/>
</p:tagLst>
</file>

<file path=ppt/tags/tag575.xml><?xml version="1.0" encoding="utf-8"?>
<p:tagLst xmlns:p="http://schemas.openxmlformats.org/presentationml/2006/main">
  <p:tag name="KSO_WM_BEAUTIFY_FLAG" val=""/>
</p:tagLst>
</file>

<file path=ppt/tags/tag576.xml><?xml version="1.0" encoding="utf-8"?>
<p:tagLst xmlns:p="http://schemas.openxmlformats.org/presentationml/2006/main">
  <p:tag name="KSO_WM_BEAUTIFY_FLAG" val=""/>
</p:tagLst>
</file>

<file path=ppt/tags/tag577.xml><?xml version="1.0" encoding="utf-8"?>
<p:tagLst xmlns:p="http://schemas.openxmlformats.org/presentationml/2006/main">
  <p:tag name="KSO_WM_BEAUTIFY_FLAG" val=""/>
</p:tagLst>
</file>

<file path=ppt/tags/tag578.xml><?xml version="1.0" encoding="utf-8"?>
<p:tagLst xmlns:p="http://schemas.openxmlformats.org/presentationml/2006/main">
  <p:tag name="KSO_WM_BEAUTIFY_FLAG" val=""/>
</p:tagLst>
</file>

<file path=ppt/tags/tag579.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80.xml><?xml version="1.0" encoding="utf-8"?>
<p:tagLst xmlns:p="http://schemas.openxmlformats.org/presentationml/2006/main">
  <p:tag name="KSO_WM_BEAUTIFY_FLAG" val=""/>
</p:tagLst>
</file>

<file path=ppt/tags/tag581.xml><?xml version="1.0" encoding="utf-8"?>
<p:tagLst xmlns:p="http://schemas.openxmlformats.org/presentationml/2006/main">
  <p:tag name="KSO_WM_BEAUTIFY_FLAG" val=""/>
</p:tagLst>
</file>

<file path=ppt/tags/tag582.xml><?xml version="1.0" encoding="utf-8"?>
<p:tagLst xmlns:p="http://schemas.openxmlformats.org/presentationml/2006/main">
  <p:tag name="KSO_WM_BEAUTIFY_FLAG" val=""/>
</p:tagLst>
</file>

<file path=ppt/tags/tag583.xml><?xml version="1.0" encoding="utf-8"?>
<p:tagLst xmlns:p="http://schemas.openxmlformats.org/presentationml/2006/main">
  <p:tag name="KSO_WM_BEAUTIFY_FLAG" val=""/>
</p:tagLst>
</file>

<file path=ppt/tags/tag584.xml><?xml version="1.0" encoding="utf-8"?>
<p:tagLst xmlns:p="http://schemas.openxmlformats.org/presentationml/2006/main">
  <p:tag name="KSO_WM_BEAUTIFY_FLAG" val=""/>
</p:tagLst>
</file>

<file path=ppt/tags/tag585.xml><?xml version="1.0" encoding="utf-8"?>
<p:tagLst xmlns:p="http://schemas.openxmlformats.org/presentationml/2006/main">
  <p:tag name="KSO_WM_BEAUTIFY_FLAG" val=""/>
</p:tagLst>
</file>

<file path=ppt/tags/tag586.xml><?xml version="1.0" encoding="utf-8"?>
<p:tagLst xmlns:p="http://schemas.openxmlformats.org/presentationml/2006/main">
  <p:tag name="KSO_WM_BEAUTIFY_FLAG" val=""/>
</p:tagLst>
</file>

<file path=ppt/tags/tag587.xml><?xml version="1.0" encoding="utf-8"?>
<p:tagLst xmlns:p="http://schemas.openxmlformats.org/presentationml/2006/main">
  <p:tag name="KSO_WM_BEAUTIFY_FLAG" val=""/>
</p:tagLst>
</file>

<file path=ppt/tags/tag588.xml><?xml version="1.0" encoding="utf-8"?>
<p:tagLst xmlns:p="http://schemas.openxmlformats.org/presentationml/2006/main">
  <p:tag name="KSO_WM_BEAUTIFY_FLAG" val=""/>
</p:tagLst>
</file>

<file path=ppt/tags/tag589.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590.xml><?xml version="1.0" encoding="utf-8"?>
<p:tagLst xmlns:p="http://schemas.openxmlformats.org/presentationml/2006/main">
  <p:tag name="KSO_WM_BEAUTIFY_FLAG" val=""/>
</p:tagLst>
</file>

<file path=ppt/tags/tag591.xml><?xml version="1.0" encoding="utf-8"?>
<p:tagLst xmlns:p="http://schemas.openxmlformats.org/presentationml/2006/main">
  <p:tag name="KSO_WM_BEAUTIFY_FLAG" val=""/>
</p:tagLst>
</file>

<file path=ppt/tags/tag592.xml><?xml version="1.0" encoding="utf-8"?>
<p:tagLst xmlns:p="http://schemas.openxmlformats.org/presentationml/2006/main">
  <p:tag name="KSO_WM_BEAUTIFY_FLAG" val=""/>
</p:tagLst>
</file>

<file path=ppt/tags/tag593.xml><?xml version="1.0" encoding="utf-8"?>
<p:tagLst xmlns:p="http://schemas.openxmlformats.org/presentationml/2006/main">
  <p:tag name="KSO_WM_BEAUTIFY_FLAG" val=""/>
</p:tagLst>
</file>

<file path=ppt/tags/tag594.xml><?xml version="1.0" encoding="utf-8"?>
<p:tagLst xmlns:p="http://schemas.openxmlformats.org/presentationml/2006/main">
  <p:tag name="KSO_WM_BEAUTIFY_FLAG" val=""/>
</p:tagLst>
</file>

<file path=ppt/tags/tag595.xml><?xml version="1.0" encoding="utf-8"?>
<p:tagLst xmlns:p="http://schemas.openxmlformats.org/presentationml/2006/main">
  <p:tag name="KSO_WM_BEAUTIFY_FLAG" val=""/>
</p:tagLst>
</file>

<file path=ppt/tags/tag596.xml><?xml version="1.0" encoding="utf-8"?>
<p:tagLst xmlns:p="http://schemas.openxmlformats.org/presentationml/2006/main">
  <p:tag name="KSO_WM_BEAUTIFY_FLAG" val=""/>
</p:tagLst>
</file>

<file path=ppt/tags/tag597.xml><?xml version="1.0" encoding="utf-8"?>
<p:tagLst xmlns:p="http://schemas.openxmlformats.org/presentationml/2006/main">
  <p:tag name="KSO_WM_BEAUTIFY_FLAG" val=""/>
</p:tagLst>
</file>

<file path=ppt/tags/tag598.xml><?xml version="1.0" encoding="utf-8"?>
<p:tagLst xmlns:p="http://schemas.openxmlformats.org/presentationml/2006/main">
  <p:tag name="KSO_WM_BEAUTIFY_FLAG" val=""/>
</p:tagLst>
</file>

<file path=ppt/tags/tag59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00.xml><?xml version="1.0" encoding="utf-8"?>
<p:tagLst xmlns:p="http://schemas.openxmlformats.org/presentationml/2006/main">
  <p:tag name="KSO_WM_BEAUTIFY_FLAG" val=""/>
</p:tagLst>
</file>

<file path=ppt/tags/tag601.xml><?xml version="1.0" encoding="utf-8"?>
<p:tagLst xmlns:p="http://schemas.openxmlformats.org/presentationml/2006/main">
  <p:tag name="KSO_WM_BEAUTIFY_FLAG" val=""/>
</p:tagLst>
</file>

<file path=ppt/tags/tag602.xml><?xml version="1.0" encoding="utf-8"?>
<p:tagLst xmlns:p="http://schemas.openxmlformats.org/presentationml/2006/main">
  <p:tag name="KSO_WM_BEAUTIFY_FLAG" val=""/>
</p:tagLst>
</file>

<file path=ppt/tags/tag603.xml><?xml version="1.0" encoding="utf-8"?>
<p:tagLst xmlns:p="http://schemas.openxmlformats.org/presentationml/2006/main">
  <p:tag name="KSO_WM_BEAUTIFY_FLAG" val=""/>
</p:tagLst>
</file>

<file path=ppt/tags/tag604.xml><?xml version="1.0" encoding="utf-8"?>
<p:tagLst xmlns:p="http://schemas.openxmlformats.org/presentationml/2006/main">
  <p:tag name="KSO_WM_BEAUTIFY_FLAG" val=""/>
</p:tagLst>
</file>

<file path=ppt/tags/tag605.xml><?xml version="1.0" encoding="utf-8"?>
<p:tagLst xmlns:p="http://schemas.openxmlformats.org/presentationml/2006/main">
  <p:tag name="KSO_WM_BEAUTIFY_FLAG" val=""/>
</p:tagLst>
</file>

<file path=ppt/tags/tag606.xml><?xml version="1.0" encoding="utf-8"?>
<p:tagLst xmlns:p="http://schemas.openxmlformats.org/presentationml/2006/main">
  <p:tag name="KSO_WM_BEAUTIFY_FLAG" val=""/>
</p:tagLst>
</file>

<file path=ppt/tags/tag607.xml><?xml version="1.0" encoding="utf-8"?>
<p:tagLst xmlns:p="http://schemas.openxmlformats.org/presentationml/2006/main">
  <p:tag name="KSO_WM_BEAUTIFY_FLAG" val=""/>
</p:tagLst>
</file>

<file path=ppt/tags/tag608.xml><?xml version="1.0" encoding="utf-8"?>
<p:tagLst xmlns:p="http://schemas.openxmlformats.org/presentationml/2006/main">
  <p:tag name="KSO_WM_BEAUTIFY_FLAG" val=""/>
</p:tagLst>
</file>

<file path=ppt/tags/tag609.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10.xml><?xml version="1.0" encoding="utf-8"?>
<p:tagLst xmlns:p="http://schemas.openxmlformats.org/presentationml/2006/main">
  <p:tag name="KSO_WM_BEAUTIFY_FLAG" val=""/>
</p:tagLst>
</file>

<file path=ppt/tags/tag611.xml><?xml version="1.0" encoding="utf-8"?>
<p:tagLst xmlns:p="http://schemas.openxmlformats.org/presentationml/2006/main">
  <p:tag name="KSO_WM_BEAUTIFY_FLAG" val=""/>
</p:tagLst>
</file>

<file path=ppt/tags/tag612.xml><?xml version="1.0" encoding="utf-8"?>
<p:tagLst xmlns:p="http://schemas.openxmlformats.org/presentationml/2006/main">
  <p:tag name="KSO_WM_BEAUTIFY_FLAG" val=""/>
</p:tagLst>
</file>

<file path=ppt/tags/tag613.xml><?xml version="1.0" encoding="utf-8"?>
<p:tagLst xmlns:p="http://schemas.openxmlformats.org/presentationml/2006/main">
  <p:tag name="KSO_WM_BEAUTIFY_FLAG" val=""/>
</p:tagLst>
</file>

<file path=ppt/tags/tag614.xml><?xml version="1.0" encoding="utf-8"?>
<p:tagLst xmlns:p="http://schemas.openxmlformats.org/presentationml/2006/main">
  <p:tag name="KSO_WM_BEAUTIFY_FLAG" val=""/>
</p:tagLst>
</file>

<file path=ppt/tags/tag615.xml><?xml version="1.0" encoding="utf-8"?>
<p:tagLst xmlns:p="http://schemas.openxmlformats.org/presentationml/2006/main">
  <p:tag name="KSO_WM_BEAUTIFY_FLAG" val=""/>
</p:tagLst>
</file>

<file path=ppt/tags/tag616.xml><?xml version="1.0" encoding="utf-8"?>
<p:tagLst xmlns:p="http://schemas.openxmlformats.org/presentationml/2006/main">
  <p:tag name="KSO_WM_BEAUTIFY_FLAG" val=""/>
</p:tagLst>
</file>

<file path=ppt/tags/tag617.xml><?xml version="1.0" encoding="utf-8"?>
<p:tagLst xmlns:p="http://schemas.openxmlformats.org/presentationml/2006/main">
  <p:tag name="KSO_WM_BEAUTIFY_FLAG" val=""/>
</p:tagLst>
</file>

<file path=ppt/tags/tag618.xml><?xml version="1.0" encoding="utf-8"?>
<p:tagLst xmlns:p="http://schemas.openxmlformats.org/presentationml/2006/main">
  <p:tag name="KSO_WM_BEAUTIFY_FLAG" val=""/>
</p:tagLst>
</file>

<file path=ppt/tags/tag619.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20.xml><?xml version="1.0" encoding="utf-8"?>
<p:tagLst xmlns:p="http://schemas.openxmlformats.org/presentationml/2006/main">
  <p:tag name="KSO_WM_BEAUTIFY_FLAG" val=""/>
</p:tagLst>
</file>

<file path=ppt/tags/tag621.xml><?xml version="1.0" encoding="utf-8"?>
<p:tagLst xmlns:p="http://schemas.openxmlformats.org/presentationml/2006/main">
  <p:tag name="KSO_WM_BEAUTIFY_FLAG" val=""/>
</p:tagLst>
</file>

<file path=ppt/tags/tag622.xml><?xml version="1.0" encoding="utf-8"?>
<p:tagLst xmlns:p="http://schemas.openxmlformats.org/presentationml/2006/main">
  <p:tag name="KSO_WM_BEAUTIFY_FLAG" val=""/>
</p:tagLst>
</file>

<file path=ppt/tags/tag623.xml><?xml version="1.0" encoding="utf-8"?>
<p:tagLst xmlns:p="http://schemas.openxmlformats.org/presentationml/2006/main">
  <p:tag name="KSO_WM_BEAUTIFY_FLAG" val=""/>
</p:tagLst>
</file>

<file path=ppt/tags/tag624.xml><?xml version="1.0" encoding="utf-8"?>
<p:tagLst xmlns:p="http://schemas.openxmlformats.org/presentationml/2006/main">
  <p:tag name="KSO_WM_BEAUTIFY_FLAG" val=""/>
</p:tagLst>
</file>

<file path=ppt/tags/tag625.xml><?xml version="1.0" encoding="utf-8"?>
<p:tagLst xmlns:p="http://schemas.openxmlformats.org/presentationml/2006/main">
  <p:tag name="KSO_WM_BEAUTIFY_FLAG" val=""/>
</p:tagLst>
</file>

<file path=ppt/tags/tag626.xml><?xml version="1.0" encoding="utf-8"?>
<p:tagLst xmlns:p="http://schemas.openxmlformats.org/presentationml/2006/main">
  <p:tag name="KSO_WM_BEAUTIFY_FLAG" val=""/>
</p:tagLst>
</file>

<file path=ppt/tags/tag627.xml><?xml version="1.0" encoding="utf-8"?>
<p:tagLst xmlns:p="http://schemas.openxmlformats.org/presentationml/2006/main">
  <p:tag name="KSO_WM_BEAUTIFY_FLAG" val=""/>
</p:tagLst>
</file>

<file path=ppt/tags/tag628.xml><?xml version="1.0" encoding="utf-8"?>
<p:tagLst xmlns:p="http://schemas.openxmlformats.org/presentationml/2006/main">
  <p:tag name="KSO_WM_BEAUTIFY_FLAG" val=""/>
</p:tagLst>
</file>

<file path=ppt/tags/tag629.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30.xml><?xml version="1.0" encoding="utf-8"?>
<p:tagLst xmlns:p="http://schemas.openxmlformats.org/presentationml/2006/main">
  <p:tag name="KSO_WM_BEAUTIFY_FLAG" val=""/>
</p:tagLst>
</file>

<file path=ppt/tags/tag631.xml><?xml version="1.0" encoding="utf-8"?>
<p:tagLst xmlns:p="http://schemas.openxmlformats.org/presentationml/2006/main">
  <p:tag name="KSO_WM_BEAUTIFY_FLAG" val=""/>
</p:tagLst>
</file>

<file path=ppt/tags/tag632.xml><?xml version="1.0" encoding="utf-8"?>
<p:tagLst xmlns:p="http://schemas.openxmlformats.org/presentationml/2006/main">
  <p:tag name="KSO_WM_BEAUTIFY_FLAG" val=""/>
</p:tagLst>
</file>

<file path=ppt/tags/tag633.xml><?xml version="1.0" encoding="utf-8"?>
<p:tagLst xmlns:p="http://schemas.openxmlformats.org/presentationml/2006/main">
  <p:tag name="KSO_WM_BEAUTIFY_FLAG" val=""/>
</p:tagLst>
</file>

<file path=ppt/tags/tag634.xml><?xml version="1.0" encoding="utf-8"?>
<p:tagLst xmlns:p="http://schemas.openxmlformats.org/presentationml/2006/main">
  <p:tag name="KSO_WM_BEAUTIFY_FLAG" val=""/>
</p:tagLst>
</file>

<file path=ppt/tags/tag635.xml><?xml version="1.0" encoding="utf-8"?>
<p:tagLst xmlns:p="http://schemas.openxmlformats.org/presentationml/2006/main">
  <p:tag name="KSO_WM_BEAUTIFY_FLAG" val=""/>
</p:tagLst>
</file>

<file path=ppt/tags/tag636.xml><?xml version="1.0" encoding="utf-8"?>
<p:tagLst xmlns:p="http://schemas.openxmlformats.org/presentationml/2006/main">
  <p:tag name="KSO_WM_BEAUTIFY_FLAG" val=""/>
</p:tagLst>
</file>

<file path=ppt/tags/tag637.xml><?xml version="1.0" encoding="utf-8"?>
<p:tagLst xmlns:p="http://schemas.openxmlformats.org/presentationml/2006/main">
  <p:tag name="KSO_WM_BEAUTIFY_FLAG" val=""/>
</p:tagLst>
</file>

<file path=ppt/tags/tag638.xml><?xml version="1.0" encoding="utf-8"?>
<p:tagLst xmlns:p="http://schemas.openxmlformats.org/presentationml/2006/main">
  <p:tag name="KSO_WM_BEAUTIFY_FLAG" val=""/>
</p:tagLst>
</file>

<file path=ppt/tags/tag639.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40.xml><?xml version="1.0" encoding="utf-8"?>
<p:tagLst xmlns:p="http://schemas.openxmlformats.org/presentationml/2006/main">
  <p:tag name="KSO_WM_BEAUTIFY_FLAG" val=""/>
</p:tagLst>
</file>

<file path=ppt/tags/tag641.xml><?xml version="1.0" encoding="utf-8"?>
<p:tagLst xmlns:p="http://schemas.openxmlformats.org/presentationml/2006/main">
  <p:tag name="KSO_WM_BEAUTIFY_FLAG" val=""/>
</p:tagLst>
</file>

<file path=ppt/tags/tag642.xml><?xml version="1.0" encoding="utf-8"?>
<p:tagLst xmlns:p="http://schemas.openxmlformats.org/presentationml/2006/main">
  <p:tag name="KSO_WM_BEAUTIFY_FLAG" val=""/>
</p:tagLst>
</file>

<file path=ppt/tags/tag643.xml><?xml version="1.0" encoding="utf-8"?>
<p:tagLst xmlns:p="http://schemas.openxmlformats.org/presentationml/2006/main">
  <p:tag name="KSO_WM_BEAUTIFY_FLAG" val=""/>
</p:tagLst>
</file>

<file path=ppt/tags/tag644.xml><?xml version="1.0" encoding="utf-8"?>
<p:tagLst xmlns:p="http://schemas.openxmlformats.org/presentationml/2006/main">
  <p:tag name="KSO_WM_BEAUTIFY_FLAG" val=""/>
</p:tagLst>
</file>

<file path=ppt/tags/tag645.xml><?xml version="1.0" encoding="utf-8"?>
<p:tagLst xmlns:p="http://schemas.openxmlformats.org/presentationml/2006/main">
  <p:tag name="KSO_WM_BEAUTIFY_FLAG" val=""/>
</p:tagLst>
</file>

<file path=ppt/tags/tag646.xml><?xml version="1.0" encoding="utf-8"?>
<p:tagLst xmlns:p="http://schemas.openxmlformats.org/presentationml/2006/main">
  <p:tag name="KSO_WM_BEAUTIFY_FLAG" val=""/>
</p:tagLst>
</file>

<file path=ppt/tags/tag647.xml><?xml version="1.0" encoding="utf-8"?>
<p:tagLst xmlns:p="http://schemas.openxmlformats.org/presentationml/2006/main">
  <p:tag name="KSO_WM_BEAUTIFY_FLAG" val=""/>
</p:tagLst>
</file>

<file path=ppt/tags/tag648.xml><?xml version="1.0" encoding="utf-8"?>
<p:tagLst xmlns:p="http://schemas.openxmlformats.org/presentationml/2006/main">
  <p:tag name="KSO_WM_BEAUTIFY_FLAG" val=""/>
</p:tagLst>
</file>

<file path=ppt/tags/tag649.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50.xml><?xml version="1.0" encoding="utf-8"?>
<p:tagLst xmlns:p="http://schemas.openxmlformats.org/presentationml/2006/main">
  <p:tag name="KSO_WM_BEAUTIFY_FLAG" val=""/>
</p:tagLst>
</file>

<file path=ppt/tags/tag651.xml><?xml version="1.0" encoding="utf-8"?>
<p:tagLst xmlns:p="http://schemas.openxmlformats.org/presentationml/2006/main">
  <p:tag name="KSO_WM_BEAUTIFY_FLAG" val=""/>
</p:tagLst>
</file>

<file path=ppt/tags/tag652.xml><?xml version="1.0" encoding="utf-8"?>
<p:tagLst xmlns:p="http://schemas.openxmlformats.org/presentationml/2006/main">
  <p:tag name="KSO_WM_BEAUTIFY_FLAG" val=""/>
</p:tagLst>
</file>

<file path=ppt/tags/tag653.xml><?xml version="1.0" encoding="utf-8"?>
<p:tagLst xmlns:p="http://schemas.openxmlformats.org/presentationml/2006/main">
  <p:tag name="KSO_WM_BEAUTIFY_FLAG" val=""/>
</p:tagLst>
</file>

<file path=ppt/tags/tag654.xml><?xml version="1.0" encoding="utf-8"?>
<p:tagLst xmlns:p="http://schemas.openxmlformats.org/presentationml/2006/main">
  <p:tag name="KSO_WM_BEAUTIFY_FLAG" val=""/>
</p:tagLst>
</file>

<file path=ppt/tags/tag655.xml><?xml version="1.0" encoding="utf-8"?>
<p:tagLst xmlns:p="http://schemas.openxmlformats.org/presentationml/2006/main">
  <p:tag name="KSO_WM_BEAUTIFY_FLAG" val=""/>
</p:tagLst>
</file>

<file path=ppt/tags/tag656.xml><?xml version="1.0" encoding="utf-8"?>
<p:tagLst xmlns:p="http://schemas.openxmlformats.org/presentationml/2006/main">
  <p:tag name="KSO_WM_BEAUTIFY_FLAG" val=""/>
</p:tagLst>
</file>

<file path=ppt/tags/tag657.xml><?xml version="1.0" encoding="utf-8"?>
<p:tagLst xmlns:p="http://schemas.openxmlformats.org/presentationml/2006/main">
  <p:tag name="KSO_WM_BEAUTIFY_FLAG" val=""/>
</p:tagLst>
</file>

<file path=ppt/tags/tag658.xml><?xml version="1.0" encoding="utf-8"?>
<p:tagLst xmlns:p="http://schemas.openxmlformats.org/presentationml/2006/main">
  <p:tag name="KSO_WM_BEAUTIFY_FLAG" val=""/>
</p:tagLst>
</file>

<file path=ppt/tags/tag659.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60.xml><?xml version="1.0" encoding="utf-8"?>
<p:tagLst xmlns:p="http://schemas.openxmlformats.org/presentationml/2006/main">
  <p:tag name="KSO_WM_BEAUTIFY_FLAG" val=""/>
</p:tagLst>
</file>

<file path=ppt/tags/tag661.xml><?xml version="1.0" encoding="utf-8"?>
<p:tagLst xmlns:p="http://schemas.openxmlformats.org/presentationml/2006/main">
  <p:tag name="KSO_WM_BEAUTIFY_FLAG" val=""/>
</p:tagLst>
</file>

<file path=ppt/tags/tag662.xml><?xml version="1.0" encoding="utf-8"?>
<p:tagLst xmlns:p="http://schemas.openxmlformats.org/presentationml/2006/main">
  <p:tag name="KSO_WM_BEAUTIFY_FLAG" val=""/>
</p:tagLst>
</file>

<file path=ppt/tags/tag663.xml><?xml version="1.0" encoding="utf-8"?>
<p:tagLst xmlns:p="http://schemas.openxmlformats.org/presentationml/2006/main">
  <p:tag name="KSO_WM_BEAUTIFY_FLAG" val=""/>
</p:tagLst>
</file>

<file path=ppt/tags/tag664.xml><?xml version="1.0" encoding="utf-8"?>
<p:tagLst xmlns:p="http://schemas.openxmlformats.org/presentationml/2006/main">
  <p:tag name="KSO_WM_BEAUTIFY_FLAG" val=""/>
</p:tagLst>
</file>

<file path=ppt/tags/tag665.xml><?xml version="1.0" encoding="utf-8"?>
<p:tagLst xmlns:p="http://schemas.openxmlformats.org/presentationml/2006/main">
  <p:tag name="KSO_WM_BEAUTIFY_FLAG" val=""/>
</p:tagLst>
</file>

<file path=ppt/tags/tag666.xml><?xml version="1.0" encoding="utf-8"?>
<p:tagLst xmlns:p="http://schemas.openxmlformats.org/presentationml/2006/main">
  <p:tag name="KSO_WM_BEAUTIFY_FLAG" val=""/>
</p:tagLst>
</file>

<file path=ppt/tags/tag667.xml><?xml version="1.0" encoding="utf-8"?>
<p:tagLst xmlns:p="http://schemas.openxmlformats.org/presentationml/2006/main">
  <p:tag name="KSO_WM_BEAUTIFY_FLAG" val=""/>
</p:tagLst>
</file>

<file path=ppt/tags/tag668.xml><?xml version="1.0" encoding="utf-8"?>
<p:tagLst xmlns:p="http://schemas.openxmlformats.org/presentationml/2006/main">
  <p:tag name="KSO_WM_BEAUTIFY_FLAG" val=""/>
</p:tagLst>
</file>

<file path=ppt/tags/tag669.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70.xml><?xml version="1.0" encoding="utf-8"?>
<p:tagLst xmlns:p="http://schemas.openxmlformats.org/presentationml/2006/main">
  <p:tag name="KSO_WM_BEAUTIFY_FLAG" val=""/>
</p:tagLst>
</file>

<file path=ppt/tags/tag671.xml><?xml version="1.0" encoding="utf-8"?>
<p:tagLst xmlns:p="http://schemas.openxmlformats.org/presentationml/2006/main">
  <p:tag name="KSO_WM_BEAUTIFY_FLAG" val=""/>
</p:tagLst>
</file>

<file path=ppt/tags/tag672.xml><?xml version="1.0" encoding="utf-8"?>
<p:tagLst xmlns:p="http://schemas.openxmlformats.org/presentationml/2006/main">
  <p:tag name="KSO_WM_BEAUTIFY_FLAG" val=""/>
</p:tagLst>
</file>

<file path=ppt/tags/tag673.xml><?xml version="1.0" encoding="utf-8"?>
<p:tagLst xmlns:p="http://schemas.openxmlformats.org/presentationml/2006/main">
  <p:tag name="KSO_WM_BEAUTIFY_FLAG" val=""/>
</p:tagLst>
</file>

<file path=ppt/tags/tag674.xml><?xml version="1.0" encoding="utf-8"?>
<p:tagLst xmlns:p="http://schemas.openxmlformats.org/presentationml/2006/main">
  <p:tag name="KSO_WM_BEAUTIFY_FLAG" val=""/>
</p:tagLst>
</file>

<file path=ppt/tags/tag675.xml><?xml version="1.0" encoding="utf-8"?>
<p:tagLst xmlns:p="http://schemas.openxmlformats.org/presentationml/2006/main">
  <p:tag name="KSO_WM_BEAUTIFY_FLAG" val=""/>
</p:tagLst>
</file>

<file path=ppt/tags/tag676.xml><?xml version="1.0" encoding="utf-8"?>
<p:tagLst xmlns:p="http://schemas.openxmlformats.org/presentationml/2006/main">
  <p:tag name="KSO_WM_BEAUTIFY_FLAG" val=""/>
</p:tagLst>
</file>

<file path=ppt/tags/tag677.xml><?xml version="1.0" encoding="utf-8"?>
<p:tagLst xmlns:p="http://schemas.openxmlformats.org/presentationml/2006/main">
  <p:tag name="KSO_WM_BEAUTIFY_FLAG" val=""/>
</p:tagLst>
</file>

<file path=ppt/tags/tag678.xml><?xml version="1.0" encoding="utf-8"?>
<p:tagLst xmlns:p="http://schemas.openxmlformats.org/presentationml/2006/main">
  <p:tag name="KSO_WM_BEAUTIFY_FLAG" val=""/>
</p:tagLst>
</file>

<file path=ppt/tags/tag679.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80.xml><?xml version="1.0" encoding="utf-8"?>
<p:tagLst xmlns:p="http://schemas.openxmlformats.org/presentationml/2006/main">
  <p:tag name="KSO_WM_BEAUTIFY_FLAG" val=""/>
</p:tagLst>
</file>

<file path=ppt/tags/tag681.xml><?xml version="1.0" encoding="utf-8"?>
<p:tagLst xmlns:p="http://schemas.openxmlformats.org/presentationml/2006/main">
  <p:tag name="KSO_WM_BEAUTIFY_FLAG" val=""/>
</p:tagLst>
</file>

<file path=ppt/tags/tag682.xml><?xml version="1.0" encoding="utf-8"?>
<p:tagLst xmlns:p="http://schemas.openxmlformats.org/presentationml/2006/main">
  <p:tag name="KSO_WM_BEAUTIFY_FLAG" val=""/>
</p:tagLst>
</file>

<file path=ppt/tags/tag683.xml><?xml version="1.0" encoding="utf-8"?>
<p:tagLst xmlns:p="http://schemas.openxmlformats.org/presentationml/2006/main">
  <p:tag name="KSO_WM_BEAUTIFY_FLAG" val=""/>
</p:tagLst>
</file>

<file path=ppt/tags/tag684.xml><?xml version="1.0" encoding="utf-8"?>
<p:tagLst xmlns:p="http://schemas.openxmlformats.org/presentationml/2006/main">
  <p:tag name="KSO_WM_BEAUTIFY_FLAG" val=""/>
</p:tagLst>
</file>

<file path=ppt/tags/tag685.xml><?xml version="1.0" encoding="utf-8"?>
<p:tagLst xmlns:p="http://schemas.openxmlformats.org/presentationml/2006/main">
  <p:tag name="KSO_WM_BEAUTIFY_FLAG" val=""/>
</p:tagLst>
</file>

<file path=ppt/tags/tag686.xml><?xml version="1.0" encoding="utf-8"?>
<p:tagLst xmlns:p="http://schemas.openxmlformats.org/presentationml/2006/main">
  <p:tag name="KSO_WM_BEAUTIFY_FLAG" val=""/>
</p:tagLst>
</file>

<file path=ppt/tags/tag687.xml><?xml version="1.0" encoding="utf-8"?>
<p:tagLst xmlns:p="http://schemas.openxmlformats.org/presentationml/2006/main">
  <p:tag name="KSO_WM_BEAUTIFY_FLAG" val=""/>
</p:tagLst>
</file>

<file path=ppt/tags/tag688.xml><?xml version="1.0" encoding="utf-8"?>
<p:tagLst xmlns:p="http://schemas.openxmlformats.org/presentationml/2006/main">
  <p:tag name="KSO_WM_BEAUTIFY_FLAG" val=""/>
</p:tagLst>
</file>

<file path=ppt/tags/tag689.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690.xml><?xml version="1.0" encoding="utf-8"?>
<p:tagLst xmlns:p="http://schemas.openxmlformats.org/presentationml/2006/main">
  <p:tag name="KSO_WM_BEAUTIFY_FLAG" val=""/>
</p:tagLst>
</file>

<file path=ppt/tags/tag691.xml><?xml version="1.0" encoding="utf-8"?>
<p:tagLst xmlns:p="http://schemas.openxmlformats.org/presentationml/2006/main">
  <p:tag name="KSO_WM_BEAUTIFY_FLAG" val=""/>
</p:tagLst>
</file>

<file path=ppt/tags/tag692.xml><?xml version="1.0" encoding="utf-8"?>
<p:tagLst xmlns:p="http://schemas.openxmlformats.org/presentationml/2006/main">
  <p:tag name="KSO_WM_BEAUTIFY_FLAG" val=""/>
</p:tagLst>
</file>

<file path=ppt/tags/tag693.xml><?xml version="1.0" encoding="utf-8"?>
<p:tagLst xmlns:p="http://schemas.openxmlformats.org/presentationml/2006/main">
  <p:tag name="KSO_WM_BEAUTIFY_FLAG" val=""/>
</p:tagLst>
</file>

<file path=ppt/tags/tag694.xml><?xml version="1.0" encoding="utf-8"?>
<p:tagLst xmlns:p="http://schemas.openxmlformats.org/presentationml/2006/main">
  <p:tag name="KSO_WM_BEAUTIFY_FLAG" val=""/>
</p:tagLst>
</file>

<file path=ppt/tags/tag695.xml><?xml version="1.0" encoding="utf-8"?>
<p:tagLst xmlns:p="http://schemas.openxmlformats.org/presentationml/2006/main">
  <p:tag name="KSO_WM_BEAUTIFY_FLAG" val=""/>
</p:tagLst>
</file>

<file path=ppt/tags/tag696.xml><?xml version="1.0" encoding="utf-8"?>
<p:tagLst xmlns:p="http://schemas.openxmlformats.org/presentationml/2006/main">
  <p:tag name="KSO_WM_BEAUTIFY_FLAG" val=""/>
</p:tagLst>
</file>

<file path=ppt/tags/tag697.xml><?xml version="1.0" encoding="utf-8"?>
<p:tagLst xmlns:p="http://schemas.openxmlformats.org/presentationml/2006/main">
  <p:tag name="KSO_WM_BEAUTIFY_FLAG" val=""/>
</p:tagLst>
</file>

<file path=ppt/tags/tag698.xml><?xml version="1.0" encoding="utf-8"?>
<p:tagLst xmlns:p="http://schemas.openxmlformats.org/presentationml/2006/main">
  <p:tag name="KSO_WM_BEAUTIFY_FLAG" val=""/>
</p:tagLst>
</file>

<file path=ppt/tags/tag69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00.xml><?xml version="1.0" encoding="utf-8"?>
<p:tagLst xmlns:p="http://schemas.openxmlformats.org/presentationml/2006/main">
  <p:tag name="KSO_WM_BEAUTIFY_FLAG" val=""/>
</p:tagLst>
</file>

<file path=ppt/tags/tag701.xml><?xml version="1.0" encoding="utf-8"?>
<p:tagLst xmlns:p="http://schemas.openxmlformats.org/presentationml/2006/main">
  <p:tag name="KSO_WM_BEAUTIFY_FLAG" val=""/>
</p:tagLst>
</file>

<file path=ppt/tags/tag702.xml><?xml version="1.0" encoding="utf-8"?>
<p:tagLst xmlns:p="http://schemas.openxmlformats.org/presentationml/2006/main">
  <p:tag name="KSO_WM_BEAUTIFY_FLAG" val=""/>
</p:tagLst>
</file>

<file path=ppt/tags/tag703.xml><?xml version="1.0" encoding="utf-8"?>
<p:tagLst xmlns:p="http://schemas.openxmlformats.org/presentationml/2006/main">
  <p:tag name="KSO_WM_BEAUTIFY_FLAG" val=""/>
</p:tagLst>
</file>

<file path=ppt/tags/tag704.xml><?xml version="1.0" encoding="utf-8"?>
<p:tagLst xmlns:p="http://schemas.openxmlformats.org/presentationml/2006/main">
  <p:tag name="KSO_WM_BEAUTIFY_FLAG" val=""/>
</p:tagLst>
</file>

<file path=ppt/tags/tag705.xml><?xml version="1.0" encoding="utf-8"?>
<p:tagLst xmlns:p="http://schemas.openxmlformats.org/presentationml/2006/main">
  <p:tag name="KSO_WM_BEAUTIFY_FLAG" val=""/>
</p:tagLst>
</file>

<file path=ppt/tags/tag706.xml><?xml version="1.0" encoding="utf-8"?>
<p:tagLst xmlns:p="http://schemas.openxmlformats.org/presentationml/2006/main">
  <p:tag name="KSO_WM_BEAUTIFY_FLAG" val=""/>
</p:tagLst>
</file>

<file path=ppt/tags/tag707.xml><?xml version="1.0" encoding="utf-8"?>
<p:tagLst xmlns:p="http://schemas.openxmlformats.org/presentationml/2006/main">
  <p:tag name="KSO_WM_BEAUTIFY_FLAG" val=""/>
</p:tagLst>
</file>

<file path=ppt/tags/tag708.xml><?xml version="1.0" encoding="utf-8"?>
<p:tagLst xmlns:p="http://schemas.openxmlformats.org/presentationml/2006/main">
  <p:tag name="KSO_WM_BEAUTIFY_FLAG" val=""/>
</p:tagLst>
</file>

<file path=ppt/tags/tag709.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10.xml><?xml version="1.0" encoding="utf-8"?>
<p:tagLst xmlns:p="http://schemas.openxmlformats.org/presentationml/2006/main">
  <p:tag name="KSO_WM_BEAUTIFY_FLAG" val=""/>
</p:tagLst>
</file>

<file path=ppt/tags/tag711.xml><?xml version="1.0" encoding="utf-8"?>
<p:tagLst xmlns:p="http://schemas.openxmlformats.org/presentationml/2006/main">
  <p:tag name="KSO_WM_BEAUTIFY_FLAG" val=""/>
</p:tagLst>
</file>

<file path=ppt/tags/tag712.xml><?xml version="1.0" encoding="utf-8"?>
<p:tagLst xmlns:p="http://schemas.openxmlformats.org/presentationml/2006/main">
  <p:tag name="KSO_WM_BEAUTIFY_FLAG" val=""/>
</p:tagLst>
</file>

<file path=ppt/tags/tag713.xml><?xml version="1.0" encoding="utf-8"?>
<p:tagLst xmlns:p="http://schemas.openxmlformats.org/presentationml/2006/main">
  <p:tag name="KSO_WM_BEAUTIFY_FLAG" val=""/>
</p:tagLst>
</file>

<file path=ppt/tags/tag714.xml><?xml version="1.0" encoding="utf-8"?>
<p:tagLst xmlns:p="http://schemas.openxmlformats.org/presentationml/2006/main">
  <p:tag name="KSO_WM_BEAUTIFY_FLAG" val=""/>
</p:tagLst>
</file>

<file path=ppt/tags/tag715.xml><?xml version="1.0" encoding="utf-8"?>
<p:tagLst xmlns:p="http://schemas.openxmlformats.org/presentationml/2006/main">
  <p:tag name="KSO_WM_BEAUTIFY_FLAG" val=""/>
</p:tagLst>
</file>

<file path=ppt/tags/tag716.xml><?xml version="1.0" encoding="utf-8"?>
<p:tagLst xmlns:p="http://schemas.openxmlformats.org/presentationml/2006/main">
  <p:tag name="KSO_WM_BEAUTIFY_FLAG" val=""/>
</p:tagLst>
</file>

<file path=ppt/tags/tag717.xml><?xml version="1.0" encoding="utf-8"?>
<p:tagLst xmlns:p="http://schemas.openxmlformats.org/presentationml/2006/main">
  <p:tag name="KSO_WM_BEAUTIFY_FLAG" val=""/>
</p:tagLst>
</file>

<file path=ppt/tags/tag718.xml><?xml version="1.0" encoding="utf-8"?>
<p:tagLst xmlns:p="http://schemas.openxmlformats.org/presentationml/2006/main">
  <p:tag name="KSO_WM_BEAUTIFY_FLAG" val=""/>
</p:tagLst>
</file>

<file path=ppt/tags/tag719.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20.xml><?xml version="1.0" encoding="utf-8"?>
<p:tagLst xmlns:p="http://schemas.openxmlformats.org/presentationml/2006/main">
  <p:tag name="KSO_WM_BEAUTIFY_FLAG" val=""/>
</p:tagLst>
</file>

<file path=ppt/tags/tag721.xml><?xml version="1.0" encoding="utf-8"?>
<p:tagLst xmlns:p="http://schemas.openxmlformats.org/presentationml/2006/main">
  <p:tag name="KSO_WM_BEAUTIFY_FLAG" val=""/>
</p:tagLst>
</file>

<file path=ppt/tags/tag722.xml><?xml version="1.0" encoding="utf-8"?>
<p:tagLst xmlns:p="http://schemas.openxmlformats.org/presentationml/2006/main">
  <p:tag name="KSO_WM_BEAUTIFY_FLAG" val=""/>
</p:tagLst>
</file>

<file path=ppt/tags/tag723.xml><?xml version="1.0" encoding="utf-8"?>
<p:tagLst xmlns:p="http://schemas.openxmlformats.org/presentationml/2006/main">
  <p:tag name="KSO_WM_BEAUTIFY_FLAG" val=""/>
</p:tagLst>
</file>

<file path=ppt/tags/tag724.xml><?xml version="1.0" encoding="utf-8"?>
<p:tagLst xmlns:p="http://schemas.openxmlformats.org/presentationml/2006/main">
  <p:tag name="KSO_WM_BEAUTIFY_FLAG" val=""/>
</p:tagLst>
</file>

<file path=ppt/tags/tag725.xml><?xml version="1.0" encoding="utf-8"?>
<p:tagLst xmlns:p="http://schemas.openxmlformats.org/presentationml/2006/main">
  <p:tag name="KSO_WM_BEAUTIFY_FLAG" val=""/>
</p:tagLst>
</file>

<file path=ppt/tags/tag726.xml><?xml version="1.0" encoding="utf-8"?>
<p:tagLst xmlns:p="http://schemas.openxmlformats.org/presentationml/2006/main">
  <p:tag name="KSO_WM_BEAUTIFY_FLAG" val=""/>
</p:tagLst>
</file>

<file path=ppt/tags/tag727.xml><?xml version="1.0" encoding="utf-8"?>
<p:tagLst xmlns:p="http://schemas.openxmlformats.org/presentationml/2006/main">
  <p:tag name="KSO_WM_BEAUTIFY_FLAG" val=""/>
</p:tagLst>
</file>

<file path=ppt/tags/tag728.xml><?xml version="1.0" encoding="utf-8"?>
<p:tagLst xmlns:p="http://schemas.openxmlformats.org/presentationml/2006/main">
  <p:tag name="KSO_WM_BEAUTIFY_FLAG" val=""/>
</p:tagLst>
</file>

<file path=ppt/tags/tag729.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30.xml><?xml version="1.0" encoding="utf-8"?>
<p:tagLst xmlns:p="http://schemas.openxmlformats.org/presentationml/2006/main">
  <p:tag name="KSO_WM_BEAUTIFY_FLAG" val=""/>
</p:tagLst>
</file>

<file path=ppt/tags/tag731.xml><?xml version="1.0" encoding="utf-8"?>
<p:tagLst xmlns:p="http://schemas.openxmlformats.org/presentationml/2006/main">
  <p:tag name="KSO_WM_BEAUTIFY_FLAG" val=""/>
</p:tagLst>
</file>

<file path=ppt/tags/tag732.xml><?xml version="1.0" encoding="utf-8"?>
<p:tagLst xmlns:p="http://schemas.openxmlformats.org/presentationml/2006/main">
  <p:tag name="KSO_WM_BEAUTIFY_FLAG" val=""/>
</p:tagLst>
</file>

<file path=ppt/tags/tag733.xml><?xml version="1.0" encoding="utf-8"?>
<p:tagLst xmlns:p="http://schemas.openxmlformats.org/presentationml/2006/main">
  <p:tag name="KSO_WM_BEAUTIFY_FLAG" val=""/>
</p:tagLst>
</file>

<file path=ppt/tags/tag734.xml><?xml version="1.0" encoding="utf-8"?>
<p:tagLst xmlns:p="http://schemas.openxmlformats.org/presentationml/2006/main">
  <p:tag name="KSO_WM_BEAUTIFY_FLAG" val=""/>
</p:tagLst>
</file>

<file path=ppt/tags/tag735.xml><?xml version="1.0" encoding="utf-8"?>
<p:tagLst xmlns:p="http://schemas.openxmlformats.org/presentationml/2006/main">
  <p:tag name="KSO_WM_BEAUTIFY_FLAG" val=""/>
</p:tagLst>
</file>

<file path=ppt/tags/tag736.xml><?xml version="1.0" encoding="utf-8"?>
<p:tagLst xmlns:p="http://schemas.openxmlformats.org/presentationml/2006/main">
  <p:tag name="KSO_WM_BEAUTIFY_FLAG" val=""/>
</p:tagLst>
</file>

<file path=ppt/tags/tag737.xml><?xml version="1.0" encoding="utf-8"?>
<p:tagLst xmlns:p="http://schemas.openxmlformats.org/presentationml/2006/main">
  <p:tag name="KSO_WM_BEAUTIFY_FLAG" val=""/>
</p:tagLst>
</file>

<file path=ppt/tags/tag738.xml><?xml version="1.0" encoding="utf-8"?>
<p:tagLst xmlns:p="http://schemas.openxmlformats.org/presentationml/2006/main">
  <p:tag name="KSO_WM_BEAUTIFY_FLAG" val=""/>
</p:tagLst>
</file>

<file path=ppt/tags/tag739.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40.xml><?xml version="1.0" encoding="utf-8"?>
<p:tagLst xmlns:p="http://schemas.openxmlformats.org/presentationml/2006/main">
  <p:tag name="KSO_WM_BEAUTIFY_FLAG" val=""/>
</p:tagLst>
</file>

<file path=ppt/tags/tag741.xml><?xml version="1.0" encoding="utf-8"?>
<p:tagLst xmlns:p="http://schemas.openxmlformats.org/presentationml/2006/main">
  <p:tag name="KSO_WM_BEAUTIFY_FLAG" val=""/>
</p:tagLst>
</file>

<file path=ppt/tags/tag742.xml><?xml version="1.0" encoding="utf-8"?>
<p:tagLst xmlns:p="http://schemas.openxmlformats.org/presentationml/2006/main">
  <p:tag name="KSO_WM_BEAUTIFY_FLAG" val=""/>
</p:tagLst>
</file>

<file path=ppt/tags/tag743.xml><?xml version="1.0" encoding="utf-8"?>
<p:tagLst xmlns:p="http://schemas.openxmlformats.org/presentationml/2006/main">
  <p:tag name="KSO_WM_BEAUTIFY_FLAG" val=""/>
</p:tagLst>
</file>

<file path=ppt/tags/tag744.xml><?xml version="1.0" encoding="utf-8"?>
<p:tagLst xmlns:p="http://schemas.openxmlformats.org/presentationml/2006/main">
  <p:tag name="KSO_WM_BEAUTIFY_FLAG" val=""/>
</p:tagLst>
</file>

<file path=ppt/tags/tag745.xml><?xml version="1.0" encoding="utf-8"?>
<p:tagLst xmlns:p="http://schemas.openxmlformats.org/presentationml/2006/main">
  <p:tag name="KSO_WM_BEAUTIFY_FLAG" val=""/>
</p:tagLst>
</file>

<file path=ppt/tags/tag746.xml><?xml version="1.0" encoding="utf-8"?>
<p:tagLst xmlns:p="http://schemas.openxmlformats.org/presentationml/2006/main">
  <p:tag name="KSO_WM_BEAUTIFY_FLAG" val=""/>
</p:tagLst>
</file>

<file path=ppt/tags/tag747.xml><?xml version="1.0" encoding="utf-8"?>
<p:tagLst xmlns:p="http://schemas.openxmlformats.org/presentationml/2006/main">
  <p:tag name="KSO_WM_BEAUTIFY_FLAG" val=""/>
</p:tagLst>
</file>

<file path=ppt/tags/tag748.xml><?xml version="1.0" encoding="utf-8"?>
<p:tagLst xmlns:p="http://schemas.openxmlformats.org/presentationml/2006/main">
  <p:tag name="KSO_WM_BEAUTIFY_FLAG" val=""/>
</p:tagLst>
</file>

<file path=ppt/tags/tag749.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50.xml><?xml version="1.0" encoding="utf-8"?>
<p:tagLst xmlns:p="http://schemas.openxmlformats.org/presentationml/2006/main">
  <p:tag name="KSO_WM_BEAUTIFY_FLAG" val=""/>
</p:tagLst>
</file>

<file path=ppt/tags/tag751.xml><?xml version="1.0" encoding="utf-8"?>
<p:tagLst xmlns:p="http://schemas.openxmlformats.org/presentationml/2006/main">
  <p:tag name="KSO_WM_BEAUTIFY_FLAG" val=""/>
</p:tagLst>
</file>

<file path=ppt/tags/tag752.xml><?xml version="1.0" encoding="utf-8"?>
<p:tagLst xmlns:p="http://schemas.openxmlformats.org/presentationml/2006/main">
  <p:tag name="KSO_WM_BEAUTIFY_FLAG" val=""/>
</p:tagLst>
</file>

<file path=ppt/tags/tag753.xml><?xml version="1.0" encoding="utf-8"?>
<p:tagLst xmlns:p="http://schemas.openxmlformats.org/presentationml/2006/main">
  <p:tag name="KSO_WM_BEAUTIFY_FLAG" val=""/>
</p:tagLst>
</file>

<file path=ppt/tags/tag754.xml><?xml version="1.0" encoding="utf-8"?>
<p:tagLst xmlns:p="http://schemas.openxmlformats.org/presentationml/2006/main">
  <p:tag name="KSO_WM_BEAUTIFY_FLAG" val=""/>
</p:tagLst>
</file>

<file path=ppt/tags/tag755.xml><?xml version="1.0" encoding="utf-8"?>
<p:tagLst xmlns:p="http://schemas.openxmlformats.org/presentationml/2006/main">
  <p:tag name="KSO_WM_BEAUTIFY_FLAG" val=""/>
</p:tagLst>
</file>

<file path=ppt/tags/tag756.xml><?xml version="1.0" encoding="utf-8"?>
<p:tagLst xmlns:p="http://schemas.openxmlformats.org/presentationml/2006/main">
  <p:tag name="KSO_WM_BEAUTIFY_FLAG" val=""/>
</p:tagLst>
</file>

<file path=ppt/tags/tag757.xml><?xml version="1.0" encoding="utf-8"?>
<p:tagLst xmlns:p="http://schemas.openxmlformats.org/presentationml/2006/main">
  <p:tag name="KSO_WM_BEAUTIFY_FLAG" val=""/>
</p:tagLst>
</file>

<file path=ppt/tags/tag758.xml><?xml version="1.0" encoding="utf-8"?>
<p:tagLst xmlns:p="http://schemas.openxmlformats.org/presentationml/2006/main">
  <p:tag name="KSO_WM_BEAUTIFY_FLAG" val=""/>
</p:tagLst>
</file>

<file path=ppt/tags/tag759.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60.xml><?xml version="1.0" encoding="utf-8"?>
<p:tagLst xmlns:p="http://schemas.openxmlformats.org/presentationml/2006/main">
  <p:tag name="KSO_WM_BEAUTIFY_FLAG" val=""/>
</p:tagLst>
</file>

<file path=ppt/tags/tag761.xml><?xml version="1.0" encoding="utf-8"?>
<p:tagLst xmlns:p="http://schemas.openxmlformats.org/presentationml/2006/main">
  <p:tag name="KSO_WM_BEAUTIFY_FLAG" val=""/>
</p:tagLst>
</file>

<file path=ppt/tags/tag762.xml><?xml version="1.0" encoding="utf-8"?>
<p:tagLst xmlns:p="http://schemas.openxmlformats.org/presentationml/2006/main">
  <p:tag name="KSO_WM_BEAUTIFY_FLAG" val=""/>
</p:tagLst>
</file>

<file path=ppt/tags/tag763.xml><?xml version="1.0" encoding="utf-8"?>
<p:tagLst xmlns:p="http://schemas.openxmlformats.org/presentationml/2006/main">
  <p:tag name="KSO_WM_BEAUTIFY_FLAG" val=""/>
</p:tagLst>
</file>

<file path=ppt/tags/tag764.xml><?xml version="1.0" encoding="utf-8"?>
<p:tagLst xmlns:p="http://schemas.openxmlformats.org/presentationml/2006/main">
  <p:tag name="KSO_WM_BEAUTIFY_FLAG" val=""/>
</p:tagLst>
</file>

<file path=ppt/tags/tag765.xml><?xml version="1.0" encoding="utf-8"?>
<p:tagLst xmlns:p="http://schemas.openxmlformats.org/presentationml/2006/main">
  <p:tag name="KSO_WM_BEAUTIFY_FLAG" val=""/>
</p:tagLst>
</file>

<file path=ppt/tags/tag766.xml><?xml version="1.0" encoding="utf-8"?>
<p:tagLst xmlns:p="http://schemas.openxmlformats.org/presentationml/2006/main">
  <p:tag name="KSO_WM_BEAUTIFY_FLAG" val=""/>
</p:tagLst>
</file>

<file path=ppt/tags/tag767.xml><?xml version="1.0" encoding="utf-8"?>
<p:tagLst xmlns:p="http://schemas.openxmlformats.org/presentationml/2006/main">
  <p:tag name="KSO_WM_BEAUTIFY_FLAG" val=""/>
</p:tagLst>
</file>

<file path=ppt/tags/tag768.xml><?xml version="1.0" encoding="utf-8"?>
<p:tagLst xmlns:p="http://schemas.openxmlformats.org/presentationml/2006/main">
  <p:tag name="KSO_WM_BEAUTIFY_FLAG" val=""/>
</p:tagLst>
</file>

<file path=ppt/tags/tag769.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70.xml><?xml version="1.0" encoding="utf-8"?>
<p:tagLst xmlns:p="http://schemas.openxmlformats.org/presentationml/2006/main">
  <p:tag name="KSO_WM_BEAUTIFY_FLAG" val=""/>
</p:tagLst>
</file>

<file path=ppt/tags/tag771.xml><?xml version="1.0" encoding="utf-8"?>
<p:tagLst xmlns:p="http://schemas.openxmlformats.org/presentationml/2006/main">
  <p:tag name="KSO_WM_BEAUTIFY_FLAG" val=""/>
</p:tagLst>
</file>

<file path=ppt/tags/tag772.xml><?xml version="1.0" encoding="utf-8"?>
<p:tagLst xmlns:p="http://schemas.openxmlformats.org/presentationml/2006/main">
  <p:tag name="KSO_WM_BEAUTIFY_FLAG" val=""/>
</p:tagLst>
</file>

<file path=ppt/tags/tag773.xml><?xml version="1.0" encoding="utf-8"?>
<p:tagLst xmlns:p="http://schemas.openxmlformats.org/presentationml/2006/main">
  <p:tag name="KSO_WM_BEAUTIFY_FLAG" val=""/>
</p:tagLst>
</file>

<file path=ppt/tags/tag774.xml><?xml version="1.0" encoding="utf-8"?>
<p:tagLst xmlns:p="http://schemas.openxmlformats.org/presentationml/2006/main">
  <p:tag name="KSO_WM_BEAUTIFY_FLAG" val=""/>
</p:tagLst>
</file>

<file path=ppt/tags/tag775.xml><?xml version="1.0" encoding="utf-8"?>
<p:tagLst xmlns:p="http://schemas.openxmlformats.org/presentationml/2006/main">
  <p:tag name="KSO_WM_BEAUTIFY_FLAG" val=""/>
</p:tagLst>
</file>

<file path=ppt/tags/tag776.xml><?xml version="1.0" encoding="utf-8"?>
<p:tagLst xmlns:p="http://schemas.openxmlformats.org/presentationml/2006/main">
  <p:tag name="KSO_WM_BEAUTIFY_FLAG" val=""/>
</p:tagLst>
</file>

<file path=ppt/tags/tag777.xml><?xml version="1.0" encoding="utf-8"?>
<p:tagLst xmlns:p="http://schemas.openxmlformats.org/presentationml/2006/main">
  <p:tag name="KSO_WM_BEAUTIFY_FLAG" val=""/>
</p:tagLst>
</file>

<file path=ppt/tags/tag778.xml><?xml version="1.0" encoding="utf-8"?>
<p:tagLst xmlns:p="http://schemas.openxmlformats.org/presentationml/2006/main">
  <p:tag name="KSO_WM_BEAUTIFY_FLAG" val=""/>
</p:tagLst>
</file>

<file path=ppt/tags/tag779.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80.xml><?xml version="1.0" encoding="utf-8"?>
<p:tagLst xmlns:p="http://schemas.openxmlformats.org/presentationml/2006/main">
  <p:tag name="KSO_WM_BEAUTIFY_FLAG" val=""/>
</p:tagLst>
</file>

<file path=ppt/tags/tag781.xml><?xml version="1.0" encoding="utf-8"?>
<p:tagLst xmlns:p="http://schemas.openxmlformats.org/presentationml/2006/main">
  <p:tag name="KSO_WM_BEAUTIFY_FLAG" val=""/>
</p:tagLst>
</file>

<file path=ppt/tags/tag782.xml><?xml version="1.0" encoding="utf-8"?>
<p:tagLst xmlns:p="http://schemas.openxmlformats.org/presentationml/2006/main">
  <p:tag name="KSO_WM_BEAUTIFY_FLAG" val=""/>
</p:tagLst>
</file>

<file path=ppt/tags/tag783.xml><?xml version="1.0" encoding="utf-8"?>
<p:tagLst xmlns:p="http://schemas.openxmlformats.org/presentationml/2006/main">
  <p:tag name="KSO_WM_BEAUTIFY_FLAG" val=""/>
</p:tagLst>
</file>

<file path=ppt/tags/tag784.xml><?xml version="1.0" encoding="utf-8"?>
<p:tagLst xmlns:p="http://schemas.openxmlformats.org/presentationml/2006/main">
  <p:tag name="KSO_WM_BEAUTIFY_FLAG" val=""/>
</p:tagLst>
</file>

<file path=ppt/tags/tag785.xml><?xml version="1.0" encoding="utf-8"?>
<p:tagLst xmlns:p="http://schemas.openxmlformats.org/presentationml/2006/main">
  <p:tag name="KSO_WM_BEAUTIFY_FLAG" val=""/>
</p:tagLst>
</file>

<file path=ppt/tags/tag786.xml><?xml version="1.0" encoding="utf-8"?>
<p:tagLst xmlns:p="http://schemas.openxmlformats.org/presentationml/2006/main">
  <p:tag name="KSO_WM_BEAUTIFY_FLAG" val=""/>
</p:tagLst>
</file>

<file path=ppt/tags/tag787.xml><?xml version="1.0" encoding="utf-8"?>
<p:tagLst xmlns:p="http://schemas.openxmlformats.org/presentationml/2006/main">
  <p:tag name="KSO_WM_BEAUTIFY_FLAG" val=""/>
</p:tagLst>
</file>

<file path=ppt/tags/tag788.xml><?xml version="1.0" encoding="utf-8"?>
<p:tagLst xmlns:p="http://schemas.openxmlformats.org/presentationml/2006/main">
  <p:tag name="KSO_WM_BEAUTIFY_FLAG" val=""/>
</p:tagLst>
</file>

<file path=ppt/tags/tag789.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790.xml><?xml version="1.0" encoding="utf-8"?>
<p:tagLst xmlns:p="http://schemas.openxmlformats.org/presentationml/2006/main">
  <p:tag name="KSO_WM_BEAUTIFY_FLAG" val=""/>
</p:tagLst>
</file>

<file path=ppt/tags/tag791.xml><?xml version="1.0" encoding="utf-8"?>
<p:tagLst xmlns:p="http://schemas.openxmlformats.org/presentationml/2006/main">
  <p:tag name="KSO_WM_BEAUTIFY_FLAG" val=""/>
</p:tagLst>
</file>

<file path=ppt/tags/tag792.xml><?xml version="1.0" encoding="utf-8"?>
<p:tagLst xmlns:p="http://schemas.openxmlformats.org/presentationml/2006/main">
  <p:tag name="KSO_WM_BEAUTIFY_FLAG" val=""/>
</p:tagLst>
</file>

<file path=ppt/tags/tag793.xml><?xml version="1.0" encoding="utf-8"?>
<p:tagLst xmlns:p="http://schemas.openxmlformats.org/presentationml/2006/main">
  <p:tag name="KSO_WM_BEAUTIFY_FLAG" val=""/>
</p:tagLst>
</file>

<file path=ppt/tags/tag794.xml><?xml version="1.0" encoding="utf-8"?>
<p:tagLst xmlns:p="http://schemas.openxmlformats.org/presentationml/2006/main">
  <p:tag name="KSO_WM_BEAUTIFY_FLAG" val=""/>
</p:tagLst>
</file>

<file path=ppt/tags/tag795.xml><?xml version="1.0" encoding="utf-8"?>
<p:tagLst xmlns:p="http://schemas.openxmlformats.org/presentationml/2006/main">
  <p:tag name="KSO_WM_BEAUTIFY_FLAG" val=""/>
</p:tagLst>
</file>

<file path=ppt/tags/tag796.xml><?xml version="1.0" encoding="utf-8"?>
<p:tagLst xmlns:p="http://schemas.openxmlformats.org/presentationml/2006/main">
  <p:tag name="KSO_WM_BEAUTIFY_FLAG" val=""/>
</p:tagLst>
</file>

<file path=ppt/tags/tag797.xml><?xml version="1.0" encoding="utf-8"?>
<p:tagLst xmlns:p="http://schemas.openxmlformats.org/presentationml/2006/main">
  <p:tag name="KSO_WM_BEAUTIFY_FLAG" val=""/>
</p:tagLst>
</file>

<file path=ppt/tags/tag798.xml><?xml version="1.0" encoding="utf-8"?>
<p:tagLst xmlns:p="http://schemas.openxmlformats.org/presentationml/2006/main">
  <p:tag name="KSO_WM_BEAUTIFY_FLAG" val=""/>
</p:tagLst>
</file>

<file path=ppt/tags/tag79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00.xml><?xml version="1.0" encoding="utf-8"?>
<p:tagLst xmlns:p="http://schemas.openxmlformats.org/presentationml/2006/main">
  <p:tag name="KSO_WM_BEAUTIFY_FLAG" val=""/>
</p:tagLst>
</file>

<file path=ppt/tags/tag801.xml><?xml version="1.0" encoding="utf-8"?>
<p:tagLst xmlns:p="http://schemas.openxmlformats.org/presentationml/2006/main">
  <p:tag name="KSO_WM_BEAUTIFY_FLAG" val=""/>
</p:tagLst>
</file>

<file path=ppt/tags/tag802.xml><?xml version="1.0" encoding="utf-8"?>
<p:tagLst xmlns:p="http://schemas.openxmlformats.org/presentationml/2006/main">
  <p:tag name="KSO_WM_BEAUTIFY_FLAG" val=""/>
</p:tagLst>
</file>

<file path=ppt/tags/tag803.xml><?xml version="1.0" encoding="utf-8"?>
<p:tagLst xmlns:p="http://schemas.openxmlformats.org/presentationml/2006/main">
  <p:tag name="KSO_WM_BEAUTIFY_FLAG" val=""/>
</p:tagLst>
</file>

<file path=ppt/tags/tag804.xml><?xml version="1.0" encoding="utf-8"?>
<p:tagLst xmlns:p="http://schemas.openxmlformats.org/presentationml/2006/main">
  <p:tag name="KSO_WM_BEAUTIFY_FLAG" val=""/>
</p:tagLst>
</file>

<file path=ppt/tags/tag805.xml><?xml version="1.0" encoding="utf-8"?>
<p:tagLst xmlns:p="http://schemas.openxmlformats.org/presentationml/2006/main">
  <p:tag name="KSO_WM_BEAUTIFY_FLAG" val=""/>
</p:tagLst>
</file>

<file path=ppt/tags/tag806.xml><?xml version="1.0" encoding="utf-8"?>
<p:tagLst xmlns:p="http://schemas.openxmlformats.org/presentationml/2006/main">
  <p:tag name="KSO_WM_BEAUTIFY_FLAG" val=""/>
</p:tagLst>
</file>

<file path=ppt/tags/tag807.xml><?xml version="1.0" encoding="utf-8"?>
<p:tagLst xmlns:p="http://schemas.openxmlformats.org/presentationml/2006/main">
  <p:tag name="KSO_WM_BEAUTIFY_FLAG" val=""/>
</p:tagLst>
</file>

<file path=ppt/tags/tag808.xml><?xml version="1.0" encoding="utf-8"?>
<p:tagLst xmlns:p="http://schemas.openxmlformats.org/presentationml/2006/main">
  <p:tag name="KSO_WM_BEAUTIFY_FLAG" val=""/>
</p:tagLst>
</file>

<file path=ppt/tags/tag809.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10.xml><?xml version="1.0" encoding="utf-8"?>
<p:tagLst xmlns:p="http://schemas.openxmlformats.org/presentationml/2006/main">
  <p:tag name="KSO_WM_BEAUTIFY_FLAG" val=""/>
</p:tagLst>
</file>

<file path=ppt/tags/tag811.xml><?xml version="1.0" encoding="utf-8"?>
<p:tagLst xmlns:p="http://schemas.openxmlformats.org/presentationml/2006/main">
  <p:tag name="KSO_WM_BEAUTIFY_FLAG" val=""/>
</p:tagLst>
</file>

<file path=ppt/tags/tag812.xml><?xml version="1.0" encoding="utf-8"?>
<p:tagLst xmlns:p="http://schemas.openxmlformats.org/presentationml/2006/main">
  <p:tag name="KSO_WM_BEAUTIFY_FLAG" val=""/>
</p:tagLst>
</file>

<file path=ppt/tags/tag813.xml><?xml version="1.0" encoding="utf-8"?>
<p:tagLst xmlns:p="http://schemas.openxmlformats.org/presentationml/2006/main">
  <p:tag name="KSO_WM_BEAUTIFY_FLAG" val=""/>
</p:tagLst>
</file>

<file path=ppt/tags/tag814.xml><?xml version="1.0" encoding="utf-8"?>
<p:tagLst xmlns:p="http://schemas.openxmlformats.org/presentationml/2006/main">
  <p:tag name="KSO_WM_BEAUTIFY_FLAG" val=""/>
</p:tagLst>
</file>

<file path=ppt/tags/tag815.xml><?xml version="1.0" encoding="utf-8"?>
<p:tagLst xmlns:p="http://schemas.openxmlformats.org/presentationml/2006/main">
  <p:tag name="KSO_WM_BEAUTIFY_FLAG" val=""/>
</p:tagLst>
</file>

<file path=ppt/tags/tag816.xml><?xml version="1.0" encoding="utf-8"?>
<p:tagLst xmlns:p="http://schemas.openxmlformats.org/presentationml/2006/main">
  <p:tag name="KSO_WM_BEAUTIFY_FLAG" val=""/>
</p:tagLst>
</file>

<file path=ppt/tags/tag817.xml><?xml version="1.0" encoding="utf-8"?>
<p:tagLst xmlns:p="http://schemas.openxmlformats.org/presentationml/2006/main">
  <p:tag name="KSO_WM_BEAUTIFY_FLAG" val=""/>
</p:tagLst>
</file>

<file path=ppt/tags/tag818.xml><?xml version="1.0" encoding="utf-8"?>
<p:tagLst xmlns:p="http://schemas.openxmlformats.org/presentationml/2006/main">
  <p:tag name="KSO_WM_BEAUTIFY_FLAG" val=""/>
</p:tagLst>
</file>

<file path=ppt/tags/tag819.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20.xml><?xml version="1.0" encoding="utf-8"?>
<p:tagLst xmlns:p="http://schemas.openxmlformats.org/presentationml/2006/main">
  <p:tag name="KSO_WM_BEAUTIFY_FLAG" val=""/>
</p:tagLst>
</file>

<file path=ppt/tags/tag821.xml><?xml version="1.0" encoding="utf-8"?>
<p:tagLst xmlns:p="http://schemas.openxmlformats.org/presentationml/2006/main">
  <p:tag name="KSO_WM_BEAUTIFY_FLAG" val=""/>
</p:tagLst>
</file>

<file path=ppt/tags/tag822.xml><?xml version="1.0" encoding="utf-8"?>
<p:tagLst xmlns:p="http://schemas.openxmlformats.org/presentationml/2006/main">
  <p:tag name="KSO_WM_BEAUTIFY_FLAG" val=""/>
</p:tagLst>
</file>

<file path=ppt/tags/tag823.xml><?xml version="1.0" encoding="utf-8"?>
<p:tagLst xmlns:p="http://schemas.openxmlformats.org/presentationml/2006/main">
  <p:tag name="KSO_WM_BEAUTIFY_FLAG" val=""/>
</p:tagLst>
</file>

<file path=ppt/tags/tag824.xml><?xml version="1.0" encoding="utf-8"?>
<p:tagLst xmlns:p="http://schemas.openxmlformats.org/presentationml/2006/main">
  <p:tag name="KSO_WM_BEAUTIFY_FLAG" val=""/>
</p:tagLst>
</file>

<file path=ppt/tags/tag825.xml><?xml version="1.0" encoding="utf-8"?>
<p:tagLst xmlns:p="http://schemas.openxmlformats.org/presentationml/2006/main">
  <p:tag name="KSO_WM_BEAUTIFY_FLAG" val=""/>
</p:tagLst>
</file>

<file path=ppt/tags/tag826.xml><?xml version="1.0" encoding="utf-8"?>
<p:tagLst xmlns:p="http://schemas.openxmlformats.org/presentationml/2006/main">
  <p:tag name="KSO_WM_BEAUTIFY_FLAG" val=""/>
</p:tagLst>
</file>

<file path=ppt/tags/tag827.xml><?xml version="1.0" encoding="utf-8"?>
<p:tagLst xmlns:p="http://schemas.openxmlformats.org/presentationml/2006/main">
  <p:tag name="KSO_WM_BEAUTIFY_FLAG" val=""/>
</p:tagLst>
</file>

<file path=ppt/tags/tag828.xml><?xml version="1.0" encoding="utf-8"?>
<p:tagLst xmlns:p="http://schemas.openxmlformats.org/presentationml/2006/main">
  <p:tag name="KSO_WM_BEAUTIFY_FLAG" val=""/>
</p:tagLst>
</file>

<file path=ppt/tags/tag829.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30.xml><?xml version="1.0" encoding="utf-8"?>
<p:tagLst xmlns:p="http://schemas.openxmlformats.org/presentationml/2006/main">
  <p:tag name="KSO_WM_BEAUTIFY_FLAG" val=""/>
</p:tagLst>
</file>

<file path=ppt/tags/tag831.xml><?xml version="1.0" encoding="utf-8"?>
<p:tagLst xmlns:p="http://schemas.openxmlformats.org/presentationml/2006/main">
  <p:tag name="KSO_WM_BEAUTIFY_FLAG" val=""/>
</p:tagLst>
</file>

<file path=ppt/tags/tag832.xml><?xml version="1.0" encoding="utf-8"?>
<p:tagLst xmlns:p="http://schemas.openxmlformats.org/presentationml/2006/main">
  <p:tag name="KSO_WM_BEAUTIFY_FLAG" val=""/>
</p:tagLst>
</file>

<file path=ppt/tags/tag833.xml><?xml version="1.0" encoding="utf-8"?>
<p:tagLst xmlns:p="http://schemas.openxmlformats.org/presentationml/2006/main">
  <p:tag name="KSO_WM_BEAUTIFY_FLAG" val=""/>
</p:tagLst>
</file>

<file path=ppt/tags/tag834.xml><?xml version="1.0" encoding="utf-8"?>
<p:tagLst xmlns:p="http://schemas.openxmlformats.org/presentationml/2006/main">
  <p:tag name="KSO_WM_BEAUTIFY_FLAG" val=""/>
</p:tagLst>
</file>

<file path=ppt/tags/tag835.xml><?xml version="1.0" encoding="utf-8"?>
<p:tagLst xmlns:p="http://schemas.openxmlformats.org/presentationml/2006/main">
  <p:tag name="KSO_WM_BEAUTIFY_FLAG" val=""/>
</p:tagLst>
</file>

<file path=ppt/tags/tag836.xml><?xml version="1.0" encoding="utf-8"?>
<p:tagLst xmlns:p="http://schemas.openxmlformats.org/presentationml/2006/main">
  <p:tag name="KSO_WM_BEAUTIFY_FLAG" val=""/>
</p:tagLst>
</file>

<file path=ppt/tags/tag837.xml><?xml version="1.0" encoding="utf-8"?>
<p:tagLst xmlns:p="http://schemas.openxmlformats.org/presentationml/2006/main">
  <p:tag name="KSO_WM_BEAUTIFY_FLAG" val=""/>
</p:tagLst>
</file>

<file path=ppt/tags/tag838.xml><?xml version="1.0" encoding="utf-8"?>
<p:tagLst xmlns:p="http://schemas.openxmlformats.org/presentationml/2006/main">
  <p:tag name="KSO_WM_BEAUTIFY_FLAG" val=""/>
</p:tagLst>
</file>

<file path=ppt/tags/tag839.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40.xml><?xml version="1.0" encoding="utf-8"?>
<p:tagLst xmlns:p="http://schemas.openxmlformats.org/presentationml/2006/main">
  <p:tag name="KSO_WM_BEAUTIFY_FLAG" val=""/>
</p:tagLst>
</file>

<file path=ppt/tags/tag841.xml><?xml version="1.0" encoding="utf-8"?>
<p:tagLst xmlns:p="http://schemas.openxmlformats.org/presentationml/2006/main">
  <p:tag name="KSO_WM_BEAUTIFY_FLAG" val=""/>
</p:tagLst>
</file>

<file path=ppt/tags/tag842.xml><?xml version="1.0" encoding="utf-8"?>
<p:tagLst xmlns:p="http://schemas.openxmlformats.org/presentationml/2006/main">
  <p:tag name="KSO_WM_BEAUTIFY_FLAG" val=""/>
</p:tagLst>
</file>

<file path=ppt/tags/tag843.xml><?xml version="1.0" encoding="utf-8"?>
<p:tagLst xmlns:p="http://schemas.openxmlformats.org/presentationml/2006/main">
  <p:tag name="KSO_WM_BEAUTIFY_FLAG" val=""/>
</p:tagLst>
</file>

<file path=ppt/tags/tag844.xml><?xml version="1.0" encoding="utf-8"?>
<p:tagLst xmlns:p="http://schemas.openxmlformats.org/presentationml/2006/main">
  <p:tag name="KSO_WM_BEAUTIFY_FLAG" val=""/>
</p:tagLst>
</file>

<file path=ppt/tags/tag845.xml><?xml version="1.0" encoding="utf-8"?>
<p:tagLst xmlns:p="http://schemas.openxmlformats.org/presentationml/2006/main">
  <p:tag name="KSO_WM_BEAUTIFY_FLAG" val=""/>
</p:tagLst>
</file>

<file path=ppt/tags/tag846.xml><?xml version="1.0" encoding="utf-8"?>
<p:tagLst xmlns:p="http://schemas.openxmlformats.org/presentationml/2006/main">
  <p:tag name="KSO_WM_BEAUTIFY_FLAG" val=""/>
</p:tagLst>
</file>

<file path=ppt/tags/tag847.xml><?xml version="1.0" encoding="utf-8"?>
<p:tagLst xmlns:p="http://schemas.openxmlformats.org/presentationml/2006/main">
  <p:tag name="KSO_WM_BEAUTIFY_FLAG" val=""/>
</p:tagLst>
</file>

<file path=ppt/tags/tag848.xml><?xml version="1.0" encoding="utf-8"?>
<p:tagLst xmlns:p="http://schemas.openxmlformats.org/presentationml/2006/main">
  <p:tag name="KSO_WM_BEAUTIFY_FLAG" val=""/>
</p:tagLst>
</file>

<file path=ppt/tags/tag849.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50.xml><?xml version="1.0" encoding="utf-8"?>
<p:tagLst xmlns:p="http://schemas.openxmlformats.org/presentationml/2006/main">
  <p:tag name="KSO_WM_BEAUTIFY_FLAG" val=""/>
</p:tagLst>
</file>

<file path=ppt/tags/tag851.xml><?xml version="1.0" encoding="utf-8"?>
<p:tagLst xmlns:p="http://schemas.openxmlformats.org/presentationml/2006/main">
  <p:tag name="KSO_WM_BEAUTIFY_FLAG" val=""/>
</p:tagLst>
</file>

<file path=ppt/tags/tag852.xml><?xml version="1.0" encoding="utf-8"?>
<p:tagLst xmlns:p="http://schemas.openxmlformats.org/presentationml/2006/main">
  <p:tag name="KSO_WM_BEAUTIFY_FLAG" val=""/>
</p:tagLst>
</file>

<file path=ppt/tags/tag853.xml><?xml version="1.0" encoding="utf-8"?>
<p:tagLst xmlns:p="http://schemas.openxmlformats.org/presentationml/2006/main">
  <p:tag name="KSO_WM_BEAUTIFY_FLAG" val=""/>
</p:tagLst>
</file>

<file path=ppt/tags/tag854.xml><?xml version="1.0" encoding="utf-8"?>
<p:tagLst xmlns:p="http://schemas.openxmlformats.org/presentationml/2006/main">
  <p:tag name="KSO_WM_BEAUTIFY_FLAG" val=""/>
</p:tagLst>
</file>

<file path=ppt/tags/tag855.xml><?xml version="1.0" encoding="utf-8"?>
<p:tagLst xmlns:p="http://schemas.openxmlformats.org/presentationml/2006/main">
  <p:tag name="KSO_WM_BEAUTIFY_FLAG" val=""/>
</p:tagLst>
</file>

<file path=ppt/tags/tag856.xml><?xml version="1.0" encoding="utf-8"?>
<p:tagLst xmlns:p="http://schemas.openxmlformats.org/presentationml/2006/main">
  <p:tag name="KSO_WM_BEAUTIFY_FLAG" val=""/>
</p:tagLst>
</file>

<file path=ppt/tags/tag857.xml><?xml version="1.0" encoding="utf-8"?>
<p:tagLst xmlns:p="http://schemas.openxmlformats.org/presentationml/2006/main">
  <p:tag name="KSO_WM_BEAUTIFY_FLAG" val=""/>
</p:tagLst>
</file>

<file path=ppt/tags/tag858.xml><?xml version="1.0" encoding="utf-8"?>
<p:tagLst xmlns:p="http://schemas.openxmlformats.org/presentationml/2006/main">
  <p:tag name="KSO_WM_BEAUTIFY_FLAG" val=""/>
</p:tagLst>
</file>

<file path=ppt/tags/tag859.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60.xml><?xml version="1.0" encoding="utf-8"?>
<p:tagLst xmlns:p="http://schemas.openxmlformats.org/presentationml/2006/main">
  <p:tag name="KSO_WM_BEAUTIFY_FLAG" val=""/>
</p:tagLst>
</file>

<file path=ppt/tags/tag861.xml><?xml version="1.0" encoding="utf-8"?>
<p:tagLst xmlns:p="http://schemas.openxmlformats.org/presentationml/2006/main">
  <p:tag name="KSO_WM_BEAUTIFY_FLAG" val=""/>
</p:tagLst>
</file>

<file path=ppt/tags/tag862.xml><?xml version="1.0" encoding="utf-8"?>
<p:tagLst xmlns:p="http://schemas.openxmlformats.org/presentationml/2006/main">
  <p:tag name="KSO_WM_BEAUTIFY_FLAG" val=""/>
</p:tagLst>
</file>

<file path=ppt/tags/tag863.xml><?xml version="1.0" encoding="utf-8"?>
<p:tagLst xmlns:p="http://schemas.openxmlformats.org/presentationml/2006/main">
  <p:tag name="KSO_WM_BEAUTIFY_FLAG" val=""/>
</p:tagLst>
</file>

<file path=ppt/tags/tag864.xml><?xml version="1.0" encoding="utf-8"?>
<p:tagLst xmlns:p="http://schemas.openxmlformats.org/presentationml/2006/main">
  <p:tag name="KSO_WM_BEAUTIFY_FLAG" val=""/>
</p:tagLst>
</file>

<file path=ppt/tags/tag865.xml><?xml version="1.0" encoding="utf-8"?>
<p:tagLst xmlns:p="http://schemas.openxmlformats.org/presentationml/2006/main">
  <p:tag name="KSO_WM_BEAUTIFY_FLAG" val=""/>
</p:tagLst>
</file>

<file path=ppt/tags/tag866.xml><?xml version="1.0" encoding="utf-8"?>
<p:tagLst xmlns:p="http://schemas.openxmlformats.org/presentationml/2006/main">
  <p:tag name="KSO_WM_BEAUTIFY_FLAG" val=""/>
</p:tagLst>
</file>

<file path=ppt/tags/tag867.xml><?xml version="1.0" encoding="utf-8"?>
<p:tagLst xmlns:p="http://schemas.openxmlformats.org/presentationml/2006/main">
  <p:tag name="KSO_WM_BEAUTIFY_FLAG" val=""/>
</p:tagLst>
</file>

<file path=ppt/tags/tag868.xml><?xml version="1.0" encoding="utf-8"?>
<p:tagLst xmlns:p="http://schemas.openxmlformats.org/presentationml/2006/main">
  <p:tag name="KSO_WM_BEAUTIFY_FLAG" val=""/>
</p:tagLst>
</file>

<file path=ppt/tags/tag869.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70.xml><?xml version="1.0" encoding="utf-8"?>
<p:tagLst xmlns:p="http://schemas.openxmlformats.org/presentationml/2006/main">
  <p:tag name="KSO_WM_BEAUTIFY_FLAG" val=""/>
</p:tagLst>
</file>

<file path=ppt/tags/tag871.xml><?xml version="1.0" encoding="utf-8"?>
<p:tagLst xmlns:p="http://schemas.openxmlformats.org/presentationml/2006/main">
  <p:tag name="KSO_WM_BEAUTIFY_FLAG" val=""/>
</p:tagLst>
</file>

<file path=ppt/tags/tag872.xml><?xml version="1.0" encoding="utf-8"?>
<p:tagLst xmlns:p="http://schemas.openxmlformats.org/presentationml/2006/main">
  <p:tag name="KSO_WM_BEAUTIFY_FLAG" val=""/>
</p:tagLst>
</file>

<file path=ppt/tags/tag873.xml><?xml version="1.0" encoding="utf-8"?>
<p:tagLst xmlns:p="http://schemas.openxmlformats.org/presentationml/2006/main">
  <p:tag name="KSO_WM_BEAUTIFY_FLAG" val=""/>
</p:tagLst>
</file>

<file path=ppt/tags/tag874.xml><?xml version="1.0" encoding="utf-8"?>
<p:tagLst xmlns:p="http://schemas.openxmlformats.org/presentationml/2006/main">
  <p:tag name="KSO_WM_BEAUTIFY_FLAG" val=""/>
</p:tagLst>
</file>

<file path=ppt/tags/tag875.xml><?xml version="1.0" encoding="utf-8"?>
<p:tagLst xmlns:p="http://schemas.openxmlformats.org/presentationml/2006/main">
  <p:tag name="KSO_WM_BEAUTIFY_FLAG" val=""/>
</p:tagLst>
</file>

<file path=ppt/tags/tag876.xml><?xml version="1.0" encoding="utf-8"?>
<p:tagLst xmlns:p="http://schemas.openxmlformats.org/presentationml/2006/main">
  <p:tag name="KSO_WM_BEAUTIFY_FLAG" val=""/>
</p:tagLst>
</file>

<file path=ppt/tags/tag877.xml><?xml version="1.0" encoding="utf-8"?>
<p:tagLst xmlns:p="http://schemas.openxmlformats.org/presentationml/2006/main">
  <p:tag name="KSO_WM_BEAUTIFY_FLAG" val=""/>
</p:tagLst>
</file>

<file path=ppt/tags/tag878.xml><?xml version="1.0" encoding="utf-8"?>
<p:tagLst xmlns:p="http://schemas.openxmlformats.org/presentationml/2006/main">
  <p:tag name="KSO_WM_BEAUTIFY_FLAG" val=""/>
</p:tagLst>
</file>

<file path=ppt/tags/tag879.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80.xml><?xml version="1.0" encoding="utf-8"?>
<p:tagLst xmlns:p="http://schemas.openxmlformats.org/presentationml/2006/main">
  <p:tag name="KSO_WM_BEAUTIFY_FLAG" val=""/>
</p:tagLst>
</file>

<file path=ppt/tags/tag881.xml><?xml version="1.0" encoding="utf-8"?>
<p:tagLst xmlns:p="http://schemas.openxmlformats.org/presentationml/2006/main">
  <p:tag name="KSO_WM_BEAUTIFY_FLAG" val=""/>
</p:tagLst>
</file>

<file path=ppt/tags/tag882.xml><?xml version="1.0" encoding="utf-8"?>
<p:tagLst xmlns:p="http://schemas.openxmlformats.org/presentationml/2006/main">
  <p:tag name="KSO_WM_BEAUTIFY_FLAG" val=""/>
</p:tagLst>
</file>

<file path=ppt/tags/tag883.xml><?xml version="1.0" encoding="utf-8"?>
<p:tagLst xmlns:p="http://schemas.openxmlformats.org/presentationml/2006/main">
  <p:tag name="KSO_WM_BEAUTIFY_FLAG" val=""/>
</p:tagLst>
</file>

<file path=ppt/tags/tag884.xml><?xml version="1.0" encoding="utf-8"?>
<p:tagLst xmlns:p="http://schemas.openxmlformats.org/presentationml/2006/main">
  <p:tag name="KSO_WM_BEAUTIFY_FLAG" val=""/>
</p:tagLst>
</file>

<file path=ppt/tags/tag885.xml><?xml version="1.0" encoding="utf-8"?>
<p:tagLst xmlns:p="http://schemas.openxmlformats.org/presentationml/2006/main">
  <p:tag name="KSO_WM_BEAUTIFY_FLAG" val=""/>
</p:tagLst>
</file>

<file path=ppt/tags/tag886.xml><?xml version="1.0" encoding="utf-8"?>
<p:tagLst xmlns:p="http://schemas.openxmlformats.org/presentationml/2006/main">
  <p:tag name="KSO_WM_BEAUTIFY_FLAG" val=""/>
</p:tagLst>
</file>

<file path=ppt/tags/tag887.xml><?xml version="1.0" encoding="utf-8"?>
<p:tagLst xmlns:p="http://schemas.openxmlformats.org/presentationml/2006/main">
  <p:tag name="KSO_WM_BEAUTIFY_FLAG" val=""/>
</p:tagLst>
</file>

<file path=ppt/tags/tag888.xml><?xml version="1.0" encoding="utf-8"?>
<p:tagLst xmlns:p="http://schemas.openxmlformats.org/presentationml/2006/main">
  <p:tag name="KSO_WM_BEAUTIFY_FLAG" val=""/>
</p:tagLst>
</file>

<file path=ppt/tags/tag889.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890.xml><?xml version="1.0" encoding="utf-8"?>
<p:tagLst xmlns:p="http://schemas.openxmlformats.org/presentationml/2006/main">
  <p:tag name="KSO_WM_BEAUTIFY_FLAG" val=""/>
</p:tagLst>
</file>

<file path=ppt/tags/tag891.xml><?xml version="1.0" encoding="utf-8"?>
<p:tagLst xmlns:p="http://schemas.openxmlformats.org/presentationml/2006/main">
  <p:tag name="KSO_WM_BEAUTIFY_FLAG" val=""/>
</p:tagLst>
</file>

<file path=ppt/tags/tag892.xml><?xml version="1.0" encoding="utf-8"?>
<p:tagLst xmlns:p="http://schemas.openxmlformats.org/presentationml/2006/main">
  <p:tag name="KSO_WM_BEAUTIFY_FLAG" val=""/>
</p:tagLst>
</file>

<file path=ppt/tags/tag893.xml><?xml version="1.0" encoding="utf-8"?>
<p:tagLst xmlns:p="http://schemas.openxmlformats.org/presentationml/2006/main">
  <p:tag name="KSO_WM_BEAUTIFY_FLAG" val=""/>
</p:tagLst>
</file>

<file path=ppt/tags/tag894.xml><?xml version="1.0" encoding="utf-8"?>
<p:tagLst xmlns:p="http://schemas.openxmlformats.org/presentationml/2006/main">
  <p:tag name="KSO_WM_BEAUTIFY_FLAG" val=""/>
</p:tagLst>
</file>

<file path=ppt/tags/tag895.xml><?xml version="1.0" encoding="utf-8"?>
<p:tagLst xmlns:p="http://schemas.openxmlformats.org/presentationml/2006/main">
  <p:tag name="KSO_WM_BEAUTIFY_FLAG" val=""/>
</p:tagLst>
</file>

<file path=ppt/tags/tag896.xml><?xml version="1.0" encoding="utf-8"?>
<p:tagLst xmlns:p="http://schemas.openxmlformats.org/presentationml/2006/main">
  <p:tag name="KSO_WM_BEAUTIFY_FLAG" val=""/>
</p:tagLst>
</file>

<file path=ppt/tags/tag897.xml><?xml version="1.0" encoding="utf-8"?>
<p:tagLst xmlns:p="http://schemas.openxmlformats.org/presentationml/2006/main">
  <p:tag name="KSO_WM_BEAUTIFY_FLAG" val=""/>
</p:tagLst>
</file>

<file path=ppt/tags/tag898.xml><?xml version="1.0" encoding="utf-8"?>
<p:tagLst xmlns:p="http://schemas.openxmlformats.org/presentationml/2006/main">
  <p:tag name="KSO_WM_BEAUTIFY_FLAG" val=""/>
</p:tagLst>
</file>

<file path=ppt/tags/tag89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00.xml><?xml version="1.0" encoding="utf-8"?>
<p:tagLst xmlns:p="http://schemas.openxmlformats.org/presentationml/2006/main">
  <p:tag name="KSO_WM_BEAUTIFY_FLAG" val=""/>
</p:tagLst>
</file>

<file path=ppt/tags/tag901.xml><?xml version="1.0" encoding="utf-8"?>
<p:tagLst xmlns:p="http://schemas.openxmlformats.org/presentationml/2006/main">
  <p:tag name="KSO_WM_BEAUTIFY_FLAG" val=""/>
</p:tagLst>
</file>

<file path=ppt/tags/tag902.xml><?xml version="1.0" encoding="utf-8"?>
<p:tagLst xmlns:p="http://schemas.openxmlformats.org/presentationml/2006/main">
  <p:tag name="KSO_WM_BEAUTIFY_FLAG" val=""/>
</p:tagLst>
</file>

<file path=ppt/tags/tag903.xml><?xml version="1.0" encoding="utf-8"?>
<p:tagLst xmlns:p="http://schemas.openxmlformats.org/presentationml/2006/main">
  <p:tag name="KSO_WM_BEAUTIFY_FLAG" val=""/>
</p:tagLst>
</file>

<file path=ppt/tags/tag904.xml><?xml version="1.0" encoding="utf-8"?>
<p:tagLst xmlns:p="http://schemas.openxmlformats.org/presentationml/2006/main">
  <p:tag name="KSO_WM_BEAUTIFY_FLAG" val=""/>
</p:tagLst>
</file>

<file path=ppt/tags/tag905.xml><?xml version="1.0" encoding="utf-8"?>
<p:tagLst xmlns:p="http://schemas.openxmlformats.org/presentationml/2006/main">
  <p:tag name="KSO_WM_BEAUTIFY_FLAG" val=""/>
</p:tagLst>
</file>

<file path=ppt/tags/tag906.xml><?xml version="1.0" encoding="utf-8"?>
<p:tagLst xmlns:p="http://schemas.openxmlformats.org/presentationml/2006/main">
  <p:tag name="KSO_WM_BEAUTIFY_FLAG" val=""/>
</p:tagLst>
</file>

<file path=ppt/tags/tag907.xml><?xml version="1.0" encoding="utf-8"?>
<p:tagLst xmlns:p="http://schemas.openxmlformats.org/presentationml/2006/main">
  <p:tag name="KSO_WM_BEAUTIFY_FLAG" val=""/>
</p:tagLst>
</file>

<file path=ppt/tags/tag908.xml><?xml version="1.0" encoding="utf-8"?>
<p:tagLst xmlns:p="http://schemas.openxmlformats.org/presentationml/2006/main">
  <p:tag name="KSO_WM_BEAUTIFY_FLAG" val=""/>
</p:tagLst>
</file>

<file path=ppt/tags/tag909.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10.xml><?xml version="1.0" encoding="utf-8"?>
<p:tagLst xmlns:p="http://schemas.openxmlformats.org/presentationml/2006/main">
  <p:tag name="KSO_WM_BEAUTIFY_FLAG" val=""/>
</p:tagLst>
</file>

<file path=ppt/tags/tag911.xml><?xml version="1.0" encoding="utf-8"?>
<p:tagLst xmlns:p="http://schemas.openxmlformats.org/presentationml/2006/main">
  <p:tag name="KSO_WM_BEAUTIFY_FLAG" val=""/>
</p:tagLst>
</file>

<file path=ppt/tags/tag912.xml><?xml version="1.0" encoding="utf-8"?>
<p:tagLst xmlns:p="http://schemas.openxmlformats.org/presentationml/2006/main">
  <p:tag name="KSO_WM_BEAUTIFY_FLAG" val=""/>
</p:tagLst>
</file>

<file path=ppt/tags/tag913.xml><?xml version="1.0" encoding="utf-8"?>
<p:tagLst xmlns:p="http://schemas.openxmlformats.org/presentationml/2006/main">
  <p:tag name="KSO_WM_BEAUTIFY_FLAG" val=""/>
</p:tagLst>
</file>

<file path=ppt/tags/tag914.xml><?xml version="1.0" encoding="utf-8"?>
<p:tagLst xmlns:p="http://schemas.openxmlformats.org/presentationml/2006/main">
  <p:tag name="KSO_WM_BEAUTIFY_FLAG" val=""/>
</p:tagLst>
</file>

<file path=ppt/tags/tag915.xml><?xml version="1.0" encoding="utf-8"?>
<p:tagLst xmlns:p="http://schemas.openxmlformats.org/presentationml/2006/main">
  <p:tag name="KSO_WM_BEAUTIFY_FLAG" val=""/>
</p:tagLst>
</file>

<file path=ppt/tags/tag916.xml><?xml version="1.0" encoding="utf-8"?>
<p:tagLst xmlns:p="http://schemas.openxmlformats.org/presentationml/2006/main">
  <p:tag name="KSO_WM_BEAUTIFY_FLAG" val=""/>
</p:tagLst>
</file>

<file path=ppt/tags/tag917.xml><?xml version="1.0" encoding="utf-8"?>
<p:tagLst xmlns:p="http://schemas.openxmlformats.org/presentationml/2006/main">
  <p:tag name="KSO_WM_BEAUTIFY_FLAG" val=""/>
</p:tagLst>
</file>

<file path=ppt/tags/tag918.xml><?xml version="1.0" encoding="utf-8"?>
<p:tagLst xmlns:p="http://schemas.openxmlformats.org/presentationml/2006/main">
  <p:tag name="KSO_WM_BEAUTIFY_FLAG" val=""/>
</p:tagLst>
</file>

<file path=ppt/tags/tag919.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20.xml><?xml version="1.0" encoding="utf-8"?>
<p:tagLst xmlns:p="http://schemas.openxmlformats.org/presentationml/2006/main">
  <p:tag name="KSO_WM_BEAUTIFY_FLAG" val=""/>
</p:tagLst>
</file>

<file path=ppt/tags/tag921.xml><?xml version="1.0" encoding="utf-8"?>
<p:tagLst xmlns:p="http://schemas.openxmlformats.org/presentationml/2006/main">
  <p:tag name="KSO_WM_BEAUTIFY_FLAG" val=""/>
</p:tagLst>
</file>

<file path=ppt/tags/tag922.xml><?xml version="1.0" encoding="utf-8"?>
<p:tagLst xmlns:p="http://schemas.openxmlformats.org/presentationml/2006/main">
  <p:tag name="KSO_WM_BEAUTIFY_FLAG" val=""/>
</p:tagLst>
</file>

<file path=ppt/tags/tag923.xml><?xml version="1.0" encoding="utf-8"?>
<p:tagLst xmlns:p="http://schemas.openxmlformats.org/presentationml/2006/main">
  <p:tag name="KSO_WM_BEAUTIFY_FLAG" val=""/>
</p:tagLst>
</file>

<file path=ppt/tags/tag924.xml><?xml version="1.0" encoding="utf-8"?>
<p:tagLst xmlns:p="http://schemas.openxmlformats.org/presentationml/2006/main">
  <p:tag name="KSO_WM_BEAUTIFY_FLAG" val=""/>
</p:tagLst>
</file>

<file path=ppt/tags/tag925.xml><?xml version="1.0" encoding="utf-8"?>
<p:tagLst xmlns:p="http://schemas.openxmlformats.org/presentationml/2006/main">
  <p:tag name="KSO_WM_BEAUTIFY_FLAG" val=""/>
</p:tagLst>
</file>

<file path=ppt/tags/tag926.xml><?xml version="1.0" encoding="utf-8"?>
<p:tagLst xmlns:p="http://schemas.openxmlformats.org/presentationml/2006/main">
  <p:tag name="KSO_WM_BEAUTIFY_FLAG" val=""/>
</p:tagLst>
</file>

<file path=ppt/tags/tag927.xml><?xml version="1.0" encoding="utf-8"?>
<p:tagLst xmlns:p="http://schemas.openxmlformats.org/presentationml/2006/main">
  <p:tag name="KSO_WM_BEAUTIFY_FLAG" val=""/>
</p:tagLst>
</file>

<file path=ppt/tags/tag928.xml><?xml version="1.0" encoding="utf-8"?>
<p:tagLst xmlns:p="http://schemas.openxmlformats.org/presentationml/2006/main">
  <p:tag name="KSO_WM_BEAUTIFY_FLAG" val=""/>
</p:tagLst>
</file>

<file path=ppt/tags/tag929.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30.xml><?xml version="1.0" encoding="utf-8"?>
<p:tagLst xmlns:p="http://schemas.openxmlformats.org/presentationml/2006/main">
  <p:tag name="KSO_WM_BEAUTIFY_FLAG" val=""/>
</p:tagLst>
</file>

<file path=ppt/tags/tag931.xml><?xml version="1.0" encoding="utf-8"?>
<p:tagLst xmlns:p="http://schemas.openxmlformats.org/presentationml/2006/main">
  <p:tag name="KSO_WM_BEAUTIFY_FLAG" val=""/>
</p:tagLst>
</file>

<file path=ppt/tags/tag932.xml><?xml version="1.0" encoding="utf-8"?>
<p:tagLst xmlns:p="http://schemas.openxmlformats.org/presentationml/2006/main">
  <p:tag name="KSO_WM_BEAUTIFY_FLAG" val=""/>
</p:tagLst>
</file>

<file path=ppt/tags/tag933.xml><?xml version="1.0" encoding="utf-8"?>
<p:tagLst xmlns:p="http://schemas.openxmlformats.org/presentationml/2006/main">
  <p:tag name="KSO_WM_BEAUTIFY_FLAG" val=""/>
</p:tagLst>
</file>

<file path=ppt/tags/tag934.xml><?xml version="1.0" encoding="utf-8"?>
<p:tagLst xmlns:p="http://schemas.openxmlformats.org/presentationml/2006/main">
  <p:tag name="KSO_WM_BEAUTIFY_FLAG" val=""/>
</p:tagLst>
</file>

<file path=ppt/tags/tag935.xml><?xml version="1.0" encoding="utf-8"?>
<p:tagLst xmlns:p="http://schemas.openxmlformats.org/presentationml/2006/main">
  <p:tag name="KSO_WM_BEAUTIFY_FLAG" val=""/>
</p:tagLst>
</file>

<file path=ppt/tags/tag936.xml><?xml version="1.0" encoding="utf-8"?>
<p:tagLst xmlns:p="http://schemas.openxmlformats.org/presentationml/2006/main">
  <p:tag name="KSO_WM_BEAUTIFY_FLAG" val=""/>
</p:tagLst>
</file>

<file path=ppt/tags/tag937.xml><?xml version="1.0" encoding="utf-8"?>
<p:tagLst xmlns:p="http://schemas.openxmlformats.org/presentationml/2006/main">
  <p:tag name="KSO_WM_BEAUTIFY_FLAG" val=""/>
</p:tagLst>
</file>

<file path=ppt/tags/tag938.xml><?xml version="1.0" encoding="utf-8"?>
<p:tagLst xmlns:p="http://schemas.openxmlformats.org/presentationml/2006/main">
  <p:tag name="KSO_WM_BEAUTIFY_FLAG" val=""/>
</p:tagLst>
</file>

<file path=ppt/tags/tag939.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40.xml><?xml version="1.0" encoding="utf-8"?>
<p:tagLst xmlns:p="http://schemas.openxmlformats.org/presentationml/2006/main">
  <p:tag name="KSO_WM_BEAUTIFY_FLAG" val=""/>
</p:tagLst>
</file>

<file path=ppt/tags/tag941.xml><?xml version="1.0" encoding="utf-8"?>
<p:tagLst xmlns:p="http://schemas.openxmlformats.org/presentationml/2006/main">
  <p:tag name="KSO_WM_BEAUTIFY_FLAG" val=""/>
</p:tagLst>
</file>

<file path=ppt/tags/tag942.xml><?xml version="1.0" encoding="utf-8"?>
<p:tagLst xmlns:p="http://schemas.openxmlformats.org/presentationml/2006/main">
  <p:tag name="KSO_WM_BEAUTIFY_FLAG" val=""/>
</p:tagLst>
</file>

<file path=ppt/tags/tag943.xml><?xml version="1.0" encoding="utf-8"?>
<p:tagLst xmlns:p="http://schemas.openxmlformats.org/presentationml/2006/main">
  <p:tag name="KSO_WM_BEAUTIFY_FLAG" val=""/>
</p:tagLst>
</file>

<file path=ppt/tags/tag944.xml><?xml version="1.0" encoding="utf-8"?>
<p:tagLst xmlns:p="http://schemas.openxmlformats.org/presentationml/2006/main">
  <p:tag name="KSO_WM_BEAUTIFY_FLAG" val=""/>
</p:tagLst>
</file>

<file path=ppt/tags/tag945.xml><?xml version="1.0" encoding="utf-8"?>
<p:tagLst xmlns:p="http://schemas.openxmlformats.org/presentationml/2006/main">
  <p:tag name="KSO_WM_BEAUTIFY_FLAG" val=""/>
</p:tagLst>
</file>

<file path=ppt/tags/tag946.xml><?xml version="1.0" encoding="utf-8"?>
<p:tagLst xmlns:p="http://schemas.openxmlformats.org/presentationml/2006/main">
  <p:tag name="KSO_WM_BEAUTIFY_FLAG" val=""/>
</p:tagLst>
</file>

<file path=ppt/tags/tag947.xml><?xml version="1.0" encoding="utf-8"?>
<p:tagLst xmlns:p="http://schemas.openxmlformats.org/presentationml/2006/main">
  <p:tag name="KSO_WM_BEAUTIFY_FLAG" val=""/>
</p:tagLst>
</file>

<file path=ppt/tags/tag948.xml><?xml version="1.0" encoding="utf-8"?>
<p:tagLst xmlns:p="http://schemas.openxmlformats.org/presentationml/2006/main">
  <p:tag name="KSO_WM_BEAUTIFY_FLAG" val=""/>
</p:tagLst>
</file>

<file path=ppt/tags/tag949.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50.xml><?xml version="1.0" encoding="utf-8"?>
<p:tagLst xmlns:p="http://schemas.openxmlformats.org/presentationml/2006/main">
  <p:tag name="KSO_WM_BEAUTIFY_FLAG" val=""/>
</p:tagLst>
</file>

<file path=ppt/tags/tag951.xml><?xml version="1.0" encoding="utf-8"?>
<p:tagLst xmlns:p="http://schemas.openxmlformats.org/presentationml/2006/main">
  <p:tag name="KSO_WM_BEAUTIFY_FLAG" val=""/>
</p:tagLst>
</file>

<file path=ppt/tags/tag952.xml><?xml version="1.0" encoding="utf-8"?>
<p:tagLst xmlns:p="http://schemas.openxmlformats.org/presentationml/2006/main">
  <p:tag name="KSO_WM_BEAUTIFY_FLAG" val=""/>
</p:tagLst>
</file>

<file path=ppt/tags/tag953.xml><?xml version="1.0" encoding="utf-8"?>
<p:tagLst xmlns:p="http://schemas.openxmlformats.org/presentationml/2006/main">
  <p:tag name="KSO_WM_BEAUTIFY_FLAG" val=""/>
</p:tagLst>
</file>

<file path=ppt/tags/tag954.xml><?xml version="1.0" encoding="utf-8"?>
<p:tagLst xmlns:p="http://schemas.openxmlformats.org/presentationml/2006/main">
  <p:tag name="KSO_WM_BEAUTIFY_FLAG" val=""/>
</p:tagLst>
</file>

<file path=ppt/tags/tag955.xml><?xml version="1.0" encoding="utf-8"?>
<p:tagLst xmlns:p="http://schemas.openxmlformats.org/presentationml/2006/main">
  <p:tag name="KSO_WM_BEAUTIFY_FLAG" val=""/>
</p:tagLst>
</file>

<file path=ppt/tags/tag956.xml><?xml version="1.0" encoding="utf-8"?>
<p:tagLst xmlns:p="http://schemas.openxmlformats.org/presentationml/2006/main">
  <p:tag name="KSO_WM_BEAUTIFY_FLAG" val=""/>
</p:tagLst>
</file>

<file path=ppt/tags/tag957.xml><?xml version="1.0" encoding="utf-8"?>
<p:tagLst xmlns:p="http://schemas.openxmlformats.org/presentationml/2006/main">
  <p:tag name="KSO_WM_BEAUTIFY_FLAG" val=""/>
</p:tagLst>
</file>

<file path=ppt/tags/tag958.xml><?xml version="1.0" encoding="utf-8"?>
<p:tagLst xmlns:p="http://schemas.openxmlformats.org/presentationml/2006/main">
  <p:tag name="KSO_WM_BEAUTIFY_FLAG" val=""/>
</p:tagLst>
</file>

<file path=ppt/tags/tag959.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60.xml><?xml version="1.0" encoding="utf-8"?>
<p:tagLst xmlns:p="http://schemas.openxmlformats.org/presentationml/2006/main">
  <p:tag name="KSO_WM_BEAUTIFY_FLAG" val=""/>
</p:tagLst>
</file>

<file path=ppt/tags/tag961.xml><?xml version="1.0" encoding="utf-8"?>
<p:tagLst xmlns:p="http://schemas.openxmlformats.org/presentationml/2006/main">
  <p:tag name="KSO_WM_BEAUTIFY_FLAG" val=""/>
</p:tagLst>
</file>

<file path=ppt/tags/tag962.xml><?xml version="1.0" encoding="utf-8"?>
<p:tagLst xmlns:p="http://schemas.openxmlformats.org/presentationml/2006/main">
  <p:tag name="KSO_WM_BEAUTIFY_FLAG" val=""/>
</p:tagLst>
</file>

<file path=ppt/tags/tag963.xml><?xml version="1.0" encoding="utf-8"?>
<p:tagLst xmlns:p="http://schemas.openxmlformats.org/presentationml/2006/main">
  <p:tag name="KSO_WM_BEAUTIFY_FLAG" val=""/>
</p:tagLst>
</file>

<file path=ppt/tags/tag964.xml><?xml version="1.0" encoding="utf-8"?>
<p:tagLst xmlns:p="http://schemas.openxmlformats.org/presentationml/2006/main">
  <p:tag name="KSO_WM_BEAUTIFY_FLAG" val=""/>
</p:tagLst>
</file>

<file path=ppt/tags/tag965.xml><?xml version="1.0" encoding="utf-8"?>
<p:tagLst xmlns:p="http://schemas.openxmlformats.org/presentationml/2006/main">
  <p:tag name="KSO_WM_BEAUTIFY_FLAG" val=""/>
</p:tagLst>
</file>

<file path=ppt/tags/tag966.xml><?xml version="1.0" encoding="utf-8"?>
<p:tagLst xmlns:p="http://schemas.openxmlformats.org/presentationml/2006/main">
  <p:tag name="KSO_WM_BEAUTIFY_FLAG" val=""/>
</p:tagLst>
</file>

<file path=ppt/tags/tag967.xml><?xml version="1.0" encoding="utf-8"?>
<p:tagLst xmlns:p="http://schemas.openxmlformats.org/presentationml/2006/main">
  <p:tag name="KSO_WM_BEAUTIFY_FLAG" val=""/>
</p:tagLst>
</file>

<file path=ppt/tags/tag968.xml><?xml version="1.0" encoding="utf-8"?>
<p:tagLst xmlns:p="http://schemas.openxmlformats.org/presentationml/2006/main">
  <p:tag name="KSO_WM_BEAUTIFY_FLAG" val=""/>
</p:tagLst>
</file>

<file path=ppt/tags/tag969.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70.xml><?xml version="1.0" encoding="utf-8"?>
<p:tagLst xmlns:p="http://schemas.openxmlformats.org/presentationml/2006/main">
  <p:tag name="KSO_WM_BEAUTIFY_FLAG" val=""/>
</p:tagLst>
</file>

<file path=ppt/tags/tag971.xml><?xml version="1.0" encoding="utf-8"?>
<p:tagLst xmlns:p="http://schemas.openxmlformats.org/presentationml/2006/main">
  <p:tag name="KSO_WM_BEAUTIFY_FLAG" val=""/>
</p:tagLst>
</file>

<file path=ppt/tags/tag972.xml><?xml version="1.0" encoding="utf-8"?>
<p:tagLst xmlns:p="http://schemas.openxmlformats.org/presentationml/2006/main">
  <p:tag name="KSO_WM_BEAUTIFY_FLAG" val=""/>
</p:tagLst>
</file>

<file path=ppt/tags/tag973.xml><?xml version="1.0" encoding="utf-8"?>
<p:tagLst xmlns:p="http://schemas.openxmlformats.org/presentationml/2006/main">
  <p:tag name="KSO_WM_BEAUTIFY_FLAG" val=""/>
</p:tagLst>
</file>

<file path=ppt/tags/tag974.xml><?xml version="1.0" encoding="utf-8"?>
<p:tagLst xmlns:p="http://schemas.openxmlformats.org/presentationml/2006/main">
  <p:tag name="KSO_WM_BEAUTIFY_FLAG" val=""/>
</p:tagLst>
</file>

<file path=ppt/tags/tag975.xml><?xml version="1.0" encoding="utf-8"?>
<p:tagLst xmlns:p="http://schemas.openxmlformats.org/presentationml/2006/main">
  <p:tag name="KSO_WM_BEAUTIFY_FLAG" val=""/>
</p:tagLst>
</file>

<file path=ppt/tags/tag976.xml><?xml version="1.0" encoding="utf-8"?>
<p:tagLst xmlns:p="http://schemas.openxmlformats.org/presentationml/2006/main">
  <p:tag name="KSO_WM_BEAUTIFY_FLAG" val=""/>
</p:tagLst>
</file>

<file path=ppt/tags/tag977.xml><?xml version="1.0" encoding="utf-8"?>
<p:tagLst xmlns:p="http://schemas.openxmlformats.org/presentationml/2006/main">
  <p:tag name="KSO_WM_BEAUTIFY_FLAG" val=""/>
</p:tagLst>
</file>

<file path=ppt/tags/tag978.xml><?xml version="1.0" encoding="utf-8"?>
<p:tagLst xmlns:p="http://schemas.openxmlformats.org/presentationml/2006/main">
  <p:tag name="KSO_WM_BEAUTIFY_FLAG" val=""/>
</p:tagLst>
</file>

<file path=ppt/tags/tag979.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80.xml><?xml version="1.0" encoding="utf-8"?>
<p:tagLst xmlns:p="http://schemas.openxmlformats.org/presentationml/2006/main">
  <p:tag name="KSO_WM_BEAUTIFY_FLAG" val=""/>
</p:tagLst>
</file>

<file path=ppt/tags/tag981.xml><?xml version="1.0" encoding="utf-8"?>
<p:tagLst xmlns:p="http://schemas.openxmlformats.org/presentationml/2006/main">
  <p:tag name="KSO_WM_BEAUTIFY_FLAG" val=""/>
</p:tagLst>
</file>

<file path=ppt/tags/tag982.xml><?xml version="1.0" encoding="utf-8"?>
<p:tagLst xmlns:p="http://schemas.openxmlformats.org/presentationml/2006/main">
  <p:tag name="KSO_WM_BEAUTIFY_FLAG" val=""/>
</p:tagLst>
</file>

<file path=ppt/tags/tag983.xml><?xml version="1.0" encoding="utf-8"?>
<p:tagLst xmlns:p="http://schemas.openxmlformats.org/presentationml/2006/main">
  <p:tag name="KSO_WM_BEAUTIFY_FLAG" val=""/>
</p:tagLst>
</file>

<file path=ppt/tags/tag984.xml><?xml version="1.0" encoding="utf-8"?>
<p:tagLst xmlns:p="http://schemas.openxmlformats.org/presentationml/2006/main">
  <p:tag name="KSO_WM_BEAUTIFY_FLAG" val=""/>
</p:tagLst>
</file>

<file path=ppt/tags/tag985.xml><?xml version="1.0" encoding="utf-8"?>
<p:tagLst xmlns:p="http://schemas.openxmlformats.org/presentationml/2006/main">
  <p:tag name="KSO_WM_BEAUTIFY_FLAG" val=""/>
</p:tagLst>
</file>

<file path=ppt/tags/tag986.xml><?xml version="1.0" encoding="utf-8"?>
<p:tagLst xmlns:p="http://schemas.openxmlformats.org/presentationml/2006/main">
  <p:tag name="KSO_WM_BEAUTIFY_FLAG" val=""/>
</p:tagLst>
</file>

<file path=ppt/tags/tag987.xml><?xml version="1.0" encoding="utf-8"?>
<p:tagLst xmlns:p="http://schemas.openxmlformats.org/presentationml/2006/main">
  <p:tag name="KSO_WM_BEAUTIFY_FLAG" val=""/>
</p:tagLst>
</file>

<file path=ppt/tags/tag988.xml><?xml version="1.0" encoding="utf-8"?>
<p:tagLst xmlns:p="http://schemas.openxmlformats.org/presentationml/2006/main">
  <p:tag name="KSO_WM_BEAUTIFY_FLAG" val=""/>
</p:tagLst>
</file>

<file path=ppt/tags/tag989.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ags/tag990.xml><?xml version="1.0" encoding="utf-8"?>
<p:tagLst xmlns:p="http://schemas.openxmlformats.org/presentationml/2006/main">
  <p:tag name="KSO_WM_BEAUTIFY_FLAG" val=""/>
</p:tagLst>
</file>

<file path=ppt/tags/tag991.xml><?xml version="1.0" encoding="utf-8"?>
<p:tagLst xmlns:p="http://schemas.openxmlformats.org/presentationml/2006/main">
  <p:tag name="KSO_WM_BEAUTIFY_FLAG" val=""/>
</p:tagLst>
</file>

<file path=ppt/tags/tag992.xml><?xml version="1.0" encoding="utf-8"?>
<p:tagLst xmlns:p="http://schemas.openxmlformats.org/presentationml/2006/main">
  <p:tag name="KSO_WM_BEAUTIFY_FLAG" val=""/>
</p:tagLst>
</file>

<file path=ppt/tags/tag993.xml><?xml version="1.0" encoding="utf-8"?>
<p:tagLst xmlns:p="http://schemas.openxmlformats.org/presentationml/2006/main">
  <p:tag name="KSO_WM_BEAUTIFY_FLAG" val=""/>
</p:tagLst>
</file>

<file path=ppt/tags/tag994.xml><?xml version="1.0" encoding="utf-8"?>
<p:tagLst xmlns:p="http://schemas.openxmlformats.org/presentationml/2006/main">
  <p:tag name="KSO_WM_BEAUTIFY_FLAG" val=""/>
</p:tagLst>
</file>

<file path=ppt/tags/tag995.xml><?xml version="1.0" encoding="utf-8"?>
<p:tagLst xmlns:p="http://schemas.openxmlformats.org/presentationml/2006/main">
  <p:tag name="KSO_WM_BEAUTIFY_FLAG" val=""/>
</p:tagLst>
</file>

<file path=ppt/tags/tag996.xml><?xml version="1.0" encoding="utf-8"?>
<p:tagLst xmlns:p="http://schemas.openxmlformats.org/presentationml/2006/main">
  <p:tag name="KSO_WM_BEAUTIFY_FLAG" val=""/>
</p:tagLst>
</file>

<file path=ppt/tags/tag997.xml><?xml version="1.0" encoding="utf-8"?>
<p:tagLst xmlns:p="http://schemas.openxmlformats.org/presentationml/2006/main">
  <p:tag name="KSO_WM_BEAUTIFY_FLAG" val=""/>
</p:tagLst>
</file>

<file path=ppt/tags/tag998.xml><?xml version="1.0" encoding="utf-8"?>
<p:tagLst xmlns:p="http://schemas.openxmlformats.org/presentationml/2006/main">
  <p:tag name="KSO_WM_BEAUTIFY_FLAG" val=""/>
</p:tagLst>
</file>

<file path=ppt/tags/tag9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33328</Words>
  <Application>WPS 演示</Application>
  <PresentationFormat>宽屏</PresentationFormat>
  <Paragraphs>2438</Paragraphs>
  <Slides>198</Slides>
  <Notes>24</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198</vt:i4>
      </vt:variant>
    </vt:vector>
  </HeadingPairs>
  <TitlesOfParts>
    <vt:vector size="211" baseType="lpstr">
      <vt:lpstr>Arial</vt:lpstr>
      <vt:lpstr>宋体</vt:lpstr>
      <vt:lpstr>Wingdings</vt:lpstr>
      <vt:lpstr>思源黑体 CN Light</vt:lpstr>
      <vt:lpstr>Calibri</vt:lpstr>
      <vt:lpstr>微软雅黑</vt:lpstr>
      <vt:lpstr>Arial Unicode MS</vt:lpstr>
      <vt:lpstr>思源黑体 CN Bold</vt:lpstr>
      <vt:lpstr>思源黑体 CN Normal</vt:lpstr>
      <vt:lpstr>楷体</vt:lpstr>
      <vt:lpstr>Calibri</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莫兰迪蓝大气室内设计PPT模板</dc:title>
  <dc:creator>gkl</dc:creator>
  <cp:lastModifiedBy>薛东西</cp:lastModifiedBy>
  <cp:revision>105</cp:revision>
  <dcterms:created xsi:type="dcterms:W3CDTF">2018-11-28T05:41:00Z</dcterms:created>
  <dcterms:modified xsi:type="dcterms:W3CDTF">2023-12-25T09:10:54Z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71DDD171BFF448E6A6AD0BA284F9BE7B_13</vt:lpwstr>
  </property>
  <property fmtid="{D5CDD505-2E9C-101B-9397-08002B2CF9AE}" pid="3" name="KSOProductBuildVer">
    <vt:lpwstr>2052-12.1.0.16120</vt:lpwstr>
  </property>
</Properties>
</file>